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media/audio1.wav" ContentType="audio/x-wav"/>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836" r:id="rId3"/>
    <p:sldId id="1055" r:id="rId5"/>
    <p:sldId id="1056" r:id="rId6"/>
    <p:sldId id="1118" r:id="rId7"/>
    <p:sldId id="1111" r:id="rId8"/>
    <p:sldId id="1119" r:id="rId9"/>
    <p:sldId id="1113" r:id="rId10"/>
    <p:sldId id="1108" r:id="rId11"/>
    <p:sldId id="1101" r:id="rId12"/>
    <p:sldId id="1104" r:id="rId13"/>
    <p:sldId id="1105" r:id="rId14"/>
    <p:sldId id="1107" r:id="rId15"/>
    <p:sldId id="1110" r:id="rId16"/>
    <p:sldId id="1102" r:id="rId17"/>
    <p:sldId id="1106" r:id="rId18"/>
    <p:sldId id="1112" r:id="rId19"/>
    <p:sldId id="1114" r:id="rId20"/>
    <p:sldId id="1120" r:id="rId21"/>
    <p:sldId id="1103" r:id="rId22"/>
    <p:sldId id="1121" r:id="rId23"/>
    <p:sldId id="1115" r:id="rId24"/>
    <p:sldId id="1116" r:id="rId25"/>
    <p:sldId id="1117" r:id="rId26"/>
    <p:sldId id="1109" r:id="rId27"/>
    <p:sldId id="1100" r:id="rId28"/>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8FF"/>
    <a:srgbClr val="D82C76"/>
    <a:srgbClr val="0075BF"/>
    <a:srgbClr val="034EA2"/>
    <a:srgbClr val="0087CD"/>
    <a:srgbClr val="C68F06"/>
    <a:srgbClr val="DB2C03"/>
    <a:srgbClr val="EBAC07"/>
    <a:srgbClr val="008487"/>
    <a:srgbClr val="163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4" autoAdjust="0"/>
    <p:restoredTop sz="93354" autoAdjust="0"/>
  </p:normalViewPr>
  <p:slideViewPr>
    <p:cSldViewPr>
      <p:cViewPr varScale="1">
        <p:scale>
          <a:sx n="92" d="100"/>
          <a:sy n="92" d="100"/>
        </p:scale>
        <p:origin x="144" y="7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0.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chemeClr val="accent4"/>
              </a:solidFill>
              <a:ln>
                <a:noFill/>
              </a:ln>
              <a:effectLst/>
            </c:spPr>
          </c:dPt>
          <c:dPt>
            <c:idx val="1"/>
            <c:bubble3D val="0"/>
            <c:spPr>
              <a:solidFill>
                <a:srgbClr val="FFC000"/>
              </a:solidFill>
              <a:ln>
                <a:noFill/>
              </a:ln>
              <a:effectLst/>
            </c:spPr>
          </c:dPt>
          <c:dPt>
            <c:idx val="2"/>
            <c:bubble3D val="0"/>
            <c:spPr>
              <a:solidFill>
                <a:schemeClr val="accent2"/>
              </a:solidFill>
              <a:ln>
                <a:noFill/>
              </a:ln>
              <a:effectLst/>
            </c:spPr>
          </c:dPt>
          <c:dPt>
            <c:idx val="3"/>
            <c:bubble3D val="0"/>
            <c:spPr>
              <a:solidFill>
                <a:srgbClr val="FFC000"/>
              </a:solidFill>
              <a:ln>
                <a:noFill/>
              </a:ln>
              <a:effectLst/>
            </c:spPr>
          </c:dPt>
          <c:dLbls>
            <c:delete val="1"/>
          </c:dLbls>
          <c:cat>
            <c:numRef>
              <c:f>Sheet1!$A$2:$A$5</c:f>
              <c:numCache>
                <c:formatCode>General</c:formatCode>
                <c:ptCount val="4"/>
                <c:pt idx="0">
                  <c:v>1</c:v>
                </c:pt>
                <c:pt idx="1">
                  <c:v>2</c:v>
                </c:pt>
                <c:pt idx="2">
                  <c:v>3</c:v>
                </c:pt>
                <c:pt idx="3">
                  <c:v>4</c:v>
                </c:pt>
              </c:numCache>
            </c:numRef>
          </c:cat>
          <c:val>
            <c:numRef>
              <c:f>Sheet1!$B$2:$B$5</c:f>
              <c:numCache>
                <c:formatCode>General</c:formatCode>
                <c:ptCount val="4"/>
                <c:pt idx="0">
                  <c:v>25</c:v>
                </c:pt>
                <c:pt idx="1">
                  <c:v>40</c:v>
                </c:pt>
                <c:pt idx="2">
                  <c:v>15</c:v>
                </c:pt>
                <c:pt idx="3">
                  <c:v>20</c:v>
                </c:pt>
              </c:numCache>
            </c:numRef>
          </c:val>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noFill/>
          <a:ln>
            <a:miter lim="800000"/>
          </a:ln>
        </p:spPr>
        <p:txBody>
          <a:bodyPr/>
          <a:lstStyle/>
          <a:p>
            <a:fld id="{BCEFD0A4-5D1E-44F4-A3F4-33C16D9CDA60}" type="slidenum">
              <a:rPr lang="zh-CN" altLang="en-US"/>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467544" y="195486"/>
            <a:ext cx="1796090" cy="2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添加标</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题文字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userDrawn="1"/>
        </p:nvSpPr>
        <p:spPr>
          <a:xfrm>
            <a:off x="0" y="195486"/>
            <a:ext cx="323528"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899592" y="432889"/>
            <a:ext cx="892058"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Work review</a:t>
            </a:r>
            <a:endParaRPr lang="zh-CN" altLang="en-US" sz="105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2347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9903" y="1328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自我评价</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899592" y="432889"/>
            <a:ext cx="1012283"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Self-evaluation</a:t>
            </a:r>
            <a:endParaRPr lang="zh-CN" altLang="en-US" sz="105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2347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9903" y="1328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899592" y="432889"/>
            <a:ext cx="1126097"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Work experience</a:t>
            </a:r>
            <a:endParaRPr lang="zh-CN" altLang="en-US" sz="105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2347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9903" y="1328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899592" y="239588"/>
            <a:ext cx="1451506"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899592" y="432889"/>
            <a:ext cx="1584556"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Job planning and Outlook</a:t>
            </a:r>
            <a:endParaRPr lang="zh-CN" altLang="en-US" sz="105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2347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9903" y="1328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fld>
            <a:endParaRPr lang="en-US" sz="1000" dirty="0"/>
          </a:p>
        </p:txBody>
      </p:sp>
      <p:grpSp>
        <p:nvGrpSpPr>
          <p:cNvPr id="2"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3"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矩形 3"/>
          <p:cNvSpPr>
            <a:spLocks noChangeArrowheads="1"/>
          </p:cNvSpPr>
          <p:nvPr userDrawn="1"/>
        </p:nvSpPr>
        <p:spPr bwMode="auto">
          <a:xfrm>
            <a:off x="1187624"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标题 1"/>
          <p:cNvSpPr>
            <a:spLocks noGrp="1"/>
          </p:cNvSpPr>
          <p:nvPr>
            <p:ph type="title"/>
          </p:nvPr>
        </p:nvSpPr>
        <p:spPr>
          <a:xfrm>
            <a:off x="1184649" y="250504"/>
            <a:ext cx="32162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png"/><Relationship Id="rId7" Type="http://schemas.microsoft.com/office/2007/relationships/media" Target="../media/audio1.wav"/><Relationship Id="rId6" Type="http://schemas.openxmlformats.org/officeDocument/2006/relationships/audio" Target="../media/audio1.wav"/><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notesSlide" Target="../notesSlides/notesSlide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9.jpeg"/><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hyperlink" Target="http://www.rapidesign.cn/"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7.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3" name="矩形 2"/>
          <p:cNvSpPr/>
          <p:nvPr/>
        </p:nvSpPr>
        <p:spPr>
          <a:xfrm>
            <a:off x="0" y="0"/>
            <a:ext cx="9144000" cy="5143500"/>
          </a:xfrm>
          <a:prstGeom prst="rect">
            <a:avLst/>
          </a:prstGeom>
          <a:blipFill dpi="0" rotWithShape="1">
            <a:blip r:embed="rId1"/>
            <a:srcRect/>
            <a:stretch>
              <a:fillRect t="-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文本框 23"/>
          <p:cNvSpPr txBox="1"/>
          <p:nvPr>
            <p:custDataLst>
              <p:tags r:id="rId2"/>
            </p:custDataLst>
          </p:nvPr>
        </p:nvSpPr>
        <p:spPr>
          <a:xfrm>
            <a:off x="4644008" y="742663"/>
            <a:ext cx="4743277" cy="461665"/>
          </a:xfrm>
          <a:prstGeom prst="rect">
            <a:avLst/>
          </a:prstGeom>
          <a:noFill/>
        </p:spPr>
        <p:txBody>
          <a:bodyPr wrap="square" rtlCol="0">
            <a:spAutoFit/>
          </a:bodyPr>
          <a:lstStyle/>
          <a:p>
            <a:pPr>
              <a:spcBef>
                <a:spcPts val="1265"/>
              </a:spcBef>
            </a:pPr>
            <a:r>
              <a:rPr lang="en-US" altLang="zh-CN" sz="1200" dirty="0" smtClean="0">
                <a:solidFill>
                  <a:srgbClr val="FFC000"/>
                </a:solidFill>
              </a:rPr>
              <a:t>Clean</a:t>
            </a:r>
            <a:r>
              <a:rPr lang="en-US" altLang="zh-CN" sz="1200" dirty="0">
                <a:solidFill>
                  <a:srgbClr val="FFC000"/>
                </a:solidFill>
              </a:rPr>
              <a:t>, Minimalist, Flat, Powerful and Flexible PowerPoint template, perfect for business, corporate and personal use. </a:t>
            </a:r>
            <a:endParaRPr lang="en-US" altLang="zh-CN" sz="1200" dirty="0">
              <a:solidFill>
                <a:srgbClr val="FFC000"/>
              </a:solidFill>
              <a:latin typeface="汉仪旗黑-35S" panose="00020600040101010101" pitchFamily="18" charset="-122"/>
              <a:ea typeface="汉仪旗黑-35S" panose="00020600040101010101" pitchFamily="18" charset="-122"/>
            </a:endParaRPr>
          </a:p>
        </p:txBody>
      </p:sp>
      <p:cxnSp>
        <p:nvCxnSpPr>
          <p:cNvPr id="10" name="PA_直接连接符 27"/>
          <p:cNvCxnSpPr/>
          <p:nvPr>
            <p:custDataLst>
              <p:tags r:id="rId3"/>
            </p:custDataLst>
          </p:nvPr>
        </p:nvCxnSpPr>
        <p:spPr>
          <a:xfrm>
            <a:off x="4770310" y="1403653"/>
            <a:ext cx="4556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PA_文本框 23"/>
          <p:cNvSpPr txBox="1"/>
          <p:nvPr>
            <p:custDataLst>
              <p:tags r:id="rId4"/>
            </p:custDataLst>
          </p:nvPr>
        </p:nvSpPr>
        <p:spPr>
          <a:xfrm>
            <a:off x="4644008" y="195486"/>
            <a:ext cx="6784349" cy="645160"/>
          </a:xfrm>
          <a:prstGeom prst="rect">
            <a:avLst/>
          </a:prstGeom>
          <a:noFill/>
        </p:spPr>
        <p:txBody>
          <a:bodyPr wrap="square" rtlCol="0">
            <a:spAutoFit/>
          </a:bodyPr>
          <a:lstStyle/>
          <a:p>
            <a:pPr>
              <a:spcBef>
                <a:spcPts val="1265"/>
              </a:spcBef>
            </a:pPr>
            <a:r>
              <a:rPr lang="zh-CN" altLang="en-US" sz="3600" dirty="0" smtClean="0">
                <a:solidFill>
                  <a:srgbClr val="FFC000"/>
                </a:solidFill>
                <a:latin typeface="方正正中黑简体" panose="02000000000000000000" pitchFamily="2" charset="-122"/>
                <a:ea typeface="方正正中黑简体" panose="02000000000000000000" pitchFamily="2" charset="-122"/>
              </a:rPr>
              <a:t>开采行业  工作汇报</a:t>
            </a:r>
            <a:endParaRPr lang="en-US" altLang="zh-CN" sz="3600" dirty="0">
              <a:solidFill>
                <a:srgbClr val="FFC000"/>
              </a:solidFill>
              <a:latin typeface="方正正中黑简体" panose="02000000000000000000" pitchFamily="2" charset="-122"/>
              <a:ea typeface="方正正中黑简体" panose="02000000000000000000" pitchFamily="2" charset="-122"/>
            </a:endParaRPr>
          </a:p>
        </p:txBody>
      </p:sp>
      <p:sp>
        <p:nvSpPr>
          <p:cNvPr id="14" name="PA_文本框 23"/>
          <p:cNvSpPr txBox="1"/>
          <p:nvPr>
            <p:custDataLst>
              <p:tags r:id="rId5"/>
            </p:custDataLst>
          </p:nvPr>
        </p:nvSpPr>
        <p:spPr>
          <a:xfrm>
            <a:off x="5243998" y="1163528"/>
            <a:ext cx="2280330" cy="398780"/>
          </a:xfrm>
          <a:prstGeom prst="rect">
            <a:avLst/>
          </a:prstGeom>
          <a:noFill/>
        </p:spPr>
        <p:txBody>
          <a:bodyPr wrap="square" rtlCol="0">
            <a:spAutoFit/>
          </a:bodyPr>
          <a:lstStyle/>
          <a:p>
            <a:r>
              <a:rPr lang="zh-CN" altLang="en-US" sz="2000" dirty="0" smtClean="0">
                <a:solidFill>
                  <a:srgbClr val="FFC000"/>
                </a:solidFill>
                <a:latin typeface="汉仪中宋简" panose="02010609000101010101" pitchFamily="49" charset="-122"/>
                <a:ea typeface="汉仪中宋简" panose="02010609000101010101" pitchFamily="49" charset="-122"/>
              </a:rPr>
              <a:t>汇报人：小Q办公</a:t>
            </a:r>
            <a:endParaRPr lang="en-US" altLang="zh-CN" sz="2000" dirty="0">
              <a:solidFill>
                <a:srgbClr val="FFC000"/>
              </a:solidFill>
              <a:latin typeface="汉仪中宋简" panose="02010609000101010101" pitchFamily="49" charset="-122"/>
              <a:ea typeface="汉仪中宋简" panose="02010609000101010101" pitchFamily="49" charset="-122"/>
            </a:endParaRPr>
          </a:p>
        </p:txBody>
      </p:sp>
      <p:pic>
        <p:nvPicPr>
          <p:cNvPr id="8" name="dubuque精美钢琴曲">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246093" y="-1396459"/>
            <a:ext cx="609600" cy="609600"/>
          </a:xfrm>
          <a:prstGeom prst="rect">
            <a:avLst/>
          </a:prstGeom>
        </p:spPr>
      </p:pic>
    </p:spTree>
  </p:cSld>
  <p:clrMapOvr>
    <a:masterClrMapping/>
  </p:clrMapOvr>
  <p:transition spd="med"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5" presetClass="entr" presetSubtype="1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checkerboard(across)">
                                      <p:cBhvr>
                                        <p:cTn id="9" dur="500"/>
                                        <p:tgtEl>
                                          <p:spTgt spid="3"/>
                                        </p:tgtEl>
                                      </p:cBhvr>
                                    </p:animEffect>
                                  </p:childTnLst>
                                </p:cTn>
                              </p:par>
                            </p:childTnLst>
                          </p:cTn>
                        </p:par>
                        <p:par>
                          <p:cTn id="10" fill="hold">
                            <p:stCondLst>
                              <p:cond delay="0"/>
                            </p:stCondLst>
                            <p:childTnLst>
                              <p:par>
                                <p:cTn id="11" presetID="26" presetClass="emph" presetSubtype="0" fill="hold" grpId="1" nodeType="after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cTn>
                              </p:par>
                            </p:childTnLst>
                          </p:cTn>
                        </p:par>
                        <p:par>
                          <p:cTn id="14" fill="hold">
                            <p:stCondLst>
                              <p:cond delay="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45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13"/>
                                        </p:tgtEl>
                                      </p:cBhvr>
                                    </p:animEffect>
                                    <p:animScale>
                                      <p:cBhvr>
                                        <p:cTn id="23" dur="250" autoRev="1" fill="hold"/>
                                        <p:tgtEl>
                                          <p:spTgt spid="13"/>
                                        </p:tgtEl>
                                      </p:cBhvr>
                                      <p:by x="105000" y="105000"/>
                                    </p:animScale>
                                  </p:childTnLst>
                                </p:cTn>
                              </p:par>
                            </p:childTnLst>
                          </p:cTn>
                        </p:par>
                        <p:par>
                          <p:cTn id="24" fill="hold">
                            <p:stCondLst>
                              <p:cond delay="240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875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9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Scale>
                                      <p:cBhvr>
                                        <p:cTn id="36"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4"/>
                                        </p:tgtEl>
                                        <p:attrNameLst>
                                          <p:attrName>ppt_x</p:attrName>
                                          <p:attrName>ppt_y</p:attrName>
                                        </p:attrNameLst>
                                      </p:cBhvr>
                                    </p:animMotion>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39" repeatCount="indefinite" fill="hold" display="0">
                  <p:stCondLst>
                    <p:cond delay="indefinite"/>
                  </p:stCondLst>
                  <p:endCondLst>
                    <p:cond evt="onStopAudio" delay="0">
                      <p:tgtEl>
                        <p:sldTgt/>
                      </p:tgtEl>
                    </p:cond>
                  </p:endCondLst>
                </p:cTn>
                <p:tgtEl>
                  <p:spTgt spid="8"/>
                </p:tgtEl>
              </p:cMediaNode>
            </p:audio>
          </p:childTnLst>
        </p:cTn>
      </p:par>
    </p:tnLst>
    <p:bldLst>
      <p:bldP spid="3" grpId="0" animBg="1"/>
      <p:bldP spid="3" grpId="1" animBg="1"/>
      <p:bldP spid="9" grpId="0"/>
      <p:bldP spid="13" grpId="0"/>
      <p:bldP spid="13" grpId="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6" name="矩形 5"/>
          <p:cNvSpPr/>
          <p:nvPr/>
        </p:nvSpPr>
        <p:spPr>
          <a:xfrm flipV="1">
            <a:off x="9001" y="2675745"/>
            <a:ext cx="9126000" cy="46435"/>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145" tIns="38572" rIns="77145" bIns="38572" anchor="ctr"/>
          <a:lstStyle/>
          <a:p>
            <a:pPr algn="ctr">
              <a:defRPr/>
            </a:pPr>
            <a:endParaRPr lang="zh-CN" altLang="en-US" sz="1000" dirty="0"/>
          </a:p>
        </p:txBody>
      </p:sp>
      <p:sp>
        <p:nvSpPr>
          <p:cNvPr id="7" name="椭圆 6"/>
          <p:cNvSpPr/>
          <p:nvPr/>
        </p:nvSpPr>
        <p:spPr>
          <a:xfrm>
            <a:off x="2448278" y="2416188"/>
            <a:ext cx="519113" cy="519113"/>
          </a:xfrm>
          <a:prstGeom prst="ellipse">
            <a:avLst/>
          </a:prstGeom>
          <a:solidFill>
            <a:srgbClr val="FFFFFF">
              <a:alpha val="60000"/>
            </a:srgb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latin typeface="AvantGarde Md BT" pitchFamily="34" charset="0"/>
            </a:endParaRPr>
          </a:p>
        </p:txBody>
      </p:sp>
      <p:sp>
        <p:nvSpPr>
          <p:cNvPr id="11" name="椭圆 10"/>
          <p:cNvSpPr/>
          <p:nvPr/>
        </p:nvSpPr>
        <p:spPr>
          <a:xfrm>
            <a:off x="3554369" y="2416188"/>
            <a:ext cx="519113" cy="519113"/>
          </a:xfrm>
          <a:prstGeom prst="ellipse">
            <a:avLst/>
          </a:prstGeom>
          <a:solidFill>
            <a:srgbClr val="FFFFFF">
              <a:alpha val="60000"/>
            </a:srgb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latin typeface="AvantGarde Md BT" pitchFamily="34" charset="0"/>
            </a:endParaRPr>
          </a:p>
        </p:txBody>
      </p:sp>
      <p:sp>
        <p:nvSpPr>
          <p:cNvPr id="13" name="椭圆 12"/>
          <p:cNvSpPr/>
          <p:nvPr/>
        </p:nvSpPr>
        <p:spPr>
          <a:xfrm>
            <a:off x="4659269" y="2416188"/>
            <a:ext cx="519113" cy="519113"/>
          </a:xfrm>
          <a:prstGeom prst="ellipse">
            <a:avLst/>
          </a:prstGeom>
          <a:solidFill>
            <a:srgbClr val="FFFFFF">
              <a:alpha val="60000"/>
            </a:srgbClr>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latin typeface="AvantGarde Md BT" pitchFamily="34" charset="0"/>
            </a:endParaRPr>
          </a:p>
        </p:txBody>
      </p:sp>
      <p:sp>
        <p:nvSpPr>
          <p:cNvPr id="14" name="椭圆 13"/>
          <p:cNvSpPr/>
          <p:nvPr/>
        </p:nvSpPr>
        <p:spPr>
          <a:xfrm>
            <a:off x="5764168" y="2416188"/>
            <a:ext cx="520304" cy="519113"/>
          </a:xfrm>
          <a:prstGeom prst="ellipse">
            <a:avLst/>
          </a:prstGeom>
          <a:solidFill>
            <a:srgbClr val="FFFFFF">
              <a:alpha val="60000"/>
            </a:srgb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latin typeface="AvantGarde Md BT" pitchFamily="34" charset="0"/>
            </a:endParaRPr>
          </a:p>
        </p:txBody>
      </p:sp>
      <p:sp>
        <p:nvSpPr>
          <p:cNvPr id="15" name="椭圆 14"/>
          <p:cNvSpPr/>
          <p:nvPr/>
        </p:nvSpPr>
        <p:spPr>
          <a:xfrm>
            <a:off x="6870260" y="2416188"/>
            <a:ext cx="519113" cy="519113"/>
          </a:xfrm>
          <a:prstGeom prst="ellipse">
            <a:avLst/>
          </a:prstGeom>
          <a:solidFill>
            <a:srgbClr val="FFFFFF">
              <a:alpha val="60000"/>
            </a:srgb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latin typeface="AvantGarde Md BT" pitchFamily="34" charset="0"/>
            </a:endParaRPr>
          </a:p>
        </p:txBody>
      </p:sp>
      <p:sp>
        <p:nvSpPr>
          <p:cNvPr id="16" name="椭圆 15"/>
          <p:cNvSpPr/>
          <p:nvPr/>
        </p:nvSpPr>
        <p:spPr>
          <a:xfrm>
            <a:off x="2505428" y="2473337"/>
            <a:ext cx="404813" cy="404813"/>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r>
              <a:rPr lang="en-US" altLang="zh-CN" sz="1000" dirty="0" smtClean="0">
                <a:latin typeface="AvantGarde Md BT" pitchFamily="34" charset="0"/>
              </a:rPr>
              <a:t>2</a:t>
            </a:r>
            <a:endParaRPr lang="zh-CN" altLang="en-US" sz="1000" dirty="0">
              <a:latin typeface="AvantGarde Md BT" pitchFamily="34" charset="0"/>
            </a:endParaRPr>
          </a:p>
        </p:txBody>
      </p:sp>
      <p:sp>
        <p:nvSpPr>
          <p:cNvPr id="17" name="椭圆 16"/>
          <p:cNvSpPr/>
          <p:nvPr/>
        </p:nvSpPr>
        <p:spPr>
          <a:xfrm>
            <a:off x="3611519" y="2473337"/>
            <a:ext cx="404813" cy="404813"/>
          </a:xfrm>
          <a:prstGeom prst="ellipse">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r>
              <a:rPr lang="en-US" altLang="zh-CN" sz="1000" dirty="0" smtClean="0">
                <a:latin typeface="AvantGarde Md BT" pitchFamily="34" charset="0"/>
              </a:rPr>
              <a:t>3</a:t>
            </a:r>
            <a:endParaRPr lang="zh-CN" altLang="en-US" sz="1000" dirty="0">
              <a:latin typeface="AvantGarde Md BT" pitchFamily="34" charset="0"/>
            </a:endParaRPr>
          </a:p>
        </p:txBody>
      </p:sp>
      <p:sp>
        <p:nvSpPr>
          <p:cNvPr id="18" name="椭圆 17"/>
          <p:cNvSpPr/>
          <p:nvPr/>
        </p:nvSpPr>
        <p:spPr>
          <a:xfrm>
            <a:off x="4715228" y="2473337"/>
            <a:ext cx="404813" cy="404813"/>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r>
              <a:rPr lang="en-US" altLang="zh-CN" sz="1000" dirty="0" smtClean="0">
                <a:latin typeface="AvantGarde Md BT" pitchFamily="34" charset="0"/>
              </a:rPr>
              <a:t>4</a:t>
            </a:r>
            <a:endParaRPr lang="zh-CN" altLang="en-US" sz="1000" dirty="0">
              <a:latin typeface="AvantGarde Md BT" pitchFamily="34" charset="0"/>
            </a:endParaRPr>
          </a:p>
        </p:txBody>
      </p:sp>
      <p:sp>
        <p:nvSpPr>
          <p:cNvPr id="19" name="椭圆 18"/>
          <p:cNvSpPr/>
          <p:nvPr/>
        </p:nvSpPr>
        <p:spPr>
          <a:xfrm>
            <a:off x="5820128" y="2473337"/>
            <a:ext cx="404813" cy="404813"/>
          </a:xfrm>
          <a:prstGeom prst="ellipse">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r>
              <a:rPr lang="en-US" altLang="zh-CN" sz="1000" dirty="0" smtClean="0">
                <a:latin typeface="AvantGarde Md BT" pitchFamily="34" charset="0"/>
              </a:rPr>
              <a:t>5</a:t>
            </a:r>
            <a:endParaRPr lang="zh-CN" altLang="en-US" sz="1000" dirty="0">
              <a:latin typeface="AvantGarde Md BT" pitchFamily="34" charset="0"/>
            </a:endParaRPr>
          </a:p>
        </p:txBody>
      </p:sp>
      <p:sp>
        <p:nvSpPr>
          <p:cNvPr id="20" name="椭圆 19"/>
          <p:cNvSpPr/>
          <p:nvPr/>
        </p:nvSpPr>
        <p:spPr>
          <a:xfrm>
            <a:off x="6926219" y="2473337"/>
            <a:ext cx="404813" cy="404813"/>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r>
              <a:rPr lang="en-US" altLang="zh-CN" sz="1000" dirty="0" smtClean="0">
                <a:latin typeface="AvantGarde Md BT" pitchFamily="34" charset="0"/>
              </a:rPr>
              <a:t>6</a:t>
            </a:r>
            <a:endParaRPr lang="zh-CN" altLang="en-US" sz="1000" dirty="0">
              <a:latin typeface="AvantGarde Md BT" pitchFamily="34" charset="0"/>
            </a:endParaRPr>
          </a:p>
        </p:txBody>
      </p:sp>
      <p:sp>
        <p:nvSpPr>
          <p:cNvPr id="21" name="任意多边形 20"/>
          <p:cNvSpPr/>
          <p:nvPr/>
        </p:nvSpPr>
        <p:spPr>
          <a:xfrm flipH="1" flipV="1">
            <a:off x="2924527" y="2887676"/>
            <a:ext cx="251222"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p>
        </p:txBody>
      </p:sp>
      <p:sp>
        <p:nvSpPr>
          <p:cNvPr id="22" name="矩形 24"/>
          <p:cNvSpPr>
            <a:spLocks noChangeArrowheads="1"/>
          </p:cNvSpPr>
          <p:nvPr/>
        </p:nvSpPr>
        <p:spPr bwMode="auto">
          <a:xfrm>
            <a:off x="1331641" y="3309156"/>
            <a:ext cx="1851254" cy="572454"/>
          </a:xfrm>
          <a:prstGeom prst="rect">
            <a:avLst/>
          </a:prstGeom>
          <a:noFill/>
          <a:ln w="9525">
            <a:noFill/>
            <a:miter lim="800000"/>
          </a:ln>
        </p:spPr>
        <p:txBody>
          <a:bodyPr wrap="square" lIns="91431" tIns="45715" rIns="91431" bIns="45715">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任意多边形 22"/>
          <p:cNvSpPr/>
          <p:nvPr/>
        </p:nvSpPr>
        <p:spPr>
          <a:xfrm flipH="1" flipV="1">
            <a:off x="5100992" y="2887676"/>
            <a:ext cx="250031"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p>
        </p:txBody>
      </p:sp>
      <p:sp>
        <p:nvSpPr>
          <p:cNvPr id="24" name="任意多边形 23"/>
          <p:cNvSpPr/>
          <p:nvPr/>
        </p:nvSpPr>
        <p:spPr>
          <a:xfrm flipH="1" flipV="1">
            <a:off x="7361987" y="2887676"/>
            <a:ext cx="251222"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p>
        </p:txBody>
      </p:sp>
      <p:sp>
        <p:nvSpPr>
          <p:cNvPr id="25" name="任意多边形 24"/>
          <p:cNvSpPr/>
          <p:nvPr/>
        </p:nvSpPr>
        <p:spPr>
          <a:xfrm>
            <a:off x="3461501" y="1299383"/>
            <a:ext cx="250031"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solidFill>
                <a:srgbClr val="262626"/>
              </a:solidFill>
            </a:endParaRPr>
          </a:p>
        </p:txBody>
      </p:sp>
      <p:sp>
        <p:nvSpPr>
          <p:cNvPr id="26" name="任意多边形 25"/>
          <p:cNvSpPr/>
          <p:nvPr/>
        </p:nvSpPr>
        <p:spPr>
          <a:xfrm>
            <a:off x="5639153" y="1299383"/>
            <a:ext cx="250031"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solidFill>
                <a:srgbClr val="262626"/>
              </a:solidFill>
            </a:endParaRPr>
          </a:p>
        </p:txBody>
      </p:sp>
      <p:sp>
        <p:nvSpPr>
          <p:cNvPr id="27" name="矩形 30"/>
          <p:cNvSpPr>
            <a:spLocks noChangeArrowheads="1"/>
          </p:cNvSpPr>
          <p:nvPr/>
        </p:nvSpPr>
        <p:spPr bwMode="auto">
          <a:xfrm>
            <a:off x="3482930" y="1300571"/>
            <a:ext cx="2025254" cy="732498"/>
          </a:xfrm>
          <a:prstGeom prst="rect">
            <a:avLst/>
          </a:prstGeom>
          <a:noFill/>
          <a:ln w="9525">
            <a:noFill/>
            <a:miter lim="800000"/>
          </a:ln>
        </p:spPr>
        <p:txBody>
          <a:bodyPr lIns="91431" tIns="45715" rIns="91431" bIns="45715">
            <a:spAutoFit/>
          </a:body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矩形 31"/>
          <p:cNvSpPr>
            <a:spLocks noChangeArrowheads="1"/>
          </p:cNvSpPr>
          <p:nvPr/>
        </p:nvSpPr>
        <p:spPr bwMode="auto">
          <a:xfrm>
            <a:off x="3461499" y="3309156"/>
            <a:ext cx="1815704" cy="572454"/>
          </a:xfrm>
          <a:prstGeom prst="rect">
            <a:avLst/>
          </a:prstGeom>
          <a:noFill/>
          <a:ln w="9525">
            <a:noFill/>
            <a:miter lim="800000"/>
          </a:ln>
        </p:spPr>
        <p:txBody>
          <a:bodyPr wrap="square" lIns="91431" tIns="45715" rIns="91431" bIns="45715">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矩形 32"/>
          <p:cNvSpPr>
            <a:spLocks noChangeArrowheads="1"/>
          </p:cNvSpPr>
          <p:nvPr/>
        </p:nvSpPr>
        <p:spPr bwMode="auto">
          <a:xfrm>
            <a:off x="5717735" y="1300571"/>
            <a:ext cx="2085975" cy="732498"/>
          </a:xfrm>
          <a:prstGeom prst="rect">
            <a:avLst/>
          </a:prstGeom>
          <a:noFill/>
          <a:ln w="9525">
            <a:noFill/>
            <a:miter lim="800000"/>
          </a:ln>
        </p:spPr>
        <p:txBody>
          <a:bodyPr lIns="91431" tIns="45715" rIns="91431" bIns="45715">
            <a:spAutoFit/>
          </a:bodyPr>
          <a:lstStyle/>
          <a:p>
            <a:pPr lvl="0"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矩形 33"/>
          <p:cNvSpPr>
            <a:spLocks noChangeArrowheads="1"/>
          </p:cNvSpPr>
          <p:nvPr/>
        </p:nvSpPr>
        <p:spPr bwMode="auto">
          <a:xfrm>
            <a:off x="5639154" y="3309156"/>
            <a:ext cx="1926431" cy="572454"/>
          </a:xfrm>
          <a:prstGeom prst="rect">
            <a:avLst/>
          </a:prstGeom>
          <a:noFill/>
          <a:ln w="9525">
            <a:noFill/>
            <a:miter lim="800000"/>
          </a:ln>
        </p:spPr>
        <p:txBody>
          <a:bodyPr wrap="square" lIns="91431" tIns="45715" rIns="91431" bIns="45715">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椭圆 37"/>
          <p:cNvSpPr/>
          <p:nvPr/>
        </p:nvSpPr>
        <p:spPr>
          <a:xfrm>
            <a:off x="1424510" y="2416188"/>
            <a:ext cx="519113" cy="519113"/>
          </a:xfrm>
          <a:prstGeom prst="ellipse">
            <a:avLst/>
          </a:prstGeom>
          <a:solidFill>
            <a:srgbClr val="FFFFFF">
              <a:alpha val="60000"/>
            </a:srgb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latin typeface="AvantGarde Md BT" pitchFamily="34" charset="0"/>
            </a:endParaRPr>
          </a:p>
        </p:txBody>
      </p:sp>
      <p:sp>
        <p:nvSpPr>
          <p:cNvPr id="39" name="椭圆 38"/>
          <p:cNvSpPr/>
          <p:nvPr/>
        </p:nvSpPr>
        <p:spPr>
          <a:xfrm>
            <a:off x="1481660" y="2473337"/>
            <a:ext cx="404813" cy="404813"/>
          </a:xfrm>
          <a:prstGeom prst="ellipse">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r>
              <a:rPr lang="en-US" altLang="zh-CN" sz="1000" dirty="0" smtClean="0">
                <a:latin typeface="AvantGarde Md BT" pitchFamily="34" charset="0"/>
              </a:rPr>
              <a:t>1</a:t>
            </a:r>
            <a:endParaRPr lang="zh-CN" altLang="en-US" sz="1000" dirty="0">
              <a:latin typeface="AvantGarde Md BT" pitchFamily="34" charset="0"/>
            </a:endParaRPr>
          </a:p>
        </p:txBody>
      </p:sp>
      <p:sp>
        <p:nvSpPr>
          <p:cNvPr id="40" name="任意多边形 39"/>
          <p:cNvSpPr/>
          <p:nvPr/>
        </p:nvSpPr>
        <p:spPr>
          <a:xfrm>
            <a:off x="1331642" y="1299383"/>
            <a:ext cx="250031"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solidFill>
                <a:srgbClr val="262626"/>
              </a:solidFill>
            </a:endParaRPr>
          </a:p>
        </p:txBody>
      </p:sp>
      <p:sp>
        <p:nvSpPr>
          <p:cNvPr id="41" name="矩形 30"/>
          <p:cNvSpPr>
            <a:spLocks noChangeArrowheads="1"/>
          </p:cNvSpPr>
          <p:nvPr/>
        </p:nvSpPr>
        <p:spPr bwMode="auto">
          <a:xfrm>
            <a:off x="1353071" y="1300571"/>
            <a:ext cx="2025254" cy="732498"/>
          </a:xfrm>
          <a:prstGeom prst="rect">
            <a:avLst/>
          </a:prstGeom>
          <a:noFill/>
          <a:ln w="9525">
            <a:noFill/>
            <a:miter lim="800000"/>
          </a:ln>
        </p:spPr>
        <p:txBody>
          <a:bodyPr lIns="91431" tIns="45715" rIns="91431" bIns="45715">
            <a:spAutoFit/>
          </a:body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4166" y="81880"/>
            <a:ext cx="9146644" cy="401638"/>
            <a:chOff x="-14166" y="176694"/>
            <a:chExt cx="9146644" cy="401638"/>
          </a:xfrm>
        </p:grpSpPr>
        <p:sp>
          <p:nvSpPr>
            <p:cNvPr id="32"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3"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34" name="组合 7"/>
            <p:cNvGrpSpPr/>
            <p:nvPr/>
          </p:nvGrpSpPr>
          <p:grpSpPr bwMode="auto">
            <a:xfrm rot="5400000">
              <a:off x="133471" y="195744"/>
              <a:ext cx="68263" cy="363538"/>
              <a:chOff x="959" y="1331"/>
              <a:chExt cx="108" cy="572"/>
            </a:xfrm>
            <a:solidFill>
              <a:srgbClr val="FFC000"/>
            </a:solidFill>
          </p:grpSpPr>
          <p:cxnSp>
            <p:nvCxnSpPr>
              <p:cNvPr id="43" name="直接连接符 42"/>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35" name="组合 33"/>
            <p:cNvGrpSpPr/>
            <p:nvPr/>
          </p:nvGrpSpPr>
          <p:grpSpPr>
            <a:xfrm>
              <a:off x="2384819" y="343382"/>
              <a:ext cx="6747659" cy="68263"/>
              <a:chOff x="3461553" y="517741"/>
              <a:chExt cx="6747659" cy="68263"/>
            </a:xfrm>
            <a:solidFill>
              <a:srgbClr val="64A177"/>
            </a:solidFill>
          </p:grpSpPr>
          <p:cxnSp>
            <p:nvCxnSpPr>
              <p:cNvPr id="37" name="直接连接符 36"/>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36"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2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6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8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23" presetClass="entr" presetSubtype="288" fill="hold" grpId="0" nodeType="withEffect">
                                  <p:stCondLst>
                                    <p:cond delay="80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strVal val="4/3*#ppt_w"/>
                                          </p:val>
                                        </p:tav>
                                        <p:tav tm="100000">
                                          <p:val>
                                            <p:strVal val="#ppt_w"/>
                                          </p:val>
                                        </p:tav>
                                      </p:tavLst>
                                    </p:anim>
                                    <p:anim calcmode="lin" valueType="num">
                                      <p:cBhvr>
                                        <p:cTn id="36" dur="500" fill="hold"/>
                                        <p:tgtEl>
                                          <p:spTgt spid="39"/>
                                        </p:tgtEl>
                                        <p:attrNameLst>
                                          <p:attrName>ppt_h</p:attrName>
                                        </p:attrNameLst>
                                      </p:cBhvr>
                                      <p:tavLst>
                                        <p:tav tm="0">
                                          <p:val>
                                            <p:strVal val="4/3*#ppt_h"/>
                                          </p:val>
                                        </p:tav>
                                        <p:tav tm="100000">
                                          <p:val>
                                            <p:strVal val="#ppt_h"/>
                                          </p:val>
                                        </p:tav>
                                      </p:tavLst>
                                    </p:anim>
                                  </p:childTnLst>
                                </p:cTn>
                              </p:par>
                            </p:childTnLst>
                          </p:cTn>
                        </p:par>
                        <p:par>
                          <p:cTn id="37" fill="hold">
                            <p:stCondLst>
                              <p:cond delay="1000"/>
                            </p:stCondLst>
                            <p:childTnLst>
                              <p:par>
                                <p:cTn id="38" presetID="23" presetClass="entr" presetSubtype="28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4/3*#ppt_w"/>
                                          </p:val>
                                        </p:tav>
                                        <p:tav tm="100000">
                                          <p:val>
                                            <p:strVal val="#ppt_w"/>
                                          </p:val>
                                        </p:tav>
                                      </p:tavLst>
                                    </p:anim>
                                    <p:anim calcmode="lin" valueType="num">
                                      <p:cBhvr>
                                        <p:cTn id="41" dur="500" fill="hold"/>
                                        <p:tgtEl>
                                          <p:spTgt spid="16"/>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p:stCondLst>
                                    <p:cond delay="2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strVal val="4/3*#ppt_w"/>
                                          </p:val>
                                        </p:tav>
                                        <p:tav tm="100000">
                                          <p:val>
                                            <p:strVal val="#ppt_w"/>
                                          </p:val>
                                        </p:tav>
                                      </p:tavLst>
                                    </p:anim>
                                    <p:anim calcmode="lin" valueType="num">
                                      <p:cBhvr>
                                        <p:cTn id="45" dur="500" fill="hold"/>
                                        <p:tgtEl>
                                          <p:spTgt spid="17"/>
                                        </p:tgtEl>
                                        <p:attrNameLst>
                                          <p:attrName>ppt_h</p:attrName>
                                        </p:attrNameLst>
                                      </p:cBhvr>
                                      <p:tavLst>
                                        <p:tav tm="0">
                                          <p:val>
                                            <p:strVal val="4/3*#ppt_h"/>
                                          </p:val>
                                        </p:tav>
                                        <p:tav tm="100000">
                                          <p:val>
                                            <p:strVal val="#ppt_h"/>
                                          </p:val>
                                        </p:tav>
                                      </p:tavLst>
                                    </p:anim>
                                  </p:childTnLst>
                                </p:cTn>
                              </p:par>
                              <p:par>
                                <p:cTn id="46" presetID="23" presetClass="entr" presetSubtype="288" fill="hold" grpId="0" nodeType="withEffect">
                                  <p:stCondLst>
                                    <p:cond delay="40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strVal val="4/3*#ppt_w"/>
                                          </p:val>
                                        </p:tav>
                                        <p:tav tm="100000">
                                          <p:val>
                                            <p:strVal val="#ppt_w"/>
                                          </p:val>
                                        </p:tav>
                                      </p:tavLst>
                                    </p:anim>
                                    <p:anim calcmode="lin" valueType="num">
                                      <p:cBhvr>
                                        <p:cTn id="49" dur="500" fill="hold"/>
                                        <p:tgtEl>
                                          <p:spTgt spid="18"/>
                                        </p:tgtEl>
                                        <p:attrNameLst>
                                          <p:attrName>ppt_h</p:attrName>
                                        </p:attrNameLst>
                                      </p:cBhvr>
                                      <p:tavLst>
                                        <p:tav tm="0">
                                          <p:val>
                                            <p:strVal val="4/3*#ppt_h"/>
                                          </p:val>
                                        </p:tav>
                                        <p:tav tm="100000">
                                          <p:val>
                                            <p:strVal val="#ppt_h"/>
                                          </p:val>
                                        </p:tav>
                                      </p:tavLst>
                                    </p:anim>
                                  </p:childTnLst>
                                </p:cTn>
                              </p:par>
                              <p:par>
                                <p:cTn id="50" presetID="23" presetClass="entr" presetSubtype="288" fill="hold" grpId="0" nodeType="withEffect">
                                  <p:stCondLst>
                                    <p:cond delay="6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strVal val="4/3*#ppt_w"/>
                                          </p:val>
                                        </p:tav>
                                        <p:tav tm="100000">
                                          <p:val>
                                            <p:strVal val="#ppt_w"/>
                                          </p:val>
                                        </p:tav>
                                      </p:tavLst>
                                    </p:anim>
                                    <p:anim calcmode="lin" valueType="num">
                                      <p:cBhvr>
                                        <p:cTn id="53" dur="500" fill="hold"/>
                                        <p:tgtEl>
                                          <p:spTgt spid="19"/>
                                        </p:tgtEl>
                                        <p:attrNameLst>
                                          <p:attrName>ppt_h</p:attrName>
                                        </p:attrNameLst>
                                      </p:cBhvr>
                                      <p:tavLst>
                                        <p:tav tm="0">
                                          <p:val>
                                            <p:strVal val="4/3*#ppt_h"/>
                                          </p:val>
                                        </p:tav>
                                        <p:tav tm="100000">
                                          <p:val>
                                            <p:strVal val="#ppt_h"/>
                                          </p:val>
                                        </p:tav>
                                      </p:tavLst>
                                    </p:anim>
                                  </p:childTnLst>
                                </p:cTn>
                              </p:par>
                              <p:par>
                                <p:cTn id="54" presetID="23" presetClass="entr" presetSubtype="288" fill="hold" grpId="0" nodeType="withEffect">
                                  <p:stCondLst>
                                    <p:cond delay="80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strVal val="4/3*#ppt_w"/>
                                          </p:val>
                                        </p:tav>
                                        <p:tav tm="100000">
                                          <p:val>
                                            <p:strVal val="#ppt_w"/>
                                          </p:val>
                                        </p:tav>
                                      </p:tavLst>
                                    </p:anim>
                                    <p:anim calcmode="lin" valueType="num">
                                      <p:cBhvr>
                                        <p:cTn id="57" dur="500" fill="hold"/>
                                        <p:tgtEl>
                                          <p:spTgt spid="20"/>
                                        </p:tgtEl>
                                        <p:attrNameLst>
                                          <p:attrName>ppt_h</p:attrName>
                                        </p:attrNameLst>
                                      </p:cBhvr>
                                      <p:tavLst>
                                        <p:tav tm="0">
                                          <p:val>
                                            <p:strVal val="4/3*#ppt_h"/>
                                          </p:val>
                                        </p:tav>
                                        <p:tav tm="100000">
                                          <p:val>
                                            <p:strVal val="#ppt_h"/>
                                          </p:val>
                                        </p:tav>
                                      </p:tavLst>
                                    </p:anim>
                                  </p:childTnLst>
                                </p:cTn>
                              </p:par>
                              <p:par>
                                <p:cTn id="58" presetID="22" presetClass="entr" presetSubtype="4" fill="hold" grpId="0" nodeType="withEffect">
                                  <p:stCondLst>
                                    <p:cond delay="800"/>
                                  </p:stCondLst>
                                  <p:childTnLst>
                                    <p:set>
                                      <p:cBhvr>
                                        <p:cTn id="59" dur="1" fill="hold">
                                          <p:stCondLst>
                                            <p:cond delay="0"/>
                                          </p:stCondLst>
                                        </p:cTn>
                                        <p:tgtEl>
                                          <p:spTgt spid="40"/>
                                        </p:tgtEl>
                                        <p:attrNameLst>
                                          <p:attrName>style.visibility</p:attrName>
                                        </p:attrNameLst>
                                      </p:cBhvr>
                                      <p:to>
                                        <p:strVal val="visible"/>
                                      </p:to>
                                    </p:set>
                                    <p:animEffect transition="in" filter="wipe(down)">
                                      <p:cBhvr>
                                        <p:cTn id="60" dur="500"/>
                                        <p:tgtEl>
                                          <p:spTgt spid="40"/>
                                        </p:tgtEl>
                                      </p:cBhvr>
                                    </p:animEffect>
                                  </p:childTnLst>
                                </p:cTn>
                              </p:par>
                            </p:childTnLst>
                          </p:cTn>
                        </p:par>
                        <p:par>
                          <p:cTn id="61" fill="hold">
                            <p:stCondLst>
                              <p:cond delay="1500"/>
                            </p:stCondLst>
                            <p:childTnLst>
                              <p:par>
                                <p:cTn id="62" presetID="22" presetClass="entr" presetSubtype="1"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up)">
                                      <p:cBhvr>
                                        <p:cTn id="76" dur="500"/>
                                        <p:tgtEl>
                                          <p:spTgt spid="24"/>
                                        </p:tgtEl>
                                      </p:cBhvr>
                                    </p:animEffect>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25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500"/>
                                        <p:tgtEl>
                                          <p:spTgt spid="2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left)">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animBg="1"/>
      <p:bldP spid="24" grpId="0" animBg="1"/>
      <p:bldP spid="25" grpId="0" animBg="1"/>
      <p:bldP spid="26" grpId="0" animBg="1"/>
      <p:bldP spid="27" grpId="0"/>
      <p:bldP spid="28" grpId="0"/>
      <p:bldP spid="29" grpId="0"/>
      <p:bldP spid="30" grpId="0"/>
      <p:bldP spid="38" grpId="0" animBg="1"/>
      <p:bldP spid="39" grpId="0" animBg="1"/>
      <p:bldP spid="40" grpId="0" animBg="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椭圆 12"/>
          <p:cNvSpPr/>
          <p:nvPr/>
        </p:nvSpPr>
        <p:spPr>
          <a:xfrm>
            <a:off x="6410326" y="951571"/>
            <a:ext cx="1146572" cy="11477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solidFill>
                <a:srgbClr val="0070C0"/>
              </a:solidFill>
            </a:endParaRPr>
          </a:p>
        </p:txBody>
      </p:sp>
      <p:sp>
        <p:nvSpPr>
          <p:cNvPr id="14" name="椭圆 13"/>
          <p:cNvSpPr/>
          <p:nvPr/>
        </p:nvSpPr>
        <p:spPr>
          <a:xfrm>
            <a:off x="1495427" y="951571"/>
            <a:ext cx="1146572" cy="11477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1000" dirty="0"/>
          </a:p>
        </p:txBody>
      </p:sp>
      <p:sp>
        <p:nvSpPr>
          <p:cNvPr id="15" name="Text Box 10"/>
          <p:cNvSpPr txBox="1">
            <a:spLocks noChangeArrowheads="1"/>
          </p:cNvSpPr>
          <p:nvPr/>
        </p:nvSpPr>
        <p:spPr bwMode="auto">
          <a:xfrm>
            <a:off x="6600007" y="1183743"/>
            <a:ext cx="780306" cy="707686"/>
          </a:xfrm>
          <a:prstGeom prst="rect">
            <a:avLst/>
          </a:prstGeom>
          <a:noFill/>
          <a:ln w="9525">
            <a:noFill/>
            <a:miter lim="800000"/>
          </a:ln>
        </p:spPr>
        <p:txBody>
          <a:bodyPr wrap="square" lIns="91431" tIns="45715" rIns="91431" bIns="45715">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Text Box 15"/>
          <p:cNvSpPr txBox="1">
            <a:spLocks noChangeArrowheads="1"/>
          </p:cNvSpPr>
          <p:nvPr/>
        </p:nvSpPr>
        <p:spPr bwMode="auto">
          <a:xfrm>
            <a:off x="1703786" y="1183743"/>
            <a:ext cx="702469" cy="707686"/>
          </a:xfrm>
          <a:prstGeom prst="rect">
            <a:avLst/>
          </a:prstGeom>
          <a:noFill/>
          <a:ln w="9525">
            <a:noFill/>
            <a:miter lim="800000"/>
          </a:ln>
        </p:spPr>
        <p:txBody>
          <a:bodyPr lIns="91431" tIns="45715" rIns="91431" bIns="45715">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Freeform 10"/>
          <p:cNvSpPr/>
          <p:nvPr/>
        </p:nvSpPr>
        <p:spPr bwMode="gray">
          <a:xfrm>
            <a:off x="2897722" y="1052775"/>
            <a:ext cx="3294459" cy="238125"/>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rgbClr val="FFC000"/>
          </a:solidFill>
          <a:ln>
            <a:noFill/>
          </a:ln>
        </p:spPr>
        <p:txBody>
          <a:bodyPr wrap="none" lIns="91431" tIns="45715" rIns="91431" bIns="45715" anchor="ctr"/>
          <a:lstStyle/>
          <a:p>
            <a:pPr>
              <a:defRPr/>
            </a:pPr>
            <a:endParaRPr lang="zh-CN" altLang="en-US" sz="1000" dirty="0">
              <a:solidFill>
                <a:srgbClr val="0070C0"/>
              </a:solidFill>
            </a:endParaRPr>
          </a:p>
        </p:txBody>
      </p:sp>
      <p:sp>
        <p:nvSpPr>
          <p:cNvPr id="19" name="Text Box 18"/>
          <p:cNvSpPr txBox="1">
            <a:spLocks noChangeArrowheads="1"/>
          </p:cNvSpPr>
          <p:nvPr/>
        </p:nvSpPr>
        <p:spPr bwMode="auto">
          <a:xfrm>
            <a:off x="1007026" y="2350718"/>
            <a:ext cx="3202781" cy="923063"/>
          </a:xfrm>
          <a:prstGeom prst="rect">
            <a:avLst/>
          </a:prstGeom>
          <a:noFill/>
          <a:ln>
            <a:noFill/>
          </a:ln>
          <a:effectLst/>
        </p:spPr>
        <p:txBody>
          <a:bodyPr lIns="91431" tIns="45715" rIns="91431" bIns="45715" anchor="b">
            <a:spAutoFit/>
          </a:bodyPr>
          <a:lstStyle/>
          <a:p>
            <a:pPr algn="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a:p>
            <a:pPr marL="257175" indent="-257175" algn="r">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a:p>
            <a:pPr marL="257175" indent="-257175" algn="r">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a:p>
            <a:pPr marL="257175" indent="-257175" algn="r">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 Box 19"/>
          <p:cNvSpPr txBox="1">
            <a:spLocks noChangeArrowheads="1"/>
          </p:cNvSpPr>
          <p:nvPr/>
        </p:nvSpPr>
        <p:spPr bwMode="auto">
          <a:xfrm>
            <a:off x="2985828" y="1356384"/>
            <a:ext cx="2970609" cy="307700"/>
          </a:xfrm>
          <a:prstGeom prst="rect">
            <a:avLst/>
          </a:prstGeom>
          <a:noFill/>
          <a:ln w="9525">
            <a:noFill/>
            <a:miter lim="800000"/>
          </a:ln>
        </p:spPr>
        <p:txBody>
          <a:bodyPr lIns="91431" tIns="45715" rIns="91431" bIns="45715">
            <a:spAutoFit/>
          </a:bodyPr>
          <a:lstStyle/>
          <a:p>
            <a:pPr algn="ctr">
              <a:spcBef>
                <a:spcPct val="50000"/>
              </a:spcBef>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点击添加内容</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 Box 20"/>
          <p:cNvSpPr txBox="1">
            <a:spLocks noChangeArrowheads="1"/>
          </p:cNvSpPr>
          <p:nvPr/>
        </p:nvSpPr>
        <p:spPr bwMode="auto">
          <a:xfrm>
            <a:off x="4587479" y="2344924"/>
            <a:ext cx="3679031" cy="923063"/>
          </a:xfrm>
          <a:prstGeom prst="rect">
            <a:avLst/>
          </a:prstGeom>
          <a:noFill/>
          <a:ln>
            <a:noFill/>
          </a:ln>
          <a:effectLst/>
        </p:spPr>
        <p:txBody>
          <a:bodyPr lIns="91431" tIns="45715" rIns="91431" bIns="45715" anchor="b">
            <a:spAutoFit/>
          </a:bodyPr>
          <a:lstStyle/>
          <a:p>
            <a:pP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a:p>
            <a:pPr marL="257175" indent="-257175">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a:p>
            <a:pPr marL="257175" indent="-257175">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a:p>
            <a:pPr marL="257175" indent="-257175">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4385072" y="2085696"/>
            <a:ext cx="0" cy="121562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AutoShape 18"/>
          <p:cNvSpPr>
            <a:spLocks noChangeArrowheads="1"/>
          </p:cNvSpPr>
          <p:nvPr/>
        </p:nvSpPr>
        <p:spPr bwMode="auto">
          <a:xfrm>
            <a:off x="877491" y="3595743"/>
            <a:ext cx="7389019" cy="963216"/>
          </a:xfrm>
          <a:prstGeom prst="roundRect">
            <a:avLst>
              <a:gd name="adj" fmla="val 4690"/>
            </a:avLst>
          </a:prstGeom>
          <a:noFill/>
          <a:ln w="34925">
            <a:solidFill>
              <a:schemeClr val="accent4">
                <a:alpha val="60000"/>
              </a:schemeClr>
            </a:solidFill>
            <a:round/>
          </a:ln>
        </p:spPr>
        <p:txBody>
          <a:bodyPr wrap="none" lIns="91431" tIns="45715" rIns="91431" bIns="45715" anchor="ctr"/>
          <a:lstStyle/>
          <a:p>
            <a:endParaRPr lang="zh-CN" altLang="en-US" sz="1000" dirty="0"/>
          </a:p>
        </p:txBody>
      </p:sp>
      <p:sp>
        <p:nvSpPr>
          <p:cNvPr id="26" name="AutoShape 19"/>
          <p:cNvSpPr>
            <a:spLocks noChangeArrowheads="1"/>
          </p:cNvSpPr>
          <p:nvPr/>
        </p:nvSpPr>
        <p:spPr bwMode="gray">
          <a:xfrm>
            <a:off x="3507000" y="3408882"/>
            <a:ext cx="1880279" cy="322260"/>
          </a:xfrm>
          <a:prstGeom prst="roundRect">
            <a:avLst>
              <a:gd name="adj" fmla="val 34483"/>
            </a:avLst>
          </a:prstGeom>
          <a:solidFill>
            <a:srgbClr val="FFC000"/>
          </a:solidFill>
          <a:ln w="9525">
            <a:noFill/>
            <a:round/>
          </a:ln>
          <a:effectLst/>
        </p:spPr>
        <p:txBody>
          <a:bodyPr wrap="none" lIns="91431" tIns="45715" rIns="91431" bIns="45715" anchor="ctr"/>
          <a:lstStyle/>
          <a:p>
            <a:pPr algn="ctr">
              <a:defRPr/>
            </a:pPr>
            <a:r>
              <a:rPr lang="zh-CN" altLang="en-US" sz="1000" dirty="0">
                <a:solidFill>
                  <a:schemeClr val="bg1"/>
                </a:solidFill>
                <a:latin typeface="微软雅黑" panose="020B0503020204020204" pitchFamily="34" charset="-122"/>
                <a:ea typeface="微软雅黑" panose="020B0503020204020204" pitchFamily="34" charset="-122"/>
              </a:rPr>
              <a:t>点击添加标题</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2" name="Freeform 10"/>
          <p:cNvSpPr/>
          <p:nvPr/>
        </p:nvSpPr>
        <p:spPr bwMode="gray">
          <a:xfrm flipH="1" flipV="1">
            <a:off x="2897722" y="1759276"/>
            <a:ext cx="3294459" cy="238125"/>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2"/>
          </a:solidFill>
          <a:ln>
            <a:noFill/>
          </a:ln>
        </p:spPr>
        <p:txBody>
          <a:bodyPr wrap="none" lIns="91431" tIns="45715" rIns="91431" bIns="45715" anchor="ctr"/>
          <a:lstStyle/>
          <a:p>
            <a:pPr>
              <a:defRPr/>
            </a:pPr>
            <a:endParaRPr lang="zh-CN" altLang="en-US" sz="1000" dirty="0">
              <a:solidFill>
                <a:srgbClr val="0070C0"/>
              </a:solidFill>
            </a:endParaRPr>
          </a:p>
        </p:txBody>
      </p:sp>
      <p:sp>
        <p:nvSpPr>
          <p:cNvPr id="33" name="TextBox 32"/>
          <p:cNvSpPr txBox="1"/>
          <p:nvPr/>
        </p:nvSpPr>
        <p:spPr>
          <a:xfrm>
            <a:off x="1080578" y="3798557"/>
            <a:ext cx="6991349" cy="572454"/>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4166" y="81880"/>
            <a:ext cx="9146644" cy="401638"/>
            <a:chOff x="-14166" y="176694"/>
            <a:chExt cx="9146644" cy="401638"/>
          </a:xfrm>
        </p:grpSpPr>
        <p:sp>
          <p:nvSpPr>
            <p:cNvPr id="22"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5"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27" name="组合 7"/>
            <p:cNvGrpSpPr/>
            <p:nvPr/>
          </p:nvGrpSpPr>
          <p:grpSpPr bwMode="auto">
            <a:xfrm rot="5400000">
              <a:off x="133471" y="195744"/>
              <a:ext cx="68263" cy="363538"/>
              <a:chOff x="959" y="1331"/>
              <a:chExt cx="108" cy="572"/>
            </a:xfrm>
            <a:solidFill>
              <a:srgbClr val="FFC000"/>
            </a:solidFill>
          </p:grpSpPr>
          <p:cxnSp>
            <p:nvCxnSpPr>
              <p:cNvPr id="34" name="直接连接符 33"/>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28" name="组合 33"/>
            <p:cNvGrpSpPr/>
            <p:nvPr/>
          </p:nvGrpSpPr>
          <p:grpSpPr>
            <a:xfrm>
              <a:off x="2384819" y="343382"/>
              <a:ext cx="6747659" cy="68263"/>
              <a:chOff x="3461553" y="517741"/>
              <a:chExt cx="6747659" cy="68263"/>
            </a:xfrm>
            <a:solidFill>
              <a:srgbClr val="64A177"/>
            </a:solidFill>
          </p:grpSpPr>
          <p:cxnSp>
            <p:nvCxnSpPr>
              <p:cNvPr id="30" name="直接连接符 29"/>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29"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4/3*#ppt_w"/>
                                          </p:val>
                                        </p:tav>
                                        <p:tav tm="100000">
                                          <p:val>
                                            <p:strVal val="#ppt_w"/>
                                          </p:val>
                                        </p:tav>
                                      </p:tavLst>
                                    </p:anim>
                                    <p:anim calcmode="lin" valueType="num">
                                      <p:cBhvr>
                                        <p:cTn id="12" dur="500" fill="hold"/>
                                        <p:tgtEl>
                                          <p:spTgt spid="13"/>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ppt_x</p:attrName>
                                        </p:attrNameLst>
                                      </p:cBhvr>
                                      <p:tavLst>
                                        <p:tav tm="0">
                                          <p:val>
                                            <p:strVal val="#ppt_x-#ppt_w*1.125000"/>
                                          </p:val>
                                        </p:tav>
                                        <p:tav tm="100000">
                                          <p:val>
                                            <p:strVal val="#ppt_x"/>
                                          </p:val>
                                        </p:tav>
                                      </p:tavLst>
                                    </p:anim>
                                    <p:animEffect transition="in" filter="wipe(right)">
                                      <p:cBhvr>
                                        <p:cTn id="23" dur="500"/>
                                        <p:tgtEl>
                                          <p:spTgt spid="17"/>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ppt_x</p:attrName>
                                        </p:attrNameLst>
                                      </p:cBhvr>
                                      <p:tavLst>
                                        <p:tav tm="0">
                                          <p:val>
                                            <p:strVal val="#ppt_x+#ppt_w*1.125000"/>
                                          </p:val>
                                        </p:tav>
                                        <p:tav tm="100000">
                                          <p:val>
                                            <p:strVal val="#ppt_x"/>
                                          </p:val>
                                        </p:tav>
                                      </p:tavLst>
                                    </p:anim>
                                    <p:animEffect transition="in" filter="wipe(left)">
                                      <p:cBhvr>
                                        <p:cTn id="27" dur="500"/>
                                        <p:tgtEl>
                                          <p:spTgt spid="32"/>
                                        </p:tgtEl>
                                      </p:cBhvr>
                                    </p:animEffect>
                                  </p:childTnLst>
                                </p:cTn>
                              </p:par>
                            </p:childTnLst>
                          </p:cTn>
                        </p:par>
                        <p:par>
                          <p:cTn id="28" fill="hold">
                            <p:stCondLst>
                              <p:cond delay="1000"/>
                            </p:stCondLst>
                            <p:childTnLst>
                              <p:par>
                                <p:cTn id="29" presetID="16" presetClass="entr" presetSubtype="37"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outVertical)">
                                      <p:cBhvr>
                                        <p:cTn id="31" dur="500"/>
                                        <p:tgtEl>
                                          <p:spTgt spid="20"/>
                                        </p:tgtEl>
                                      </p:cBhvr>
                                    </p:animEffect>
                                  </p:childTnLst>
                                </p:cTn>
                              </p:par>
                            </p:childTnLst>
                          </p:cTn>
                        </p:par>
                        <p:par>
                          <p:cTn id="32" fill="hold">
                            <p:stCondLst>
                              <p:cond delay="150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2000"/>
                            </p:stCondLst>
                            <p:childTnLst>
                              <p:par>
                                <p:cTn id="37" presetID="1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ppt_x</p:attrName>
                                        </p:attrNameLst>
                                      </p:cBhvr>
                                      <p:tavLst>
                                        <p:tav tm="0">
                                          <p:val>
                                            <p:strVal val="#ppt_x-#ppt_w*1.125000"/>
                                          </p:val>
                                        </p:tav>
                                        <p:tav tm="100000">
                                          <p:val>
                                            <p:strVal val="#ppt_x"/>
                                          </p:val>
                                        </p:tav>
                                      </p:tavLst>
                                    </p:anim>
                                    <p:animEffect transition="in" filter="wipe(right)">
                                      <p:cBhvr>
                                        <p:cTn id="40" dur="500"/>
                                        <p:tgtEl>
                                          <p:spTgt spid="21"/>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ppt_x</p:attrName>
                                        </p:attrNameLst>
                                      </p:cBhvr>
                                      <p:tavLst>
                                        <p:tav tm="0">
                                          <p:val>
                                            <p:strVal val="#ppt_x+#ppt_w*1.125000"/>
                                          </p:val>
                                        </p:tav>
                                        <p:tav tm="100000">
                                          <p:val>
                                            <p:strVal val="#ppt_x"/>
                                          </p:val>
                                        </p:tav>
                                      </p:tavLst>
                                    </p:anim>
                                    <p:animEffect transition="in" filter="wipe(left)">
                                      <p:cBhvr>
                                        <p:cTn id="44" dur="500"/>
                                        <p:tgtEl>
                                          <p:spTgt spid="1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9" grpId="0"/>
      <p:bldP spid="20" grpId="0"/>
      <p:bldP spid="21" grpId="0"/>
      <p:bldP spid="24" grpId="0" animBg="1"/>
      <p:bldP spid="26" grpId="0" animBg="1"/>
      <p:bldP spid="32"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Freeform 6"/>
          <p:cNvSpPr/>
          <p:nvPr/>
        </p:nvSpPr>
        <p:spPr bwMode="auto">
          <a:xfrm>
            <a:off x="1606821" y="3788615"/>
            <a:ext cx="800257" cy="626212"/>
          </a:xfrm>
          <a:custGeom>
            <a:avLst/>
            <a:gdLst>
              <a:gd name="T0" fmla="*/ 0 w 915"/>
              <a:gd name="T1" fmla="*/ 716 h 716"/>
              <a:gd name="T2" fmla="*/ 459 w 915"/>
              <a:gd name="T3" fmla="*/ 0 h 716"/>
              <a:gd name="T4" fmla="*/ 915 w 915"/>
              <a:gd name="T5" fmla="*/ 716 h 716"/>
              <a:gd name="T6" fmla="*/ 0 w 915"/>
              <a:gd name="T7" fmla="*/ 716 h 716"/>
            </a:gdLst>
            <a:ahLst/>
            <a:cxnLst>
              <a:cxn ang="0">
                <a:pos x="T0" y="T1"/>
              </a:cxn>
              <a:cxn ang="0">
                <a:pos x="T2" y="T3"/>
              </a:cxn>
              <a:cxn ang="0">
                <a:pos x="T4" y="T5"/>
              </a:cxn>
              <a:cxn ang="0">
                <a:pos x="T6" y="T7"/>
              </a:cxn>
            </a:cxnLst>
            <a:rect l="0" t="0" r="r" b="b"/>
            <a:pathLst>
              <a:path w="915" h="716">
                <a:moveTo>
                  <a:pt x="0" y="716"/>
                </a:moveTo>
                <a:lnTo>
                  <a:pt x="459" y="0"/>
                </a:lnTo>
                <a:lnTo>
                  <a:pt x="915" y="716"/>
                </a:lnTo>
                <a:lnTo>
                  <a:pt x="0" y="716"/>
                </a:lnTo>
                <a:close/>
              </a:path>
            </a:pathLst>
          </a:custGeom>
          <a:solidFill>
            <a:srgbClr val="FFC000"/>
          </a:solidFill>
          <a:ln w="5" cap="flat">
            <a:noFill/>
            <a:prstDash val="solid"/>
            <a:miter lim="800000"/>
          </a:ln>
        </p:spPr>
        <p:txBody>
          <a:bodyPr vert="horz" wrap="square" lIns="68573" tIns="34287" rIns="68573" bIns="34287" numCol="1" anchor="b" anchorCtr="0" compatLnSpc="1"/>
          <a:lstStyle/>
          <a:p>
            <a:pPr algn="ctr"/>
            <a:r>
              <a:rPr lang="en-US" altLang="zh-CN" sz="1500" b="1" dirty="0">
                <a:solidFill>
                  <a:schemeClr val="bg1"/>
                </a:solidFill>
                <a:effectLst>
                  <a:outerShdw blurRad="38100" dist="38100" dir="2700000" algn="tl">
                    <a:srgbClr val="000000">
                      <a:alpha val="43137"/>
                    </a:srgbClr>
                  </a:outerShdw>
                </a:effectLst>
                <a:latin typeface="AvantGarde Md BT" pitchFamily="34" charset="0"/>
              </a:rPr>
              <a:t>9,571</a:t>
            </a:r>
            <a:endParaRPr lang="zh-CN" altLang="en-US" sz="1500" b="1" dirty="0">
              <a:solidFill>
                <a:schemeClr val="bg1"/>
              </a:solidFill>
              <a:effectLst>
                <a:outerShdw blurRad="38100" dist="38100" dir="2700000" algn="tl">
                  <a:srgbClr val="000000">
                    <a:alpha val="43137"/>
                  </a:srgbClr>
                </a:outerShdw>
              </a:effectLst>
              <a:latin typeface="AvantGarde Md BT" pitchFamily="34" charset="0"/>
            </a:endParaRPr>
          </a:p>
        </p:txBody>
      </p:sp>
      <p:sp>
        <p:nvSpPr>
          <p:cNvPr id="5" name="Freeform 7"/>
          <p:cNvSpPr/>
          <p:nvPr/>
        </p:nvSpPr>
        <p:spPr bwMode="auto">
          <a:xfrm>
            <a:off x="2243530" y="2939380"/>
            <a:ext cx="1890005" cy="1475446"/>
          </a:xfrm>
          <a:custGeom>
            <a:avLst/>
            <a:gdLst>
              <a:gd name="T0" fmla="*/ 0 w 2161"/>
              <a:gd name="T1" fmla="*/ 1687 h 1687"/>
              <a:gd name="T2" fmla="*/ 1079 w 2161"/>
              <a:gd name="T3" fmla="*/ 0 h 1687"/>
              <a:gd name="T4" fmla="*/ 2161 w 2161"/>
              <a:gd name="T5" fmla="*/ 1687 h 1687"/>
              <a:gd name="T6" fmla="*/ 0 w 2161"/>
              <a:gd name="T7" fmla="*/ 1687 h 1687"/>
            </a:gdLst>
            <a:ahLst/>
            <a:cxnLst>
              <a:cxn ang="0">
                <a:pos x="T0" y="T1"/>
              </a:cxn>
              <a:cxn ang="0">
                <a:pos x="T2" y="T3"/>
              </a:cxn>
              <a:cxn ang="0">
                <a:pos x="T4" y="T5"/>
              </a:cxn>
              <a:cxn ang="0">
                <a:pos x="T6" y="T7"/>
              </a:cxn>
            </a:cxnLst>
            <a:rect l="0" t="0" r="r" b="b"/>
            <a:pathLst>
              <a:path w="2161" h="1687">
                <a:moveTo>
                  <a:pt x="0" y="1687"/>
                </a:moveTo>
                <a:lnTo>
                  <a:pt x="1079" y="0"/>
                </a:lnTo>
                <a:lnTo>
                  <a:pt x="2161" y="1687"/>
                </a:lnTo>
                <a:lnTo>
                  <a:pt x="0" y="1687"/>
                </a:lnTo>
                <a:close/>
              </a:path>
            </a:pathLst>
          </a:custGeom>
          <a:solidFill>
            <a:schemeClr val="accent2"/>
          </a:solidFill>
          <a:ln w="5" cap="flat">
            <a:noFill/>
            <a:prstDash val="solid"/>
            <a:miter lim="800000"/>
          </a:ln>
        </p:spPr>
        <p:txBody>
          <a:bodyPr vert="horz" wrap="square" lIns="68573" tIns="34287" rIns="68573" bIns="35096" numCol="1" anchor="ctr" anchorCtr="0" compatLnSpc="1"/>
          <a:lstStyle/>
          <a:p>
            <a:pPr algn="ctr"/>
            <a:r>
              <a:rPr lang="en-US" altLang="zh-CN" b="1" dirty="0">
                <a:solidFill>
                  <a:schemeClr val="bg1"/>
                </a:solidFill>
                <a:effectLst>
                  <a:outerShdw blurRad="38100" dist="38100" dir="2700000" algn="tl">
                    <a:srgbClr val="000000">
                      <a:alpha val="43137"/>
                    </a:srgbClr>
                  </a:outerShdw>
                </a:effectLst>
                <a:latin typeface="AvantGarde Md BT" pitchFamily="34" charset="0"/>
              </a:rPr>
              <a:t>27,395</a:t>
            </a:r>
            <a:endParaRPr lang="zh-CN" altLang="en-US" b="1" dirty="0">
              <a:solidFill>
                <a:schemeClr val="bg1"/>
              </a:solidFill>
              <a:effectLst>
                <a:outerShdw blurRad="38100" dist="38100" dir="2700000" algn="tl">
                  <a:srgbClr val="000000">
                    <a:alpha val="43137"/>
                  </a:srgbClr>
                </a:outerShdw>
              </a:effectLst>
              <a:latin typeface="AvantGarde Md BT" pitchFamily="34" charset="0"/>
            </a:endParaRPr>
          </a:p>
        </p:txBody>
      </p:sp>
      <p:sp>
        <p:nvSpPr>
          <p:cNvPr id="6" name="Freeform 8"/>
          <p:cNvSpPr/>
          <p:nvPr/>
        </p:nvSpPr>
        <p:spPr bwMode="auto">
          <a:xfrm>
            <a:off x="3338013" y="2071778"/>
            <a:ext cx="2998121" cy="2343047"/>
          </a:xfrm>
          <a:custGeom>
            <a:avLst/>
            <a:gdLst>
              <a:gd name="T0" fmla="*/ 0 w 3428"/>
              <a:gd name="T1" fmla="*/ 2679 h 2679"/>
              <a:gd name="T2" fmla="*/ 1715 w 3428"/>
              <a:gd name="T3" fmla="*/ 0 h 2679"/>
              <a:gd name="T4" fmla="*/ 3428 w 3428"/>
              <a:gd name="T5" fmla="*/ 2679 h 2679"/>
              <a:gd name="T6" fmla="*/ 0 w 3428"/>
              <a:gd name="T7" fmla="*/ 2679 h 2679"/>
            </a:gdLst>
            <a:ahLst/>
            <a:cxnLst>
              <a:cxn ang="0">
                <a:pos x="T0" y="T1"/>
              </a:cxn>
              <a:cxn ang="0">
                <a:pos x="T2" y="T3"/>
              </a:cxn>
              <a:cxn ang="0">
                <a:pos x="T4" y="T5"/>
              </a:cxn>
              <a:cxn ang="0">
                <a:pos x="T6" y="T7"/>
              </a:cxn>
            </a:cxnLst>
            <a:rect l="0" t="0" r="r" b="b"/>
            <a:pathLst>
              <a:path w="3428" h="2679">
                <a:moveTo>
                  <a:pt x="0" y="2679"/>
                </a:moveTo>
                <a:lnTo>
                  <a:pt x="1715" y="0"/>
                </a:lnTo>
                <a:lnTo>
                  <a:pt x="3428" y="2679"/>
                </a:lnTo>
                <a:lnTo>
                  <a:pt x="0" y="2679"/>
                </a:lnTo>
                <a:close/>
              </a:path>
            </a:pathLst>
          </a:custGeom>
          <a:solidFill>
            <a:srgbClr val="FFC000"/>
          </a:solidFill>
          <a:ln w="5" cap="flat">
            <a:noFill/>
            <a:prstDash val="solid"/>
            <a:miter lim="800000"/>
          </a:ln>
        </p:spPr>
        <p:txBody>
          <a:bodyPr vert="horz" wrap="square" lIns="68573" tIns="34287" rIns="68573" bIns="35096" numCol="1" anchor="ctr" anchorCtr="0" compatLnSpc="1"/>
          <a:lstStyle/>
          <a:p>
            <a:pPr algn="ctr"/>
            <a:r>
              <a:rPr lang="en-US" altLang="zh-CN" sz="2700" b="1" dirty="0">
                <a:solidFill>
                  <a:schemeClr val="bg1"/>
                </a:solidFill>
                <a:effectLst>
                  <a:outerShdw blurRad="38100" dist="38100" dir="2700000" algn="tl">
                    <a:srgbClr val="000000">
                      <a:alpha val="43137"/>
                    </a:srgbClr>
                  </a:outerShdw>
                </a:effectLst>
                <a:latin typeface="AvantGarde Md BT" pitchFamily="34" charset="0"/>
              </a:rPr>
              <a:t>54,589</a:t>
            </a:r>
            <a:endParaRPr lang="zh-CN" altLang="en-US" sz="2700" b="1" dirty="0">
              <a:solidFill>
                <a:schemeClr val="bg1"/>
              </a:solidFill>
              <a:effectLst>
                <a:outerShdw blurRad="38100" dist="38100" dir="2700000" algn="tl">
                  <a:srgbClr val="000000">
                    <a:alpha val="43137"/>
                  </a:srgbClr>
                </a:outerShdw>
              </a:effectLst>
              <a:latin typeface="AvantGarde Md BT" pitchFamily="34" charset="0"/>
            </a:endParaRPr>
          </a:p>
        </p:txBody>
      </p:sp>
      <p:grpSp>
        <p:nvGrpSpPr>
          <p:cNvPr id="2" name="组合 19"/>
          <p:cNvGrpSpPr/>
          <p:nvPr/>
        </p:nvGrpSpPr>
        <p:grpSpPr>
          <a:xfrm>
            <a:off x="3827790" y="1653722"/>
            <a:ext cx="785389" cy="787138"/>
            <a:chOff x="4587999" y="1788288"/>
            <a:chExt cx="1047185" cy="1049517"/>
          </a:xfrm>
        </p:grpSpPr>
        <p:sp>
          <p:nvSpPr>
            <p:cNvPr id="13" name="Oval 11"/>
            <p:cNvSpPr>
              <a:spLocks noChangeArrowheads="1"/>
            </p:cNvSpPr>
            <p:nvPr/>
          </p:nvSpPr>
          <p:spPr bwMode="auto">
            <a:xfrm>
              <a:off x="4587999" y="1788288"/>
              <a:ext cx="1047185" cy="1049517"/>
            </a:xfrm>
            <a:prstGeom prst="ellipse">
              <a:avLst/>
            </a:prstGeom>
            <a:solidFill>
              <a:srgbClr val="FFC000"/>
            </a:solidFill>
            <a:ln w="19050" cap="flat">
              <a:noFill/>
              <a:prstDash val="solid"/>
              <a:miter lim="800000"/>
            </a:ln>
          </p:spPr>
          <p:txBody>
            <a:bodyPr vert="horz" wrap="square" lIns="68580" tIns="34290" rIns="68580" bIns="34290" numCol="1" anchor="t" anchorCtr="0" compatLnSpc="1"/>
            <a:lstStyle/>
            <a:p>
              <a:endParaRPr lang="zh-CN" altLang="en-US" sz="1000" dirty="0"/>
            </a:p>
          </p:txBody>
        </p:sp>
        <p:sp>
          <p:nvSpPr>
            <p:cNvPr id="16" name="Freeform 39"/>
            <p:cNvSpPr>
              <a:spLocks noEditPoints="1"/>
            </p:cNvSpPr>
            <p:nvPr/>
          </p:nvSpPr>
          <p:spPr bwMode="auto">
            <a:xfrm>
              <a:off x="4791464" y="1988840"/>
              <a:ext cx="640254" cy="648412"/>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FFFFFF"/>
            </a:solidFill>
            <a:ln>
              <a:noFill/>
            </a:ln>
          </p:spPr>
          <p:txBody>
            <a:bodyPr vert="horz" wrap="square" lIns="68580" tIns="34290" rIns="68580" bIns="34290" numCol="1" anchor="t" anchorCtr="0" compatLnSpc="1"/>
            <a:lstStyle/>
            <a:p>
              <a:endParaRPr lang="zh-CN" altLang="en-US" sz="1000" dirty="0"/>
            </a:p>
          </p:txBody>
        </p:sp>
      </p:grpSp>
      <p:grpSp>
        <p:nvGrpSpPr>
          <p:cNvPr id="3" name="组合 14"/>
          <p:cNvGrpSpPr/>
          <p:nvPr/>
        </p:nvGrpSpPr>
        <p:grpSpPr>
          <a:xfrm>
            <a:off x="1194011" y="3594454"/>
            <a:ext cx="537003" cy="537003"/>
            <a:chOff x="1076296" y="4375930"/>
            <a:chExt cx="716004" cy="716004"/>
          </a:xfrm>
        </p:grpSpPr>
        <p:sp>
          <p:nvSpPr>
            <p:cNvPr id="7" name="Oval 9"/>
            <p:cNvSpPr>
              <a:spLocks noChangeArrowheads="1"/>
            </p:cNvSpPr>
            <p:nvPr/>
          </p:nvSpPr>
          <p:spPr bwMode="auto">
            <a:xfrm>
              <a:off x="1076296" y="4375930"/>
              <a:ext cx="716004" cy="716004"/>
            </a:xfrm>
            <a:prstGeom prst="ellipse">
              <a:avLst/>
            </a:prstGeom>
            <a:solidFill>
              <a:srgbClr val="FFC000"/>
            </a:solidFill>
            <a:ln w="19050" cap="flat">
              <a:noFill/>
              <a:prstDash val="solid"/>
              <a:miter lim="800000"/>
            </a:ln>
          </p:spPr>
          <p:txBody>
            <a:bodyPr vert="horz" wrap="square" lIns="68580" tIns="34290" rIns="68580" bIns="34290" numCol="1" anchor="t" anchorCtr="0" compatLnSpc="1"/>
            <a:lstStyle/>
            <a:p>
              <a:endParaRPr lang="zh-CN" altLang="en-US" sz="1000" dirty="0"/>
            </a:p>
          </p:txBody>
        </p:sp>
        <p:sp>
          <p:nvSpPr>
            <p:cNvPr id="17" name="Freeform 43"/>
            <p:cNvSpPr>
              <a:spLocks noEditPoints="1"/>
            </p:cNvSpPr>
            <p:nvPr/>
          </p:nvSpPr>
          <p:spPr bwMode="auto">
            <a:xfrm>
              <a:off x="1241887" y="4579062"/>
              <a:ext cx="384822" cy="309740"/>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FFFFFF"/>
            </a:solidFill>
            <a:ln>
              <a:noFill/>
            </a:ln>
          </p:spPr>
          <p:txBody>
            <a:bodyPr vert="horz" wrap="square" lIns="68580" tIns="34290" rIns="68580" bIns="34290" numCol="1" anchor="t" anchorCtr="0" compatLnSpc="1"/>
            <a:lstStyle/>
            <a:p>
              <a:endParaRPr lang="zh-CN" altLang="en-US" sz="1000" dirty="0"/>
            </a:p>
          </p:txBody>
        </p:sp>
      </p:grpSp>
      <p:grpSp>
        <p:nvGrpSpPr>
          <p:cNvPr id="8" name="组合 18"/>
          <p:cNvGrpSpPr/>
          <p:nvPr/>
        </p:nvGrpSpPr>
        <p:grpSpPr>
          <a:xfrm>
            <a:off x="2234782" y="2746968"/>
            <a:ext cx="641081" cy="641080"/>
            <a:chOff x="2463991" y="3245950"/>
            <a:chExt cx="854774" cy="854773"/>
          </a:xfrm>
        </p:grpSpPr>
        <p:sp>
          <p:nvSpPr>
            <p:cNvPr id="11" name="Oval 10"/>
            <p:cNvSpPr>
              <a:spLocks noChangeArrowheads="1"/>
            </p:cNvSpPr>
            <p:nvPr/>
          </p:nvSpPr>
          <p:spPr bwMode="auto">
            <a:xfrm>
              <a:off x="2463991" y="3245950"/>
              <a:ext cx="854774" cy="854773"/>
            </a:xfrm>
            <a:prstGeom prst="ellipse">
              <a:avLst/>
            </a:prstGeom>
            <a:solidFill>
              <a:schemeClr val="accent2"/>
            </a:solidFill>
            <a:ln w="19050" cap="flat">
              <a:noFill/>
              <a:prstDash val="solid"/>
              <a:miter lim="800000"/>
            </a:ln>
          </p:spPr>
          <p:txBody>
            <a:bodyPr vert="horz" wrap="square" lIns="68580" tIns="34290" rIns="68580" bIns="34290" numCol="1" anchor="t" anchorCtr="0" compatLnSpc="1"/>
            <a:lstStyle/>
            <a:p>
              <a:endParaRPr lang="zh-CN" altLang="en-US" sz="1000" dirty="0"/>
            </a:p>
          </p:txBody>
        </p:sp>
        <p:sp>
          <p:nvSpPr>
            <p:cNvPr id="18" name="Freeform 44"/>
            <p:cNvSpPr>
              <a:spLocks noEditPoints="1"/>
            </p:cNvSpPr>
            <p:nvPr/>
          </p:nvSpPr>
          <p:spPr bwMode="auto">
            <a:xfrm>
              <a:off x="2610721" y="3429000"/>
              <a:ext cx="561314" cy="488672"/>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FFFFF"/>
            </a:solidFill>
            <a:ln>
              <a:noFill/>
            </a:ln>
          </p:spPr>
          <p:txBody>
            <a:bodyPr vert="horz" wrap="square" lIns="68580" tIns="34290" rIns="68580" bIns="34290" numCol="1" anchor="t" anchorCtr="0" compatLnSpc="1"/>
            <a:lstStyle/>
            <a:p>
              <a:endParaRPr lang="zh-CN" altLang="en-US" sz="1000" dirty="0"/>
            </a:p>
          </p:txBody>
        </p:sp>
      </p:grpSp>
      <p:sp>
        <p:nvSpPr>
          <p:cNvPr id="21" name="TextBox 20"/>
          <p:cNvSpPr txBox="1"/>
          <p:nvPr/>
        </p:nvSpPr>
        <p:spPr>
          <a:xfrm>
            <a:off x="1047016" y="3208292"/>
            <a:ext cx="800116" cy="276932"/>
          </a:xfrm>
          <a:prstGeom prst="rect">
            <a:avLst/>
          </a:prstGeom>
          <a:noFill/>
          <a:ln>
            <a:noFill/>
          </a:ln>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101354" y="2311873"/>
            <a:ext cx="800116" cy="276932"/>
          </a:xfrm>
          <a:prstGeom prst="rect">
            <a:avLst/>
          </a:prstGeom>
          <a:noFill/>
          <a:ln>
            <a:noFill/>
          </a:ln>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766512" y="1203599"/>
            <a:ext cx="800116"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821752" y="1995864"/>
            <a:ext cx="2350023" cy="1052586"/>
          </a:xfrm>
          <a:prstGeom prst="rect">
            <a:avLst/>
          </a:prstGeom>
          <a:noFill/>
        </p:spPr>
        <p:txBody>
          <a:bodyPr wrap="square" lIns="91431" tIns="45715" rIns="91431" bIns="45715"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4166" y="81880"/>
            <a:ext cx="9146644" cy="401638"/>
            <a:chOff x="-14166" y="176694"/>
            <a:chExt cx="9146644" cy="401638"/>
          </a:xfrm>
        </p:grpSpPr>
        <p:sp>
          <p:nvSpPr>
            <p:cNvPr id="20"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2"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26" name="组合 7"/>
            <p:cNvGrpSpPr/>
            <p:nvPr/>
          </p:nvGrpSpPr>
          <p:grpSpPr bwMode="auto">
            <a:xfrm rot="5400000">
              <a:off x="133471" y="195744"/>
              <a:ext cx="68263" cy="363538"/>
              <a:chOff x="959" y="1331"/>
              <a:chExt cx="108" cy="572"/>
            </a:xfrm>
            <a:solidFill>
              <a:srgbClr val="FFC000"/>
            </a:solidFill>
          </p:grpSpPr>
          <p:cxnSp>
            <p:nvCxnSpPr>
              <p:cNvPr id="31" name="直接连接符 30"/>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27" name="组合 33"/>
            <p:cNvGrpSpPr/>
            <p:nvPr/>
          </p:nvGrpSpPr>
          <p:grpSpPr>
            <a:xfrm>
              <a:off x="2384819" y="343382"/>
              <a:ext cx="6747659" cy="68263"/>
              <a:chOff x="3461553" y="517741"/>
              <a:chExt cx="6747659" cy="68263"/>
            </a:xfrm>
            <a:solidFill>
              <a:srgbClr val="64A177"/>
            </a:solidFill>
          </p:grpSpPr>
          <p:cxnSp>
            <p:nvCxnSpPr>
              <p:cNvPr id="29" name="直接连接符 28"/>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28"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40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par>
                          <p:cTn id="20" fill="hold">
                            <p:stCondLst>
                              <p:cond delay="1000"/>
                            </p:stCondLst>
                            <p:childTnLst>
                              <p:par>
                                <p:cTn id="21" presetID="52"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Scale>
                                      <p:cBhvr>
                                        <p:cTn id="2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gtEl>
                                        <p:attrNameLst>
                                          <p:attrName>ppt_x</p:attrName>
                                          <p:attrName>ppt_y</p:attrName>
                                        </p:attrNameLst>
                                      </p:cBhvr>
                                    </p:animMotion>
                                    <p:animEffect transition="in" filter="fade">
                                      <p:cBhvr>
                                        <p:cTn id="25" dur="1000"/>
                                        <p:tgtEl>
                                          <p:spTgt spid="3"/>
                                        </p:tgtEl>
                                      </p:cBhvr>
                                    </p:animEffect>
                                  </p:childTnLst>
                                </p:cTn>
                              </p:par>
                              <p:par>
                                <p:cTn id="26" presetID="52" presetClass="entr" presetSubtype="0" fill="hold" nodeType="withEffect">
                                  <p:stCondLst>
                                    <p:cond delay="200"/>
                                  </p:stCondLst>
                                  <p:childTnLst>
                                    <p:set>
                                      <p:cBhvr>
                                        <p:cTn id="27" dur="1" fill="hold">
                                          <p:stCondLst>
                                            <p:cond delay="0"/>
                                          </p:stCondLst>
                                        </p:cTn>
                                        <p:tgtEl>
                                          <p:spTgt spid="8"/>
                                        </p:tgtEl>
                                        <p:attrNameLst>
                                          <p:attrName>style.visibility</p:attrName>
                                        </p:attrNameLst>
                                      </p:cBhvr>
                                      <p:to>
                                        <p:strVal val="visible"/>
                                      </p:to>
                                    </p:set>
                                    <p:animScale>
                                      <p:cBhvr>
                                        <p:cTn id="2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
                                        </p:tgtEl>
                                        <p:attrNameLst>
                                          <p:attrName>ppt_x</p:attrName>
                                          <p:attrName>ppt_y</p:attrName>
                                        </p:attrNameLst>
                                      </p:cBhvr>
                                    </p:animMotion>
                                    <p:animEffect transition="in" filter="fade">
                                      <p:cBhvr>
                                        <p:cTn id="30" dur="1000"/>
                                        <p:tgtEl>
                                          <p:spTgt spid="8"/>
                                        </p:tgtEl>
                                      </p:cBhvr>
                                    </p:animEffect>
                                  </p:childTnLst>
                                </p:cTn>
                              </p:par>
                              <p:par>
                                <p:cTn id="31" presetID="52" presetClass="entr" presetSubtype="0" fill="hold" nodeType="withEffect">
                                  <p:stCondLst>
                                    <p:cond delay="400"/>
                                  </p:stCondLst>
                                  <p:childTnLst>
                                    <p:set>
                                      <p:cBhvr>
                                        <p:cTn id="32" dur="1" fill="hold">
                                          <p:stCondLst>
                                            <p:cond delay="0"/>
                                          </p:stCondLst>
                                        </p:cTn>
                                        <p:tgtEl>
                                          <p:spTgt spid="2"/>
                                        </p:tgtEl>
                                        <p:attrNameLst>
                                          <p:attrName>style.visibility</p:attrName>
                                        </p:attrNameLst>
                                      </p:cBhvr>
                                      <p:to>
                                        <p:strVal val="visible"/>
                                      </p:to>
                                    </p:set>
                                    <p:animScale>
                                      <p:cBhvr>
                                        <p:cTn id="3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
                                        </p:tgtEl>
                                        <p:attrNameLst>
                                          <p:attrName>ppt_x</p:attrName>
                                          <p:attrName>ppt_y</p:attrName>
                                        </p:attrNameLst>
                                      </p:cBhvr>
                                    </p:animMotion>
                                    <p:animEffect transition="in" filter="fade">
                                      <p:cBhvr>
                                        <p:cTn id="35" dur="1000"/>
                                        <p:tgtEl>
                                          <p:spTgt spid="2"/>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iterate type="lt">
                                    <p:tmPct val="10000"/>
                                  </p:iterate>
                                  <p:childTnLst>
                                    <p:set>
                                      <p:cBhvr>
                                        <p:cTn id="47" dur="1" fill="hold">
                                          <p:stCondLst>
                                            <p:cond delay="0"/>
                                          </p:stCondLst>
                                        </p:cTn>
                                        <p:tgtEl>
                                          <p:spTgt spid="25"/>
                                        </p:tgtEl>
                                        <p:attrNameLst>
                                          <p:attrName>style.visibility</p:attrName>
                                        </p:attrNameLst>
                                      </p:cBhvr>
                                      <p:to>
                                        <p:strVal val="visible"/>
                                      </p:to>
                                    </p:set>
                                    <p:animEffect transition="in" filter="fade">
                                      <p:cBhvr>
                                        <p:cTn id="48" dur="1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1"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AutoShape 13"/>
          <p:cNvSpPr>
            <a:spLocks noChangeAspect="1" noChangeArrowheads="1" noTextEdit="1"/>
          </p:cNvSpPr>
          <p:nvPr/>
        </p:nvSpPr>
        <p:spPr bwMode="auto">
          <a:xfrm>
            <a:off x="952501" y="1305209"/>
            <a:ext cx="7239000" cy="290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endParaRPr lang="zh-CN" altLang="en-US"/>
          </a:p>
        </p:txBody>
      </p:sp>
      <p:sp>
        <p:nvSpPr>
          <p:cNvPr id="26" name="Rectangle 14"/>
          <p:cNvSpPr>
            <a:spLocks noChangeArrowheads="1"/>
          </p:cNvSpPr>
          <p:nvPr/>
        </p:nvSpPr>
        <p:spPr bwMode="auto">
          <a:xfrm>
            <a:off x="952501" y="1375081"/>
            <a:ext cx="1447800" cy="1453010"/>
          </a:xfrm>
          <a:prstGeom prst="rect">
            <a:avLst/>
          </a:prstGeom>
          <a:solidFill>
            <a:srgbClr val="FFC000"/>
          </a:solidFill>
          <a:ln>
            <a:noFill/>
          </a:ln>
        </p:spPr>
        <p:txBody>
          <a:bodyPr lIns="91440" tIns="45720" rIns="91440" bIns="45720"/>
          <a:lstStyle/>
          <a:p>
            <a:endParaRPr lang="zh-CN" altLang="en-US">
              <a:solidFill>
                <a:schemeClr val="accent1"/>
              </a:solidFill>
            </a:endParaRPr>
          </a:p>
        </p:txBody>
      </p:sp>
      <p:sp>
        <p:nvSpPr>
          <p:cNvPr id="27" name="Rectangle 15" descr="318740-130P60HZ091"/>
          <p:cNvSpPr>
            <a:spLocks noChangeArrowheads="1"/>
          </p:cNvSpPr>
          <p:nvPr/>
        </p:nvSpPr>
        <p:spPr bwMode="auto">
          <a:xfrm>
            <a:off x="2400300" y="1375081"/>
            <a:ext cx="1447800" cy="1453010"/>
          </a:xfrm>
          <a:prstGeom prst="rect">
            <a:avLst/>
          </a:prstGeom>
          <a:blipFill dpi="0" rotWithShape="1">
            <a:blip r:embed="rId1"/>
            <a:srcRect/>
            <a:stretch>
              <a:fillRect/>
            </a:stretch>
          </a:blipFill>
          <a:ln>
            <a:noFill/>
          </a:ln>
        </p:spPr>
        <p:txBody>
          <a:bodyPr lIns="91440" tIns="45720" rIns="91440" bIns="45720"/>
          <a:lstStyle/>
          <a:p>
            <a:endParaRPr lang="zh-CN" altLang="en-US"/>
          </a:p>
        </p:txBody>
      </p:sp>
      <p:sp>
        <p:nvSpPr>
          <p:cNvPr id="28" name="Rectangle 16"/>
          <p:cNvSpPr>
            <a:spLocks noChangeArrowheads="1"/>
          </p:cNvSpPr>
          <p:nvPr/>
        </p:nvSpPr>
        <p:spPr bwMode="auto">
          <a:xfrm>
            <a:off x="3848101" y="1375081"/>
            <a:ext cx="1447800" cy="1453010"/>
          </a:xfrm>
          <a:prstGeom prst="rect">
            <a:avLst/>
          </a:prstGeom>
          <a:solidFill>
            <a:srgbClr val="FFC000"/>
          </a:solidFill>
          <a:ln>
            <a:noFill/>
          </a:ln>
        </p:spPr>
        <p:txBody>
          <a:bodyPr lIns="91440" tIns="45720" rIns="91440" bIns="45720"/>
          <a:lstStyle/>
          <a:p>
            <a:endParaRPr lang="zh-CN" altLang="en-US"/>
          </a:p>
        </p:txBody>
      </p:sp>
      <p:sp>
        <p:nvSpPr>
          <p:cNvPr id="29" name="Rectangle 17" descr="22"/>
          <p:cNvSpPr>
            <a:spLocks noChangeArrowheads="1"/>
          </p:cNvSpPr>
          <p:nvPr/>
        </p:nvSpPr>
        <p:spPr bwMode="auto">
          <a:xfrm>
            <a:off x="5295901" y="1375081"/>
            <a:ext cx="1447800" cy="1453010"/>
          </a:xfrm>
          <a:prstGeom prst="rect">
            <a:avLst/>
          </a:prstGeom>
          <a:blipFill dpi="0" rotWithShape="1">
            <a:blip r:embed="rId2"/>
            <a:srcRect/>
            <a:stretch>
              <a:fillRect/>
            </a:stretch>
          </a:blipFill>
          <a:ln>
            <a:noFill/>
          </a:ln>
        </p:spPr>
        <p:txBody>
          <a:bodyPr lIns="91440" tIns="45720" rIns="91440" bIns="45720"/>
          <a:lstStyle/>
          <a:p>
            <a:endParaRPr lang="zh-CN" altLang="en-US"/>
          </a:p>
        </p:txBody>
      </p:sp>
      <p:sp>
        <p:nvSpPr>
          <p:cNvPr id="30" name="Rectangle 18"/>
          <p:cNvSpPr>
            <a:spLocks noChangeArrowheads="1"/>
          </p:cNvSpPr>
          <p:nvPr/>
        </p:nvSpPr>
        <p:spPr bwMode="auto">
          <a:xfrm>
            <a:off x="6743700" y="1375081"/>
            <a:ext cx="1447800" cy="1453010"/>
          </a:xfrm>
          <a:prstGeom prst="rect">
            <a:avLst/>
          </a:prstGeom>
          <a:solidFill>
            <a:srgbClr val="FFC000"/>
          </a:solidFill>
          <a:ln>
            <a:noFill/>
          </a:ln>
        </p:spPr>
        <p:txBody>
          <a:bodyPr lIns="91440" tIns="45720" rIns="91440" bIns="45720"/>
          <a:lstStyle/>
          <a:p>
            <a:endParaRPr lang="zh-CN" altLang="en-US"/>
          </a:p>
        </p:txBody>
      </p:sp>
      <p:sp>
        <p:nvSpPr>
          <p:cNvPr id="31" name="Rectangle 19" descr="sy_64934932458副本"/>
          <p:cNvSpPr>
            <a:spLocks noChangeArrowheads="1"/>
          </p:cNvSpPr>
          <p:nvPr/>
        </p:nvSpPr>
        <p:spPr bwMode="auto">
          <a:xfrm>
            <a:off x="952501" y="2828091"/>
            <a:ext cx="1447800" cy="1454599"/>
          </a:xfrm>
          <a:prstGeom prst="rect">
            <a:avLst/>
          </a:prstGeom>
          <a:blipFill dpi="0" rotWithShape="1">
            <a:blip r:embed="rId3"/>
            <a:srcRect/>
            <a:stretch>
              <a:fillRect/>
            </a:stretch>
          </a:blipFill>
          <a:ln>
            <a:noFill/>
          </a:ln>
        </p:spPr>
        <p:txBody>
          <a:bodyPr lIns="91440" tIns="45720" rIns="91440" bIns="45720"/>
          <a:lstStyle/>
          <a:p>
            <a:endParaRPr lang="zh-CN" altLang="en-US"/>
          </a:p>
        </p:txBody>
      </p:sp>
      <p:sp>
        <p:nvSpPr>
          <p:cNvPr id="32" name="Rectangle 20"/>
          <p:cNvSpPr>
            <a:spLocks noChangeArrowheads="1"/>
          </p:cNvSpPr>
          <p:nvPr/>
        </p:nvSpPr>
        <p:spPr bwMode="auto">
          <a:xfrm>
            <a:off x="2400300" y="2828091"/>
            <a:ext cx="1447800" cy="1454599"/>
          </a:xfrm>
          <a:prstGeom prst="rect">
            <a:avLst/>
          </a:prstGeom>
          <a:solidFill>
            <a:schemeClr val="accent2"/>
          </a:solidFill>
          <a:ln>
            <a:noFill/>
          </a:ln>
        </p:spPr>
        <p:txBody>
          <a:bodyPr lIns="91440" tIns="45720" rIns="91440" bIns="45720"/>
          <a:lstStyle/>
          <a:p>
            <a:endParaRPr lang="zh-CN" altLang="en-US"/>
          </a:p>
        </p:txBody>
      </p:sp>
      <p:sp>
        <p:nvSpPr>
          <p:cNvPr id="33" name="Rectangle 21" descr="image0071-1024x682"/>
          <p:cNvSpPr>
            <a:spLocks noChangeArrowheads="1"/>
          </p:cNvSpPr>
          <p:nvPr/>
        </p:nvSpPr>
        <p:spPr bwMode="auto">
          <a:xfrm>
            <a:off x="3848101" y="2828091"/>
            <a:ext cx="1447800" cy="1454599"/>
          </a:xfrm>
          <a:prstGeom prst="rect">
            <a:avLst/>
          </a:prstGeom>
          <a:blipFill dpi="0" rotWithShape="1">
            <a:blip r:embed="rId4"/>
            <a:srcRect/>
            <a:stretch>
              <a:fillRect/>
            </a:stretch>
          </a:blipFill>
          <a:ln>
            <a:noFill/>
          </a:ln>
        </p:spPr>
        <p:txBody>
          <a:bodyPr lIns="91440" tIns="45720" rIns="91440" bIns="45720"/>
          <a:lstStyle/>
          <a:p>
            <a:endParaRPr lang="zh-CN" altLang="en-US"/>
          </a:p>
        </p:txBody>
      </p:sp>
      <p:sp>
        <p:nvSpPr>
          <p:cNvPr id="34" name="Rectangle 22"/>
          <p:cNvSpPr>
            <a:spLocks noChangeArrowheads="1"/>
          </p:cNvSpPr>
          <p:nvPr/>
        </p:nvSpPr>
        <p:spPr bwMode="auto">
          <a:xfrm>
            <a:off x="5295901" y="2828091"/>
            <a:ext cx="1447800" cy="1454599"/>
          </a:xfrm>
          <a:prstGeom prst="rect">
            <a:avLst/>
          </a:prstGeom>
          <a:solidFill>
            <a:schemeClr val="accent4"/>
          </a:solidFill>
          <a:ln>
            <a:noFill/>
          </a:ln>
        </p:spPr>
        <p:txBody>
          <a:bodyPr lIns="91440" tIns="45720" rIns="91440" bIns="45720"/>
          <a:lstStyle/>
          <a:p>
            <a:endParaRPr lang="zh-CN" altLang="en-US"/>
          </a:p>
        </p:txBody>
      </p:sp>
      <p:sp>
        <p:nvSpPr>
          <p:cNvPr id="35" name="Rectangle 23" descr="201107060956141686"/>
          <p:cNvSpPr>
            <a:spLocks noChangeArrowheads="1"/>
          </p:cNvSpPr>
          <p:nvPr/>
        </p:nvSpPr>
        <p:spPr bwMode="auto">
          <a:xfrm>
            <a:off x="6743700" y="2828091"/>
            <a:ext cx="1447800" cy="1454599"/>
          </a:xfrm>
          <a:prstGeom prst="rect">
            <a:avLst/>
          </a:prstGeom>
          <a:blipFill dpi="0" rotWithShape="1">
            <a:blip r:embed="rId5"/>
            <a:srcRect/>
            <a:stretch>
              <a:fillRect/>
            </a:stretch>
          </a:blipFill>
          <a:ln>
            <a:noFill/>
          </a:ln>
        </p:spPr>
        <p:txBody>
          <a:bodyPr lIns="91440" tIns="45720" rIns="91440" bIns="45720"/>
          <a:lstStyle/>
          <a:p>
            <a:endParaRPr lang="zh-CN" altLang="en-US"/>
          </a:p>
        </p:txBody>
      </p:sp>
      <p:sp>
        <p:nvSpPr>
          <p:cNvPr id="36" name="Rectangle 24"/>
          <p:cNvSpPr>
            <a:spLocks noChangeArrowheads="1"/>
          </p:cNvSpPr>
          <p:nvPr/>
        </p:nvSpPr>
        <p:spPr bwMode="auto">
          <a:xfrm>
            <a:off x="1085628" y="1768316"/>
            <a:ext cx="1181546" cy="70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smtClean="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smtClean="0">
              <a:solidFill>
                <a:schemeClr val="bg1"/>
              </a:solidFill>
            </a:endParaRPr>
          </a:p>
          <a:p>
            <a:pPr algn="ctr" defTabSz="914400">
              <a:lnSpc>
                <a:spcPct val="120000"/>
              </a:lnSpc>
              <a:spcBef>
                <a:spcPts val="300"/>
              </a:spcBef>
              <a:defRPr/>
            </a:pPr>
            <a:r>
              <a:rPr lang="zh-CN" altLang="en-US" sz="800" dirty="0" smtClean="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smtClean="0">
              <a:solidFill>
                <a:schemeClr val="bg1"/>
              </a:solidFill>
              <a:latin typeface="微软雅黑" panose="020B0503020204020204" pitchFamily="34" charset="-122"/>
              <a:ea typeface="微软雅黑" panose="020B0503020204020204" pitchFamily="34" charset="-122"/>
            </a:endParaRPr>
          </a:p>
        </p:txBody>
      </p:sp>
      <p:sp>
        <p:nvSpPr>
          <p:cNvPr id="37" name="Rectangle 24"/>
          <p:cNvSpPr>
            <a:spLocks noChangeArrowheads="1"/>
          </p:cNvSpPr>
          <p:nvPr/>
        </p:nvSpPr>
        <p:spPr bwMode="auto">
          <a:xfrm>
            <a:off x="3981228" y="1768316"/>
            <a:ext cx="1181546" cy="70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smtClean="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smtClean="0">
              <a:solidFill>
                <a:schemeClr val="bg1"/>
              </a:solidFill>
            </a:endParaRPr>
          </a:p>
          <a:p>
            <a:pPr algn="ctr" defTabSz="914400">
              <a:lnSpc>
                <a:spcPct val="120000"/>
              </a:lnSpc>
              <a:spcBef>
                <a:spcPts val="300"/>
              </a:spcBef>
              <a:defRPr/>
            </a:pPr>
            <a:r>
              <a:rPr lang="zh-CN" altLang="en-US" sz="800" dirty="0" smtClean="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smtClean="0">
              <a:solidFill>
                <a:schemeClr val="bg1"/>
              </a:solidFill>
              <a:latin typeface="微软雅黑" panose="020B0503020204020204" pitchFamily="34" charset="-122"/>
              <a:ea typeface="微软雅黑" panose="020B0503020204020204" pitchFamily="34" charset="-122"/>
            </a:endParaRPr>
          </a:p>
        </p:txBody>
      </p:sp>
      <p:sp>
        <p:nvSpPr>
          <p:cNvPr id="38" name="Rectangle 24"/>
          <p:cNvSpPr>
            <a:spLocks noChangeArrowheads="1"/>
          </p:cNvSpPr>
          <p:nvPr/>
        </p:nvSpPr>
        <p:spPr bwMode="auto">
          <a:xfrm>
            <a:off x="6876827" y="1768316"/>
            <a:ext cx="1181546" cy="70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smtClean="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smtClean="0">
              <a:solidFill>
                <a:schemeClr val="bg1"/>
              </a:solidFill>
            </a:endParaRPr>
          </a:p>
          <a:p>
            <a:pPr algn="ctr" defTabSz="914400">
              <a:lnSpc>
                <a:spcPct val="120000"/>
              </a:lnSpc>
              <a:spcBef>
                <a:spcPts val="300"/>
              </a:spcBef>
              <a:defRPr/>
            </a:pPr>
            <a:r>
              <a:rPr lang="zh-CN" altLang="en-US" sz="800" dirty="0" smtClean="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smtClean="0">
              <a:solidFill>
                <a:schemeClr val="bg1"/>
              </a:solidFill>
              <a:latin typeface="微软雅黑" panose="020B0503020204020204" pitchFamily="34" charset="-122"/>
              <a:ea typeface="微软雅黑" panose="020B0503020204020204" pitchFamily="34" charset="-122"/>
            </a:endParaRPr>
          </a:p>
        </p:txBody>
      </p:sp>
      <p:sp>
        <p:nvSpPr>
          <p:cNvPr id="39" name="Rectangle 24"/>
          <p:cNvSpPr>
            <a:spLocks noChangeArrowheads="1"/>
          </p:cNvSpPr>
          <p:nvPr/>
        </p:nvSpPr>
        <p:spPr bwMode="auto">
          <a:xfrm>
            <a:off x="5429028" y="3222120"/>
            <a:ext cx="1181546" cy="70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smtClean="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smtClean="0">
              <a:solidFill>
                <a:schemeClr val="bg1"/>
              </a:solidFill>
            </a:endParaRPr>
          </a:p>
          <a:p>
            <a:pPr algn="ctr" defTabSz="914400">
              <a:lnSpc>
                <a:spcPct val="120000"/>
              </a:lnSpc>
              <a:spcBef>
                <a:spcPts val="300"/>
              </a:spcBef>
              <a:defRPr/>
            </a:pPr>
            <a:r>
              <a:rPr lang="zh-CN" altLang="en-US" sz="800" dirty="0" smtClean="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smtClean="0">
              <a:solidFill>
                <a:schemeClr val="bg1"/>
              </a:solidFill>
              <a:latin typeface="微软雅黑" panose="020B0503020204020204" pitchFamily="34" charset="-122"/>
              <a:ea typeface="微软雅黑" panose="020B0503020204020204" pitchFamily="34" charset="-122"/>
            </a:endParaRPr>
          </a:p>
        </p:txBody>
      </p:sp>
      <p:sp>
        <p:nvSpPr>
          <p:cNvPr id="40" name="Rectangle 24"/>
          <p:cNvSpPr>
            <a:spLocks noChangeArrowheads="1"/>
          </p:cNvSpPr>
          <p:nvPr/>
        </p:nvSpPr>
        <p:spPr bwMode="auto">
          <a:xfrm>
            <a:off x="2533427" y="3222120"/>
            <a:ext cx="1181546" cy="70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smtClean="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smtClean="0">
              <a:solidFill>
                <a:schemeClr val="bg1"/>
              </a:solidFill>
            </a:endParaRPr>
          </a:p>
          <a:p>
            <a:pPr algn="ctr" defTabSz="914400">
              <a:lnSpc>
                <a:spcPct val="120000"/>
              </a:lnSpc>
              <a:spcBef>
                <a:spcPts val="300"/>
              </a:spcBef>
              <a:defRPr/>
            </a:pPr>
            <a:r>
              <a:rPr lang="zh-CN" altLang="en-US" sz="800" dirty="0" smtClean="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smtClean="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4166" y="81880"/>
            <a:ext cx="9146644" cy="401638"/>
            <a:chOff x="-14166" y="176694"/>
            <a:chExt cx="9146644" cy="401638"/>
          </a:xfrm>
        </p:grpSpPr>
        <p:sp>
          <p:nvSpPr>
            <p:cNvPr id="19"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0"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21" name="组合 7"/>
            <p:cNvGrpSpPr/>
            <p:nvPr/>
          </p:nvGrpSpPr>
          <p:grpSpPr bwMode="auto">
            <a:xfrm rot="5400000">
              <a:off x="133471" y="195744"/>
              <a:ext cx="68263" cy="363538"/>
              <a:chOff x="959" y="1331"/>
              <a:chExt cx="108" cy="572"/>
            </a:xfrm>
            <a:solidFill>
              <a:srgbClr val="FFC000"/>
            </a:solidFill>
          </p:grpSpPr>
          <p:cxnSp>
            <p:nvCxnSpPr>
              <p:cNvPr id="42" name="直接连接符 41"/>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22" name="组合 33"/>
            <p:cNvGrpSpPr/>
            <p:nvPr/>
          </p:nvGrpSpPr>
          <p:grpSpPr>
            <a:xfrm>
              <a:off x="2384819" y="343382"/>
              <a:ext cx="6747659" cy="68263"/>
              <a:chOff x="3461553" y="517741"/>
              <a:chExt cx="6747659" cy="68263"/>
            </a:xfrm>
            <a:solidFill>
              <a:srgbClr val="64A177"/>
            </a:solidFill>
          </p:grpSpPr>
          <p:cxnSp>
            <p:nvCxnSpPr>
              <p:cNvPr id="24" name="直接连接符 23"/>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椭圆 40"/>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23"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47" presetClass="entr" presetSubtype="0" fill="hold" grpId="0" nodeType="withEffect">
                                  <p:stCondLst>
                                    <p:cond delay="110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70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grpId="0" nodeType="withEffect">
                                  <p:stCondLst>
                                    <p:cond delay="80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47" presetClass="entr" presetSubtype="0" fill="hold" grpId="0" nodeType="withEffect">
                                  <p:stCondLst>
                                    <p:cond delay="130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par>
                                <p:cTn id="30" presetID="53" presetClass="entr" presetSubtype="16" fill="hold" grpId="0" nodeType="withEffect">
                                  <p:stCondLst>
                                    <p:cond delay="9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47" presetClass="entr" presetSubtype="0" fill="hold" grpId="0" nodeType="withEffect">
                                  <p:stCondLst>
                                    <p:cond delay="150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anim calcmode="lin" valueType="num">
                                      <p:cBhvr>
                                        <p:cTn id="43" dur="500" fill="hold"/>
                                        <p:tgtEl>
                                          <p:spTgt spid="37"/>
                                        </p:tgtEl>
                                        <p:attrNameLst>
                                          <p:attrName>ppt_x</p:attrName>
                                        </p:attrNameLst>
                                      </p:cBhvr>
                                      <p:tavLst>
                                        <p:tav tm="0">
                                          <p:val>
                                            <p:strVal val="#ppt_x"/>
                                          </p:val>
                                        </p:tav>
                                        <p:tav tm="100000">
                                          <p:val>
                                            <p:strVal val="#ppt_x"/>
                                          </p:val>
                                        </p:tav>
                                      </p:tavLst>
                                    </p:anim>
                                    <p:anim calcmode="lin" valueType="num">
                                      <p:cBhvr>
                                        <p:cTn id="44" dur="500" fill="hold"/>
                                        <p:tgtEl>
                                          <p:spTgt spid="37"/>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110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120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47" presetClass="entr" presetSubtype="0" fill="hold" grpId="0" nodeType="withEffect">
                                  <p:stCondLst>
                                    <p:cond delay="170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anim calcmode="lin" valueType="num">
                                      <p:cBhvr>
                                        <p:cTn id="58" dur="500" fill="hold"/>
                                        <p:tgtEl>
                                          <p:spTgt spid="39"/>
                                        </p:tgtEl>
                                        <p:attrNameLst>
                                          <p:attrName>ppt_x</p:attrName>
                                        </p:attrNameLst>
                                      </p:cBhvr>
                                      <p:tavLst>
                                        <p:tav tm="0">
                                          <p:val>
                                            <p:strVal val="#ppt_x"/>
                                          </p:val>
                                        </p:tav>
                                        <p:tav tm="100000">
                                          <p:val>
                                            <p:strVal val="#ppt_x"/>
                                          </p:val>
                                        </p:tav>
                                      </p:tavLst>
                                    </p:anim>
                                    <p:anim calcmode="lin" valueType="num">
                                      <p:cBhvr>
                                        <p:cTn id="59" dur="500" fill="hold"/>
                                        <p:tgtEl>
                                          <p:spTgt spid="39"/>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130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par>
                                <p:cTn id="65" presetID="53" presetClass="entr" presetSubtype="16" fill="hold" grpId="0" nodeType="withEffect">
                                  <p:stCondLst>
                                    <p:cond delay="140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par>
                                <p:cTn id="70" presetID="47" presetClass="entr" presetSubtype="0" fill="hold" grpId="0" nodeType="withEffect">
                                  <p:stCondLst>
                                    <p:cond delay="190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anim calcmode="lin" valueType="num">
                                      <p:cBhvr>
                                        <p:cTn id="73" dur="500" fill="hold"/>
                                        <p:tgtEl>
                                          <p:spTgt spid="38"/>
                                        </p:tgtEl>
                                        <p:attrNameLst>
                                          <p:attrName>ppt_x</p:attrName>
                                        </p:attrNameLst>
                                      </p:cBhvr>
                                      <p:tavLst>
                                        <p:tav tm="0">
                                          <p:val>
                                            <p:strVal val="#ppt_x"/>
                                          </p:val>
                                        </p:tav>
                                        <p:tav tm="100000">
                                          <p:val>
                                            <p:strVal val="#ppt_x"/>
                                          </p:val>
                                        </p:tav>
                                      </p:tavLst>
                                    </p:anim>
                                    <p:anim calcmode="lin" valueType="num">
                                      <p:cBhvr>
                                        <p:cTn id="74" dur="500" fill="hold"/>
                                        <p:tgtEl>
                                          <p:spTgt spid="38"/>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50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矩形 14"/>
          <p:cNvSpPr/>
          <p:nvPr/>
        </p:nvSpPr>
        <p:spPr>
          <a:xfrm>
            <a:off x="0" y="0"/>
            <a:ext cx="9144000" cy="5143500"/>
          </a:xfrm>
          <a:prstGeom prst="rect">
            <a:avLst/>
          </a:prstGeom>
          <a:blipFill>
            <a:blip r:embed="rId1"/>
            <a:stretch>
              <a:fillRect l="-4000" t="-10000"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V="1">
            <a:off x="3779912" y="-12858"/>
            <a:ext cx="5024376" cy="5156357"/>
          </a:xfrm>
          <a:custGeom>
            <a:avLst/>
            <a:gdLst>
              <a:gd name="connsiteX0" fmla="*/ 1601745 w 5987384"/>
              <a:gd name="connsiteY0" fmla="*/ 0 h 6870191"/>
              <a:gd name="connsiteX1" fmla="*/ 5987384 w 5987384"/>
              <a:gd name="connsiteY1" fmla="*/ 0 h 6870191"/>
              <a:gd name="connsiteX2" fmla="*/ 2179128 w 5987384"/>
              <a:gd name="connsiteY2" fmla="*/ 6870191 h 6870191"/>
              <a:gd name="connsiteX3" fmla="*/ 0 w 5987384"/>
              <a:gd name="connsiteY3" fmla="*/ 6870191 h 6870191"/>
              <a:gd name="connsiteX4" fmla="*/ 0 w 5987384"/>
              <a:gd name="connsiteY4" fmla="*/ 2891132 h 6870191"/>
              <a:gd name="connsiteX0-1" fmla="*/ 1601745 w 5987384"/>
              <a:gd name="connsiteY0-2" fmla="*/ 0 h 6894575"/>
              <a:gd name="connsiteX1-3" fmla="*/ 5987384 w 5987384"/>
              <a:gd name="connsiteY1-4" fmla="*/ 0 h 6894575"/>
              <a:gd name="connsiteX2-5" fmla="*/ 2252280 w 5987384"/>
              <a:gd name="connsiteY2-6" fmla="*/ 6894575 h 6894575"/>
              <a:gd name="connsiteX3-7" fmla="*/ 0 w 5987384"/>
              <a:gd name="connsiteY3-8" fmla="*/ 6870191 h 6894575"/>
              <a:gd name="connsiteX4-9" fmla="*/ 0 w 5987384"/>
              <a:gd name="connsiteY4-10" fmla="*/ 2891132 h 6894575"/>
              <a:gd name="connsiteX5" fmla="*/ 1601745 w 5987384"/>
              <a:gd name="connsiteY5" fmla="*/ 0 h 6894575"/>
              <a:gd name="connsiteX0-11" fmla="*/ 1601745 w 5987384"/>
              <a:gd name="connsiteY0-12" fmla="*/ 0 h 6894575"/>
              <a:gd name="connsiteX1-13" fmla="*/ 5987384 w 5987384"/>
              <a:gd name="connsiteY1-14" fmla="*/ 0 h 6894575"/>
              <a:gd name="connsiteX2-15" fmla="*/ 2252280 w 5987384"/>
              <a:gd name="connsiteY2-16" fmla="*/ 6894575 h 6894575"/>
              <a:gd name="connsiteX3-17" fmla="*/ 0 w 5987384"/>
              <a:gd name="connsiteY3-18" fmla="*/ 6881077 h 6894575"/>
              <a:gd name="connsiteX4-19" fmla="*/ 0 w 5987384"/>
              <a:gd name="connsiteY4-20" fmla="*/ 2891132 h 6894575"/>
              <a:gd name="connsiteX5-21" fmla="*/ 1601745 w 5987384"/>
              <a:gd name="connsiteY5-22" fmla="*/ 0 h 6894575"/>
              <a:gd name="connsiteX0-23" fmla="*/ 3845308 w 8230947"/>
              <a:gd name="connsiteY0-24" fmla="*/ 0 h 6894575"/>
              <a:gd name="connsiteX1-25" fmla="*/ 8230947 w 8230947"/>
              <a:gd name="connsiteY1-26" fmla="*/ 0 h 6894575"/>
              <a:gd name="connsiteX2-27" fmla="*/ 4495843 w 8230947"/>
              <a:gd name="connsiteY2-28" fmla="*/ 6894575 h 6894575"/>
              <a:gd name="connsiteX3-29" fmla="*/ 2243563 w 8230947"/>
              <a:gd name="connsiteY3-30" fmla="*/ 6881077 h 6894575"/>
              <a:gd name="connsiteX4-31" fmla="*/ 0 w 8230947"/>
              <a:gd name="connsiteY4-32" fmla="*/ 6886641 h 6894575"/>
              <a:gd name="connsiteX5-33" fmla="*/ 3845308 w 8230947"/>
              <a:gd name="connsiteY5-34" fmla="*/ 0 h 68945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8230947" h="6894575">
                <a:moveTo>
                  <a:pt x="3845308" y="0"/>
                </a:moveTo>
                <a:lnTo>
                  <a:pt x="8230947" y="0"/>
                </a:lnTo>
                <a:lnTo>
                  <a:pt x="4495843" y="6894575"/>
                </a:lnTo>
                <a:lnTo>
                  <a:pt x="2243563" y="6881077"/>
                </a:lnTo>
                <a:lnTo>
                  <a:pt x="0" y="6886641"/>
                </a:lnTo>
                <a:lnTo>
                  <a:pt x="3845308" y="0"/>
                </a:lnTo>
                <a:close/>
              </a:path>
            </a:pathLst>
          </a:custGeom>
          <a:solidFill>
            <a:srgbClr val="FFC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012160" y="2715766"/>
            <a:ext cx="2168810" cy="2646878"/>
          </a:xfrm>
          <a:prstGeom prst="rect">
            <a:avLst/>
          </a:prstGeom>
          <a:noFill/>
        </p:spPr>
        <p:txBody>
          <a:bodyPr wrap="square" rtlCol="0">
            <a:spAutoFit/>
          </a:bodyPr>
          <a:lstStyle/>
          <a:p>
            <a:r>
              <a:rPr lang="en-US" altLang="zh-CN" sz="16600" dirty="0" smtClean="0">
                <a:solidFill>
                  <a:schemeClr val="bg1"/>
                </a:solidFill>
                <a:latin typeface="Agency FB" panose="020B0503020202020204" pitchFamily="34" charset="0"/>
                <a:ea typeface="Kozuka Gothic Pro B" panose="020B0800000000000000" pitchFamily="34" charset="-128"/>
              </a:rPr>
              <a:t>03</a:t>
            </a:r>
            <a:endParaRPr lang="zh-CN" altLang="en-US" sz="16600" dirty="0">
              <a:solidFill>
                <a:schemeClr val="bg1"/>
              </a:solidFill>
              <a:latin typeface="Agency FB" panose="020B0503020202020204" pitchFamily="34" charset="0"/>
              <a:ea typeface="Kozuka Gothic Pro B" panose="020B0800000000000000" pitchFamily="34" charset="-128"/>
            </a:endParaRPr>
          </a:p>
        </p:txBody>
      </p:sp>
      <p:sp>
        <p:nvSpPr>
          <p:cNvPr id="18" name="矩形 17"/>
          <p:cNvSpPr/>
          <p:nvPr/>
        </p:nvSpPr>
        <p:spPr>
          <a:xfrm>
            <a:off x="4788024" y="771550"/>
            <a:ext cx="2348842" cy="400110"/>
          </a:xfrm>
          <a:prstGeom prst="rect">
            <a:avLst/>
          </a:prstGeom>
        </p:spPr>
        <p:txBody>
          <a:bodyPr wrap="square">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相关标题文字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788024" y="1239575"/>
            <a:ext cx="2247565" cy="1061829"/>
          </a:xfrm>
          <a:prstGeom prst="rect">
            <a:avLst/>
          </a:prstGeom>
          <a:noFill/>
        </p:spPr>
        <p:txBody>
          <a:bodyPr wrap="square" rtlCol="0">
            <a:spAutoFit/>
          </a:bodyPr>
          <a:lstStyle/>
          <a:p>
            <a:pPr algn="just">
              <a:lnSpc>
                <a:spcPct val="150000"/>
              </a:lnSpc>
            </a:pPr>
            <a:r>
              <a:rPr lang="en-US" altLang="zh-CN" sz="1050" dirty="0" smtClean="0">
                <a:solidFill>
                  <a:schemeClr val="bg1"/>
                </a:solidFill>
                <a:latin typeface="Arial" panose="020B0604020202020204" pitchFamily="34" charset="0"/>
                <a:cs typeface="Arial" panose="020B0604020202020204" pitchFamily="34" charset="0"/>
              </a:rPr>
              <a:t>Click add related title text, and click add related title text, click add related title text, click on add related title words.</a:t>
            </a:r>
            <a:endParaRPr lang="zh-CN" altLang="en-US" sz="1050" dirty="0">
              <a:solidFill>
                <a:schemeClr val="bg1"/>
              </a:solidFill>
              <a:latin typeface="Arial" panose="020B0604020202020204" pitchFamily="34" charset="0"/>
              <a:cs typeface="Arial" panose="020B0604020202020204" pitchFamily="34" charset="0"/>
            </a:endParaRPr>
          </a:p>
        </p:txBody>
      </p:sp>
      <p:cxnSp>
        <p:nvCxnSpPr>
          <p:cNvPr id="20" name="直接连接符 19"/>
          <p:cNvCxnSpPr/>
          <p:nvPr/>
        </p:nvCxnSpPr>
        <p:spPr>
          <a:xfrm>
            <a:off x="4840090" y="1230057"/>
            <a:ext cx="212349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strVal val="4*#ppt_w"/>
                                          </p:val>
                                        </p:tav>
                                        <p:tav tm="100000">
                                          <p:val>
                                            <p:strVal val="#ppt_w"/>
                                          </p:val>
                                        </p:tav>
                                      </p:tavLst>
                                    </p:anim>
                                    <p:anim calcmode="lin" valueType="num">
                                      <p:cBhvr>
                                        <p:cTn id="8" dur="2000" fill="hold"/>
                                        <p:tgtEl>
                                          <p:spTgt spid="15"/>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6" presetClass="emph" presetSubtype="0" fill="hold" grpId="1" nodeType="after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childTnLst>
                          </p:cTn>
                        </p:par>
                        <p:par>
                          <p:cTn id="13" fill="hold">
                            <p:stCondLst>
                              <p:cond delay="2500"/>
                            </p:stCondLst>
                            <p:childTnLst>
                              <p:par>
                                <p:cTn id="14" presetID="2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par>
                          <p:cTn id="17" fill="hold">
                            <p:stCondLst>
                              <p:cond delay="3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7"/>
                                        </p:tgtEl>
                                        <p:attrNameLst>
                                          <p:attrName>ppt_y</p:attrName>
                                        </p:attrNameLst>
                                      </p:cBhvr>
                                      <p:tavLst>
                                        <p:tav tm="0">
                                          <p:val>
                                            <p:strVal val="#ppt_y"/>
                                          </p:val>
                                        </p:tav>
                                        <p:tav tm="100000">
                                          <p:val>
                                            <p:strVal val="#ppt_y"/>
                                          </p:val>
                                        </p:tav>
                                      </p:tavLst>
                                    </p:anim>
                                    <p:anim calcmode="lin" valueType="num">
                                      <p:cBhvr>
                                        <p:cTn id="22"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7"/>
                                        </p:tgtEl>
                                      </p:cBhvr>
                                    </p:animEffect>
                                  </p:childTnLst>
                                </p:cTn>
                              </p:par>
                            </p:childTnLst>
                          </p:cTn>
                        </p:par>
                        <p:par>
                          <p:cTn id="25" fill="hold">
                            <p:stCondLst>
                              <p:cond delay="1549"/>
                            </p:stCondLst>
                            <p:childTnLst>
                              <p:par>
                                <p:cTn id="26" presetID="5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2049"/>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2549"/>
                            </p:stCondLst>
                            <p:childTnLst>
                              <p:par>
                                <p:cTn id="36" presetID="42"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5" name="Line 7"/>
          <p:cNvSpPr>
            <a:spLocks noChangeShapeType="1"/>
          </p:cNvSpPr>
          <p:nvPr/>
        </p:nvSpPr>
        <p:spPr bwMode="auto">
          <a:xfrm>
            <a:off x="4575158" y="2288288"/>
            <a:ext cx="0" cy="866659"/>
          </a:xfrm>
          <a:prstGeom prst="line">
            <a:avLst/>
          </a:prstGeom>
          <a:noFill/>
          <a:ln w="19050" cap="flat">
            <a:solidFill>
              <a:schemeClr val="accent4"/>
            </a:solidFill>
            <a:prstDash val="solid"/>
            <a:miter lim="800000"/>
          </a:ln>
          <a:extLst>
            <a:ext uri="{909E8E84-426E-40DD-AFC4-6F175D3DCCD1}">
              <a14:hiddenFill xmlns:a14="http://schemas.microsoft.com/office/drawing/2010/main">
                <a:noFill/>
              </a14:hiddenFill>
            </a:ext>
          </a:extLst>
        </p:spPr>
        <p:txBody>
          <a:bodyPr vert="horz" wrap="square" lIns="68573" tIns="34287" rIns="68573" bIns="34287" numCol="1" anchor="t" anchorCtr="0" compatLnSpc="1"/>
          <a:lstStyle/>
          <a:p>
            <a:endParaRPr lang="zh-CN" altLang="en-US" sz="1000" dirty="0"/>
          </a:p>
        </p:txBody>
      </p:sp>
      <p:sp>
        <p:nvSpPr>
          <p:cNvPr id="20" name="Oval 8"/>
          <p:cNvSpPr>
            <a:spLocks noChangeArrowheads="1"/>
          </p:cNvSpPr>
          <p:nvPr/>
        </p:nvSpPr>
        <p:spPr bwMode="auto">
          <a:xfrm>
            <a:off x="4466356" y="3148251"/>
            <a:ext cx="213657" cy="213657"/>
          </a:xfrm>
          <a:prstGeom prst="ellipse">
            <a:avLst/>
          </a:prstGeom>
          <a:solidFill>
            <a:schemeClr val="accent4"/>
          </a:solidFill>
          <a:ln>
            <a:noFill/>
          </a:ln>
        </p:spPr>
        <p:txBody>
          <a:bodyPr vert="horz" wrap="square" lIns="68573" tIns="34287" rIns="68573" bIns="34287" numCol="1" anchor="t" anchorCtr="0" compatLnSpc="1"/>
          <a:lstStyle/>
          <a:p>
            <a:endParaRPr lang="zh-CN" altLang="en-US" sz="1000" dirty="0"/>
          </a:p>
        </p:txBody>
      </p:sp>
      <p:sp>
        <p:nvSpPr>
          <p:cNvPr id="21" name="Oval 9"/>
          <p:cNvSpPr>
            <a:spLocks noChangeArrowheads="1"/>
          </p:cNvSpPr>
          <p:nvPr/>
        </p:nvSpPr>
        <p:spPr bwMode="auto">
          <a:xfrm>
            <a:off x="6230243" y="3148251"/>
            <a:ext cx="215663" cy="213657"/>
          </a:xfrm>
          <a:prstGeom prst="ellipse">
            <a:avLst/>
          </a:prstGeom>
          <a:solidFill>
            <a:srgbClr val="FFC000"/>
          </a:solidFill>
          <a:ln>
            <a:solidFill>
              <a:srgbClr val="FFC000"/>
            </a:solidFill>
          </a:ln>
        </p:spPr>
        <p:txBody>
          <a:bodyPr vert="horz" wrap="square" lIns="68573" tIns="34287" rIns="68573" bIns="34287" numCol="1" anchor="t" anchorCtr="0" compatLnSpc="1"/>
          <a:lstStyle/>
          <a:p>
            <a:endParaRPr lang="zh-CN" altLang="en-US" sz="1000" dirty="0"/>
          </a:p>
        </p:txBody>
      </p:sp>
      <p:sp>
        <p:nvSpPr>
          <p:cNvPr id="22" name="Oval 10"/>
          <p:cNvSpPr>
            <a:spLocks noChangeArrowheads="1"/>
          </p:cNvSpPr>
          <p:nvPr/>
        </p:nvSpPr>
        <p:spPr bwMode="auto">
          <a:xfrm>
            <a:off x="7996241" y="3148251"/>
            <a:ext cx="212655" cy="213657"/>
          </a:xfrm>
          <a:prstGeom prst="ellipse">
            <a:avLst/>
          </a:prstGeom>
          <a:solidFill>
            <a:schemeClr val="accent2"/>
          </a:solidFill>
          <a:ln>
            <a:noFill/>
          </a:ln>
        </p:spPr>
        <p:txBody>
          <a:bodyPr vert="horz" wrap="square" lIns="68573" tIns="34287" rIns="68573" bIns="34287" numCol="1" anchor="t" anchorCtr="0" compatLnSpc="1"/>
          <a:lstStyle/>
          <a:p>
            <a:endParaRPr lang="zh-CN" altLang="en-US" sz="1000" dirty="0"/>
          </a:p>
        </p:txBody>
      </p:sp>
      <p:sp>
        <p:nvSpPr>
          <p:cNvPr id="23" name="Oval 11"/>
          <p:cNvSpPr>
            <a:spLocks noChangeArrowheads="1"/>
          </p:cNvSpPr>
          <p:nvPr/>
        </p:nvSpPr>
        <p:spPr bwMode="auto">
          <a:xfrm>
            <a:off x="2700678" y="3148251"/>
            <a:ext cx="213657" cy="213657"/>
          </a:xfrm>
          <a:prstGeom prst="ellipse">
            <a:avLst/>
          </a:prstGeom>
          <a:solidFill>
            <a:srgbClr val="FFC000"/>
          </a:solidFill>
          <a:ln>
            <a:solidFill>
              <a:srgbClr val="FFC000"/>
            </a:solidFill>
          </a:ln>
        </p:spPr>
        <p:txBody>
          <a:bodyPr vert="horz" wrap="square" lIns="68573" tIns="34287" rIns="68573" bIns="34287" numCol="1" anchor="t" anchorCtr="0" compatLnSpc="1"/>
          <a:lstStyle/>
          <a:p>
            <a:endParaRPr lang="zh-CN" altLang="en-US" sz="1000" dirty="0"/>
          </a:p>
        </p:txBody>
      </p:sp>
      <p:sp>
        <p:nvSpPr>
          <p:cNvPr id="24" name="Oval 12"/>
          <p:cNvSpPr>
            <a:spLocks noChangeArrowheads="1"/>
          </p:cNvSpPr>
          <p:nvPr/>
        </p:nvSpPr>
        <p:spPr bwMode="auto">
          <a:xfrm>
            <a:off x="934999" y="3148251"/>
            <a:ext cx="213657" cy="213657"/>
          </a:xfrm>
          <a:prstGeom prst="ellipse">
            <a:avLst/>
          </a:prstGeom>
          <a:solidFill>
            <a:schemeClr val="accent2"/>
          </a:solidFill>
          <a:ln>
            <a:noFill/>
          </a:ln>
        </p:spPr>
        <p:txBody>
          <a:bodyPr vert="horz" wrap="square" lIns="68573" tIns="34287" rIns="68573" bIns="34287" numCol="1" anchor="t" anchorCtr="0" compatLnSpc="1"/>
          <a:lstStyle/>
          <a:p>
            <a:endParaRPr lang="zh-CN" altLang="en-US" sz="1000" dirty="0"/>
          </a:p>
        </p:txBody>
      </p:sp>
      <p:sp>
        <p:nvSpPr>
          <p:cNvPr id="25" name="Freeform 13"/>
          <p:cNvSpPr/>
          <p:nvPr/>
        </p:nvSpPr>
        <p:spPr bwMode="auto">
          <a:xfrm>
            <a:off x="1041432" y="2492717"/>
            <a:ext cx="3533726" cy="662228"/>
          </a:xfrm>
          <a:custGeom>
            <a:avLst/>
            <a:gdLst>
              <a:gd name="T0" fmla="*/ 0 w 1895"/>
              <a:gd name="T1" fmla="*/ 355 h 355"/>
              <a:gd name="T2" fmla="*/ 0 w 1895"/>
              <a:gd name="T3" fmla="*/ 119 h 355"/>
              <a:gd name="T4" fmla="*/ 67 w 1895"/>
              <a:gd name="T5" fmla="*/ 54 h 355"/>
              <a:gd name="T6" fmla="*/ 1826 w 1895"/>
              <a:gd name="T7" fmla="*/ 54 h 355"/>
              <a:gd name="T8" fmla="*/ 1895 w 1895"/>
              <a:gd name="T9" fmla="*/ 0 h 355"/>
            </a:gdLst>
            <a:ahLst/>
            <a:cxnLst>
              <a:cxn ang="0">
                <a:pos x="T0" y="T1"/>
              </a:cxn>
              <a:cxn ang="0">
                <a:pos x="T2" y="T3"/>
              </a:cxn>
              <a:cxn ang="0">
                <a:pos x="T4" y="T5"/>
              </a:cxn>
              <a:cxn ang="0">
                <a:pos x="T6" y="T7"/>
              </a:cxn>
              <a:cxn ang="0">
                <a:pos x="T8" y="T9"/>
              </a:cxn>
            </a:cxnLst>
            <a:rect l="0" t="0" r="r" b="b"/>
            <a:pathLst>
              <a:path w="1895" h="355">
                <a:moveTo>
                  <a:pt x="0" y="355"/>
                </a:moveTo>
                <a:cubicBezTo>
                  <a:pt x="0" y="119"/>
                  <a:pt x="0" y="119"/>
                  <a:pt x="0" y="119"/>
                </a:cubicBezTo>
                <a:cubicBezTo>
                  <a:pt x="0" y="119"/>
                  <a:pt x="1" y="55"/>
                  <a:pt x="67" y="54"/>
                </a:cubicBezTo>
                <a:cubicBezTo>
                  <a:pt x="1826" y="54"/>
                  <a:pt x="1826" y="54"/>
                  <a:pt x="1826" y="54"/>
                </a:cubicBezTo>
                <a:cubicBezTo>
                  <a:pt x="1856" y="54"/>
                  <a:pt x="1884" y="26"/>
                  <a:pt x="1895" y="0"/>
                </a:cubicBezTo>
              </a:path>
            </a:pathLst>
          </a:custGeom>
          <a:noFill/>
          <a:ln w="1905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7" rIns="68573" bIns="34287" numCol="1" anchor="t" anchorCtr="0" compatLnSpc="1"/>
          <a:lstStyle/>
          <a:p>
            <a:endParaRPr lang="zh-CN" altLang="en-US" sz="1000" dirty="0"/>
          </a:p>
        </p:txBody>
      </p:sp>
      <p:sp>
        <p:nvSpPr>
          <p:cNvPr id="26" name="Freeform 14"/>
          <p:cNvSpPr/>
          <p:nvPr/>
        </p:nvSpPr>
        <p:spPr bwMode="auto">
          <a:xfrm>
            <a:off x="2807111" y="2712933"/>
            <a:ext cx="1768047" cy="442012"/>
          </a:xfrm>
          <a:custGeom>
            <a:avLst/>
            <a:gdLst>
              <a:gd name="T0" fmla="*/ 0 w 948"/>
              <a:gd name="T1" fmla="*/ 237 h 237"/>
              <a:gd name="T2" fmla="*/ 0 w 948"/>
              <a:gd name="T3" fmla="*/ 119 h 237"/>
              <a:gd name="T4" fmla="*/ 66 w 948"/>
              <a:gd name="T5" fmla="*/ 54 h 237"/>
              <a:gd name="T6" fmla="*/ 877 w 948"/>
              <a:gd name="T7" fmla="*/ 54 h 237"/>
              <a:gd name="T8" fmla="*/ 948 w 948"/>
              <a:gd name="T9" fmla="*/ 0 h 237"/>
            </a:gdLst>
            <a:ahLst/>
            <a:cxnLst>
              <a:cxn ang="0">
                <a:pos x="T0" y="T1"/>
              </a:cxn>
              <a:cxn ang="0">
                <a:pos x="T2" y="T3"/>
              </a:cxn>
              <a:cxn ang="0">
                <a:pos x="T4" y="T5"/>
              </a:cxn>
              <a:cxn ang="0">
                <a:pos x="T6" y="T7"/>
              </a:cxn>
              <a:cxn ang="0">
                <a:pos x="T8" y="T9"/>
              </a:cxn>
            </a:cxnLst>
            <a:rect l="0" t="0" r="r" b="b"/>
            <a:pathLst>
              <a:path w="948" h="237">
                <a:moveTo>
                  <a:pt x="0" y="237"/>
                </a:moveTo>
                <a:cubicBezTo>
                  <a:pt x="0" y="119"/>
                  <a:pt x="0" y="119"/>
                  <a:pt x="0" y="119"/>
                </a:cubicBezTo>
                <a:cubicBezTo>
                  <a:pt x="0" y="119"/>
                  <a:pt x="1" y="55"/>
                  <a:pt x="66" y="54"/>
                </a:cubicBezTo>
                <a:cubicBezTo>
                  <a:pt x="877" y="54"/>
                  <a:pt x="877" y="54"/>
                  <a:pt x="877" y="54"/>
                </a:cubicBezTo>
                <a:cubicBezTo>
                  <a:pt x="909" y="54"/>
                  <a:pt x="937" y="28"/>
                  <a:pt x="948" y="0"/>
                </a:cubicBezTo>
              </a:path>
            </a:pathLst>
          </a:custGeom>
          <a:noFill/>
          <a:ln w="19050"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7" rIns="68573" bIns="34287" numCol="1" anchor="t" anchorCtr="0" compatLnSpc="1"/>
          <a:lstStyle/>
          <a:p>
            <a:endParaRPr lang="zh-CN" altLang="en-US" sz="1000" dirty="0"/>
          </a:p>
        </p:txBody>
      </p:sp>
      <p:sp>
        <p:nvSpPr>
          <p:cNvPr id="27" name="Freeform 15"/>
          <p:cNvSpPr/>
          <p:nvPr/>
        </p:nvSpPr>
        <p:spPr bwMode="auto">
          <a:xfrm>
            <a:off x="4575159" y="2492717"/>
            <a:ext cx="3531358" cy="662228"/>
          </a:xfrm>
          <a:custGeom>
            <a:avLst/>
            <a:gdLst>
              <a:gd name="T0" fmla="*/ 1894 w 1894"/>
              <a:gd name="T1" fmla="*/ 355 h 355"/>
              <a:gd name="T2" fmla="*/ 1894 w 1894"/>
              <a:gd name="T3" fmla="*/ 119 h 355"/>
              <a:gd name="T4" fmla="*/ 1828 w 1894"/>
              <a:gd name="T5" fmla="*/ 54 h 355"/>
              <a:gd name="T6" fmla="*/ 68 w 1894"/>
              <a:gd name="T7" fmla="*/ 54 h 355"/>
              <a:gd name="T8" fmla="*/ 0 w 1894"/>
              <a:gd name="T9" fmla="*/ 0 h 355"/>
            </a:gdLst>
            <a:ahLst/>
            <a:cxnLst>
              <a:cxn ang="0">
                <a:pos x="T0" y="T1"/>
              </a:cxn>
              <a:cxn ang="0">
                <a:pos x="T2" y="T3"/>
              </a:cxn>
              <a:cxn ang="0">
                <a:pos x="T4" y="T5"/>
              </a:cxn>
              <a:cxn ang="0">
                <a:pos x="T6" y="T7"/>
              </a:cxn>
              <a:cxn ang="0">
                <a:pos x="T8" y="T9"/>
              </a:cxn>
            </a:cxnLst>
            <a:rect l="0" t="0" r="r" b="b"/>
            <a:pathLst>
              <a:path w="1894" h="355">
                <a:moveTo>
                  <a:pt x="1894" y="355"/>
                </a:moveTo>
                <a:cubicBezTo>
                  <a:pt x="1894" y="119"/>
                  <a:pt x="1894" y="119"/>
                  <a:pt x="1894" y="119"/>
                </a:cubicBezTo>
                <a:cubicBezTo>
                  <a:pt x="1894" y="119"/>
                  <a:pt x="1893" y="55"/>
                  <a:pt x="1828" y="54"/>
                </a:cubicBezTo>
                <a:cubicBezTo>
                  <a:pt x="68" y="54"/>
                  <a:pt x="68" y="54"/>
                  <a:pt x="68" y="54"/>
                </a:cubicBezTo>
                <a:cubicBezTo>
                  <a:pt x="38" y="54"/>
                  <a:pt x="10" y="26"/>
                  <a:pt x="0" y="0"/>
                </a:cubicBezTo>
              </a:path>
            </a:pathLst>
          </a:custGeom>
          <a:noFill/>
          <a:ln w="1905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7" rIns="68573" bIns="34287" numCol="1" anchor="t" anchorCtr="0" compatLnSpc="1"/>
          <a:lstStyle/>
          <a:p>
            <a:endParaRPr lang="zh-CN" altLang="en-US" sz="1000" dirty="0"/>
          </a:p>
        </p:txBody>
      </p:sp>
      <p:sp>
        <p:nvSpPr>
          <p:cNvPr id="28" name="Freeform 16"/>
          <p:cNvSpPr/>
          <p:nvPr/>
        </p:nvSpPr>
        <p:spPr bwMode="auto">
          <a:xfrm>
            <a:off x="4575159" y="2712933"/>
            <a:ext cx="1765679" cy="442012"/>
          </a:xfrm>
          <a:custGeom>
            <a:avLst/>
            <a:gdLst>
              <a:gd name="T0" fmla="*/ 947 w 947"/>
              <a:gd name="T1" fmla="*/ 237 h 237"/>
              <a:gd name="T2" fmla="*/ 947 w 947"/>
              <a:gd name="T3" fmla="*/ 119 h 237"/>
              <a:gd name="T4" fmla="*/ 881 w 947"/>
              <a:gd name="T5" fmla="*/ 54 h 237"/>
              <a:gd name="T6" fmla="*/ 70 w 947"/>
              <a:gd name="T7" fmla="*/ 54 h 237"/>
              <a:gd name="T8" fmla="*/ 0 w 947"/>
              <a:gd name="T9" fmla="*/ 0 h 237"/>
            </a:gdLst>
            <a:ahLst/>
            <a:cxnLst>
              <a:cxn ang="0">
                <a:pos x="T0" y="T1"/>
              </a:cxn>
              <a:cxn ang="0">
                <a:pos x="T2" y="T3"/>
              </a:cxn>
              <a:cxn ang="0">
                <a:pos x="T4" y="T5"/>
              </a:cxn>
              <a:cxn ang="0">
                <a:pos x="T6" y="T7"/>
              </a:cxn>
              <a:cxn ang="0">
                <a:pos x="T8" y="T9"/>
              </a:cxn>
            </a:cxnLst>
            <a:rect l="0" t="0" r="r" b="b"/>
            <a:pathLst>
              <a:path w="947" h="237">
                <a:moveTo>
                  <a:pt x="947" y="237"/>
                </a:moveTo>
                <a:cubicBezTo>
                  <a:pt x="947" y="119"/>
                  <a:pt x="947" y="119"/>
                  <a:pt x="947" y="119"/>
                </a:cubicBezTo>
                <a:cubicBezTo>
                  <a:pt x="947" y="119"/>
                  <a:pt x="946" y="55"/>
                  <a:pt x="881" y="54"/>
                </a:cubicBezTo>
                <a:cubicBezTo>
                  <a:pt x="70" y="54"/>
                  <a:pt x="70" y="54"/>
                  <a:pt x="70" y="54"/>
                </a:cubicBezTo>
                <a:cubicBezTo>
                  <a:pt x="38" y="54"/>
                  <a:pt x="11" y="28"/>
                  <a:pt x="0" y="0"/>
                </a:cubicBezTo>
              </a:path>
            </a:pathLst>
          </a:custGeom>
          <a:noFill/>
          <a:ln w="19050"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7" rIns="68573" bIns="34287" numCol="1" anchor="t" anchorCtr="0" compatLnSpc="1"/>
          <a:lstStyle/>
          <a:p>
            <a:endParaRPr lang="zh-CN" altLang="en-US" sz="1000" dirty="0"/>
          </a:p>
        </p:txBody>
      </p:sp>
      <p:sp>
        <p:nvSpPr>
          <p:cNvPr id="4" name="Freeform 6"/>
          <p:cNvSpPr/>
          <p:nvPr/>
        </p:nvSpPr>
        <p:spPr bwMode="auto">
          <a:xfrm>
            <a:off x="4078936" y="1101808"/>
            <a:ext cx="986130" cy="1253918"/>
          </a:xfrm>
          <a:custGeom>
            <a:avLst/>
            <a:gdLst>
              <a:gd name="T0" fmla="*/ 214 w 427"/>
              <a:gd name="T1" fmla="*/ 0 h 543"/>
              <a:gd name="T2" fmla="*/ 427 w 427"/>
              <a:gd name="T3" fmla="*/ 213 h 543"/>
              <a:gd name="T4" fmla="*/ 326 w 427"/>
              <a:gd name="T5" fmla="*/ 394 h 543"/>
              <a:gd name="T6" fmla="*/ 268 w 427"/>
              <a:gd name="T7" fmla="*/ 444 h 543"/>
              <a:gd name="T8" fmla="*/ 214 w 427"/>
              <a:gd name="T9" fmla="*/ 543 h 543"/>
              <a:gd name="T10" fmla="*/ 159 w 427"/>
              <a:gd name="T11" fmla="*/ 444 h 543"/>
              <a:gd name="T12" fmla="*/ 100 w 427"/>
              <a:gd name="T13" fmla="*/ 393 h 543"/>
              <a:gd name="T14" fmla="*/ 88 w 427"/>
              <a:gd name="T15" fmla="*/ 385 h 543"/>
              <a:gd name="T16" fmla="*/ 88 w 427"/>
              <a:gd name="T17" fmla="*/ 385 h 543"/>
              <a:gd name="T18" fmla="*/ 88 w 427"/>
              <a:gd name="T19" fmla="*/ 385 h 543"/>
              <a:gd name="T20" fmla="*/ 0 w 427"/>
              <a:gd name="T21" fmla="*/ 213 h 543"/>
              <a:gd name="T22" fmla="*/ 214 w 427"/>
              <a:gd name="T23"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543">
                <a:moveTo>
                  <a:pt x="214" y="0"/>
                </a:moveTo>
                <a:cubicBezTo>
                  <a:pt x="331" y="0"/>
                  <a:pt x="427" y="95"/>
                  <a:pt x="427" y="213"/>
                </a:cubicBezTo>
                <a:cubicBezTo>
                  <a:pt x="427" y="290"/>
                  <a:pt x="386" y="357"/>
                  <a:pt x="326" y="394"/>
                </a:cubicBezTo>
                <a:cubicBezTo>
                  <a:pt x="312" y="404"/>
                  <a:pt x="289" y="422"/>
                  <a:pt x="268" y="444"/>
                </a:cubicBezTo>
                <a:cubicBezTo>
                  <a:pt x="234" y="479"/>
                  <a:pt x="214" y="543"/>
                  <a:pt x="214" y="543"/>
                </a:cubicBezTo>
                <a:cubicBezTo>
                  <a:pt x="214" y="543"/>
                  <a:pt x="193" y="479"/>
                  <a:pt x="159" y="444"/>
                </a:cubicBezTo>
                <a:cubicBezTo>
                  <a:pt x="137" y="421"/>
                  <a:pt x="114" y="403"/>
                  <a:pt x="100" y="393"/>
                </a:cubicBezTo>
                <a:cubicBezTo>
                  <a:pt x="96" y="391"/>
                  <a:pt x="92" y="388"/>
                  <a:pt x="88" y="385"/>
                </a:cubicBezTo>
                <a:cubicBezTo>
                  <a:pt x="88" y="385"/>
                  <a:pt x="88" y="385"/>
                  <a:pt x="88" y="385"/>
                </a:cubicBezTo>
                <a:cubicBezTo>
                  <a:pt x="88" y="385"/>
                  <a:pt x="88" y="385"/>
                  <a:pt x="88" y="385"/>
                </a:cubicBezTo>
                <a:cubicBezTo>
                  <a:pt x="35" y="346"/>
                  <a:pt x="0" y="284"/>
                  <a:pt x="0" y="213"/>
                </a:cubicBezTo>
                <a:cubicBezTo>
                  <a:pt x="0" y="95"/>
                  <a:pt x="96" y="0"/>
                  <a:pt x="214" y="0"/>
                </a:cubicBezTo>
                <a:close/>
              </a:path>
            </a:pathLst>
          </a:custGeom>
          <a:solidFill>
            <a:srgbClr val="FFC000"/>
          </a:solidFill>
          <a:ln w="5" cap="flat">
            <a:noFill/>
            <a:prstDash val="solid"/>
            <a:miter lim="800000"/>
          </a:ln>
        </p:spPr>
        <p:txBody>
          <a:bodyPr vert="horz" wrap="square" lIns="68573" tIns="215978" rIns="68573" bIns="34287" numCol="1" anchor="t" anchorCtr="0" compatLnSpc="1"/>
          <a:lstStyle/>
          <a:p>
            <a:pPr lvl="0" algn="ctr"/>
            <a:r>
              <a:rPr lang="zh-CN" altLang="en-US" kern="0" dirty="0">
                <a:solidFill>
                  <a:prstClr val="white"/>
                </a:solidFill>
                <a:latin typeface="AvantGarde Md BT" pitchFamily="34" charset="0"/>
                <a:ea typeface="微软雅黑" panose="020B0503020204020204" pitchFamily="34" charset="-122"/>
              </a:rPr>
              <a:t>添加标题</a:t>
            </a:r>
            <a:endParaRPr lang="zh-CN" altLang="en-US" kern="0" dirty="0">
              <a:solidFill>
                <a:prstClr val="white"/>
              </a:solidFill>
              <a:latin typeface="AvantGarde Md BT" pitchFamily="34" charset="0"/>
              <a:ea typeface="微软雅黑" panose="020B0503020204020204" pitchFamily="34" charset="-122"/>
            </a:endParaRPr>
          </a:p>
        </p:txBody>
      </p:sp>
      <p:sp>
        <p:nvSpPr>
          <p:cNvPr id="32" name="矩形 31"/>
          <p:cNvSpPr/>
          <p:nvPr/>
        </p:nvSpPr>
        <p:spPr>
          <a:xfrm>
            <a:off x="463387" y="3479737"/>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463385" y="3852003"/>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2193541" y="3479737"/>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2193538" y="3852003"/>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3958430" y="3479737"/>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3958429" y="3852003"/>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5724503" y="3479737"/>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5724503" y="3852003"/>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7488999" y="3479737"/>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7488997" y="3852003"/>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4166" y="81880"/>
            <a:ext cx="9146644" cy="401638"/>
            <a:chOff x="-14166" y="176694"/>
            <a:chExt cx="9146644" cy="401638"/>
          </a:xfrm>
        </p:grpSpPr>
        <p:sp>
          <p:nvSpPr>
            <p:cNvPr id="30"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1"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34" name="组合 7"/>
            <p:cNvGrpSpPr/>
            <p:nvPr/>
          </p:nvGrpSpPr>
          <p:grpSpPr bwMode="auto">
            <a:xfrm rot="5400000">
              <a:off x="133471" y="195744"/>
              <a:ext cx="68263" cy="363538"/>
              <a:chOff x="959" y="1331"/>
              <a:chExt cx="108" cy="572"/>
            </a:xfrm>
            <a:solidFill>
              <a:srgbClr val="FFC000"/>
            </a:solidFill>
          </p:grpSpPr>
          <p:cxnSp>
            <p:nvCxnSpPr>
              <p:cNvPr id="47" name="直接连接符 46"/>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35" name="组合 33"/>
            <p:cNvGrpSpPr/>
            <p:nvPr/>
          </p:nvGrpSpPr>
          <p:grpSpPr>
            <a:xfrm>
              <a:off x="2384819" y="343382"/>
              <a:ext cx="6747659" cy="68263"/>
              <a:chOff x="3461553" y="517741"/>
              <a:chExt cx="6747659" cy="68263"/>
            </a:xfrm>
            <a:solidFill>
              <a:srgbClr val="64A177"/>
            </a:solidFill>
          </p:grpSpPr>
          <p:cxnSp>
            <p:nvCxnSpPr>
              <p:cNvPr id="45" name="直接连接符 44"/>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44"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1500"/>
                            </p:stCondLst>
                            <p:childTnLst>
                              <p:par>
                                <p:cTn id="27" presetID="23" presetClass="entr" presetSubtype="28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3*#ppt_w"/>
                                          </p:val>
                                        </p:tav>
                                        <p:tav tm="100000">
                                          <p:val>
                                            <p:strVal val="#ppt_w"/>
                                          </p:val>
                                        </p:tav>
                                      </p:tavLst>
                                    </p:anim>
                                    <p:anim calcmode="lin" valueType="num">
                                      <p:cBhvr>
                                        <p:cTn id="30" dur="500" fill="hold"/>
                                        <p:tgtEl>
                                          <p:spTgt spid="20"/>
                                        </p:tgtEl>
                                        <p:attrNameLst>
                                          <p:attrName>ppt_h</p:attrName>
                                        </p:attrNameLst>
                                      </p:cBhvr>
                                      <p:tavLst>
                                        <p:tav tm="0">
                                          <p:val>
                                            <p:strVal val="4/3*#ppt_h"/>
                                          </p:val>
                                        </p:tav>
                                        <p:tav tm="100000">
                                          <p:val>
                                            <p:strVal val="#ppt_h"/>
                                          </p:val>
                                        </p:tav>
                                      </p:tavLst>
                                    </p:anim>
                                  </p:childTnLst>
                                </p:cTn>
                              </p:par>
                              <p:par>
                                <p:cTn id="31" presetID="23" presetClass="entr" presetSubtype="288" fill="hold" grpId="0" nodeType="withEffect">
                                  <p:stCondLst>
                                    <p:cond delay="20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strVal val="4/3*#ppt_w"/>
                                          </p:val>
                                        </p:tav>
                                        <p:tav tm="100000">
                                          <p:val>
                                            <p:strVal val="#ppt_w"/>
                                          </p:val>
                                        </p:tav>
                                      </p:tavLst>
                                    </p:anim>
                                    <p:anim calcmode="lin" valueType="num">
                                      <p:cBhvr>
                                        <p:cTn id="34" dur="500" fill="hold"/>
                                        <p:tgtEl>
                                          <p:spTgt spid="23"/>
                                        </p:tgtEl>
                                        <p:attrNameLst>
                                          <p:attrName>ppt_h</p:attrName>
                                        </p:attrNameLst>
                                      </p:cBhvr>
                                      <p:tavLst>
                                        <p:tav tm="0">
                                          <p:val>
                                            <p:strVal val="4/3*#ppt_h"/>
                                          </p:val>
                                        </p:tav>
                                        <p:tav tm="100000">
                                          <p:val>
                                            <p:strVal val="#ppt_h"/>
                                          </p:val>
                                        </p:tav>
                                      </p:tavLst>
                                    </p:anim>
                                  </p:childTnLst>
                                </p:cTn>
                              </p:par>
                              <p:par>
                                <p:cTn id="35" presetID="23" presetClass="entr" presetSubtype="288" fill="hold" grpId="0" nodeType="withEffect">
                                  <p:stCondLst>
                                    <p:cond delay="2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strVal val="4/3*#ppt_w"/>
                                          </p:val>
                                        </p:tav>
                                        <p:tav tm="100000">
                                          <p:val>
                                            <p:strVal val="#ppt_w"/>
                                          </p:val>
                                        </p:tav>
                                      </p:tavLst>
                                    </p:anim>
                                    <p:anim calcmode="lin" valueType="num">
                                      <p:cBhvr>
                                        <p:cTn id="38" dur="500" fill="hold"/>
                                        <p:tgtEl>
                                          <p:spTgt spid="21"/>
                                        </p:tgtEl>
                                        <p:attrNameLst>
                                          <p:attrName>ppt_h</p:attrName>
                                        </p:attrNameLst>
                                      </p:cBhvr>
                                      <p:tavLst>
                                        <p:tav tm="0">
                                          <p:val>
                                            <p:strVal val="4/3*#ppt_h"/>
                                          </p:val>
                                        </p:tav>
                                        <p:tav tm="100000">
                                          <p:val>
                                            <p:strVal val="#ppt_h"/>
                                          </p:val>
                                        </p:tav>
                                      </p:tavLst>
                                    </p:anim>
                                  </p:childTnLst>
                                </p:cTn>
                              </p:par>
                              <p:par>
                                <p:cTn id="39" presetID="23" presetClass="entr" presetSubtype="288" fill="hold" grpId="0" nodeType="withEffect">
                                  <p:stCondLst>
                                    <p:cond delay="40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strVal val="4/3*#ppt_w"/>
                                          </p:val>
                                        </p:tav>
                                        <p:tav tm="100000">
                                          <p:val>
                                            <p:strVal val="#ppt_w"/>
                                          </p:val>
                                        </p:tav>
                                      </p:tavLst>
                                    </p:anim>
                                    <p:anim calcmode="lin" valueType="num">
                                      <p:cBhvr>
                                        <p:cTn id="42" dur="500" fill="hold"/>
                                        <p:tgtEl>
                                          <p:spTgt spid="24"/>
                                        </p:tgtEl>
                                        <p:attrNameLst>
                                          <p:attrName>ppt_h</p:attrName>
                                        </p:attrNameLst>
                                      </p:cBhvr>
                                      <p:tavLst>
                                        <p:tav tm="0">
                                          <p:val>
                                            <p:strVal val="4/3*#ppt_h"/>
                                          </p:val>
                                        </p:tav>
                                        <p:tav tm="100000">
                                          <p:val>
                                            <p:strVal val="#ppt_h"/>
                                          </p:val>
                                        </p:tav>
                                      </p:tavLst>
                                    </p:anim>
                                  </p:childTnLst>
                                </p:cTn>
                              </p:par>
                              <p:par>
                                <p:cTn id="43" presetID="23" presetClass="entr" presetSubtype="288" fill="hold" grpId="0" nodeType="withEffect">
                                  <p:stCondLst>
                                    <p:cond delay="40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strVal val="4/3*#ppt_w"/>
                                          </p:val>
                                        </p:tav>
                                        <p:tav tm="100000">
                                          <p:val>
                                            <p:strVal val="#ppt_w"/>
                                          </p:val>
                                        </p:tav>
                                      </p:tavLst>
                                    </p:anim>
                                    <p:anim calcmode="lin" valueType="num">
                                      <p:cBhvr>
                                        <p:cTn id="46" dur="500" fill="hold"/>
                                        <p:tgtEl>
                                          <p:spTgt spid="22"/>
                                        </p:tgtEl>
                                        <p:attrNameLst>
                                          <p:attrName>ppt_h</p:attrName>
                                        </p:attrNameLst>
                                      </p:cBhvr>
                                      <p:tavLst>
                                        <p:tav tm="0">
                                          <p:val>
                                            <p:strVal val="4/3*#ppt_h"/>
                                          </p:val>
                                        </p:tav>
                                        <p:tav tm="100000">
                                          <p:val>
                                            <p:strVal val="#ppt_h"/>
                                          </p:val>
                                        </p:tav>
                                      </p:tavLst>
                                    </p:anim>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childTnLst>
                          </p:cTn>
                        </p:par>
                        <p:par>
                          <p:cTn id="75" fill="hold">
                            <p:stCondLst>
                              <p:cond delay="4000"/>
                            </p:stCondLst>
                            <p:childTnLst>
                              <p:par>
                                <p:cTn id="76" presetID="10"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2" grpId="0" animBg="1"/>
      <p:bldP spid="23" grpId="0" animBg="1"/>
      <p:bldP spid="24" grpId="0" animBg="1"/>
      <p:bldP spid="25" grpId="0" animBg="1"/>
      <p:bldP spid="26" grpId="0" animBg="1"/>
      <p:bldP spid="27" grpId="0" animBg="1"/>
      <p:bldP spid="28" grpId="0" animBg="1"/>
      <p:bldP spid="4" grpId="0" animBg="1"/>
      <p:bldP spid="32" grpId="0"/>
      <p:bldP spid="33" grpId="0"/>
      <p:bldP spid="36" grpId="0"/>
      <p:bldP spid="37" grpId="0"/>
      <p:bldP spid="38" grpId="0"/>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6" name="Freeform 9"/>
          <p:cNvSpPr/>
          <p:nvPr/>
        </p:nvSpPr>
        <p:spPr bwMode="auto">
          <a:xfrm>
            <a:off x="3838610" y="2815639"/>
            <a:ext cx="1466781" cy="1472282"/>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accent4"/>
          </a:solidFill>
          <a:ln w="25400" cap="flat">
            <a:solidFill>
              <a:schemeClr val="bg1">
                <a:lumMod val="95000"/>
              </a:schemeClr>
            </a:solidFill>
            <a:prstDash val="solid"/>
            <a:miter lim="800000"/>
          </a:ln>
        </p:spPr>
        <p:txBody>
          <a:bodyPr vert="horz" wrap="square" lIns="91440" tIns="45720" rIns="91440" bIns="45720" numCol="1" anchor="t" anchorCtr="0" compatLnSpc="1"/>
          <a:lstStyle/>
          <a:p>
            <a:endParaRPr lang="zh-CN" altLang="en-US"/>
          </a:p>
        </p:txBody>
      </p:sp>
      <p:sp>
        <p:nvSpPr>
          <p:cNvPr id="7" name="Freeform 7"/>
          <p:cNvSpPr/>
          <p:nvPr/>
        </p:nvSpPr>
        <p:spPr bwMode="auto">
          <a:xfrm>
            <a:off x="4570486" y="2081518"/>
            <a:ext cx="1468800" cy="1470263"/>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rgbClr val="FFC000"/>
          </a:solidFill>
          <a:ln w="25400" cap="flat">
            <a:solidFill>
              <a:schemeClr val="bg1">
                <a:lumMod val="95000"/>
              </a:schemeClr>
            </a:solidFill>
            <a:prstDash val="solid"/>
            <a:miter lim="800000"/>
          </a:ln>
        </p:spPr>
        <p:txBody>
          <a:bodyPr vert="horz" wrap="square" lIns="91440" tIns="45720" rIns="91440" bIns="45720" numCol="1" anchor="t" anchorCtr="0" compatLnSpc="1"/>
          <a:lstStyle/>
          <a:p>
            <a:endParaRPr lang="zh-CN" altLang="en-US"/>
          </a:p>
        </p:txBody>
      </p:sp>
      <p:sp>
        <p:nvSpPr>
          <p:cNvPr id="8" name="Freeform 6"/>
          <p:cNvSpPr/>
          <p:nvPr/>
        </p:nvSpPr>
        <p:spPr bwMode="auto">
          <a:xfrm>
            <a:off x="3838610" y="1345377"/>
            <a:ext cx="1466781" cy="1470263"/>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2"/>
          </a:solidFill>
          <a:ln w="25400" cap="flat">
            <a:solidFill>
              <a:schemeClr val="bg1">
                <a:lumMod val="95000"/>
              </a:schemeClr>
            </a:solidFill>
            <a:prstDash val="solid"/>
            <a:miter lim="800000"/>
          </a:ln>
        </p:spPr>
        <p:txBody>
          <a:bodyPr vert="horz" wrap="square" lIns="91440" tIns="45720" rIns="91440" bIns="45720" numCol="1" anchor="t" anchorCtr="0" compatLnSpc="1"/>
          <a:lstStyle/>
          <a:p>
            <a:endParaRPr lang="zh-CN" altLang="en-US"/>
          </a:p>
        </p:txBody>
      </p:sp>
      <p:sp>
        <p:nvSpPr>
          <p:cNvPr id="9" name="Freeform 8"/>
          <p:cNvSpPr/>
          <p:nvPr/>
        </p:nvSpPr>
        <p:spPr bwMode="auto">
          <a:xfrm>
            <a:off x="3103704" y="2081518"/>
            <a:ext cx="1466781" cy="1470263"/>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rgbClr val="FFC000"/>
          </a:solidFill>
          <a:ln w="25400" cap="flat">
            <a:solidFill>
              <a:schemeClr val="bg1">
                <a:lumMod val="95000"/>
              </a:schemeClr>
            </a:solidFill>
            <a:prstDash val="solid"/>
            <a:miter lim="800000"/>
          </a:ln>
        </p:spPr>
        <p:txBody>
          <a:bodyPr vert="horz" wrap="square" lIns="91440" tIns="45720" rIns="91440" bIns="45720" numCol="1" anchor="t" anchorCtr="0" compatLnSpc="1"/>
          <a:lstStyle/>
          <a:p>
            <a:endParaRPr lang="zh-CN" altLang="en-US"/>
          </a:p>
        </p:txBody>
      </p:sp>
      <p:sp>
        <p:nvSpPr>
          <p:cNvPr id="10" name="Freeform 10"/>
          <p:cNvSpPr>
            <a:spLocks noEditPoints="1"/>
          </p:cNvSpPr>
          <p:nvPr/>
        </p:nvSpPr>
        <p:spPr bwMode="auto">
          <a:xfrm>
            <a:off x="1742084" y="1255507"/>
            <a:ext cx="244824" cy="329057"/>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 name="Freeform 11"/>
          <p:cNvSpPr>
            <a:spLocks noEditPoints="1"/>
          </p:cNvSpPr>
          <p:nvPr/>
        </p:nvSpPr>
        <p:spPr bwMode="auto">
          <a:xfrm>
            <a:off x="7085267" y="1257021"/>
            <a:ext cx="273430" cy="324008"/>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6" name="Freeform 12"/>
          <p:cNvSpPr>
            <a:spLocks noEditPoints="1"/>
          </p:cNvSpPr>
          <p:nvPr/>
        </p:nvSpPr>
        <p:spPr bwMode="auto">
          <a:xfrm>
            <a:off x="7081901" y="3100394"/>
            <a:ext cx="280162" cy="369454"/>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7" name="Freeform 13"/>
          <p:cNvSpPr>
            <a:spLocks noEditPoints="1"/>
          </p:cNvSpPr>
          <p:nvPr/>
        </p:nvSpPr>
        <p:spPr bwMode="auto">
          <a:xfrm>
            <a:off x="1702541" y="3138096"/>
            <a:ext cx="323910" cy="302127"/>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8" name="矩形 17"/>
          <p:cNvSpPr/>
          <p:nvPr/>
        </p:nvSpPr>
        <p:spPr>
          <a:xfrm>
            <a:off x="3838610" y="2353832"/>
            <a:ext cx="495649" cy="461807"/>
          </a:xfrm>
          <a:prstGeom prst="rect">
            <a:avLst/>
          </a:prstGeom>
        </p:spPr>
        <p:txBody>
          <a:bodyPr wrap="none" lIns="91440" tIns="45720" rIns="91440" bIns="45720">
            <a:spAutoFit/>
          </a:bodyPr>
          <a:lstStyle/>
          <a:p>
            <a:pPr lvl="0" algn="ctr"/>
            <a:r>
              <a:rPr lang="en-US" altLang="zh-CN" sz="2400" b="1" dirty="0">
                <a:solidFill>
                  <a:srgbClr val="FFFFFF"/>
                </a:solidFill>
              </a:rPr>
              <a:t>01</a:t>
            </a:r>
            <a:endParaRPr lang="en-US" altLang="zh-CN" sz="2400" b="1" dirty="0">
              <a:solidFill>
                <a:srgbClr val="FFFFFF"/>
              </a:solidFill>
            </a:endParaRPr>
          </a:p>
        </p:txBody>
      </p:sp>
      <p:sp>
        <p:nvSpPr>
          <p:cNvPr id="19" name="矩形 18"/>
          <p:cNvSpPr/>
          <p:nvPr/>
        </p:nvSpPr>
        <p:spPr>
          <a:xfrm>
            <a:off x="3176151" y="2816650"/>
            <a:ext cx="813044" cy="246297"/>
          </a:xfrm>
          <a:prstGeom prst="rect">
            <a:avLst/>
          </a:prstGeom>
        </p:spPr>
        <p:txBody>
          <a:bodyPr wrap="none" lIns="91440" tIns="45720" rIns="91440" bIns="45720">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0" name="矩形 19"/>
          <p:cNvSpPr/>
          <p:nvPr/>
        </p:nvSpPr>
        <p:spPr>
          <a:xfrm>
            <a:off x="4568857" y="2169172"/>
            <a:ext cx="495650" cy="461807"/>
          </a:xfrm>
          <a:prstGeom prst="rect">
            <a:avLst/>
          </a:prstGeom>
        </p:spPr>
        <p:txBody>
          <a:bodyPr wrap="none" lIns="91440" tIns="45720" rIns="91440" bIns="45720">
            <a:spAutoFit/>
          </a:bodyPr>
          <a:lstStyle/>
          <a:p>
            <a:pPr lvl="0" algn="ctr"/>
            <a:r>
              <a:rPr lang="en-US" altLang="zh-CN" sz="2400" b="1" dirty="0" smtClean="0">
                <a:solidFill>
                  <a:srgbClr val="FFFFFF"/>
                </a:solidFill>
              </a:rPr>
              <a:t>02</a:t>
            </a:r>
            <a:endParaRPr lang="en-US" altLang="zh-CN" sz="2400" b="1" dirty="0">
              <a:solidFill>
                <a:srgbClr val="FFFFFF"/>
              </a:solidFill>
            </a:endParaRPr>
          </a:p>
        </p:txBody>
      </p:sp>
      <p:sp>
        <p:nvSpPr>
          <p:cNvPr id="21" name="矩形 20"/>
          <p:cNvSpPr/>
          <p:nvPr/>
        </p:nvSpPr>
        <p:spPr>
          <a:xfrm>
            <a:off x="4162336" y="1725029"/>
            <a:ext cx="813044" cy="246297"/>
          </a:xfrm>
          <a:prstGeom prst="rect">
            <a:avLst/>
          </a:prstGeom>
        </p:spPr>
        <p:txBody>
          <a:bodyPr wrap="none" lIns="91440" tIns="45720" rIns="91440" bIns="45720">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2" name="矩形 21"/>
          <p:cNvSpPr/>
          <p:nvPr/>
        </p:nvSpPr>
        <p:spPr>
          <a:xfrm>
            <a:off x="4809235" y="2816650"/>
            <a:ext cx="495650" cy="461807"/>
          </a:xfrm>
          <a:prstGeom prst="rect">
            <a:avLst/>
          </a:prstGeom>
        </p:spPr>
        <p:txBody>
          <a:bodyPr wrap="none" lIns="91440" tIns="45720" rIns="91440" bIns="45720">
            <a:spAutoFit/>
          </a:bodyPr>
          <a:lstStyle/>
          <a:p>
            <a:pPr lvl="0" algn="ctr"/>
            <a:r>
              <a:rPr lang="en-US" altLang="zh-CN" sz="2400" b="1" dirty="0" smtClean="0">
                <a:solidFill>
                  <a:srgbClr val="FFFFFF"/>
                </a:solidFill>
              </a:rPr>
              <a:t>03</a:t>
            </a:r>
            <a:endParaRPr lang="en-US" altLang="zh-CN" sz="2400" b="1" dirty="0">
              <a:solidFill>
                <a:srgbClr val="FFFFFF"/>
              </a:solidFill>
            </a:endParaRPr>
          </a:p>
        </p:txBody>
      </p:sp>
      <p:sp>
        <p:nvSpPr>
          <p:cNvPr id="23" name="矩形 22"/>
          <p:cNvSpPr/>
          <p:nvPr/>
        </p:nvSpPr>
        <p:spPr>
          <a:xfrm>
            <a:off x="5148064" y="2561404"/>
            <a:ext cx="813044" cy="246297"/>
          </a:xfrm>
          <a:prstGeom prst="rect">
            <a:avLst/>
          </a:prstGeom>
        </p:spPr>
        <p:txBody>
          <a:bodyPr wrap="none" lIns="91440" tIns="45720" rIns="91440" bIns="45720">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4" name="矩形 23"/>
          <p:cNvSpPr/>
          <p:nvPr/>
        </p:nvSpPr>
        <p:spPr>
          <a:xfrm>
            <a:off x="4090625" y="3047553"/>
            <a:ext cx="495650" cy="461807"/>
          </a:xfrm>
          <a:prstGeom prst="rect">
            <a:avLst/>
          </a:prstGeom>
        </p:spPr>
        <p:txBody>
          <a:bodyPr wrap="none" lIns="91440" tIns="45720" rIns="91440" bIns="45720">
            <a:spAutoFit/>
          </a:bodyPr>
          <a:lstStyle/>
          <a:p>
            <a:pPr lvl="0" algn="ctr"/>
            <a:r>
              <a:rPr lang="en-US" altLang="zh-CN" sz="2400" b="1" dirty="0" smtClean="0">
                <a:solidFill>
                  <a:srgbClr val="FFFFFF"/>
                </a:solidFill>
              </a:rPr>
              <a:t>04</a:t>
            </a:r>
            <a:endParaRPr lang="en-US" altLang="zh-CN" sz="2400" b="1" dirty="0">
              <a:solidFill>
                <a:srgbClr val="FFFFFF"/>
              </a:solidFill>
            </a:endParaRPr>
          </a:p>
        </p:txBody>
      </p:sp>
      <p:sp>
        <p:nvSpPr>
          <p:cNvPr id="25" name="矩形 24"/>
          <p:cNvSpPr/>
          <p:nvPr/>
        </p:nvSpPr>
        <p:spPr>
          <a:xfrm>
            <a:off x="4162336" y="3681806"/>
            <a:ext cx="813044" cy="246297"/>
          </a:xfrm>
          <a:prstGeom prst="rect">
            <a:avLst/>
          </a:prstGeom>
        </p:spPr>
        <p:txBody>
          <a:bodyPr wrap="none" lIns="91440" tIns="45720" rIns="91440" bIns="45720">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6" name="Rectangle 24"/>
          <p:cNvSpPr>
            <a:spLocks noChangeArrowheads="1"/>
          </p:cNvSpPr>
          <p:nvPr/>
        </p:nvSpPr>
        <p:spPr bwMode="auto">
          <a:xfrm>
            <a:off x="942707" y="1769229"/>
            <a:ext cx="1843578" cy="72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smtClean="0">
              <a:solidFill>
                <a:schemeClr val="bg1">
                  <a:lumMod val="50000"/>
                </a:schemeClr>
              </a:solidFill>
            </a:endParaRPr>
          </a:p>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942707" y="3609776"/>
            <a:ext cx="1843578" cy="72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smtClean="0">
              <a:solidFill>
                <a:schemeClr val="bg1">
                  <a:lumMod val="50000"/>
                </a:schemeClr>
              </a:solidFill>
            </a:endParaRPr>
          </a:p>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Rectangle 24"/>
          <p:cNvSpPr>
            <a:spLocks noChangeArrowheads="1"/>
          </p:cNvSpPr>
          <p:nvPr/>
        </p:nvSpPr>
        <p:spPr bwMode="auto">
          <a:xfrm>
            <a:off x="6300192" y="1769229"/>
            <a:ext cx="1843578" cy="72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smtClean="0">
              <a:solidFill>
                <a:schemeClr val="bg1">
                  <a:lumMod val="50000"/>
                </a:schemeClr>
              </a:solidFill>
            </a:endParaRPr>
          </a:p>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Rectangle 24"/>
          <p:cNvSpPr>
            <a:spLocks noChangeArrowheads="1"/>
          </p:cNvSpPr>
          <p:nvPr/>
        </p:nvSpPr>
        <p:spPr bwMode="auto">
          <a:xfrm>
            <a:off x="6300192" y="3609776"/>
            <a:ext cx="1843578" cy="72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smtClean="0">
              <a:solidFill>
                <a:schemeClr val="bg1">
                  <a:lumMod val="50000"/>
                </a:schemeClr>
              </a:solidFill>
            </a:endParaRPr>
          </a:p>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4166" y="81880"/>
            <a:ext cx="9146644" cy="401638"/>
            <a:chOff x="-14166" y="176694"/>
            <a:chExt cx="9146644" cy="401638"/>
          </a:xfrm>
        </p:grpSpPr>
        <p:sp>
          <p:nvSpPr>
            <p:cNvPr id="31"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33" name="组合 7"/>
            <p:cNvGrpSpPr/>
            <p:nvPr/>
          </p:nvGrpSpPr>
          <p:grpSpPr bwMode="auto">
            <a:xfrm rot="5400000">
              <a:off x="133471" y="195744"/>
              <a:ext cx="68263" cy="363538"/>
              <a:chOff x="959" y="1331"/>
              <a:chExt cx="108" cy="572"/>
            </a:xfrm>
            <a:solidFill>
              <a:srgbClr val="FFC000"/>
            </a:solidFill>
          </p:grpSpPr>
          <p:cxnSp>
            <p:nvCxnSpPr>
              <p:cNvPr id="38" name="直接连接符 37"/>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34" name="组合 33"/>
            <p:cNvGrpSpPr/>
            <p:nvPr/>
          </p:nvGrpSpPr>
          <p:grpSpPr>
            <a:xfrm>
              <a:off x="2384819" y="343382"/>
              <a:ext cx="6747659" cy="68263"/>
              <a:chOff x="3461553" y="517741"/>
              <a:chExt cx="6747659" cy="68263"/>
            </a:xfrm>
            <a:solidFill>
              <a:srgbClr val="64A177"/>
            </a:solidFill>
          </p:grpSpPr>
          <p:cxnSp>
            <p:nvCxnSpPr>
              <p:cNvPr id="36" name="直接连接符 35"/>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35"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par>
                                <p:cTn id="12" presetID="53" presetClass="entr" presetSubtype="16" fill="hold" grpId="0" nodeType="withEffect">
                                  <p:stCondLst>
                                    <p:cond delay="6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6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47" presetClass="entr" presetSubtype="0" fill="hold" grpId="0" nodeType="withEffect">
                                  <p:stCondLst>
                                    <p:cond delay="11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10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par>
                                <p:cTn id="32" presetID="53" presetClass="entr" presetSubtype="528" fill="hold" grpId="0" nodeType="withEffect">
                                  <p:stCondLst>
                                    <p:cond delay="160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par>
                                <p:cTn id="39" presetID="53" presetClass="entr" presetSubtype="16" fill="hold" grpId="0" nodeType="withEffect">
                                  <p:stCondLst>
                                    <p:cond delay="160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53" presetClass="entr" presetSubtype="16" fill="hold" grpId="0" nodeType="withEffect">
                                  <p:stCondLst>
                                    <p:cond delay="160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47" presetClass="entr" presetSubtype="0" fill="hold" grpId="0" nodeType="withEffect">
                                  <p:stCondLst>
                                    <p:cond delay="21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10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anim calcmode="lin" valueType="num">
                                      <p:cBhvr>
                                        <p:cTn id="57" dur="500" fill="hold"/>
                                        <p:tgtEl>
                                          <p:spTgt spid="28"/>
                                        </p:tgtEl>
                                        <p:attrNameLst>
                                          <p:attrName>ppt_x</p:attrName>
                                        </p:attrNameLst>
                                      </p:cBhvr>
                                      <p:tavLst>
                                        <p:tav tm="0">
                                          <p:val>
                                            <p:strVal val="#ppt_x"/>
                                          </p:val>
                                        </p:tav>
                                        <p:tav tm="100000">
                                          <p:val>
                                            <p:strVal val="#ppt_x"/>
                                          </p:val>
                                        </p:tav>
                                      </p:tavLst>
                                    </p:anim>
                                    <p:anim calcmode="lin" valueType="num">
                                      <p:cBhvr>
                                        <p:cTn id="58" dur="500" fill="hold"/>
                                        <p:tgtEl>
                                          <p:spTgt spid="28"/>
                                        </p:tgtEl>
                                        <p:attrNameLst>
                                          <p:attrName>ppt_y</p:attrName>
                                        </p:attrNameLst>
                                      </p:cBhvr>
                                      <p:tavLst>
                                        <p:tav tm="0">
                                          <p:val>
                                            <p:strVal val="#ppt_y+.1"/>
                                          </p:val>
                                        </p:tav>
                                        <p:tav tm="100000">
                                          <p:val>
                                            <p:strVal val="#ppt_y"/>
                                          </p:val>
                                        </p:tav>
                                      </p:tavLst>
                                    </p:anim>
                                  </p:childTnLst>
                                </p:cTn>
                              </p:par>
                              <p:par>
                                <p:cTn id="59" presetID="53" presetClass="entr" presetSubtype="528" fill="hold" grpId="0" nodeType="withEffect">
                                  <p:stCondLst>
                                    <p:cond delay="2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anim calcmode="lin" valueType="num">
                                      <p:cBhvr>
                                        <p:cTn id="64" dur="500" fill="hold"/>
                                        <p:tgtEl>
                                          <p:spTgt spid="7"/>
                                        </p:tgtEl>
                                        <p:attrNameLst>
                                          <p:attrName>ppt_x</p:attrName>
                                        </p:attrNameLst>
                                      </p:cBhvr>
                                      <p:tavLst>
                                        <p:tav tm="0">
                                          <p:val>
                                            <p:fltVal val="0.5"/>
                                          </p:val>
                                        </p:tav>
                                        <p:tav tm="100000">
                                          <p:val>
                                            <p:strVal val="#ppt_x"/>
                                          </p:val>
                                        </p:tav>
                                      </p:tavLst>
                                    </p:anim>
                                    <p:anim calcmode="lin" valueType="num">
                                      <p:cBhvr>
                                        <p:cTn id="65" dur="500" fill="hold"/>
                                        <p:tgtEl>
                                          <p:spTgt spid="7"/>
                                        </p:tgtEl>
                                        <p:attrNameLst>
                                          <p:attrName>ppt_y</p:attrName>
                                        </p:attrNameLst>
                                      </p:cBhvr>
                                      <p:tavLst>
                                        <p:tav tm="0">
                                          <p:val>
                                            <p:fltVal val="0.5"/>
                                          </p:val>
                                        </p:tav>
                                        <p:tav tm="100000">
                                          <p:val>
                                            <p:strVal val="#ppt_y"/>
                                          </p:val>
                                        </p:tav>
                                      </p:tavLst>
                                    </p:anim>
                                  </p:childTnLst>
                                </p:cTn>
                              </p:par>
                              <p:par>
                                <p:cTn id="66" presetID="53" presetClass="entr" presetSubtype="16" fill="hold" grpId="0" nodeType="withEffect">
                                  <p:stCondLst>
                                    <p:cond delay="260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53" presetClass="entr" presetSubtype="16" fill="hold" grpId="0" nodeType="withEffect">
                                  <p:stCondLst>
                                    <p:cond delay="260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par>
                                <p:cTn id="76" presetID="47" presetClass="entr" presetSubtype="0" fill="hold" grpId="0" nodeType="withEffect">
                                  <p:stCondLst>
                                    <p:cond delay="310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anim calcmode="lin" valueType="num">
                                      <p:cBhvr>
                                        <p:cTn id="79" dur="500" fill="hold"/>
                                        <p:tgtEl>
                                          <p:spTgt spid="16"/>
                                        </p:tgtEl>
                                        <p:attrNameLst>
                                          <p:attrName>ppt_x</p:attrName>
                                        </p:attrNameLst>
                                      </p:cBhvr>
                                      <p:tavLst>
                                        <p:tav tm="0">
                                          <p:val>
                                            <p:strVal val="#ppt_x"/>
                                          </p:val>
                                        </p:tav>
                                        <p:tav tm="100000">
                                          <p:val>
                                            <p:strVal val="#ppt_x"/>
                                          </p:val>
                                        </p:tav>
                                      </p:tavLst>
                                    </p:anim>
                                    <p:anim calcmode="lin" valueType="num">
                                      <p:cBhvr>
                                        <p:cTn id="80" dur="500" fill="hold"/>
                                        <p:tgtEl>
                                          <p:spTgt spid="1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360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anim calcmode="lin" valueType="num">
                                      <p:cBhvr>
                                        <p:cTn id="84" dur="500" fill="hold"/>
                                        <p:tgtEl>
                                          <p:spTgt spid="29"/>
                                        </p:tgtEl>
                                        <p:attrNameLst>
                                          <p:attrName>ppt_x</p:attrName>
                                        </p:attrNameLst>
                                      </p:cBhvr>
                                      <p:tavLst>
                                        <p:tav tm="0">
                                          <p:val>
                                            <p:strVal val="#ppt_x"/>
                                          </p:val>
                                        </p:tav>
                                        <p:tav tm="100000">
                                          <p:val>
                                            <p:strVal val="#ppt_x"/>
                                          </p:val>
                                        </p:tav>
                                      </p:tavLst>
                                    </p:anim>
                                    <p:anim calcmode="lin" valueType="num">
                                      <p:cBhvr>
                                        <p:cTn id="85" dur="500" fill="hold"/>
                                        <p:tgtEl>
                                          <p:spTgt spid="29"/>
                                        </p:tgtEl>
                                        <p:attrNameLst>
                                          <p:attrName>ppt_y</p:attrName>
                                        </p:attrNameLst>
                                      </p:cBhvr>
                                      <p:tavLst>
                                        <p:tav tm="0">
                                          <p:val>
                                            <p:strVal val="#ppt_y+.1"/>
                                          </p:val>
                                        </p:tav>
                                        <p:tav tm="100000">
                                          <p:val>
                                            <p:strVal val="#ppt_y"/>
                                          </p:val>
                                        </p:tav>
                                      </p:tavLst>
                                    </p:anim>
                                  </p:childTnLst>
                                </p:cTn>
                              </p:par>
                              <p:par>
                                <p:cTn id="86" presetID="53" presetClass="entr" presetSubtype="528" fill="hold" grpId="0" nodeType="withEffect">
                                  <p:stCondLst>
                                    <p:cond delay="3600"/>
                                  </p:stCondLst>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ppt_w</p:attrName>
                                        </p:attrNameLst>
                                      </p:cBhvr>
                                      <p:tavLst>
                                        <p:tav tm="0">
                                          <p:val>
                                            <p:fltVal val="0"/>
                                          </p:val>
                                        </p:tav>
                                        <p:tav tm="100000">
                                          <p:val>
                                            <p:strVal val="#ppt_w"/>
                                          </p:val>
                                        </p:tav>
                                      </p:tavLst>
                                    </p:anim>
                                    <p:anim calcmode="lin" valueType="num">
                                      <p:cBhvr>
                                        <p:cTn id="89" dur="500" fill="hold"/>
                                        <p:tgtEl>
                                          <p:spTgt spid="6"/>
                                        </p:tgtEl>
                                        <p:attrNameLst>
                                          <p:attrName>ppt_h</p:attrName>
                                        </p:attrNameLst>
                                      </p:cBhvr>
                                      <p:tavLst>
                                        <p:tav tm="0">
                                          <p:val>
                                            <p:fltVal val="0"/>
                                          </p:val>
                                        </p:tav>
                                        <p:tav tm="100000">
                                          <p:val>
                                            <p:strVal val="#ppt_h"/>
                                          </p:val>
                                        </p:tav>
                                      </p:tavLst>
                                    </p:anim>
                                    <p:animEffect transition="in" filter="fade">
                                      <p:cBhvr>
                                        <p:cTn id="90" dur="500"/>
                                        <p:tgtEl>
                                          <p:spTgt spid="6"/>
                                        </p:tgtEl>
                                      </p:cBhvr>
                                    </p:animEffect>
                                    <p:anim calcmode="lin" valueType="num">
                                      <p:cBhvr>
                                        <p:cTn id="91" dur="500" fill="hold"/>
                                        <p:tgtEl>
                                          <p:spTgt spid="6"/>
                                        </p:tgtEl>
                                        <p:attrNameLst>
                                          <p:attrName>ppt_x</p:attrName>
                                        </p:attrNameLst>
                                      </p:cBhvr>
                                      <p:tavLst>
                                        <p:tav tm="0">
                                          <p:val>
                                            <p:fltVal val="0.5"/>
                                          </p:val>
                                        </p:tav>
                                        <p:tav tm="100000">
                                          <p:val>
                                            <p:strVal val="#ppt_x"/>
                                          </p:val>
                                        </p:tav>
                                      </p:tavLst>
                                    </p:anim>
                                    <p:anim calcmode="lin" valueType="num">
                                      <p:cBhvr>
                                        <p:cTn id="92" dur="500" fill="hold"/>
                                        <p:tgtEl>
                                          <p:spTgt spid="6"/>
                                        </p:tgtEl>
                                        <p:attrNameLst>
                                          <p:attrName>ppt_y</p:attrName>
                                        </p:attrNameLst>
                                      </p:cBhvr>
                                      <p:tavLst>
                                        <p:tav tm="0">
                                          <p:val>
                                            <p:fltVal val="0.5"/>
                                          </p:val>
                                        </p:tav>
                                        <p:tav tm="100000">
                                          <p:val>
                                            <p:strVal val="#ppt_y"/>
                                          </p:val>
                                        </p:tav>
                                      </p:tavLst>
                                    </p:anim>
                                  </p:childTnLst>
                                </p:cTn>
                              </p:par>
                              <p:par>
                                <p:cTn id="93" presetID="53" presetClass="entr" presetSubtype="16" fill="hold" grpId="0" nodeType="withEffect">
                                  <p:stCondLst>
                                    <p:cond delay="360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par>
                                <p:cTn id="98" presetID="53" presetClass="entr" presetSubtype="16" fill="hold" grpId="0" nodeType="withEffect">
                                  <p:stCondLst>
                                    <p:cond delay="360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Effect transition="in" filter="fade">
                                      <p:cBhvr>
                                        <p:cTn id="102" dur="500"/>
                                        <p:tgtEl>
                                          <p:spTgt spid="25"/>
                                        </p:tgtEl>
                                      </p:cBhvr>
                                    </p:animEffect>
                                  </p:childTnLst>
                                </p:cTn>
                              </p:par>
                              <p:par>
                                <p:cTn id="103" presetID="47" presetClass="entr" presetSubtype="0" fill="hold" grpId="0" nodeType="withEffect">
                                  <p:stCondLst>
                                    <p:cond delay="410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anim calcmode="lin" valueType="num">
                                      <p:cBhvr>
                                        <p:cTn id="106" dur="500" fill="hold"/>
                                        <p:tgtEl>
                                          <p:spTgt spid="17"/>
                                        </p:tgtEl>
                                        <p:attrNameLst>
                                          <p:attrName>ppt_x</p:attrName>
                                        </p:attrNameLst>
                                      </p:cBhvr>
                                      <p:tavLst>
                                        <p:tav tm="0">
                                          <p:val>
                                            <p:strVal val="#ppt_x"/>
                                          </p:val>
                                        </p:tav>
                                        <p:tav tm="100000">
                                          <p:val>
                                            <p:strVal val="#ppt_x"/>
                                          </p:val>
                                        </p:tav>
                                      </p:tavLst>
                                    </p:anim>
                                    <p:anim calcmode="lin" valueType="num">
                                      <p:cBhvr>
                                        <p:cTn id="107" dur="500" fill="hold"/>
                                        <p:tgtEl>
                                          <p:spTgt spid="17"/>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10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anim calcmode="lin" valueType="num">
                                      <p:cBhvr>
                                        <p:cTn id="111" dur="500" fill="hold"/>
                                        <p:tgtEl>
                                          <p:spTgt spid="27"/>
                                        </p:tgtEl>
                                        <p:attrNameLst>
                                          <p:attrName>ppt_x</p:attrName>
                                        </p:attrNameLst>
                                      </p:cBhvr>
                                      <p:tavLst>
                                        <p:tav tm="0">
                                          <p:val>
                                            <p:strVal val="#ppt_x"/>
                                          </p:val>
                                        </p:tav>
                                        <p:tav tm="100000">
                                          <p:val>
                                            <p:strVal val="#ppt_x"/>
                                          </p:val>
                                        </p:tav>
                                      </p:tavLst>
                                    </p:anim>
                                    <p:anim calcmode="lin" valueType="num">
                                      <p:cBhvr>
                                        <p:cTn id="11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16" name="TextBox 115"/>
          <p:cNvSpPr txBox="1"/>
          <p:nvPr/>
        </p:nvSpPr>
        <p:spPr>
          <a:xfrm>
            <a:off x="10733573" y="1132062"/>
            <a:ext cx="1674186" cy="429334"/>
          </a:xfrm>
          <a:prstGeom prst="rect">
            <a:avLst/>
          </a:prstGeom>
          <a:noFill/>
        </p:spPr>
        <p:txBody>
          <a:bodyPr wrap="square" lIns="68566" tIns="34283" rIns="68566" bIns="34283" rtlCol="0">
            <a:spAutoFit/>
          </a:bodyPr>
          <a:lstStyle/>
          <a:p>
            <a:pPr algn="ctr">
              <a:lnSpc>
                <a:spcPct val="130000"/>
              </a:lnSpc>
            </a:pPr>
            <a:r>
              <a:rPr lang="zh-CN" altLang="en-US" sz="900" dirty="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9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10901955" y="785816"/>
            <a:ext cx="1330707" cy="346249"/>
          </a:xfrm>
          <a:prstGeom prst="rect">
            <a:avLst/>
          </a:prstGeom>
          <a:noFill/>
        </p:spPr>
        <p:txBody>
          <a:bodyPr wrap="square" lIns="68566" tIns="0" rIns="68566" bIns="0" rtlCol="0" anchor="t">
            <a:spAutoFit/>
          </a:bodyPr>
          <a:lstStyle/>
          <a:p>
            <a:pPr algn="ctr">
              <a:lnSpc>
                <a:spcPct val="150000"/>
              </a:lnSpc>
            </a:pPr>
            <a:r>
              <a:rPr lang="zh-CN" altLang="en-US" sz="1500" dirty="0">
                <a:solidFill>
                  <a:schemeClr val="bg1">
                    <a:lumMod val="7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500" dirty="0">
              <a:solidFill>
                <a:schemeClr val="bg1">
                  <a:lumMod val="7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9" name="TextBox 118"/>
          <p:cNvSpPr txBox="1"/>
          <p:nvPr/>
        </p:nvSpPr>
        <p:spPr>
          <a:xfrm>
            <a:off x="13766084" y="791998"/>
            <a:ext cx="1330707" cy="346249"/>
          </a:xfrm>
          <a:prstGeom prst="rect">
            <a:avLst/>
          </a:prstGeom>
          <a:noFill/>
        </p:spPr>
        <p:txBody>
          <a:bodyPr wrap="square" lIns="68566" tIns="0" rIns="68566" bIns="0" rtlCol="0" anchor="t">
            <a:spAutoFit/>
          </a:bodyPr>
          <a:lstStyle/>
          <a:p>
            <a:pPr algn="ctr">
              <a:lnSpc>
                <a:spcPct val="150000"/>
              </a:lnSpc>
            </a:pPr>
            <a:r>
              <a:rPr lang="zh-CN" altLang="en-US" sz="1500" dirty="0">
                <a:solidFill>
                  <a:schemeClr val="bg1">
                    <a:lumMod val="7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500" dirty="0">
              <a:solidFill>
                <a:schemeClr val="bg1">
                  <a:lumMod val="7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24" name="TextBox 123"/>
          <p:cNvSpPr txBox="1"/>
          <p:nvPr/>
        </p:nvSpPr>
        <p:spPr>
          <a:xfrm>
            <a:off x="13624713" y="1138242"/>
            <a:ext cx="1674186" cy="429334"/>
          </a:xfrm>
          <a:prstGeom prst="rect">
            <a:avLst/>
          </a:prstGeom>
          <a:noFill/>
        </p:spPr>
        <p:txBody>
          <a:bodyPr wrap="square" lIns="68566" tIns="34283" rIns="68566" bIns="34283" rtlCol="0">
            <a:spAutoFit/>
          </a:bodyPr>
          <a:lstStyle/>
          <a:p>
            <a:pPr algn="ctr">
              <a:lnSpc>
                <a:spcPct val="130000"/>
              </a:lnSpc>
            </a:pPr>
            <a:r>
              <a:rPr lang="zh-CN" altLang="en-US" sz="900" dirty="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9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12" name="矩形 111"/>
          <p:cNvSpPr/>
          <p:nvPr/>
        </p:nvSpPr>
        <p:spPr>
          <a:xfrm>
            <a:off x="1564686" y="3471945"/>
            <a:ext cx="1021266"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sp>
        <p:nvSpPr>
          <p:cNvPr id="113" name="矩形 112"/>
          <p:cNvSpPr/>
          <p:nvPr/>
        </p:nvSpPr>
        <p:spPr>
          <a:xfrm>
            <a:off x="1565113" y="2963439"/>
            <a:ext cx="1518605"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sp>
        <p:nvSpPr>
          <p:cNvPr id="114" name="矩形 113"/>
          <p:cNvSpPr/>
          <p:nvPr/>
        </p:nvSpPr>
        <p:spPr>
          <a:xfrm>
            <a:off x="1565114" y="2454933"/>
            <a:ext cx="2138945"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sp>
        <p:nvSpPr>
          <p:cNvPr id="115" name="矩形 114"/>
          <p:cNvSpPr/>
          <p:nvPr/>
        </p:nvSpPr>
        <p:spPr>
          <a:xfrm>
            <a:off x="1565113" y="1946426"/>
            <a:ext cx="2338705"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grpSp>
        <p:nvGrpSpPr>
          <p:cNvPr id="2" name="组合 1"/>
          <p:cNvGrpSpPr/>
          <p:nvPr/>
        </p:nvGrpSpPr>
        <p:grpSpPr>
          <a:xfrm>
            <a:off x="1564685" y="1507963"/>
            <a:ext cx="2988780" cy="2524229"/>
            <a:chOff x="2085451" y="2010617"/>
            <a:chExt cx="3985040" cy="3365639"/>
          </a:xfrm>
        </p:grpSpPr>
        <p:cxnSp>
          <p:nvCxnSpPr>
            <p:cNvPr id="118" name="直接箭头连接符 117"/>
            <p:cNvCxnSpPr/>
            <p:nvPr/>
          </p:nvCxnSpPr>
          <p:spPr>
            <a:xfrm>
              <a:off x="2086024" y="5376256"/>
              <a:ext cx="3984467"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接箭头连接符 119"/>
            <p:cNvCxnSpPr/>
            <p:nvPr/>
          </p:nvCxnSpPr>
          <p:spPr>
            <a:xfrm flipV="1">
              <a:off x="2085451" y="2010617"/>
              <a:ext cx="571" cy="334488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23" name="TextBox 122"/>
          <p:cNvSpPr txBox="1"/>
          <p:nvPr/>
        </p:nvSpPr>
        <p:spPr>
          <a:xfrm>
            <a:off x="5688484" y="1167595"/>
            <a:ext cx="1104476" cy="253844"/>
          </a:xfrm>
          <a:prstGeom prst="rect">
            <a:avLst/>
          </a:prstGeom>
          <a:noFill/>
        </p:spPr>
        <p:txBody>
          <a:bodyPr wrap="square" lIns="68566" tIns="34283" rIns="68566" bIns="34283" rtlCol="0">
            <a:spAutoFit/>
          </a:bodyPr>
          <a:lstStyle/>
          <a:p>
            <a:r>
              <a:rPr lang="zh-CN" altLang="en-US" sz="1200" b="1" dirty="0">
                <a:solidFill>
                  <a:schemeClr val="bg1">
                    <a:lumMod val="50000"/>
                  </a:schemeClr>
                </a:solidFill>
                <a:latin typeface="黑体" panose="02010609060101010101" charset="-122"/>
                <a:ea typeface="黑体" panose="02010609060101010101" charset="-122"/>
              </a:rPr>
              <a:t>添加内容</a:t>
            </a:r>
            <a:endParaRPr lang="zh-CN" altLang="en-US" sz="1200" b="1" dirty="0">
              <a:solidFill>
                <a:schemeClr val="bg1">
                  <a:lumMod val="50000"/>
                </a:schemeClr>
              </a:solidFill>
              <a:latin typeface="黑体" panose="02010609060101010101" charset="-122"/>
              <a:ea typeface="黑体" panose="02010609060101010101" charset="-122"/>
            </a:endParaRPr>
          </a:p>
        </p:txBody>
      </p:sp>
      <p:pic>
        <p:nvPicPr>
          <p:cNvPr id="125" name="图片 1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00892" y="2908558"/>
            <a:ext cx="2255484" cy="1229366"/>
          </a:xfrm>
          <a:prstGeom prst="rect">
            <a:avLst/>
          </a:prstGeom>
        </p:spPr>
      </p:pic>
      <p:sp>
        <p:nvSpPr>
          <p:cNvPr id="126" name="TextBox 125"/>
          <p:cNvSpPr txBox="1"/>
          <p:nvPr/>
        </p:nvSpPr>
        <p:spPr>
          <a:xfrm>
            <a:off x="5698990" y="1441760"/>
            <a:ext cx="2437405" cy="409329"/>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3" name="任意多边形 132"/>
          <p:cNvSpPr/>
          <p:nvPr/>
        </p:nvSpPr>
        <p:spPr>
          <a:xfrm>
            <a:off x="3450047" y="2034648"/>
            <a:ext cx="992982" cy="1985963"/>
          </a:xfrm>
          <a:custGeom>
            <a:avLst/>
            <a:gdLst>
              <a:gd name="connsiteX0" fmla="*/ 0 w 1323975"/>
              <a:gd name="connsiteY0" fmla="*/ 2647950 h 2647950"/>
              <a:gd name="connsiteX1" fmla="*/ 190500 w 1323975"/>
              <a:gd name="connsiteY1" fmla="*/ 2314575 h 2647950"/>
              <a:gd name="connsiteX2" fmla="*/ 219075 w 1323975"/>
              <a:gd name="connsiteY2" fmla="*/ 2238375 h 2647950"/>
              <a:gd name="connsiteX3" fmla="*/ 247650 w 1323975"/>
              <a:gd name="connsiteY3" fmla="*/ 2076450 h 2647950"/>
              <a:gd name="connsiteX4" fmla="*/ 276225 w 1323975"/>
              <a:gd name="connsiteY4" fmla="*/ 1905000 h 2647950"/>
              <a:gd name="connsiteX5" fmla="*/ 304800 w 1323975"/>
              <a:gd name="connsiteY5" fmla="*/ 1914525 h 2647950"/>
              <a:gd name="connsiteX6" fmla="*/ 371475 w 1323975"/>
              <a:gd name="connsiteY6" fmla="*/ 1990725 h 2647950"/>
              <a:gd name="connsiteX7" fmla="*/ 390525 w 1323975"/>
              <a:gd name="connsiteY7" fmla="*/ 2019300 h 2647950"/>
              <a:gd name="connsiteX8" fmla="*/ 447675 w 1323975"/>
              <a:gd name="connsiteY8" fmla="*/ 2066925 h 2647950"/>
              <a:gd name="connsiteX9" fmla="*/ 504825 w 1323975"/>
              <a:gd name="connsiteY9" fmla="*/ 2085975 h 2647950"/>
              <a:gd name="connsiteX10" fmla="*/ 542925 w 1323975"/>
              <a:gd name="connsiteY10" fmla="*/ 2076450 h 2647950"/>
              <a:gd name="connsiteX11" fmla="*/ 552450 w 1323975"/>
              <a:gd name="connsiteY11" fmla="*/ 2047875 h 2647950"/>
              <a:gd name="connsiteX12" fmla="*/ 571500 w 1323975"/>
              <a:gd name="connsiteY12" fmla="*/ 1981200 h 2647950"/>
              <a:gd name="connsiteX13" fmla="*/ 600075 w 1323975"/>
              <a:gd name="connsiteY13" fmla="*/ 1857375 h 2647950"/>
              <a:gd name="connsiteX14" fmla="*/ 619125 w 1323975"/>
              <a:gd name="connsiteY14" fmla="*/ 1762125 h 2647950"/>
              <a:gd name="connsiteX15" fmla="*/ 638175 w 1323975"/>
              <a:gd name="connsiteY15" fmla="*/ 1704975 h 2647950"/>
              <a:gd name="connsiteX16" fmla="*/ 657225 w 1323975"/>
              <a:gd name="connsiteY16" fmla="*/ 1638300 h 2647950"/>
              <a:gd name="connsiteX17" fmla="*/ 676275 w 1323975"/>
              <a:gd name="connsiteY17" fmla="*/ 1428750 h 2647950"/>
              <a:gd name="connsiteX18" fmla="*/ 685800 w 1323975"/>
              <a:gd name="connsiteY18" fmla="*/ 1362075 h 2647950"/>
              <a:gd name="connsiteX19" fmla="*/ 704850 w 1323975"/>
              <a:gd name="connsiteY19" fmla="*/ 1323975 h 2647950"/>
              <a:gd name="connsiteX20" fmla="*/ 790575 w 1323975"/>
              <a:gd name="connsiteY20" fmla="*/ 1323975 h 2647950"/>
              <a:gd name="connsiteX21" fmla="*/ 809625 w 1323975"/>
              <a:gd name="connsiteY21" fmla="*/ 1352550 h 2647950"/>
              <a:gd name="connsiteX22" fmla="*/ 885825 w 1323975"/>
              <a:gd name="connsiteY22" fmla="*/ 1428750 h 2647950"/>
              <a:gd name="connsiteX23" fmla="*/ 904875 w 1323975"/>
              <a:gd name="connsiteY23" fmla="*/ 1466850 h 2647950"/>
              <a:gd name="connsiteX24" fmla="*/ 962025 w 1323975"/>
              <a:gd name="connsiteY24" fmla="*/ 1504950 h 2647950"/>
              <a:gd name="connsiteX25" fmla="*/ 1009650 w 1323975"/>
              <a:gd name="connsiteY25" fmla="*/ 1276350 h 2647950"/>
              <a:gd name="connsiteX26" fmla="*/ 1038225 w 1323975"/>
              <a:gd name="connsiteY26" fmla="*/ 1143000 h 2647950"/>
              <a:gd name="connsiteX27" fmla="*/ 1057275 w 1323975"/>
              <a:gd name="connsiteY27" fmla="*/ 990600 h 2647950"/>
              <a:gd name="connsiteX28" fmla="*/ 1066800 w 1323975"/>
              <a:gd name="connsiteY28" fmla="*/ 895350 h 2647950"/>
              <a:gd name="connsiteX29" fmla="*/ 1104900 w 1323975"/>
              <a:gd name="connsiteY29" fmla="*/ 790575 h 2647950"/>
              <a:gd name="connsiteX30" fmla="*/ 1143000 w 1323975"/>
              <a:gd name="connsiteY30" fmla="*/ 638175 h 2647950"/>
              <a:gd name="connsiteX31" fmla="*/ 1238250 w 1323975"/>
              <a:gd name="connsiteY31" fmla="*/ 314325 h 2647950"/>
              <a:gd name="connsiteX32" fmla="*/ 1266825 w 1323975"/>
              <a:gd name="connsiteY32" fmla="*/ 200025 h 2647950"/>
              <a:gd name="connsiteX33" fmla="*/ 1304925 w 1323975"/>
              <a:gd name="connsiteY33" fmla="*/ 76200 h 2647950"/>
              <a:gd name="connsiteX34" fmla="*/ 1323975 w 1323975"/>
              <a:gd name="connsiteY34" fmla="*/ 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975" h="2647950">
                <a:moveTo>
                  <a:pt x="0" y="2647950"/>
                </a:moveTo>
                <a:cubicBezTo>
                  <a:pt x="28342" y="2600123"/>
                  <a:pt x="147318" y="2413277"/>
                  <a:pt x="190500" y="2314575"/>
                </a:cubicBezTo>
                <a:cubicBezTo>
                  <a:pt x="201373" y="2289722"/>
                  <a:pt x="209550" y="2263775"/>
                  <a:pt x="219075" y="2238375"/>
                </a:cubicBezTo>
                <a:cubicBezTo>
                  <a:pt x="242936" y="2071348"/>
                  <a:pt x="210125" y="2292217"/>
                  <a:pt x="247650" y="2076450"/>
                </a:cubicBezTo>
                <a:cubicBezTo>
                  <a:pt x="290673" y="1829065"/>
                  <a:pt x="250171" y="2035272"/>
                  <a:pt x="276225" y="1905000"/>
                </a:cubicBezTo>
                <a:cubicBezTo>
                  <a:pt x="285750" y="1908175"/>
                  <a:pt x="296630" y="1908689"/>
                  <a:pt x="304800" y="1914525"/>
                </a:cubicBezTo>
                <a:cubicBezTo>
                  <a:pt x="329245" y="1931985"/>
                  <a:pt x="354115" y="1966421"/>
                  <a:pt x="371475" y="1990725"/>
                </a:cubicBezTo>
                <a:cubicBezTo>
                  <a:pt x="378129" y="2000040"/>
                  <a:pt x="383196" y="2010506"/>
                  <a:pt x="390525" y="2019300"/>
                </a:cubicBezTo>
                <a:cubicBezTo>
                  <a:pt x="403720" y="2035134"/>
                  <a:pt x="427842" y="2058110"/>
                  <a:pt x="447675" y="2066925"/>
                </a:cubicBezTo>
                <a:cubicBezTo>
                  <a:pt x="466025" y="2075080"/>
                  <a:pt x="485775" y="2079625"/>
                  <a:pt x="504825" y="2085975"/>
                </a:cubicBezTo>
                <a:cubicBezTo>
                  <a:pt x="517525" y="2082800"/>
                  <a:pt x="532703" y="2084628"/>
                  <a:pt x="542925" y="2076450"/>
                </a:cubicBezTo>
                <a:cubicBezTo>
                  <a:pt x="550765" y="2070178"/>
                  <a:pt x="549565" y="2057492"/>
                  <a:pt x="552450" y="2047875"/>
                </a:cubicBezTo>
                <a:cubicBezTo>
                  <a:pt x="559092" y="2025735"/>
                  <a:pt x="565894" y="2003624"/>
                  <a:pt x="571500" y="1981200"/>
                </a:cubicBezTo>
                <a:cubicBezTo>
                  <a:pt x="581774" y="1940105"/>
                  <a:pt x="591077" y="1898768"/>
                  <a:pt x="600075" y="1857375"/>
                </a:cubicBezTo>
                <a:cubicBezTo>
                  <a:pt x="606953" y="1825735"/>
                  <a:pt x="611272" y="1793537"/>
                  <a:pt x="619125" y="1762125"/>
                </a:cubicBezTo>
                <a:cubicBezTo>
                  <a:pt x="623995" y="1742644"/>
                  <a:pt x="632270" y="1724167"/>
                  <a:pt x="638175" y="1704975"/>
                </a:cubicBezTo>
                <a:cubicBezTo>
                  <a:pt x="644973" y="1682883"/>
                  <a:pt x="650875" y="1660525"/>
                  <a:pt x="657225" y="1638300"/>
                </a:cubicBezTo>
                <a:cubicBezTo>
                  <a:pt x="663575" y="1568450"/>
                  <a:pt x="669058" y="1498516"/>
                  <a:pt x="676275" y="1428750"/>
                </a:cubicBezTo>
                <a:cubicBezTo>
                  <a:pt x="678585" y="1406419"/>
                  <a:pt x="679893" y="1383735"/>
                  <a:pt x="685800" y="1362075"/>
                </a:cubicBezTo>
                <a:cubicBezTo>
                  <a:pt x="689536" y="1348376"/>
                  <a:pt x="698500" y="1336675"/>
                  <a:pt x="704850" y="1323975"/>
                </a:cubicBezTo>
                <a:cubicBezTo>
                  <a:pt x="718783" y="1254312"/>
                  <a:pt x="703360" y="1254203"/>
                  <a:pt x="790575" y="1323975"/>
                </a:cubicBezTo>
                <a:cubicBezTo>
                  <a:pt x="799514" y="1331126"/>
                  <a:pt x="801924" y="1344079"/>
                  <a:pt x="809625" y="1352550"/>
                </a:cubicBezTo>
                <a:cubicBezTo>
                  <a:pt x="833788" y="1379129"/>
                  <a:pt x="860425" y="1403350"/>
                  <a:pt x="885825" y="1428750"/>
                </a:cubicBezTo>
                <a:cubicBezTo>
                  <a:pt x="895865" y="1438790"/>
                  <a:pt x="896622" y="1455296"/>
                  <a:pt x="904875" y="1466850"/>
                </a:cubicBezTo>
                <a:cubicBezTo>
                  <a:pt x="927172" y="1498065"/>
                  <a:pt x="930642" y="1494489"/>
                  <a:pt x="962025" y="1504950"/>
                </a:cubicBezTo>
                <a:cubicBezTo>
                  <a:pt x="1015096" y="1310357"/>
                  <a:pt x="969513" y="1493091"/>
                  <a:pt x="1009650" y="1276350"/>
                </a:cubicBezTo>
                <a:cubicBezTo>
                  <a:pt x="1017928" y="1231651"/>
                  <a:pt x="1030752" y="1187841"/>
                  <a:pt x="1038225" y="1143000"/>
                </a:cubicBezTo>
                <a:cubicBezTo>
                  <a:pt x="1046641" y="1092501"/>
                  <a:pt x="1051407" y="1041458"/>
                  <a:pt x="1057275" y="990600"/>
                </a:cubicBezTo>
                <a:cubicBezTo>
                  <a:pt x="1060932" y="958902"/>
                  <a:pt x="1059409" y="926391"/>
                  <a:pt x="1066800" y="895350"/>
                </a:cubicBezTo>
                <a:cubicBezTo>
                  <a:pt x="1075408" y="859198"/>
                  <a:pt x="1094343" y="826206"/>
                  <a:pt x="1104900" y="790575"/>
                </a:cubicBezTo>
                <a:cubicBezTo>
                  <a:pt x="1119776" y="740369"/>
                  <a:pt x="1128881" y="688599"/>
                  <a:pt x="1143000" y="638175"/>
                </a:cubicBezTo>
                <a:cubicBezTo>
                  <a:pt x="1173339" y="529820"/>
                  <a:pt x="1210959" y="423488"/>
                  <a:pt x="1238250" y="314325"/>
                </a:cubicBezTo>
                <a:cubicBezTo>
                  <a:pt x="1247775" y="276225"/>
                  <a:pt x="1255540" y="237641"/>
                  <a:pt x="1266825" y="200025"/>
                </a:cubicBezTo>
                <a:cubicBezTo>
                  <a:pt x="1340507" y="-45582"/>
                  <a:pt x="1266553" y="242480"/>
                  <a:pt x="1304925" y="76200"/>
                </a:cubicBezTo>
                <a:cubicBezTo>
                  <a:pt x="1310812" y="50689"/>
                  <a:pt x="1323975" y="0"/>
                  <a:pt x="1323975" y="0"/>
                </a:cubicBez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68566" tIns="34283" rIns="68566" bIns="34283" spcCol="0" rtlCol="0" anchor="ctr"/>
          <a:lstStyle/>
          <a:p>
            <a:pPr algn="ctr"/>
            <a:endParaRPr lang="zh-CN" altLang="en-US"/>
          </a:p>
        </p:txBody>
      </p:sp>
      <p:grpSp>
        <p:nvGrpSpPr>
          <p:cNvPr id="3" name="组合 3"/>
          <p:cNvGrpSpPr/>
          <p:nvPr/>
        </p:nvGrpSpPr>
        <p:grpSpPr>
          <a:xfrm>
            <a:off x="2593375" y="1946427"/>
            <a:ext cx="1812629" cy="1848926"/>
            <a:chOff x="3457037" y="2595233"/>
            <a:chExt cx="2416838" cy="2465234"/>
          </a:xfrm>
        </p:grpSpPr>
        <p:sp>
          <p:nvSpPr>
            <p:cNvPr id="134" name="TextBox 133"/>
            <p:cNvSpPr txBox="1"/>
            <p:nvPr/>
          </p:nvSpPr>
          <p:spPr>
            <a:xfrm>
              <a:off x="5204296" y="2595233"/>
              <a:ext cx="669579" cy="46165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82%</a:t>
              </a:r>
              <a:endParaRPr lang="zh-CN" altLang="en-US" spc="-113" dirty="0">
                <a:solidFill>
                  <a:schemeClr val="bg1">
                    <a:lumMod val="50000"/>
                  </a:schemeClr>
                </a:solidFill>
              </a:endParaRPr>
            </a:p>
          </p:txBody>
        </p:sp>
        <p:sp>
          <p:nvSpPr>
            <p:cNvPr id="135" name="TextBox 134"/>
            <p:cNvSpPr txBox="1"/>
            <p:nvPr/>
          </p:nvSpPr>
          <p:spPr>
            <a:xfrm>
              <a:off x="4937951" y="3273242"/>
              <a:ext cx="669578" cy="46165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73%</a:t>
              </a:r>
              <a:endParaRPr lang="zh-CN" altLang="en-US" spc="-113" dirty="0">
                <a:solidFill>
                  <a:schemeClr val="bg1">
                    <a:lumMod val="50000"/>
                  </a:schemeClr>
                </a:solidFill>
              </a:endParaRPr>
            </a:p>
          </p:txBody>
        </p:sp>
        <p:sp>
          <p:nvSpPr>
            <p:cNvPr id="136" name="TextBox 135"/>
            <p:cNvSpPr txBox="1"/>
            <p:nvPr/>
          </p:nvSpPr>
          <p:spPr>
            <a:xfrm>
              <a:off x="4110827" y="3953598"/>
              <a:ext cx="669578" cy="46165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56%</a:t>
              </a:r>
              <a:endParaRPr lang="zh-CN" altLang="en-US" spc="-113" dirty="0">
                <a:solidFill>
                  <a:schemeClr val="bg1">
                    <a:lumMod val="50000"/>
                  </a:schemeClr>
                </a:solidFill>
              </a:endParaRPr>
            </a:p>
          </p:txBody>
        </p:sp>
        <p:sp>
          <p:nvSpPr>
            <p:cNvPr id="137" name="TextBox 136"/>
            <p:cNvSpPr txBox="1"/>
            <p:nvPr/>
          </p:nvSpPr>
          <p:spPr>
            <a:xfrm>
              <a:off x="3457037" y="4598812"/>
              <a:ext cx="669578" cy="46165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32%</a:t>
              </a:r>
              <a:endParaRPr lang="zh-CN" altLang="en-US" spc="-113" dirty="0">
                <a:solidFill>
                  <a:schemeClr val="bg1">
                    <a:lumMod val="50000"/>
                  </a:schemeClr>
                </a:solidFill>
              </a:endParaRPr>
            </a:p>
          </p:txBody>
        </p:sp>
      </p:grpSp>
      <p:grpSp>
        <p:nvGrpSpPr>
          <p:cNvPr id="4" name="组合 2"/>
          <p:cNvGrpSpPr/>
          <p:nvPr/>
        </p:nvGrpSpPr>
        <p:grpSpPr>
          <a:xfrm>
            <a:off x="1073783" y="1932053"/>
            <a:ext cx="540060" cy="2140384"/>
            <a:chOff x="1430916" y="2576071"/>
            <a:chExt cx="720080" cy="2853844"/>
          </a:xfrm>
        </p:grpSpPr>
        <p:sp>
          <p:nvSpPr>
            <p:cNvPr id="129" name="TextBox 128"/>
            <p:cNvSpPr txBox="1"/>
            <p:nvPr/>
          </p:nvSpPr>
          <p:spPr>
            <a:xfrm>
              <a:off x="1430916" y="4598930"/>
              <a:ext cx="720080" cy="830985"/>
            </a:xfrm>
            <a:prstGeom prst="rect">
              <a:avLst/>
            </a:prstGeom>
            <a:noFill/>
          </p:spPr>
          <p:txBody>
            <a:bodyPr wrap="square" lIns="68573" tIns="34286" rIns="68573" bIns="34286" rtlCol="0">
              <a:spAutoFit/>
            </a:bodyPr>
            <a:lstStyle/>
            <a:p>
              <a:r>
                <a:rPr lang="zh-CN" altLang="en-US" spc="-113" dirty="0">
                  <a:solidFill>
                    <a:schemeClr val="bg1">
                      <a:lumMod val="50000"/>
                    </a:schemeClr>
                  </a:solidFill>
                </a:rPr>
                <a:t>项目</a:t>
              </a:r>
              <a:endParaRPr lang="zh-CN" altLang="en-US" spc="-113" dirty="0">
                <a:solidFill>
                  <a:schemeClr val="bg1">
                    <a:lumMod val="50000"/>
                  </a:schemeClr>
                </a:solidFill>
              </a:endParaRPr>
            </a:p>
          </p:txBody>
        </p:sp>
        <p:sp>
          <p:nvSpPr>
            <p:cNvPr id="138" name="TextBox 137"/>
            <p:cNvSpPr txBox="1"/>
            <p:nvPr/>
          </p:nvSpPr>
          <p:spPr>
            <a:xfrm>
              <a:off x="1430916" y="3951250"/>
              <a:ext cx="720080" cy="830985"/>
            </a:xfrm>
            <a:prstGeom prst="rect">
              <a:avLst/>
            </a:prstGeom>
            <a:noFill/>
          </p:spPr>
          <p:txBody>
            <a:bodyPr wrap="square" lIns="68573" tIns="34286" rIns="68573" bIns="34286" rtlCol="0">
              <a:spAutoFit/>
            </a:bodyPr>
            <a:lstStyle/>
            <a:p>
              <a:r>
                <a:rPr lang="zh-CN" altLang="en-US" spc="-113" dirty="0">
                  <a:solidFill>
                    <a:schemeClr val="bg1">
                      <a:lumMod val="50000"/>
                    </a:schemeClr>
                  </a:solidFill>
                </a:rPr>
                <a:t>项目</a:t>
              </a:r>
              <a:endParaRPr lang="zh-CN" altLang="en-US" spc="-113" dirty="0">
                <a:solidFill>
                  <a:schemeClr val="bg1">
                    <a:lumMod val="50000"/>
                  </a:schemeClr>
                </a:solidFill>
              </a:endParaRPr>
            </a:p>
          </p:txBody>
        </p:sp>
        <p:sp>
          <p:nvSpPr>
            <p:cNvPr id="139" name="TextBox 138"/>
            <p:cNvSpPr txBox="1"/>
            <p:nvPr/>
          </p:nvSpPr>
          <p:spPr>
            <a:xfrm>
              <a:off x="1430916" y="3292707"/>
              <a:ext cx="720080" cy="830985"/>
            </a:xfrm>
            <a:prstGeom prst="rect">
              <a:avLst/>
            </a:prstGeom>
            <a:noFill/>
          </p:spPr>
          <p:txBody>
            <a:bodyPr wrap="square" lIns="68573" tIns="34286" rIns="68573" bIns="34286" rtlCol="0">
              <a:spAutoFit/>
            </a:bodyPr>
            <a:lstStyle/>
            <a:p>
              <a:r>
                <a:rPr lang="zh-CN" altLang="en-US" spc="-113" dirty="0">
                  <a:solidFill>
                    <a:schemeClr val="bg1">
                      <a:lumMod val="50000"/>
                    </a:schemeClr>
                  </a:solidFill>
                </a:rPr>
                <a:t>项目</a:t>
              </a:r>
              <a:endParaRPr lang="zh-CN" altLang="en-US" spc="-113" dirty="0">
                <a:solidFill>
                  <a:schemeClr val="bg1">
                    <a:lumMod val="50000"/>
                  </a:schemeClr>
                </a:solidFill>
              </a:endParaRPr>
            </a:p>
          </p:txBody>
        </p:sp>
        <p:sp>
          <p:nvSpPr>
            <p:cNvPr id="140" name="TextBox 139"/>
            <p:cNvSpPr txBox="1"/>
            <p:nvPr/>
          </p:nvSpPr>
          <p:spPr>
            <a:xfrm>
              <a:off x="1430916" y="2576071"/>
              <a:ext cx="720080" cy="830985"/>
            </a:xfrm>
            <a:prstGeom prst="rect">
              <a:avLst/>
            </a:prstGeom>
            <a:noFill/>
          </p:spPr>
          <p:txBody>
            <a:bodyPr wrap="square" lIns="68573" tIns="34286" rIns="68573" bIns="34286" rtlCol="0">
              <a:spAutoFit/>
            </a:bodyPr>
            <a:lstStyle/>
            <a:p>
              <a:r>
                <a:rPr lang="zh-CN" altLang="en-US" spc="-113" dirty="0">
                  <a:solidFill>
                    <a:schemeClr val="bg1">
                      <a:lumMod val="50000"/>
                    </a:schemeClr>
                  </a:solidFill>
                </a:rPr>
                <a:t>项目</a:t>
              </a:r>
              <a:endParaRPr lang="zh-CN" altLang="en-US" spc="-113" dirty="0">
                <a:solidFill>
                  <a:schemeClr val="bg1">
                    <a:lumMod val="50000"/>
                  </a:schemeClr>
                </a:solidFill>
              </a:endParaRPr>
            </a:p>
          </p:txBody>
        </p:sp>
      </p:grpSp>
      <p:sp>
        <p:nvSpPr>
          <p:cNvPr id="141" name="圆角矩形 140"/>
          <p:cNvSpPr/>
          <p:nvPr/>
        </p:nvSpPr>
        <p:spPr>
          <a:xfrm>
            <a:off x="5173433" y="1217466"/>
            <a:ext cx="444479" cy="4108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a:r>
              <a:rPr lang="en-US" altLang="zh-CN" sz="2400" dirty="0">
                <a:solidFill>
                  <a:prstClr val="white"/>
                </a:solidFill>
              </a:rPr>
              <a:t>A</a:t>
            </a:r>
            <a:endParaRPr lang="zh-CN" altLang="en-US" sz="2400" dirty="0">
              <a:solidFill>
                <a:prstClr val="white"/>
              </a:solidFill>
            </a:endParaRPr>
          </a:p>
        </p:txBody>
      </p:sp>
      <p:sp>
        <p:nvSpPr>
          <p:cNvPr id="76" name="TextBox 75"/>
          <p:cNvSpPr txBox="1"/>
          <p:nvPr/>
        </p:nvSpPr>
        <p:spPr>
          <a:xfrm>
            <a:off x="5688484" y="2112556"/>
            <a:ext cx="1104476" cy="253844"/>
          </a:xfrm>
          <a:prstGeom prst="rect">
            <a:avLst/>
          </a:prstGeom>
          <a:noFill/>
        </p:spPr>
        <p:txBody>
          <a:bodyPr wrap="square" lIns="68566" tIns="34283" rIns="68566" bIns="34283" rtlCol="0">
            <a:spAutoFit/>
          </a:bodyPr>
          <a:lstStyle/>
          <a:p>
            <a:r>
              <a:rPr lang="zh-CN" altLang="en-US" sz="1200" b="1" dirty="0">
                <a:solidFill>
                  <a:schemeClr val="bg1">
                    <a:lumMod val="50000"/>
                  </a:schemeClr>
                </a:solidFill>
                <a:latin typeface="黑体" panose="02010609060101010101" charset="-122"/>
                <a:ea typeface="黑体" panose="02010609060101010101" charset="-122"/>
              </a:rPr>
              <a:t>添加内容</a:t>
            </a:r>
            <a:endParaRPr lang="zh-CN" altLang="en-US" sz="1200" b="1" dirty="0">
              <a:solidFill>
                <a:schemeClr val="bg1">
                  <a:lumMod val="50000"/>
                </a:schemeClr>
              </a:solidFill>
              <a:latin typeface="黑体" panose="02010609060101010101" charset="-122"/>
              <a:ea typeface="黑体" panose="02010609060101010101" charset="-122"/>
            </a:endParaRPr>
          </a:p>
        </p:txBody>
      </p:sp>
      <p:sp>
        <p:nvSpPr>
          <p:cNvPr id="77" name="TextBox 76"/>
          <p:cNvSpPr txBox="1"/>
          <p:nvPr/>
        </p:nvSpPr>
        <p:spPr>
          <a:xfrm>
            <a:off x="5698990" y="2386720"/>
            <a:ext cx="2437405" cy="409329"/>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8" name="圆角矩形 77"/>
          <p:cNvSpPr/>
          <p:nvPr/>
        </p:nvSpPr>
        <p:spPr>
          <a:xfrm>
            <a:off x="5173433" y="2162426"/>
            <a:ext cx="444479" cy="41087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a:r>
              <a:rPr lang="en-US" altLang="zh-CN" sz="2400" dirty="0">
                <a:solidFill>
                  <a:prstClr val="white"/>
                </a:solidFill>
              </a:rPr>
              <a:t>A</a:t>
            </a:r>
            <a:endParaRPr lang="zh-CN" altLang="en-US" sz="2400" dirty="0">
              <a:solidFill>
                <a:prstClr val="white"/>
              </a:solidFill>
            </a:endParaRPr>
          </a:p>
        </p:txBody>
      </p:sp>
      <p:grpSp>
        <p:nvGrpSpPr>
          <p:cNvPr id="31" name="组合 30"/>
          <p:cNvGrpSpPr/>
          <p:nvPr/>
        </p:nvGrpSpPr>
        <p:grpSpPr>
          <a:xfrm>
            <a:off x="-14166" y="81880"/>
            <a:ext cx="9146644" cy="401638"/>
            <a:chOff x="-14166" y="176694"/>
            <a:chExt cx="9146644" cy="401638"/>
          </a:xfrm>
        </p:grpSpPr>
        <p:sp>
          <p:nvSpPr>
            <p:cNvPr id="32"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3"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34" name="组合 7"/>
            <p:cNvGrpSpPr/>
            <p:nvPr/>
          </p:nvGrpSpPr>
          <p:grpSpPr bwMode="auto">
            <a:xfrm rot="5400000">
              <a:off x="133471" y="195744"/>
              <a:ext cx="68263" cy="363538"/>
              <a:chOff x="959" y="1331"/>
              <a:chExt cx="108" cy="572"/>
            </a:xfrm>
            <a:solidFill>
              <a:srgbClr val="FFC000"/>
            </a:solidFill>
          </p:grpSpPr>
          <p:cxnSp>
            <p:nvCxnSpPr>
              <p:cNvPr id="39" name="直接连接符 38"/>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35" name="组合 33"/>
            <p:cNvGrpSpPr/>
            <p:nvPr/>
          </p:nvGrpSpPr>
          <p:grpSpPr>
            <a:xfrm>
              <a:off x="2384819" y="343382"/>
              <a:ext cx="6747659" cy="68263"/>
              <a:chOff x="3461553" y="517741"/>
              <a:chExt cx="6747659" cy="68263"/>
            </a:xfrm>
            <a:solidFill>
              <a:srgbClr val="64A177"/>
            </a:solidFill>
          </p:grpSpPr>
          <p:cxnSp>
            <p:nvCxnSpPr>
              <p:cNvPr id="37" name="直接连接符 36"/>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36"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wipe(left)">
                                      <p:cBhvr>
                                        <p:cTn id="14" dur="300"/>
                                        <p:tgtEl>
                                          <p:spTgt spid="11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wipe(left)">
                                      <p:cBhvr>
                                        <p:cTn id="18" dur="300"/>
                                        <p:tgtEl>
                                          <p:spTgt spid="1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wipe(left)">
                                      <p:cBhvr>
                                        <p:cTn id="22" dur="300"/>
                                        <p:tgtEl>
                                          <p:spTgt spid="11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left)">
                                      <p:cBhvr>
                                        <p:cTn id="26" dur="300"/>
                                        <p:tgtEl>
                                          <p:spTgt spid="115"/>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300"/>
                                        <p:tgtEl>
                                          <p:spTgt spid="3"/>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wipe(down)">
                                      <p:cBhvr>
                                        <p:cTn id="34" dur="300"/>
                                        <p:tgtEl>
                                          <p:spTgt spid="133"/>
                                        </p:tgtEl>
                                      </p:cBhvr>
                                    </p:animEffect>
                                  </p:childTnLst>
                                </p:cTn>
                              </p:par>
                            </p:childTnLst>
                          </p:cTn>
                        </p:par>
                        <p:par>
                          <p:cTn id="35" fill="hold">
                            <p:stCondLst>
                              <p:cond delay="3500"/>
                            </p:stCondLst>
                            <p:childTnLst>
                              <p:par>
                                <p:cTn id="36" presetID="45" presetClass="entr" presetSubtype="0" fill="hold" grpId="0" nodeType="afterEffect">
                                  <p:stCondLst>
                                    <p:cond delay="0"/>
                                  </p:stCondLst>
                                  <p:childTnLst>
                                    <p:set>
                                      <p:cBhvr>
                                        <p:cTn id="37" dur="1" fill="hold">
                                          <p:stCondLst>
                                            <p:cond delay="0"/>
                                          </p:stCondLst>
                                        </p:cTn>
                                        <p:tgtEl>
                                          <p:spTgt spid="141"/>
                                        </p:tgtEl>
                                        <p:attrNameLst>
                                          <p:attrName>style.visibility</p:attrName>
                                        </p:attrNameLst>
                                      </p:cBhvr>
                                      <p:to>
                                        <p:strVal val="visible"/>
                                      </p:to>
                                    </p:set>
                                    <p:animEffect transition="in" filter="fade">
                                      <p:cBhvr>
                                        <p:cTn id="38" dur="500"/>
                                        <p:tgtEl>
                                          <p:spTgt spid="141"/>
                                        </p:tgtEl>
                                      </p:cBhvr>
                                    </p:animEffect>
                                    <p:anim calcmode="lin" valueType="num">
                                      <p:cBhvr>
                                        <p:cTn id="39" dur="500" fill="hold"/>
                                        <p:tgtEl>
                                          <p:spTgt spid="141"/>
                                        </p:tgtEl>
                                        <p:attrNameLst>
                                          <p:attrName>ppt_w</p:attrName>
                                        </p:attrNameLst>
                                      </p:cBhvr>
                                      <p:tavLst>
                                        <p:tav tm="0" fmla="#ppt_w*sin(2.5*pi*$)">
                                          <p:val>
                                            <p:fltVal val="0"/>
                                          </p:val>
                                        </p:tav>
                                        <p:tav tm="100000">
                                          <p:val>
                                            <p:fltVal val="1"/>
                                          </p:val>
                                        </p:tav>
                                      </p:tavLst>
                                    </p:anim>
                                    <p:anim calcmode="lin" valueType="num">
                                      <p:cBhvr>
                                        <p:cTn id="40" dur="500" fill="hold"/>
                                        <p:tgtEl>
                                          <p:spTgt spid="141"/>
                                        </p:tgtEl>
                                        <p:attrNameLst>
                                          <p:attrName>ppt_h</p:attrName>
                                        </p:attrNameLst>
                                      </p:cBhvr>
                                      <p:tavLst>
                                        <p:tav tm="0">
                                          <p:val>
                                            <p:strVal val="#ppt_h"/>
                                          </p:val>
                                        </p:tav>
                                        <p:tav tm="100000">
                                          <p:val>
                                            <p:strVal val="#ppt_h"/>
                                          </p:val>
                                        </p:tav>
                                      </p:tavLst>
                                    </p:anim>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additive="base">
                                        <p:cTn id="44" dur="500"/>
                                        <p:tgtEl>
                                          <p:spTgt spid="123"/>
                                        </p:tgtEl>
                                        <p:attrNameLst>
                                          <p:attrName>ppt_x</p:attrName>
                                        </p:attrNameLst>
                                      </p:cBhvr>
                                      <p:tavLst>
                                        <p:tav tm="0">
                                          <p:val>
                                            <p:strVal val="#ppt_x+#ppt_w*1.125000"/>
                                          </p:val>
                                        </p:tav>
                                        <p:tav tm="100000">
                                          <p:val>
                                            <p:strVal val="#ppt_x"/>
                                          </p:val>
                                        </p:tav>
                                      </p:tavLst>
                                    </p:anim>
                                    <p:animEffect transition="in" filter="wipe(left)">
                                      <p:cBhvr>
                                        <p:cTn id="45" dur="500"/>
                                        <p:tgtEl>
                                          <p:spTgt spid="123"/>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126"/>
                                        </p:tgtEl>
                                        <p:attrNameLst>
                                          <p:attrName>style.visibility</p:attrName>
                                        </p:attrNameLst>
                                      </p:cBhvr>
                                      <p:to>
                                        <p:strVal val="visible"/>
                                      </p:to>
                                    </p:set>
                                    <p:anim calcmode="lin" valueType="num">
                                      <p:cBhvr additive="base">
                                        <p:cTn id="48" dur="500"/>
                                        <p:tgtEl>
                                          <p:spTgt spid="126"/>
                                        </p:tgtEl>
                                        <p:attrNameLst>
                                          <p:attrName>ppt_x</p:attrName>
                                        </p:attrNameLst>
                                      </p:cBhvr>
                                      <p:tavLst>
                                        <p:tav tm="0">
                                          <p:val>
                                            <p:strVal val="#ppt_x+#ppt_w*1.125000"/>
                                          </p:val>
                                        </p:tav>
                                        <p:tav tm="100000">
                                          <p:val>
                                            <p:strVal val="#ppt_x"/>
                                          </p:val>
                                        </p:tav>
                                      </p:tavLst>
                                    </p:anim>
                                    <p:animEffect transition="in" filter="wipe(left)">
                                      <p:cBhvr>
                                        <p:cTn id="49" dur="500"/>
                                        <p:tgtEl>
                                          <p:spTgt spid="126"/>
                                        </p:tgtEl>
                                      </p:cBhvr>
                                    </p:animEffect>
                                  </p:childTnLst>
                                </p:cTn>
                              </p:par>
                            </p:childTnLst>
                          </p:cTn>
                        </p:par>
                        <p:par>
                          <p:cTn id="50" fill="hold">
                            <p:stCondLst>
                              <p:cond delay="4500"/>
                            </p:stCondLst>
                            <p:childTnLst>
                              <p:par>
                                <p:cTn id="51" presetID="45" presetClass="entr" presetSubtype="0" fill="hold" grpId="0"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anim calcmode="lin" valueType="num">
                                      <p:cBhvr>
                                        <p:cTn id="54" dur="500" fill="hold"/>
                                        <p:tgtEl>
                                          <p:spTgt spid="78"/>
                                        </p:tgtEl>
                                        <p:attrNameLst>
                                          <p:attrName>ppt_w</p:attrName>
                                        </p:attrNameLst>
                                      </p:cBhvr>
                                      <p:tavLst>
                                        <p:tav tm="0" fmla="#ppt_w*sin(2.5*pi*$)">
                                          <p:val>
                                            <p:fltVal val="0"/>
                                          </p:val>
                                        </p:tav>
                                        <p:tav tm="100000">
                                          <p:val>
                                            <p:fltVal val="1"/>
                                          </p:val>
                                        </p:tav>
                                      </p:tavLst>
                                    </p:anim>
                                    <p:anim calcmode="lin" valueType="num">
                                      <p:cBhvr>
                                        <p:cTn id="55" dur="500" fill="hold"/>
                                        <p:tgtEl>
                                          <p:spTgt spid="78"/>
                                        </p:tgtEl>
                                        <p:attrNameLst>
                                          <p:attrName>ppt_h</p:attrName>
                                        </p:attrNameLst>
                                      </p:cBhvr>
                                      <p:tavLst>
                                        <p:tav tm="0">
                                          <p:val>
                                            <p:strVal val="#ppt_h"/>
                                          </p:val>
                                        </p:tav>
                                        <p:tav tm="100000">
                                          <p:val>
                                            <p:strVal val="#ppt_h"/>
                                          </p:val>
                                        </p:tav>
                                      </p:tavLst>
                                    </p:anim>
                                  </p:childTnLst>
                                </p:cTn>
                              </p:par>
                            </p:childTnLst>
                          </p:cTn>
                        </p:par>
                        <p:par>
                          <p:cTn id="56" fill="hold">
                            <p:stCondLst>
                              <p:cond delay="5000"/>
                            </p:stCondLst>
                            <p:childTnLst>
                              <p:par>
                                <p:cTn id="57" presetID="12" presetClass="entr" presetSubtype="2"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p:tgtEl>
                                          <p:spTgt spid="76"/>
                                        </p:tgtEl>
                                        <p:attrNameLst>
                                          <p:attrName>ppt_x</p:attrName>
                                        </p:attrNameLst>
                                      </p:cBhvr>
                                      <p:tavLst>
                                        <p:tav tm="0">
                                          <p:val>
                                            <p:strVal val="#ppt_x+#ppt_w*1.125000"/>
                                          </p:val>
                                        </p:tav>
                                        <p:tav tm="100000">
                                          <p:val>
                                            <p:strVal val="#ppt_x"/>
                                          </p:val>
                                        </p:tav>
                                      </p:tavLst>
                                    </p:anim>
                                    <p:animEffect transition="in" filter="wipe(left)">
                                      <p:cBhvr>
                                        <p:cTn id="60" dur="500"/>
                                        <p:tgtEl>
                                          <p:spTgt spid="76"/>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additive="base">
                                        <p:cTn id="63" dur="500"/>
                                        <p:tgtEl>
                                          <p:spTgt spid="77"/>
                                        </p:tgtEl>
                                        <p:attrNameLst>
                                          <p:attrName>ppt_x</p:attrName>
                                        </p:attrNameLst>
                                      </p:cBhvr>
                                      <p:tavLst>
                                        <p:tav tm="0">
                                          <p:val>
                                            <p:strVal val="#ppt_x+#ppt_w*1.125000"/>
                                          </p:val>
                                        </p:tav>
                                        <p:tav tm="100000">
                                          <p:val>
                                            <p:strVal val="#ppt_x"/>
                                          </p:val>
                                        </p:tav>
                                      </p:tavLst>
                                    </p:anim>
                                    <p:animEffect transition="in" filter="wipe(left)">
                                      <p:cBhvr>
                                        <p:cTn id="64" dur="500"/>
                                        <p:tgtEl>
                                          <p:spTgt spid="77"/>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125"/>
                                        </p:tgtEl>
                                        <p:attrNameLst>
                                          <p:attrName>style.visibility</p:attrName>
                                        </p:attrNameLst>
                                      </p:cBhvr>
                                      <p:to>
                                        <p:strVal val="visible"/>
                                      </p:to>
                                    </p:set>
                                    <p:animEffect transition="in" filter="fade">
                                      <p:cBhvr>
                                        <p:cTn id="68" dur="300"/>
                                        <p:tgtEl>
                                          <p:spTgt spid="125"/>
                                        </p:tgtEl>
                                      </p:cBhvr>
                                    </p:animEffect>
                                    <p:anim calcmode="lin" valueType="num">
                                      <p:cBhvr>
                                        <p:cTn id="69" dur="300" fill="hold"/>
                                        <p:tgtEl>
                                          <p:spTgt spid="125"/>
                                        </p:tgtEl>
                                        <p:attrNameLst>
                                          <p:attrName>ppt_x</p:attrName>
                                        </p:attrNameLst>
                                      </p:cBhvr>
                                      <p:tavLst>
                                        <p:tav tm="0">
                                          <p:val>
                                            <p:strVal val="#ppt_x"/>
                                          </p:val>
                                        </p:tav>
                                        <p:tav tm="100000">
                                          <p:val>
                                            <p:strVal val="#ppt_x"/>
                                          </p:val>
                                        </p:tav>
                                      </p:tavLst>
                                    </p:anim>
                                    <p:anim calcmode="lin" valueType="num">
                                      <p:cBhvr>
                                        <p:cTn id="70" dur="3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P spid="123" grpId="0"/>
      <p:bldP spid="126" grpId="0"/>
      <p:bldP spid="133" grpId="0" animBg="1"/>
      <p:bldP spid="141" grpId="0" animBg="1"/>
      <p:bldP spid="76" grpId="0"/>
      <p:bldP spid="77" grpId="0"/>
      <p:bldP spid="7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组合 64"/>
          <p:cNvGrpSpPr/>
          <p:nvPr/>
        </p:nvGrpSpPr>
        <p:grpSpPr>
          <a:xfrm>
            <a:off x="3205603" y="1907798"/>
            <a:ext cx="623725" cy="622534"/>
            <a:chOff x="3241675" y="2678113"/>
            <a:chExt cx="831850" cy="830262"/>
          </a:xfrm>
        </p:grpSpPr>
        <p:sp>
          <p:nvSpPr>
            <p:cNvPr id="66" name="Oval 7"/>
            <p:cNvSpPr>
              <a:spLocks noChangeArrowheads="1"/>
            </p:cNvSpPr>
            <p:nvPr/>
          </p:nvSpPr>
          <p:spPr bwMode="auto">
            <a:xfrm>
              <a:off x="3241675" y="2678113"/>
              <a:ext cx="831850" cy="830262"/>
            </a:xfrm>
            <a:prstGeom prst="ellipse">
              <a:avLst/>
            </a:prstGeom>
            <a:solidFill>
              <a:schemeClr val="accent2"/>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67"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68"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3" name="组合 68"/>
          <p:cNvGrpSpPr/>
          <p:nvPr/>
        </p:nvGrpSpPr>
        <p:grpSpPr>
          <a:xfrm>
            <a:off x="2818751" y="1012682"/>
            <a:ext cx="623725" cy="623725"/>
            <a:chOff x="2725738" y="1484313"/>
            <a:chExt cx="831850" cy="831850"/>
          </a:xfrm>
        </p:grpSpPr>
        <p:sp>
          <p:nvSpPr>
            <p:cNvPr id="70" name="Oval 6"/>
            <p:cNvSpPr>
              <a:spLocks noChangeArrowheads="1"/>
            </p:cNvSpPr>
            <p:nvPr/>
          </p:nvSpPr>
          <p:spPr bwMode="auto">
            <a:xfrm>
              <a:off x="2725738" y="1484313"/>
              <a:ext cx="831850" cy="831850"/>
            </a:xfrm>
            <a:prstGeom prst="ellipse">
              <a:avLst/>
            </a:prstGeom>
            <a:solidFill>
              <a:srgbClr val="FFC000"/>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1"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2"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4" name="组合 72"/>
          <p:cNvGrpSpPr/>
          <p:nvPr/>
        </p:nvGrpSpPr>
        <p:grpSpPr>
          <a:xfrm>
            <a:off x="3205603" y="2999316"/>
            <a:ext cx="623725" cy="623725"/>
            <a:chOff x="3241675" y="4133850"/>
            <a:chExt cx="831850" cy="831850"/>
          </a:xfrm>
        </p:grpSpPr>
        <p:sp>
          <p:nvSpPr>
            <p:cNvPr id="74" name="Oval 9"/>
            <p:cNvSpPr>
              <a:spLocks noChangeArrowheads="1"/>
            </p:cNvSpPr>
            <p:nvPr/>
          </p:nvSpPr>
          <p:spPr bwMode="auto">
            <a:xfrm>
              <a:off x="3241675" y="4133850"/>
              <a:ext cx="831850" cy="831850"/>
            </a:xfrm>
            <a:prstGeom prst="ellipse">
              <a:avLst/>
            </a:prstGeom>
            <a:solidFill>
              <a:srgbClr val="FFC000"/>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5"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6"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7"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8"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5" name="组合 78"/>
          <p:cNvGrpSpPr/>
          <p:nvPr/>
        </p:nvGrpSpPr>
        <p:grpSpPr>
          <a:xfrm>
            <a:off x="2818751" y="3894434"/>
            <a:ext cx="623725" cy="622534"/>
            <a:chOff x="2725738" y="5327650"/>
            <a:chExt cx="831850" cy="830262"/>
          </a:xfrm>
        </p:grpSpPr>
        <p:sp>
          <p:nvSpPr>
            <p:cNvPr id="84" name="Oval 8"/>
            <p:cNvSpPr>
              <a:spLocks noChangeArrowheads="1"/>
            </p:cNvSpPr>
            <p:nvPr/>
          </p:nvSpPr>
          <p:spPr bwMode="auto">
            <a:xfrm>
              <a:off x="2725738" y="5327650"/>
              <a:ext cx="831850" cy="830262"/>
            </a:xfrm>
            <a:prstGeom prst="ellipse">
              <a:avLst/>
            </a:prstGeom>
            <a:solidFill>
              <a:schemeClr val="accent4"/>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85"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6" name="组合 85"/>
          <p:cNvGrpSpPr/>
          <p:nvPr/>
        </p:nvGrpSpPr>
        <p:grpSpPr>
          <a:xfrm>
            <a:off x="1433223" y="2108962"/>
            <a:ext cx="1454565" cy="1454565"/>
            <a:chOff x="877888" y="2946400"/>
            <a:chExt cx="1939925" cy="1939925"/>
          </a:xfrm>
        </p:grpSpPr>
        <p:sp>
          <p:nvSpPr>
            <p:cNvPr id="87" name="Oval 5"/>
            <p:cNvSpPr>
              <a:spLocks noChangeArrowheads="1"/>
            </p:cNvSpPr>
            <p:nvPr/>
          </p:nvSpPr>
          <p:spPr bwMode="auto">
            <a:xfrm>
              <a:off x="877888" y="2946400"/>
              <a:ext cx="1939925" cy="1939925"/>
            </a:xfrm>
            <a:prstGeom prst="ellipse">
              <a:avLst/>
            </a:prstGeom>
            <a:solidFill>
              <a:srgbClr val="FFC000"/>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88" name="TextBox 87"/>
            <p:cNvSpPr txBox="1"/>
            <p:nvPr/>
          </p:nvSpPr>
          <p:spPr>
            <a:xfrm>
              <a:off x="1078684" y="3608621"/>
              <a:ext cx="1538332" cy="492419"/>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网络营销</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89" name="TextBox 88"/>
          <p:cNvSpPr txBox="1"/>
          <p:nvPr/>
        </p:nvSpPr>
        <p:spPr>
          <a:xfrm>
            <a:off x="3961824" y="844092"/>
            <a:ext cx="1497619" cy="276932"/>
          </a:xfrm>
          <a:prstGeom prst="rect">
            <a:avLst/>
          </a:prstGeom>
          <a:noFill/>
        </p:spPr>
        <p:txBody>
          <a:bodyPr wrap="square" lIns="91431" tIns="45715" rIns="91431" bIns="45715" rtlCol="0">
            <a:spAutoFit/>
          </a:bodyPr>
          <a:lstStyle/>
          <a:p>
            <a:r>
              <a:rPr lang="en-US" altLang="zh-CN" sz="1200" b="1" dirty="0">
                <a:solidFill>
                  <a:schemeClr val="bg1">
                    <a:lumMod val="50000"/>
                  </a:schemeClr>
                </a:solidFill>
                <a:latin typeface="微软雅黑" panose="020B0503020204020204" pitchFamily="34" charset="-122"/>
                <a:ea typeface="微软雅黑" panose="020B0503020204020204" pitchFamily="34" charset="-122"/>
              </a:rPr>
              <a:t>QQ</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空间</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4008616" y="1132034"/>
            <a:ext cx="3227218"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3961824" y="3921632"/>
            <a:ext cx="1497619" cy="276932"/>
          </a:xfrm>
          <a:prstGeom prst="rect">
            <a:avLst/>
          </a:prstGeom>
          <a:noFill/>
        </p:spPr>
        <p:txBody>
          <a:bodyPr wrap="squar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本地论坛社区</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4008616" y="4152031"/>
            <a:ext cx="3443204"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空间来进行朋友圈间的传播，达到广告目的。利</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用</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4340451" y="2848761"/>
            <a:ext cx="1497619" cy="276932"/>
          </a:xfrm>
          <a:prstGeom prst="rect">
            <a:avLst/>
          </a:prstGeom>
          <a:noFill/>
        </p:spPr>
        <p:txBody>
          <a:bodyPr wrap="squar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微博营销</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4387242" y="3079160"/>
            <a:ext cx="3136573"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微</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4340451" y="1774279"/>
            <a:ext cx="1497619" cy="276932"/>
          </a:xfrm>
          <a:prstGeom prst="rect">
            <a:avLst/>
          </a:prstGeom>
          <a:noFill/>
        </p:spPr>
        <p:txBody>
          <a:bodyPr wrap="squar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微信营销</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4387242" y="2004678"/>
            <a:ext cx="3064578"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播</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4166" y="81880"/>
            <a:ext cx="9146644" cy="401638"/>
            <a:chOff x="-14166" y="176694"/>
            <a:chExt cx="9146644" cy="401638"/>
          </a:xfrm>
        </p:grpSpPr>
        <p:sp>
          <p:nvSpPr>
            <p:cNvPr id="31"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33" name="组合 7"/>
            <p:cNvGrpSpPr/>
            <p:nvPr/>
          </p:nvGrpSpPr>
          <p:grpSpPr bwMode="auto">
            <a:xfrm rot="5400000">
              <a:off x="133471" y="195744"/>
              <a:ext cx="68263" cy="363538"/>
              <a:chOff x="959" y="1331"/>
              <a:chExt cx="108" cy="572"/>
            </a:xfrm>
            <a:solidFill>
              <a:srgbClr val="FFC000"/>
            </a:solidFill>
          </p:grpSpPr>
          <p:cxnSp>
            <p:nvCxnSpPr>
              <p:cNvPr id="38" name="直接连接符 37"/>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34" name="组合 33"/>
            <p:cNvGrpSpPr/>
            <p:nvPr/>
          </p:nvGrpSpPr>
          <p:grpSpPr>
            <a:xfrm>
              <a:off x="2384819" y="343382"/>
              <a:ext cx="6747659" cy="68263"/>
              <a:chOff x="3461553" y="517741"/>
              <a:chExt cx="6747659" cy="68263"/>
            </a:xfrm>
            <a:solidFill>
              <a:srgbClr val="64A177"/>
            </a:solidFill>
          </p:grpSpPr>
          <p:cxnSp>
            <p:nvCxnSpPr>
              <p:cNvPr id="36" name="直接连接符 35"/>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35"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3"/>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2"/>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4"/>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5"/>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p:cTn id="30" dur="300" fill="hold"/>
                                        <p:tgtEl>
                                          <p:spTgt spid="89"/>
                                        </p:tgtEl>
                                        <p:attrNameLst>
                                          <p:attrName>ppt_w</p:attrName>
                                        </p:attrNameLst>
                                      </p:cBhvr>
                                      <p:tavLst>
                                        <p:tav tm="0">
                                          <p:val>
                                            <p:fltVal val="0"/>
                                          </p:val>
                                        </p:tav>
                                        <p:tav tm="100000">
                                          <p:val>
                                            <p:strVal val="#ppt_w"/>
                                          </p:val>
                                        </p:tav>
                                      </p:tavLst>
                                    </p:anim>
                                    <p:anim calcmode="lin" valueType="num">
                                      <p:cBhvr>
                                        <p:cTn id="31" dur="300" fill="hold"/>
                                        <p:tgtEl>
                                          <p:spTgt spid="89"/>
                                        </p:tgtEl>
                                        <p:attrNameLst>
                                          <p:attrName>ppt_h</p:attrName>
                                        </p:attrNameLst>
                                      </p:cBhvr>
                                      <p:tavLst>
                                        <p:tav tm="0">
                                          <p:val>
                                            <p:fltVal val="0"/>
                                          </p:val>
                                        </p:tav>
                                        <p:tav tm="100000">
                                          <p:val>
                                            <p:strVal val="#ppt_h"/>
                                          </p:val>
                                        </p:tav>
                                      </p:tavLst>
                                    </p:anim>
                                    <p:anim calcmode="lin" valueType="num">
                                      <p:cBhvr>
                                        <p:cTn id="32" dur="300" fill="hold"/>
                                        <p:tgtEl>
                                          <p:spTgt spid="89"/>
                                        </p:tgtEl>
                                        <p:attrNameLst>
                                          <p:attrName>style.rotation</p:attrName>
                                        </p:attrNameLst>
                                      </p:cBhvr>
                                      <p:tavLst>
                                        <p:tav tm="0">
                                          <p:val>
                                            <p:fltVal val="90"/>
                                          </p:val>
                                        </p:tav>
                                        <p:tav tm="100000">
                                          <p:val>
                                            <p:fltVal val="0"/>
                                          </p:val>
                                        </p:tav>
                                      </p:tavLst>
                                    </p:anim>
                                    <p:animEffect transition="in" filter="fade">
                                      <p:cBhvr>
                                        <p:cTn id="33" dur="300"/>
                                        <p:tgtEl>
                                          <p:spTgt spid="8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up)">
                                      <p:cBhvr>
                                        <p:cTn id="37" dur="500"/>
                                        <p:tgtEl>
                                          <p:spTgt spid="90"/>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p:cTn id="41" dur="300" fill="hold"/>
                                        <p:tgtEl>
                                          <p:spTgt spid="95"/>
                                        </p:tgtEl>
                                        <p:attrNameLst>
                                          <p:attrName>ppt_w</p:attrName>
                                        </p:attrNameLst>
                                      </p:cBhvr>
                                      <p:tavLst>
                                        <p:tav tm="0">
                                          <p:val>
                                            <p:fltVal val="0"/>
                                          </p:val>
                                        </p:tav>
                                        <p:tav tm="100000">
                                          <p:val>
                                            <p:strVal val="#ppt_w"/>
                                          </p:val>
                                        </p:tav>
                                      </p:tavLst>
                                    </p:anim>
                                    <p:anim calcmode="lin" valueType="num">
                                      <p:cBhvr>
                                        <p:cTn id="42" dur="300" fill="hold"/>
                                        <p:tgtEl>
                                          <p:spTgt spid="95"/>
                                        </p:tgtEl>
                                        <p:attrNameLst>
                                          <p:attrName>ppt_h</p:attrName>
                                        </p:attrNameLst>
                                      </p:cBhvr>
                                      <p:tavLst>
                                        <p:tav tm="0">
                                          <p:val>
                                            <p:fltVal val="0"/>
                                          </p:val>
                                        </p:tav>
                                        <p:tav tm="100000">
                                          <p:val>
                                            <p:strVal val="#ppt_h"/>
                                          </p:val>
                                        </p:tav>
                                      </p:tavLst>
                                    </p:anim>
                                    <p:anim calcmode="lin" valueType="num">
                                      <p:cBhvr>
                                        <p:cTn id="43" dur="300" fill="hold"/>
                                        <p:tgtEl>
                                          <p:spTgt spid="95"/>
                                        </p:tgtEl>
                                        <p:attrNameLst>
                                          <p:attrName>style.rotation</p:attrName>
                                        </p:attrNameLst>
                                      </p:cBhvr>
                                      <p:tavLst>
                                        <p:tav tm="0">
                                          <p:val>
                                            <p:fltVal val="90"/>
                                          </p:val>
                                        </p:tav>
                                        <p:tav tm="100000">
                                          <p:val>
                                            <p:fltVal val="0"/>
                                          </p:val>
                                        </p:tav>
                                      </p:tavLst>
                                    </p:anim>
                                    <p:animEffect transition="in" filter="fade">
                                      <p:cBhvr>
                                        <p:cTn id="44" dur="300"/>
                                        <p:tgtEl>
                                          <p:spTgt spid="95"/>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up)">
                                      <p:cBhvr>
                                        <p:cTn id="48" dur="500"/>
                                        <p:tgtEl>
                                          <p:spTgt spid="96"/>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300" fill="hold"/>
                                        <p:tgtEl>
                                          <p:spTgt spid="93"/>
                                        </p:tgtEl>
                                        <p:attrNameLst>
                                          <p:attrName>ppt_w</p:attrName>
                                        </p:attrNameLst>
                                      </p:cBhvr>
                                      <p:tavLst>
                                        <p:tav tm="0">
                                          <p:val>
                                            <p:fltVal val="0"/>
                                          </p:val>
                                        </p:tav>
                                        <p:tav tm="100000">
                                          <p:val>
                                            <p:strVal val="#ppt_w"/>
                                          </p:val>
                                        </p:tav>
                                      </p:tavLst>
                                    </p:anim>
                                    <p:anim calcmode="lin" valueType="num">
                                      <p:cBhvr>
                                        <p:cTn id="53" dur="300" fill="hold"/>
                                        <p:tgtEl>
                                          <p:spTgt spid="93"/>
                                        </p:tgtEl>
                                        <p:attrNameLst>
                                          <p:attrName>ppt_h</p:attrName>
                                        </p:attrNameLst>
                                      </p:cBhvr>
                                      <p:tavLst>
                                        <p:tav tm="0">
                                          <p:val>
                                            <p:fltVal val="0"/>
                                          </p:val>
                                        </p:tav>
                                        <p:tav tm="100000">
                                          <p:val>
                                            <p:strVal val="#ppt_h"/>
                                          </p:val>
                                        </p:tav>
                                      </p:tavLst>
                                    </p:anim>
                                    <p:anim calcmode="lin" valueType="num">
                                      <p:cBhvr>
                                        <p:cTn id="54" dur="300" fill="hold"/>
                                        <p:tgtEl>
                                          <p:spTgt spid="93"/>
                                        </p:tgtEl>
                                        <p:attrNameLst>
                                          <p:attrName>style.rotation</p:attrName>
                                        </p:attrNameLst>
                                      </p:cBhvr>
                                      <p:tavLst>
                                        <p:tav tm="0">
                                          <p:val>
                                            <p:fltVal val="90"/>
                                          </p:val>
                                        </p:tav>
                                        <p:tav tm="100000">
                                          <p:val>
                                            <p:fltVal val="0"/>
                                          </p:val>
                                        </p:tav>
                                      </p:tavLst>
                                    </p:anim>
                                    <p:animEffect transition="in" filter="fade">
                                      <p:cBhvr>
                                        <p:cTn id="55" dur="300"/>
                                        <p:tgtEl>
                                          <p:spTgt spid="93"/>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up)">
                                      <p:cBhvr>
                                        <p:cTn id="59" dur="500"/>
                                        <p:tgtEl>
                                          <p:spTgt spid="94"/>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p:cTn id="63" dur="300" fill="hold"/>
                                        <p:tgtEl>
                                          <p:spTgt spid="91"/>
                                        </p:tgtEl>
                                        <p:attrNameLst>
                                          <p:attrName>ppt_w</p:attrName>
                                        </p:attrNameLst>
                                      </p:cBhvr>
                                      <p:tavLst>
                                        <p:tav tm="0">
                                          <p:val>
                                            <p:fltVal val="0"/>
                                          </p:val>
                                        </p:tav>
                                        <p:tav tm="100000">
                                          <p:val>
                                            <p:strVal val="#ppt_w"/>
                                          </p:val>
                                        </p:tav>
                                      </p:tavLst>
                                    </p:anim>
                                    <p:anim calcmode="lin" valueType="num">
                                      <p:cBhvr>
                                        <p:cTn id="64" dur="300" fill="hold"/>
                                        <p:tgtEl>
                                          <p:spTgt spid="91"/>
                                        </p:tgtEl>
                                        <p:attrNameLst>
                                          <p:attrName>ppt_h</p:attrName>
                                        </p:attrNameLst>
                                      </p:cBhvr>
                                      <p:tavLst>
                                        <p:tav tm="0">
                                          <p:val>
                                            <p:fltVal val="0"/>
                                          </p:val>
                                        </p:tav>
                                        <p:tav tm="100000">
                                          <p:val>
                                            <p:strVal val="#ppt_h"/>
                                          </p:val>
                                        </p:tav>
                                      </p:tavLst>
                                    </p:anim>
                                    <p:anim calcmode="lin" valueType="num">
                                      <p:cBhvr>
                                        <p:cTn id="65" dur="300" fill="hold"/>
                                        <p:tgtEl>
                                          <p:spTgt spid="91"/>
                                        </p:tgtEl>
                                        <p:attrNameLst>
                                          <p:attrName>style.rotation</p:attrName>
                                        </p:attrNameLst>
                                      </p:cBhvr>
                                      <p:tavLst>
                                        <p:tav tm="0">
                                          <p:val>
                                            <p:fltVal val="90"/>
                                          </p:val>
                                        </p:tav>
                                        <p:tav tm="100000">
                                          <p:val>
                                            <p:fltVal val="0"/>
                                          </p:val>
                                        </p:tav>
                                      </p:tavLst>
                                    </p:anim>
                                    <p:animEffect transition="in" filter="fade">
                                      <p:cBhvr>
                                        <p:cTn id="66" dur="300"/>
                                        <p:tgtEl>
                                          <p:spTgt spid="91"/>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up)">
                                      <p:cBhvr>
                                        <p:cTn id="7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矩形 14"/>
          <p:cNvSpPr/>
          <p:nvPr/>
        </p:nvSpPr>
        <p:spPr>
          <a:xfrm>
            <a:off x="0" y="0"/>
            <a:ext cx="9144000" cy="5143500"/>
          </a:xfrm>
          <a:prstGeom prst="rect">
            <a:avLst/>
          </a:prstGeom>
          <a:blipFill>
            <a:blip r:embed="rId1"/>
            <a:stretch>
              <a:fillRect l="-4000" t="-10000"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V="1">
            <a:off x="3779912" y="-12858"/>
            <a:ext cx="5024376" cy="5156357"/>
          </a:xfrm>
          <a:custGeom>
            <a:avLst/>
            <a:gdLst>
              <a:gd name="connsiteX0" fmla="*/ 1601745 w 5987384"/>
              <a:gd name="connsiteY0" fmla="*/ 0 h 6870191"/>
              <a:gd name="connsiteX1" fmla="*/ 5987384 w 5987384"/>
              <a:gd name="connsiteY1" fmla="*/ 0 h 6870191"/>
              <a:gd name="connsiteX2" fmla="*/ 2179128 w 5987384"/>
              <a:gd name="connsiteY2" fmla="*/ 6870191 h 6870191"/>
              <a:gd name="connsiteX3" fmla="*/ 0 w 5987384"/>
              <a:gd name="connsiteY3" fmla="*/ 6870191 h 6870191"/>
              <a:gd name="connsiteX4" fmla="*/ 0 w 5987384"/>
              <a:gd name="connsiteY4" fmla="*/ 2891132 h 6870191"/>
              <a:gd name="connsiteX0-1" fmla="*/ 1601745 w 5987384"/>
              <a:gd name="connsiteY0-2" fmla="*/ 0 h 6894575"/>
              <a:gd name="connsiteX1-3" fmla="*/ 5987384 w 5987384"/>
              <a:gd name="connsiteY1-4" fmla="*/ 0 h 6894575"/>
              <a:gd name="connsiteX2-5" fmla="*/ 2252280 w 5987384"/>
              <a:gd name="connsiteY2-6" fmla="*/ 6894575 h 6894575"/>
              <a:gd name="connsiteX3-7" fmla="*/ 0 w 5987384"/>
              <a:gd name="connsiteY3-8" fmla="*/ 6870191 h 6894575"/>
              <a:gd name="connsiteX4-9" fmla="*/ 0 w 5987384"/>
              <a:gd name="connsiteY4-10" fmla="*/ 2891132 h 6894575"/>
              <a:gd name="connsiteX5" fmla="*/ 1601745 w 5987384"/>
              <a:gd name="connsiteY5" fmla="*/ 0 h 6894575"/>
              <a:gd name="connsiteX0-11" fmla="*/ 1601745 w 5987384"/>
              <a:gd name="connsiteY0-12" fmla="*/ 0 h 6894575"/>
              <a:gd name="connsiteX1-13" fmla="*/ 5987384 w 5987384"/>
              <a:gd name="connsiteY1-14" fmla="*/ 0 h 6894575"/>
              <a:gd name="connsiteX2-15" fmla="*/ 2252280 w 5987384"/>
              <a:gd name="connsiteY2-16" fmla="*/ 6894575 h 6894575"/>
              <a:gd name="connsiteX3-17" fmla="*/ 0 w 5987384"/>
              <a:gd name="connsiteY3-18" fmla="*/ 6881077 h 6894575"/>
              <a:gd name="connsiteX4-19" fmla="*/ 0 w 5987384"/>
              <a:gd name="connsiteY4-20" fmla="*/ 2891132 h 6894575"/>
              <a:gd name="connsiteX5-21" fmla="*/ 1601745 w 5987384"/>
              <a:gd name="connsiteY5-22" fmla="*/ 0 h 6894575"/>
              <a:gd name="connsiteX0-23" fmla="*/ 3845308 w 8230947"/>
              <a:gd name="connsiteY0-24" fmla="*/ 0 h 6894575"/>
              <a:gd name="connsiteX1-25" fmla="*/ 8230947 w 8230947"/>
              <a:gd name="connsiteY1-26" fmla="*/ 0 h 6894575"/>
              <a:gd name="connsiteX2-27" fmla="*/ 4495843 w 8230947"/>
              <a:gd name="connsiteY2-28" fmla="*/ 6894575 h 6894575"/>
              <a:gd name="connsiteX3-29" fmla="*/ 2243563 w 8230947"/>
              <a:gd name="connsiteY3-30" fmla="*/ 6881077 h 6894575"/>
              <a:gd name="connsiteX4-31" fmla="*/ 0 w 8230947"/>
              <a:gd name="connsiteY4-32" fmla="*/ 6886641 h 6894575"/>
              <a:gd name="connsiteX5-33" fmla="*/ 3845308 w 8230947"/>
              <a:gd name="connsiteY5-34" fmla="*/ 0 h 68945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8230947" h="6894575">
                <a:moveTo>
                  <a:pt x="3845308" y="0"/>
                </a:moveTo>
                <a:lnTo>
                  <a:pt x="8230947" y="0"/>
                </a:lnTo>
                <a:lnTo>
                  <a:pt x="4495843" y="6894575"/>
                </a:lnTo>
                <a:lnTo>
                  <a:pt x="2243563" y="6881077"/>
                </a:lnTo>
                <a:lnTo>
                  <a:pt x="0" y="6886641"/>
                </a:lnTo>
                <a:lnTo>
                  <a:pt x="3845308" y="0"/>
                </a:lnTo>
                <a:close/>
              </a:path>
            </a:pathLst>
          </a:custGeom>
          <a:solidFill>
            <a:srgbClr val="73C8FF">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012160" y="2715766"/>
            <a:ext cx="2168810" cy="2646878"/>
          </a:xfrm>
          <a:prstGeom prst="rect">
            <a:avLst/>
          </a:prstGeom>
          <a:noFill/>
        </p:spPr>
        <p:txBody>
          <a:bodyPr wrap="square" rtlCol="0">
            <a:spAutoFit/>
          </a:bodyPr>
          <a:lstStyle/>
          <a:p>
            <a:r>
              <a:rPr lang="en-US" altLang="zh-CN" sz="16600" dirty="0" smtClean="0">
                <a:solidFill>
                  <a:schemeClr val="bg1"/>
                </a:solidFill>
                <a:latin typeface="Agency FB" panose="020B0503020202020204" pitchFamily="34" charset="0"/>
                <a:ea typeface="Kozuka Gothic Pro B" panose="020B0800000000000000" pitchFamily="34" charset="-128"/>
              </a:rPr>
              <a:t>04</a:t>
            </a:r>
            <a:endParaRPr lang="zh-CN" altLang="en-US" sz="16600" dirty="0">
              <a:solidFill>
                <a:schemeClr val="bg1"/>
              </a:solidFill>
              <a:latin typeface="Agency FB" panose="020B0503020202020204" pitchFamily="34" charset="0"/>
              <a:ea typeface="Kozuka Gothic Pro B" panose="020B0800000000000000" pitchFamily="34" charset="-128"/>
            </a:endParaRPr>
          </a:p>
        </p:txBody>
      </p:sp>
      <p:sp>
        <p:nvSpPr>
          <p:cNvPr id="18" name="矩形 17"/>
          <p:cNvSpPr/>
          <p:nvPr/>
        </p:nvSpPr>
        <p:spPr>
          <a:xfrm>
            <a:off x="4788024" y="771550"/>
            <a:ext cx="2348842" cy="400110"/>
          </a:xfrm>
          <a:prstGeom prst="rect">
            <a:avLst/>
          </a:prstGeom>
        </p:spPr>
        <p:txBody>
          <a:bodyPr wrap="square">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相关标题文字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788024" y="1239575"/>
            <a:ext cx="2247565" cy="1061829"/>
          </a:xfrm>
          <a:prstGeom prst="rect">
            <a:avLst/>
          </a:prstGeom>
          <a:noFill/>
        </p:spPr>
        <p:txBody>
          <a:bodyPr wrap="square" rtlCol="0">
            <a:spAutoFit/>
          </a:bodyPr>
          <a:lstStyle/>
          <a:p>
            <a:pPr algn="just">
              <a:lnSpc>
                <a:spcPct val="150000"/>
              </a:lnSpc>
            </a:pPr>
            <a:r>
              <a:rPr lang="en-US" altLang="zh-CN" sz="1050" dirty="0" smtClean="0">
                <a:solidFill>
                  <a:schemeClr val="bg1"/>
                </a:solidFill>
                <a:latin typeface="Arial" panose="020B0604020202020204" pitchFamily="34" charset="0"/>
                <a:cs typeface="Arial" panose="020B0604020202020204" pitchFamily="34" charset="0"/>
              </a:rPr>
              <a:t>Click add related title text, and click add related title text, click add related title text, click on add related title words.</a:t>
            </a:r>
            <a:endParaRPr lang="zh-CN" altLang="en-US" sz="1050" dirty="0">
              <a:solidFill>
                <a:schemeClr val="bg1"/>
              </a:solidFill>
              <a:latin typeface="Arial" panose="020B0604020202020204" pitchFamily="34" charset="0"/>
              <a:cs typeface="Arial" panose="020B0604020202020204" pitchFamily="34" charset="0"/>
            </a:endParaRPr>
          </a:p>
        </p:txBody>
      </p:sp>
      <p:cxnSp>
        <p:nvCxnSpPr>
          <p:cNvPr id="20" name="直接连接符 19"/>
          <p:cNvCxnSpPr/>
          <p:nvPr/>
        </p:nvCxnSpPr>
        <p:spPr>
          <a:xfrm>
            <a:off x="4840090" y="1230057"/>
            <a:ext cx="212349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strVal val="4*#ppt_w"/>
                                          </p:val>
                                        </p:tav>
                                        <p:tav tm="100000">
                                          <p:val>
                                            <p:strVal val="#ppt_w"/>
                                          </p:val>
                                        </p:tav>
                                      </p:tavLst>
                                    </p:anim>
                                    <p:anim calcmode="lin" valueType="num">
                                      <p:cBhvr>
                                        <p:cTn id="8" dur="2000" fill="hold"/>
                                        <p:tgtEl>
                                          <p:spTgt spid="15"/>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6" presetClass="emph" presetSubtype="0" fill="hold" grpId="1" nodeType="after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childTnLst>
                          </p:cTn>
                        </p:par>
                        <p:par>
                          <p:cTn id="13" fill="hold">
                            <p:stCondLst>
                              <p:cond delay="2500"/>
                            </p:stCondLst>
                            <p:childTnLst>
                              <p:par>
                                <p:cTn id="14" presetID="2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par>
                          <p:cTn id="17" fill="hold">
                            <p:stCondLst>
                              <p:cond delay="3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7"/>
                                        </p:tgtEl>
                                        <p:attrNameLst>
                                          <p:attrName>ppt_y</p:attrName>
                                        </p:attrNameLst>
                                      </p:cBhvr>
                                      <p:tavLst>
                                        <p:tav tm="0">
                                          <p:val>
                                            <p:strVal val="#ppt_y"/>
                                          </p:val>
                                        </p:tav>
                                        <p:tav tm="100000">
                                          <p:val>
                                            <p:strVal val="#ppt_y"/>
                                          </p:val>
                                        </p:tav>
                                      </p:tavLst>
                                    </p:anim>
                                    <p:anim calcmode="lin" valueType="num">
                                      <p:cBhvr>
                                        <p:cTn id="22"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7"/>
                                        </p:tgtEl>
                                      </p:cBhvr>
                                    </p:animEffect>
                                  </p:childTnLst>
                                </p:cTn>
                              </p:par>
                            </p:childTnLst>
                          </p:cTn>
                        </p:par>
                        <p:par>
                          <p:cTn id="25" fill="hold">
                            <p:stCondLst>
                              <p:cond delay="1549"/>
                            </p:stCondLst>
                            <p:childTnLst>
                              <p:par>
                                <p:cTn id="26" presetID="5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2049"/>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2549"/>
                            </p:stCondLst>
                            <p:childTnLst>
                              <p:par>
                                <p:cTn id="36" presetID="42"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圆角矩形 14"/>
          <p:cNvSpPr/>
          <p:nvPr/>
        </p:nvSpPr>
        <p:spPr>
          <a:xfrm>
            <a:off x="5305184" y="1457303"/>
            <a:ext cx="776951" cy="451412"/>
          </a:xfrm>
          <a:prstGeom prst="round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圆角矩形 16"/>
          <p:cNvSpPr/>
          <p:nvPr/>
        </p:nvSpPr>
        <p:spPr>
          <a:xfrm>
            <a:off x="5305184" y="2071485"/>
            <a:ext cx="776951" cy="45141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dirty="0"/>
          </a:p>
        </p:txBody>
      </p:sp>
      <p:sp>
        <p:nvSpPr>
          <p:cNvPr id="18" name="圆角矩形 17"/>
          <p:cNvSpPr/>
          <p:nvPr/>
        </p:nvSpPr>
        <p:spPr>
          <a:xfrm>
            <a:off x="5305184" y="2685666"/>
            <a:ext cx="776951" cy="451412"/>
          </a:xfrm>
          <a:prstGeom prst="round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7" name="圆角矩形 26"/>
          <p:cNvSpPr/>
          <p:nvPr/>
        </p:nvSpPr>
        <p:spPr>
          <a:xfrm>
            <a:off x="5305184" y="3299848"/>
            <a:ext cx="776951" cy="45141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8" name="椭圆 80"/>
          <p:cNvSpPr/>
          <p:nvPr/>
        </p:nvSpPr>
        <p:spPr bwMode="auto">
          <a:xfrm>
            <a:off x="5289724" y="1419622"/>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微软雅黑" panose="020B0503020204020204" pitchFamily="34" charset="-122"/>
                <a:ea typeface="微软雅黑" panose="020B0503020204020204" pitchFamily="34" charset="-122"/>
              </a:rPr>
              <a:t>01</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29" name="椭圆 80"/>
          <p:cNvSpPr/>
          <p:nvPr/>
        </p:nvSpPr>
        <p:spPr bwMode="auto">
          <a:xfrm>
            <a:off x="5289724" y="2037182"/>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微软雅黑" panose="020B0503020204020204" pitchFamily="34" charset="-122"/>
                <a:ea typeface="微软雅黑" panose="020B0503020204020204" pitchFamily="34" charset="-122"/>
              </a:rPr>
              <a:t>02</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30" name="椭圆 80"/>
          <p:cNvSpPr/>
          <p:nvPr/>
        </p:nvSpPr>
        <p:spPr bwMode="auto">
          <a:xfrm>
            <a:off x="5289724" y="2651364"/>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微软雅黑" panose="020B0503020204020204" pitchFamily="34" charset="-122"/>
                <a:ea typeface="微软雅黑" panose="020B0503020204020204" pitchFamily="34" charset="-122"/>
              </a:rPr>
              <a:t>03</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31" name="椭圆 80"/>
          <p:cNvSpPr/>
          <p:nvPr/>
        </p:nvSpPr>
        <p:spPr bwMode="auto">
          <a:xfrm>
            <a:off x="5289724" y="3279232"/>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微软雅黑" panose="020B0503020204020204" pitchFamily="34" charset="-122"/>
                <a:ea typeface="微软雅黑" panose="020B0503020204020204" pitchFamily="34" charset="-122"/>
              </a:rPr>
              <a:t>04</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32" name="矩形 39"/>
          <p:cNvSpPr>
            <a:spLocks noChangeArrowheads="1"/>
          </p:cNvSpPr>
          <p:nvPr/>
        </p:nvSpPr>
        <p:spPr bwMode="auto">
          <a:xfrm>
            <a:off x="6297836" y="1427682"/>
            <a:ext cx="25946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工作回顾</a:t>
            </a: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3" name="矩形 39"/>
          <p:cNvSpPr>
            <a:spLocks noChangeArrowheads="1"/>
          </p:cNvSpPr>
          <p:nvPr/>
        </p:nvSpPr>
        <p:spPr bwMode="auto">
          <a:xfrm>
            <a:off x="6297836" y="2050840"/>
            <a:ext cx="2594644"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spcBef>
                <a:spcPts val="565"/>
              </a:spcBef>
            </a:pP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自我评价</a:t>
            </a:r>
            <a:r>
              <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 </a:t>
            </a: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4" name="矩形 39"/>
          <p:cNvSpPr>
            <a:spLocks noChangeArrowheads="1"/>
          </p:cNvSpPr>
          <p:nvPr/>
        </p:nvSpPr>
        <p:spPr bwMode="auto">
          <a:xfrm>
            <a:off x="6297836" y="2665818"/>
            <a:ext cx="2594644"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spcBef>
                <a:spcPts val="565"/>
              </a:spcBef>
            </a:pP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工作体会</a:t>
            </a: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5" name="矩形 39"/>
          <p:cNvSpPr>
            <a:spLocks noChangeArrowheads="1"/>
          </p:cNvSpPr>
          <p:nvPr/>
        </p:nvSpPr>
        <p:spPr bwMode="auto">
          <a:xfrm>
            <a:off x="6297836" y="3285881"/>
            <a:ext cx="2594644"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spcBef>
                <a:spcPts val="565"/>
              </a:spcBef>
            </a:pP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工作规划和展望</a:t>
            </a: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流程图: 可选过程 1"/>
          <p:cNvSpPr/>
          <p:nvPr/>
        </p:nvSpPr>
        <p:spPr>
          <a:xfrm>
            <a:off x="323528" y="483518"/>
            <a:ext cx="4464496" cy="4176464"/>
          </a:xfrm>
          <a:prstGeom prst="flowChartAlternateProcess">
            <a:avLst/>
          </a:prstGeom>
          <a:blipFill dpi="0" rotWithShape="1">
            <a:blip r:embed="rId1"/>
            <a:srcRect/>
            <a:stretch>
              <a:fillRect l="-4000" t="-10000" r="-1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grpId="1"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1+#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1+#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1+#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7" grpId="0" animBg="1"/>
      <p:bldP spid="28" grpId="0"/>
      <p:bldP spid="29" grpId="0"/>
      <p:bldP spid="30" grpId="0"/>
      <p:bldP spid="31" grpId="0"/>
      <p:bldP spid="32" grpId="0"/>
      <p:bldP spid="33" grpId="0"/>
      <p:bldP spid="34" grpId="0"/>
      <p:bldP spid="35" grpId="0"/>
      <p:bldP spid="2" grpId="0" animBg="1"/>
      <p:bldP spid="2" grpId="1"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组合 29"/>
          <p:cNvGrpSpPr/>
          <p:nvPr/>
        </p:nvGrpSpPr>
        <p:grpSpPr>
          <a:xfrm>
            <a:off x="4787968" y="1699974"/>
            <a:ext cx="1347174" cy="1482048"/>
            <a:chOff x="5987173" y="3044094"/>
            <a:chExt cx="1796700" cy="1976578"/>
          </a:xfrm>
        </p:grpSpPr>
        <p:sp>
          <p:nvSpPr>
            <p:cNvPr id="31" name="任意多边形 30"/>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8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8"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8"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8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8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3" name="文本框 62"/>
            <p:cNvSpPr txBox="1"/>
            <p:nvPr/>
          </p:nvSpPr>
          <p:spPr>
            <a:xfrm>
              <a:off x="6329724" y="3989042"/>
              <a:ext cx="1237550" cy="369314"/>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cxnSp>
        <p:nvCxnSpPr>
          <p:cNvPr id="34" name="直接连接符 33"/>
          <p:cNvCxnSpPr/>
          <p:nvPr/>
        </p:nvCxnSpPr>
        <p:spPr>
          <a:xfrm>
            <a:off x="1353556" y="3279734"/>
            <a:ext cx="66284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2288193" y="3224850"/>
            <a:ext cx="109771" cy="10977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dirty="0">
              <a:solidFill>
                <a:srgbClr val="93CDDD"/>
              </a:solidFill>
              <a:latin typeface="微软雅黑" panose="020B0503020204020204" pitchFamily="34" charset="-122"/>
              <a:ea typeface="微软雅黑" panose="020B0503020204020204" pitchFamily="34" charset="-122"/>
            </a:endParaRPr>
          </a:p>
        </p:txBody>
      </p:sp>
      <p:sp>
        <p:nvSpPr>
          <p:cNvPr id="38" name="椭圆 37"/>
          <p:cNvSpPr/>
          <p:nvPr/>
        </p:nvSpPr>
        <p:spPr>
          <a:xfrm>
            <a:off x="3839778" y="3224850"/>
            <a:ext cx="109771" cy="10977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dirty="0">
              <a:solidFill>
                <a:srgbClr val="93CDDD"/>
              </a:solidFill>
              <a:latin typeface="微软雅黑" panose="020B0503020204020204" pitchFamily="34" charset="-122"/>
              <a:ea typeface="微软雅黑" panose="020B0503020204020204" pitchFamily="34" charset="-122"/>
            </a:endParaRPr>
          </a:p>
        </p:txBody>
      </p:sp>
      <p:sp>
        <p:nvSpPr>
          <p:cNvPr id="39" name="椭圆 38"/>
          <p:cNvSpPr/>
          <p:nvPr/>
        </p:nvSpPr>
        <p:spPr>
          <a:xfrm>
            <a:off x="5417840" y="3224850"/>
            <a:ext cx="109771" cy="10977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dirty="0">
              <a:solidFill>
                <a:srgbClr val="93CDDD"/>
              </a:solidFill>
              <a:latin typeface="微软雅黑" panose="020B0503020204020204" pitchFamily="34" charset="-122"/>
              <a:ea typeface="微软雅黑" panose="020B0503020204020204" pitchFamily="34" charset="-122"/>
            </a:endParaRPr>
          </a:p>
        </p:txBody>
      </p:sp>
      <p:sp>
        <p:nvSpPr>
          <p:cNvPr id="40" name="椭圆 39"/>
          <p:cNvSpPr/>
          <p:nvPr/>
        </p:nvSpPr>
        <p:spPr>
          <a:xfrm>
            <a:off x="6806092" y="3224850"/>
            <a:ext cx="109771" cy="109771"/>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dirty="0">
              <a:solidFill>
                <a:srgbClr val="93CDDD"/>
              </a:solidFill>
              <a:latin typeface="微软雅黑" panose="020B0503020204020204" pitchFamily="34" charset="-122"/>
              <a:ea typeface="微软雅黑" panose="020B0503020204020204" pitchFamily="34" charset="-122"/>
            </a:endParaRPr>
          </a:p>
        </p:txBody>
      </p:sp>
      <p:grpSp>
        <p:nvGrpSpPr>
          <p:cNvPr id="3" name="组合 40"/>
          <p:cNvGrpSpPr/>
          <p:nvPr/>
        </p:nvGrpSpPr>
        <p:grpSpPr>
          <a:xfrm>
            <a:off x="1764419" y="1871074"/>
            <a:ext cx="1181497" cy="1319545"/>
            <a:chOff x="2940476" y="3272285"/>
            <a:chExt cx="1575740" cy="1759852"/>
          </a:xfrm>
        </p:grpSpPr>
        <p:sp>
          <p:nvSpPr>
            <p:cNvPr id="44" name="任意多边形 43"/>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45"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8"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8"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8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8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46" name="文本框 59"/>
            <p:cNvSpPr txBox="1"/>
            <p:nvPr/>
          </p:nvSpPr>
          <p:spPr>
            <a:xfrm>
              <a:off x="3102007" y="4128107"/>
              <a:ext cx="1357226" cy="369314"/>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46"/>
          <p:cNvGrpSpPr/>
          <p:nvPr/>
        </p:nvGrpSpPr>
        <p:grpSpPr>
          <a:xfrm>
            <a:off x="2974115" y="1276006"/>
            <a:ext cx="1776556" cy="1914613"/>
            <a:chOff x="4078604" y="2478655"/>
            <a:chExt cx="2369358" cy="2553482"/>
          </a:xfrm>
        </p:grpSpPr>
        <p:sp>
          <p:nvSpPr>
            <p:cNvPr id="48" name="任意多边形 4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nvGrpSpPr>
            <p:cNvPr id="5" name="组合 48"/>
            <p:cNvGrpSpPr/>
            <p:nvPr/>
          </p:nvGrpSpPr>
          <p:grpSpPr>
            <a:xfrm>
              <a:off x="4614176" y="3268683"/>
              <a:ext cx="1562853" cy="973406"/>
              <a:chOff x="4716874" y="2621791"/>
              <a:chExt cx="1562853" cy="973406"/>
            </a:xfrm>
          </p:grpSpPr>
          <p:sp>
            <p:nvSpPr>
              <p:cNvPr id="5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51" name="文本框 60"/>
              <p:cNvSpPr txBox="1"/>
              <p:nvPr/>
            </p:nvSpPr>
            <p:spPr>
              <a:xfrm>
                <a:off x="4716874" y="3225883"/>
                <a:ext cx="1562853" cy="369314"/>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grpSp>
        <p:nvGrpSpPr>
          <p:cNvPr id="6" name="组合 51"/>
          <p:cNvGrpSpPr/>
          <p:nvPr/>
        </p:nvGrpSpPr>
        <p:grpSpPr>
          <a:xfrm>
            <a:off x="6165722" y="1687539"/>
            <a:ext cx="1375836" cy="1497868"/>
            <a:chOff x="7567273" y="3027509"/>
            <a:chExt cx="1834926" cy="1997677"/>
          </a:xfrm>
        </p:grpSpPr>
        <p:sp>
          <p:nvSpPr>
            <p:cNvPr id="53" name="任意多边形 5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55" name="文本框 63"/>
            <p:cNvSpPr txBox="1"/>
            <p:nvPr/>
          </p:nvSpPr>
          <p:spPr>
            <a:xfrm>
              <a:off x="7925165" y="3989043"/>
              <a:ext cx="1477034" cy="369314"/>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56" name="矩形 55"/>
          <p:cNvSpPr/>
          <p:nvPr/>
        </p:nvSpPr>
        <p:spPr>
          <a:xfrm>
            <a:off x="1710428" y="3406289"/>
            <a:ext cx="1387110" cy="572454"/>
          </a:xfrm>
          <a:prstGeom prst="rect">
            <a:avLst/>
          </a:prstGeom>
        </p:spPr>
        <p:txBody>
          <a:bodyPr wrap="square" lIns="91431" tIns="45715" rIns="91431" bIns="45715">
            <a:spAutoFit/>
          </a:bodyPr>
          <a:lstStyle/>
          <a:p>
            <a:pPr>
              <a:lnSpc>
                <a:spcPct val="130000"/>
              </a:lnSpc>
              <a:spcBef>
                <a:spcPct val="0"/>
              </a:spcBef>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3238882" y="3375551"/>
            <a:ext cx="1387110" cy="572454"/>
          </a:xfrm>
          <a:prstGeom prst="rect">
            <a:avLst/>
          </a:prstGeom>
        </p:spPr>
        <p:txBody>
          <a:bodyPr wrap="square" lIns="91431" tIns="45715" rIns="91431" bIns="45715">
            <a:spAutoFit/>
          </a:bodyPr>
          <a:lstStyle/>
          <a:p>
            <a:pPr>
              <a:lnSpc>
                <a:spcPct val="130000"/>
              </a:lnSpc>
              <a:spcBef>
                <a:spcPct val="0"/>
              </a:spcBef>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4787968" y="3375551"/>
            <a:ext cx="1387110" cy="572454"/>
          </a:xfrm>
          <a:prstGeom prst="rect">
            <a:avLst/>
          </a:prstGeom>
        </p:spPr>
        <p:txBody>
          <a:bodyPr wrap="square" lIns="91431" tIns="45715" rIns="91431" bIns="45715">
            <a:spAutoFit/>
          </a:bodyPr>
          <a:lstStyle/>
          <a:p>
            <a:pPr>
              <a:lnSpc>
                <a:spcPct val="130000"/>
              </a:lnSpc>
              <a:spcBef>
                <a:spcPct val="0"/>
              </a:spcBef>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6208438" y="3375551"/>
            <a:ext cx="1387110" cy="572454"/>
          </a:xfrm>
          <a:prstGeom prst="rect">
            <a:avLst/>
          </a:prstGeom>
        </p:spPr>
        <p:txBody>
          <a:bodyPr wrap="square" lIns="91431" tIns="45715" rIns="91431" bIns="45715">
            <a:spAutoFit/>
          </a:bodyPr>
          <a:lstStyle/>
          <a:p>
            <a:pPr>
              <a:lnSpc>
                <a:spcPct val="130000"/>
              </a:lnSpc>
              <a:spcBef>
                <a:spcPct val="0"/>
              </a:spcBef>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4166" y="81880"/>
            <a:ext cx="9146644" cy="401638"/>
            <a:chOff x="-14166" y="176694"/>
            <a:chExt cx="9146644" cy="401638"/>
          </a:xfrm>
        </p:grpSpPr>
        <p:sp>
          <p:nvSpPr>
            <p:cNvPr id="29"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0"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35" name="组合 7"/>
            <p:cNvGrpSpPr/>
            <p:nvPr/>
          </p:nvGrpSpPr>
          <p:grpSpPr bwMode="auto">
            <a:xfrm rot="5400000">
              <a:off x="133471" y="195744"/>
              <a:ext cx="68263" cy="363538"/>
              <a:chOff x="959" y="1331"/>
              <a:chExt cx="108" cy="572"/>
            </a:xfrm>
            <a:solidFill>
              <a:srgbClr val="FFC000"/>
            </a:solidFill>
          </p:grpSpPr>
          <p:cxnSp>
            <p:nvCxnSpPr>
              <p:cNvPr id="47" name="直接连接符 46"/>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36" name="组合 33"/>
            <p:cNvGrpSpPr/>
            <p:nvPr/>
          </p:nvGrpSpPr>
          <p:grpSpPr>
            <a:xfrm>
              <a:off x="2384819" y="343382"/>
              <a:ext cx="6747659" cy="68263"/>
              <a:chOff x="3461553" y="517741"/>
              <a:chExt cx="6747659" cy="68263"/>
            </a:xfrm>
            <a:solidFill>
              <a:srgbClr val="64A177"/>
            </a:solidFill>
          </p:grpSpPr>
          <p:cxnSp>
            <p:nvCxnSpPr>
              <p:cNvPr id="42" name="直接连接符 41"/>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41"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0"/>
                                        <p:tgtEl>
                                          <p:spTgt spid="34"/>
                                        </p:tgtEl>
                                      </p:cBhvr>
                                    </p:animEffect>
                                  </p:childTnLst>
                                </p:cTn>
                              </p:par>
                              <p:par>
                                <p:cTn id="8" presetID="49" presetClass="entr" presetSubtype="0" decel="100000" fill="hold" grpId="0" nodeType="withEffect">
                                  <p:stCondLst>
                                    <p:cond delay="250"/>
                                  </p:stCondLst>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 calcmode="lin" valueType="num">
                                      <p:cBhvr>
                                        <p:cTn id="12" dur="500" fill="hold"/>
                                        <p:tgtEl>
                                          <p:spTgt spid="37"/>
                                        </p:tgtEl>
                                        <p:attrNameLst>
                                          <p:attrName>style.rotation</p:attrName>
                                        </p:attrNameLst>
                                      </p:cBhvr>
                                      <p:tavLst>
                                        <p:tav tm="0">
                                          <p:val>
                                            <p:fltVal val="360"/>
                                          </p:val>
                                        </p:tav>
                                        <p:tav tm="100000">
                                          <p:val>
                                            <p:fltVal val="0"/>
                                          </p:val>
                                        </p:tav>
                                      </p:tavLst>
                                    </p:anim>
                                    <p:animEffect transition="in" filter="fade">
                                      <p:cBhvr>
                                        <p:cTn id="13" dur="500"/>
                                        <p:tgtEl>
                                          <p:spTgt spid="37"/>
                                        </p:tgtEl>
                                      </p:cBhvr>
                                    </p:animEffect>
                                  </p:childTnLst>
                                </p:cTn>
                              </p:par>
                              <p:par>
                                <p:cTn id="14" presetID="49" presetClass="entr" presetSubtype="0" decel="100000" fill="hold" grpId="0" nodeType="withEffect">
                                  <p:stCondLst>
                                    <p:cond delay="75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 calcmode="lin" valueType="num">
                                      <p:cBhvr>
                                        <p:cTn id="18" dur="500" fill="hold"/>
                                        <p:tgtEl>
                                          <p:spTgt spid="38"/>
                                        </p:tgtEl>
                                        <p:attrNameLst>
                                          <p:attrName>style.rotation</p:attrName>
                                        </p:attrNameLst>
                                      </p:cBhvr>
                                      <p:tavLst>
                                        <p:tav tm="0">
                                          <p:val>
                                            <p:fltVal val="360"/>
                                          </p:val>
                                        </p:tav>
                                        <p:tav tm="100000">
                                          <p:val>
                                            <p:fltVal val="0"/>
                                          </p:val>
                                        </p:tav>
                                      </p:tavLst>
                                    </p:anim>
                                    <p:animEffect transition="in" filter="fade">
                                      <p:cBhvr>
                                        <p:cTn id="19" dur="500"/>
                                        <p:tgtEl>
                                          <p:spTgt spid="38"/>
                                        </p:tgtEl>
                                      </p:cBhvr>
                                    </p:animEffect>
                                  </p:childTnLst>
                                </p:cTn>
                              </p:par>
                              <p:par>
                                <p:cTn id="20" presetID="49" presetClass="entr" presetSubtype="0" decel="100000" fill="hold" grpId="0" nodeType="withEffect">
                                  <p:stCondLst>
                                    <p:cond delay="125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 calcmode="lin" valueType="num">
                                      <p:cBhvr>
                                        <p:cTn id="24" dur="500" fill="hold"/>
                                        <p:tgtEl>
                                          <p:spTgt spid="39"/>
                                        </p:tgtEl>
                                        <p:attrNameLst>
                                          <p:attrName>style.rotation</p:attrName>
                                        </p:attrNameLst>
                                      </p:cBhvr>
                                      <p:tavLst>
                                        <p:tav tm="0">
                                          <p:val>
                                            <p:fltVal val="360"/>
                                          </p:val>
                                        </p:tav>
                                        <p:tav tm="100000">
                                          <p:val>
                                            <p:fltVal val="0"/>
                                          </p:val>
                                        </p:tav>
                                      </p:tavLst>
                                    </p:anim>
                                    <p:animEffect transition="in" filter="fade">
                                      <p:cBhvr>
                                        <p:cTn id="25" dur="500"/>
                                        <p:tgtEl>
                                          <p:spTgt spid="39"/>
                                        </p:tgtEl>
                                      </p:cBhvr>
                                    </p:animEffect>
                                  </p:childTnLst>
                                </p:cTn>
                              </p:par>
                              <p:par>
                                <p:cTn id="26" presetID="49" presetClass="entr" presetSubtype="0" decel="100000" fill="hold" grpId="0" nodeType="withEffect">
                                  <p:stCondLst>
                                    <p:cond delay="17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 calcmode="lin" valueType="num">
                                      <p:cBhvr>
                                        <p:cTn id="30" dur="500" fill="hold"/>
                                        <p:tgtEl>
                                          <p:spTgt spid="40"/>
                                        </p:tgtEl>
                                        <p:attrNameLst>
                                          <p:attrName>style.rotation</p:attrName>
                                        </p:attrNameLst>
                                      </p:cBhvr>
                                      <p:tavLst>
                                        <p:tav tm="0">
                                          <p:val>
                                            <p:fltVal val="360"/>
                                          </p:val>
                                        </p:tav>
                                        <p:tav tm="100000">
                                          <p:val>
                                            <p:fltVal val="0"/>
                                          </p:val>
                                        </p:tav>
                                      </p:tavLst>
                                    </p:anim>
                                    <p:animEffect transition="in" filter="fade">
                                      <p:cBhvr>
                                        <p:cTn id="31" dur="500"/>
                                        <p:tgtEl>
                                          <p:spTgt spid="40"/>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500"/>
                                  </p:stCondLst>
                                  <p:childTnLst>
                                    <p:set>
                                      <p:cBhvr>
                                        <p:cTn id="57" dur="1" fill="hold">
                                          <p:stCondLst>
                                            <p:cond delay="0"/>
                                          </p:stCondLst>
                                        </p:cTn>
                                        <p:tgtEl>
                                          <p:spTgt spid="56"/>
                                        </p:tgtEl>
                                        <p:attrNameLst>
                                          <p:attrName>style.visibility</p:attrName>
                                        </p:attrNameLst>
                                      </p:cBhvr>
                                      <p:to>
                                        <p:strVal val="visible"/>
                                      </p:to>
                                    </p:set>
                                    <p:anim calcmode="lin" valueType="num">
                                      <p:cBhvr>
                                        <p:cTn id="58" dur="500" fill="hold"/>
                                        <p:tgtEl>
                                          <p:spTgt spid="56"/>
                                        </p:tgtEl>
                                        <p:attrNameLst>
                                          <p:attrName>ppt_w</p:attrName>
                                        </p:attrNameLst>
                                      </p:cBhvr>
                                      <p:tavLst>
                                        <p:tav tm="0">
                                          <p:val>
                                            <p:fltVal val="0"/>
                                          </p:val>
                                        </p:tav>
                                        <p:tav tm="100000">
                                          <p:val>
                                            <p:strVal val="#ppt_w"/>
                                          </p:val>
                                        </p:tav>
                                      </p:tavLst>
                                    </p:anim>
                                    <p:anim calcmode="lin" valueType="num">
                                      <p:cBhvr>
                                        <p:cTn id="59" dur="500" fill="hold"/>
                                        <p:tgtEl>
                                          <p:spTgt spid="56"/>
                                        </p:tgtEl>
                                        <p:attrNameLst>
                                          <p:attrName>ppt_h</p:attrName>
                                        </p:attrNameLst>
                                      </p:cBhvr>
                                      <p:tavLst>
                                        <p:tav tm="0">
                                          <p:val>
                                            <p:fltVal val="0"/>
                                          </p:val>
                                        </p:tav>
                                        <p:tav tm="100000">
                                          <p:val>
                                            <p:strVal val="#ppt_h"/>
                                          </p:val>
                                        </p:tav>
                                      </p:tavLst>
                                    </p:anim>
                                    <p:animEffect transition="in" filter="fade">
                                      <p:cBhvr>
                                        <p:cTn id="60" dur="500"/>
                                        <p:tgtEl>
                                          <p:spTgt spid="56"/>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57"/>
                                        </p:tgtEl>
                                        <p:attrNameLst>
                                          <p:attrName>style.visibility</p:attrName>
                                        </p:attrNameLst>
                                      </p:cBhvr>
                                      <p:to>
                                        <p:strVal val="visible"/>
                                      </p:to>
                                    </p:set>
                                    <p:anim calcmode="lin" valueType="num">
                                      <p:cBhvr>
                                        <p:cTn id="63" dur="500" fill="hold"/>
                                        <p:tgtEl>
                                          <p:spTgt spid="57"/>
                                        </p:tgtEl>
                                        <p:attrNameLst>
                                          <p:attrName>ppt_w</p:attrName>
                                        </p:attrNameLst>
                                      </p:cBhvr>
                                      <p:tavLst>
                                        <p:tav tm="0">
                                          <p:val>
                                            <p:fltVal val="0"/>
                                          </p:val>
                                        </p:tav>
                                        <p:tav tm="100000">
                                          <p:val>
                                            <p:strVal val="#ppt_w"/>
                                          </p:val>
                                        </p:tav>
                                      </p:tavLst>
                                    </p:anim>
                                    <p:anim calcmode="lin" valueType="num">
                                      <p:cBhvr>
                                        <p:cTn id="64" dur="500" fill="hold"/>
                                        <p:tgtEl>
                                          <p:spTgt spid="57"/>
                                        </p:tgtEl>
                                        <p:attrNameLst>
                                          <p:attrName>ppt_h</p:attrName>
                                        </p:attrNameLst>
                                      </p:cBhvr>
                                      <p:tavLst>
                                        <p:tav tm="0">
                                          <p:val>
                                            <p:fltVal val="0"/>
                                          </p:val>
                                        </p:tav>
                                        <p:tav tm="100000">
                                          <p:val>
                                            <p:strVal val="#ppt_h"/>
                                          </p:val>
                                        </p:tav>
                                      </p:tavLst>
                                    </p:anim>
                                    <p:animEffect transition="in" filter="fade">
                                      <p:cBhvr>
                                        <p:cTn id="65" dur="500"/>
                                        <p:tgtEl>
                                          <p:spTgt spid="57"/>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59"/>
                                        </p:tgtEl>
                                        <p:attrNameLst>
                                          <p:attrName>style.visibility</p:attrName>
                                        </p:attrNameLst>
                                      </p:cBhvr>
                                      <p:to>
                                        <p:strVal val="visible"/>
                                      </p:to>
                                    </p:set>
                                    <p:anim calcmode="lin" valueType="num">
                                      <p:cBhvr>
                                        <p:cTn id="73" dur="500" fill="hold"/>
                                        <p:tgtEl>
                                          <p:spTgt spid="59"/>
                                        </p:tgtEl>
                                        <p:attrNameLst>
                                          <p:attrName>ppt_w</p:attrName>
                                        </p:attrNameLst>
                                      </p:cBhvr>
                                      <p:tavLst>
                                        <p:tav tm="0">
                                          <p:val>
                                            <p:fltVal val="0"/>
                                          </p:val>
                                        </p:tav>
                                        <p:tav tm="100000">
                                          <p:val>
                                            <p:strVal val="#ppt_w"/>
                                          </p:val>
                                        </p:tav>
                                      </p:tavLst>
                                    </p:anim>
                                    <p:anim calcmode="lin" valueType="num">
                                      <p:cBhvr>
                                        <p:cTn id="74" dur="500" fill="hold"/>
                                        <p:tgtEl>
                                          <p:spTgt spid="59"/>
                                        </p:tgtEl>
                                        <p:attrNameLst>
                                          <p:attrName>ppt_h</p:attrName>
                                        </p:attrNameLst>
                                      </p:cBhvr>
                                      <p:tavLst>
                                        <p:tav tm="0">
                                          <p:val>
                                            <p:fltVal val="0"/>
                                          </p:val>
                                        </p:tav>
                                        <p:tav tm="100000">
                                          <p:val>
                                            <p:strVal val="#ppt_h"/>
                                          </p:val>
                                        </p:tav>
                                      </p:tavLst>
                                    </p:anim>
                                    <p:animEffect transition="in" filter="fade">
                                      <p:cBhvr>
                                        <p:cTn id="7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56" grpId="0"/>
      <p:bldP spid="57" grpId="0"/>
      <p:bldP spid="58"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组合 2"/>
          <p:cNvGrpSpPr/>
          <p:nvPr/>
        </p:nvGrpSpPr>
        <p:grpSpPr>
          <a:xfrm>
            <a:off x="1827454" y="1694168"/>
            <a:ext cx="4324600" cy="1133474"/>
            <a:chOff x="2435811" y="2402434"/>
            <a:chExt cx="5766133" cy="1511299"/>
          </a:xfrm>
          <a:solidFill>
            <a:schemeClr val="accent1"/>
          </a:solidFill>
        </p:grpSpPr>
        <p:sp>
          <p:nvSpPr>
            <p:cNvPr id="181" name="矩形 59"/>
            <p:cNvSpPr>
              <a:spLocks noChangeArrowheads="1"/>
            </p:cNvSpPr>
            <p:nvPr/>
          </p:nvSpPr>
          <p:spPr bwMode="auto">
            <a:xfrm>
              <a:off x="2435811" y="3038702"/>
              <a:ext cx="2745953" cy="303804"/>
            </a:xfrm>
            <a:prstGeom prst="rect">
              <a:avLst/>
            </a:prstGeom>
            <a:solidFill>
              <a:srgbClr val="FFC000"/>
            </a:solidFill>
            <a:ln w="9525">
              <a:noFill/>
              <a:miter lim="800000"/>
            </a:ln>
          </p:spPr>
          <p:txBody>
            <a:bodyPr lIns="68570" tIns="34286" rIns="68570" bIns="34286" anchor="ctr"/>
            <a:lstStyle/>
            <a:p>
              <a:endParaRPr lang="zh-CN" altLang="en-US"/>
            </a:p>
          </p:txBody>
        </p:sp>
        <p:grpSp>
          <p:nvGrpSpPr>
            <p:cNvPr id="4" name="组合 199"/>
            <p:cNvGrpSpPr/>
            <p:nvPr/>
          </p:nvGrpSpPr>
          <p:grpSpPr>
            <a:xfrm>
              <a:off x="5162008" y="2402434"/>
              <a:ext cx="3039936" cy="1511299"/>
              <a:chOff x="5538638" y="2807478"/>
              <a:chExt cx="3039936" cy="1511299"/>
            </a:xfrm>
            <a:grpFill/>
          </p:grpSpPr>
          <p:sp>
            <p:nvSpPr>
              <p:cNvPr id="201" name="矩形 59"/>
              <p:cNvSpPr>
                <a:spLocks noChangeArrowheads="1"/>
              </p:cNvSpPr>
              <p:nvPr/>
            </p:nvSpPr>
            <p:spPr bwMode="auto">
              <a:xfrm>
                <a:off x="5538638" y="2807478"/>
                <a:ext cx="2745953" cy="1511299"/>
              </a:xfrm>
              <a:prstGeom prst="rect">
                <a:avLst/>
              </a:prstGeom>
              <a:solidFill>
                <a:srgbClr val="FFC000"/>
              </a:solidFill>
              <a:ln w="9525">
                <a:noFill/>
                <a:miter lim="800000"/>
              </a:ln>
            </p:spPr>
            <p:txBody>
              <a:bodyPr lIns="68577" tIns="34289" rIns="68577" bIns="34289" anchor="ctr"/>
              <a:lstStyle/>
              <a:p>
                <a:endParaRPr lang="zh-CN" altLang="en-US"/>
              </a:p>
            </p:txBody>
          </p:sp>
          <p:sp>
            <p:nvSpPr>
              <p:cNvPr id="204" name="等腰三角形 203"/>
              <p:cNvSpPr/>
              <p:nvPr/>
            </p:nvSpPr>
            <p:spPr>
              <a:xfrm rot="5400000">
                <a:off x="8230766" y="3372014"/>
                <a:ext cx="400876" cy="29474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组合 3"/>
          <p:cNvGrpSpPr/>
          <p:nvPr/>
        </p:nvGrpSpPr>
        <p:grpSpPr>
          <a:xfrm>
            <a:off x="2213584" y="3007428"/>
            <a:ext cx="3938471" cy="966371"/>
            <a:chOff x="2950650" y="4153446"/>
            <a:chExt cx="5251294" cy="1288495"/>
          </a:xfrm>
          <a:solidFill>
            <a:schemeClr val="accent2"/>
          </a:solidFill>
        </p:grpSpPr>
        <p:sp>
          <p:nvSpPr>
            <p:cNvPr id="182" name="矩形 59"/>
            <p:cNvSpPr>
              <a:spLocks noChangeArrowheads="1"/>
            </p:cNvSpPr>
            <p:nvPr/>
          </p:nvSpPr>
          <p:spPr bwMode="auto">
            <a:xfrm>
              <a:off x="2950650" y="4629014"/>
              <a:ext cx="2745953" cy="303804"/>
            </a:xfrm>
            <a:prstGeom prst="rect">
              <a:avLst/>
            </a:prstGeom>
            <a:grpFill/>
            <a:ln w="9525">
              <a:noFill/>
              <a:miter lim="800000"/>
            </a:ln>
          </p:spPr>
          <p:txBody>
            <a:bodyPr lIns="68570" tIns="34286" rIns="68570" bIns="34286" anchor="ctr"/>
            <a:lstStyle/>
            <a:p>
              <a:endParaRPr lang="zh-CN" altLang="en-US"/>
            </a:p>
          </p:txBody>
        </p:sp>
        <p:grpSp>
          <p:nvGrpSpPr>
            <p:cNvPr id="6" name="组合 204"/>
            <p:cNvGrpSpPr/>
            <p:nvPr/>
          </p:nvGrpSpPr>
          <p:grpSpPr>
            <a:xfrm>
              <a:off x="5162008" y="4153446"/>
              <a:ext cx="3039936" cy="1288495"/>
              <a:chOff x="5538638" y="4558490"/>
              <a:chExt cx="3039936" cy="1288495"/>
            </a:xfrm>
            <a:grpFill/>
          </p:grpSpPr>
          <p:sp>
            <p:nvSpPr>
              <p:cNvPr id="206" name="矩形 59"/>
              <p:cNvSpPr>
                <a:spLocks noChangeArrowheads="1"/>
              </p:cNvSpPr>
              <p:nvPr/>
            </p:nvSpPr>
            <p:spPr bwMode="auto">
              <a:xfrm>
                <a:off x="5538638" y="4558490"/>
                <a:ext cx="2745953" cy="1288495"/>
              </a:xfrm>
              <a:prstGeom prst="rect">
                <a:avLst/>
              </a:prstGeom>
              <a:grpFill/>
              <a:ln w="9525">
                <a:noFill/>
                <a:miter lim="800000"/>
              </a:ln>
            </p:spPr>
            <p:txBody>
              <a:bodyPr lIns="68577" tIns="34289" rIns="68577" bIns="34289" anchor="ctr"/>
              <a:lstStyle/>
              <a:p>
                <a:endParaRPr lang="zh-CN" altLang="en-US"/>
              </a:p>
            </p:txBody>
          </p:sp>
          <p:sp>
            <p:nvSpPr>
              <p:cNvPr id="207" name="等腰三角形 206"/>
              <p:cNvSpPr/>
              <p:nvPr/>
            </p:nvSpPr>
            <p:spPr>
              <a:xfrm rot="5400000">
                <a:off x="8230766" y="5003717"/>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8" name="矩形 47"/>
          <p:cNvSpPr>
            <a:spLocks noChangeArrowheads="1"/>
          </p:cNvSpPr>
          <p:nvPr/>
        </p:nvSpPr>
        <p:spPr bwMode="auto">
          <a:xfrm>
            <a:off x="6269782" y="2140451"/>
            <a:ext cx="1919288" cy="512434"/>
          </a:xfrm>
          <a:prstGeom prst="rect">
            <a:avLst/>
          </a:prstGeom>
          <a:noFill/>
          <a:ln w="9525">
            <a:noFill/>
            <a:miter lim="800000"/>
          </a:ln>
        </p:spPr>
        <p:txBody>
          <a:bodyPr lIns="68563" tIns="34283" rIns="68563" bIns="34283">
            <a:spAutoFit/>
          </a:bodyPr>
          <a:lstStyle/>
          <a:p>
            <a:pPr algn="l">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endPar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 name="矩形 47"/>
          <p:cNvSpPr>
            <a:spLocks noChangeArrowheads="1"/>
          </p:cNvSpPr>
          <p:nvPr/>
        </p:nvSpPr>
        <p:spPr bwMode="auto">
          <a:xfrm>
            <a:off x="6287239" y="3402004"/>
            <a:ext cx="1919288" cy="512434"/>
          </a:xfrm>
          <a:prstGeom prst="rect">
            <a:avLst/>
          </a:prstGeom>
          <a:noFill/>
          <a:ln w="9525">
            <a:noFill/>
            <a:miter lim="800000"/>
          </a:ln>
        </p:spPr>
        <p:txBody>
          <a:bodyPr lIns="68563" tIns="34283" rIns="68563" bIns="34283">
            <a:spAutoFit/>
          </a:bodyPr>
          <a:lstStyle/>
          <a:p>
            <a:pPr algn="l">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endPar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1" name="矩形 47"/>
          <p:cNvSpPr>
            <a:spLocks noChangeArrowheads="1"/>
          </p:cNvSpPr>
          <p:nvPr/>
        </p:nvSpPr>
        <p:spPr bwMode="auto">
          <a:xfrm>
            <a:off x="3936415" y="2106303"/>
            <a:ext cx="1919288" cy="512434"/>
          </a:xfrm>
          <a:prstGeom prst="rect">
            <a:avLst/>
          </a:prstGeom>
          <a:noFill/>
          <a:ln w="9525">
            <a:noFill/>
            <a:miter lim="800000"/>
          </a:ln>
        </p:spPr>
        <p:txBody>
          <a:bodyPr lIns="68563" tIns="34283" rIns="68563" bIns="34283">
            <a:spAutoFit/>
          </a:bodyPr>
          <a:lstStyle/>
          <a:p>
            <a:pPr algn="l">
              <a:lnSpc>
                <a:spcPct val="120000"/>
              </a:lnSpc>
            </a:pPr>
            <a:r>
              <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endPar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2" name="TextBox 211"/>
          <p:cNvSpPr txBox="1"/>
          <p:nvPr/>
        </p:nvSpPr>
        <p:spPr>
          <a:xfrm>
            <a:off x="3940472" y="1728261"/>
            <a:ext cx="1483182" cy="315380"/>
          </a:xfrm>
          <a:prstGeom prst="rect">
            <a:avLst/>
          </a:prstGeom>
          <a:noFill/>
          <a:ln>
            <a:noFill/>
          </a:ln>
        </p:spPr>
        <p:txBody>
          <a:bodyPr wrap="square" lIns="68566" tIns="34283" rIns="68566" bIns="34283" rtlCol="0">
            <a:spAutoFit/>
          </a:bodyPr>
          <a:lstStyle/>
          <a:p>
            <a:r>
              <a:rPr lang="zh-CN" altLang="en-US" sz="1600" dirty="0">
                <a:solidFill>
                  <a:schemeClr val="bg1"/>
                </a:solidFill>
                <a:latin typeface="方正大黑_GBK" pitchFamily="65" charset="-122"/>
                <a:ea typeface="方正大黑_GBK" pitchFamily="65" charset="-122"/>
              </a:rPr>
              <a:t>添加标题</a:t>
            </a:r>
            <a:endParaRPr lang="zh-CN" altLang="en-US" sz="1600" dirty="0">
              <a:solidFill>
                <a:schemeClr val="bg1"/>
              </a:solidFill>
              <a:latin typeface="方正大黑_GBK" pitchFamily="65" charset="-122"/>
              <a:ea typeface="方正大黑_GBK" pitchFamily="65" charset="-122"/>
            </a:endParaRPr>
          </a:p>
        </p:txBody>
      </p:sp>
      <p:sp>
        <p:nvSpPr>
          <p:cNvPr id="213" name="TextBox 212"/>
          <p:cNvSpPr txBox="1"/>
          <p:nvPr/>
        </p:nvSpPr>
        <p:spPr>
          <a:xfrm>
            <a:off x="3940472" y="3024404"/>
            <a:ext cx="1483182" cy="315380"/>
          </a:xfrm>
          <a:prstGeom prst="rect">
            <a:avLst/>
          </a:prstGeom>
          <a:noFill/>
          <a:ln>
            <a:noFill/>
          </a:ln>
        </p:spPr>
        <p:txBody>
          <a:bodyPr wrap="square" lIns="68566" tIns="34283" rIns="68566" bIns="34283" rtlCol="0">
            <a:spAutoFit/>
          </a:bodyPr>
          <a:lstStyle/>
          <a:p>
            <a:r>
              <a:rPr lang="zh-CN" altLang="en-US" sz="1600" dirty="0">
                <a:solidFill>
                  <a:schemeClr val="bg1"/>
                </a:solidFill>
                <a:latin typeface="方正大黑_GBK" pitchFamily="65" charset="-122"/>
                <a:ea typeface="方正大黑_GBK" pitchFamily="65" charset="-122"/>
              </a:rPr>
              <a:t>副标</a:t>
            </a:r>
            <a:endParaRPr lang="zh-CN" altLang="en-US" sz="1600" dirty="0">
              <a:solidFill>
                <a:schemeClr val="bg1"/>
              </a:solidFill>
              <a:latin typeface="方正大黑_GBK" pitchFamily="65" charset="-122"/>
              <a:ea typeface="方正大黑_GBK" pitchFamily="65" charset="-122"/>
            </a:endParaRPr>
          </a:p>
        </p:txBody>
      </p:sp>
      <p:sp>
        <p:nvSpPr>
          <p:cNvPr id="214" name="矩形 47"/>
          <p:cNvSpPr>
            <a:spLocks noChangeArrowheads="1"/>
          </p:cNvSpPr>
          <p:nvPr/>
        </p:nvSpPr>
        <p:spPr bwMode="auto">
          <a:xfrm>
            <a:off x="3936415" y="3456453"/>
            <a:ext cx="1919288" cy="364701"/>
          </a:xfrm>
          <a:prstGeom prst="rect">
            <a:avLst/>
          </a:prstGeom>
          <a:noFill/>
          <a:ln w="9525">
            <a:noFill/>
            <a:miter lim="800000"/>
          </a:ln>
        </p:spPr>
        <p:txBody>
          <a:bodyPr lIns="68563" tIns="34283" rIns="68563" bIns="34283">
            <a:spAutoFit/>
          </a:bodyPr>
          <a:lstStyle/>
          <a:p>
            <a:pPr algn="l">
              <a:lnSpc>
                <a:spcPct val="120000"/>
              </a:lnSpc>
            </a:pPr>
            <a:r>
              <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endPar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65865" y="1681153"/>
            <a:ext cx="2117321" cy="2359147"/>
          </a:xfrm>
          <a:prstGeom prst="rect">
            <a:avLst/>
          </a:prstGeom>
        </p:spPr>
      </p:pic>
      <p:sp>
        <p:nvSpPr>
          <p:cNvPr id="215" name="TextBox 214"/>
          <p:cNvSpPr txBox="1"/>
          <p:nvPr/>
        </p:nvSpPr>
        <p:spPr>
          <a:xfrm>
            <a:off x="6328737" y="1635935"/>
            <a:ext cx="1104476" cy="253844"/>
          </a:xfrm>
          <a:prstGeom prst="rect">
            <a:avLst/>
          </a:prstGeom>
          <a:solidFill>
            <a:srgbClr val="FFC000"/>
          </a:solidFill>
        </p:spPr>
        <p:txBody>
          <a:bodyPr wrap="square" lIns="68566" tIns="34283" rIns="68566" bIns="34283" rtlCol="0">
            <a:spAutoFit/>
          </a:bodyPr>
          <a:lstStyle/>
          <a:p>
            <a:r>
              <a:rPr lang="zh-CN" altLang="en-US" sz="1200" dirty="0">
                <a:solidFill>
                  <a:schemeClr val="bg1"/>
                </a:solidFill>
                <a:latin typeface="黑体" panose="02010609060101010101" charset="-122"/>
                <a:ea typeface="黑体" panose="02010609060101010101" charset="-122"/>
              </a:rPr>
              <a:t>户外宣传</a:t>
            </a:r>
            <a:endParaRPr lang="zh-CN" altLang="en-US" sz="1200" dirty="0">
              <a:solidFill>
                <a:schemeClr val="bg1"/>
              </a:solidFill>
              <a:latin typeface="黑体" panose="02010609060101010101" charset="-122"/>
              <a:ea typeface="黑体" panose="02010609060101010101" charset="-122"/>
            </a:endParaRPr>
          </a:p>
        </p:txBody>
      </p:sp>
      <p:sp>
        <p:nvSpPr>
          <p:cNvPr id="216" name="TextBox 215"/>
          <p:cNvSpPr txBox="1"/>
          <p:nvPr/>
        </p:nvSpPr>
        <p:spPr>
          <a:xfrm>
            <a:off x="6328737" y="3000062"/>
            <a:ext cx="1104476" cy="253844"/>
          </a:xfrm>
          <a:prstGeom prst="rect">
            <a:avLst/>
          </a:prstGeom>
          <a:solidFill>
            <a:schemeClr val="accent2"/>
          </a:solidFill>
        </p:spPr>
        <p:txBody>
          <a:bodyPr wrap="square" lIns="68566" tIns="34283" rIns="68566" bIns="34283" rtlCol="0">
            <a:spAutoFit/>
          </a:bodyPr>
          <a:lstStyle/>
          <a:p>
            <a:r>
              <a:rPr lang="zh-CN" altLang="en-US" sz="1200" dirty="0">
                <a:solidFill>
                  <a:schemeClr val="bg1"/>
                </a:solidFill>
                <a:latin typeface="黑体" panose="02010609060101010101" charset="-122"/>
                <a:ea typeface="黑体" panose="02010609060101010101" charset="-122"/>
              </a:rPr>
              <a:t>百度推广</a:t>
            </a:r>
            <a:endParaRPr lang="zh-CN" altLang="en-US" sz="1200" dirty="0">
              <a:solidFill>
                <a:schemeClr val="bg1"/>
              </a:solidFill>
              <a:latin typeface="黑体" panose="02010609060101010101" charset="-122"/>
              <a:ea typeface="黑体" panose="02010609060101010101" charset="-122"/>
            </a:endParaRPr>
          </a:p>
        </p:txBody>
      </p:sp>
      <p:grpSp>
        <p:nvGrpSpPr>
          <p:cNvPr id="21" name="组合 20"/>
          <p:cNvGrpSpPr/>
          <p:nvPr/>
        </p:nvGrpSpPr>
        <p:grpSpPr>
          <a:xfrm>
            <a:off x="-14166" y="81880"/>
            <a:ext cx="9146644" cy="401638"/>
            <a:chOff x="-14166" y="176694"/>
            <a:chExt cx="9146644" cy="401638"/>
          </a:xfrm>
        </p:grpSpPr>
        <p:sp>
          <p:nvSpPr>
            <p:cNvPr id="22"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3"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24" name="组合 7"/>
            <p:cNvGrpSpPr/>
            <p:nvPr/>
          </p:nvGrpSpPr>
          <p:grpSpPr bwMode="auto">
            <a:xfrm rot="5400000">
              <a:off x="133471" y="195744"/>
              <a:ext cx="68263" cy="363538"/>
              <a:chOff x="959" y="1331"/>
              <a:chExt cx="108" cy="572"/>
            </a:xfrm>
            <a:solidFill>
              <a:srgbClr val="FFC000"/>
            </a:solidFill>
          </p:grpSpPr>
          <p:cxnSp>
            <p:nvCxnSpPr>
              <p:cNvPr id="29" name="直接连接符 28"/>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25" name="组合 33"/>
            <p:cNvGrpSpPr/>
            <p:nvPr/>
          </p:nvGrpSpPr>
          <p:grpSpPr>
            <a:xfrm>
              <a:off x="2384819" y="343382"/>
              <a:ext cx="6747659" cy="68263"/>
              <a:chOff x="3461553" y="517741"/>
              <a:chExt cx="6747659" cy="68263"/>
            </a:xfrm>
            <a:solidFill>
              <a:srgbClr val="64A177"/>
            </a:solidFill>
          </p:grpSpPr>
          <p:cxnSp>
            <p:nvCxnSpPr>
              <p:cNvPr id="27" name="直接连接符 26"/>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26"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ppt_x</p:attrName>
                                        </p:attrNameLst>
                                      </p:cBhvr>
                                      <p:tavLst>
                                        <p:tav tm="0">
                                          <p:val>
                                            <p:strVal val="#ppt_x-#ppt_w*1.125000"/>
                                          </p:val>
                                        </p:tav>
                                        <p:tav tm="100000">
                                          <p:val>
                                            <p:strVal val="#ppt_x"/>
                                          </p:val>
                                        </p:tav>
                                      </p:tavLst>
                                    </p:anim>
                                    <p:animEffect transition="in" filter="wipe(right)">
                                      <p:cBhvr>
                                        <p:cTn id="15" dur="500"/>
                                        <p:tgtEl>
                                          <p:spTgt spid="3"/>
                                        </p:tgtEl>
                                      </p:cBhvr>
                                    </p:animEffect>
                                  </p:childTnLst>
                                </p:cTn>
                              </p:par>
                            </p:childTnLst>
                          </p:cTn>
                        </p:par>
                        <p:par>
                          <p:cTn id="16" fill="hold">
                            <p:stCondLst>
                              <p:cond delay="1000"/>
                            </p:stCondLst>
                            <p:childTnLst>
                              <p:par>
                                <p:cTn id="17" presetID="19" presetClass="entr" presetSubtype="10" fill="hold" grpId="0" nodeType="afterEffect">
                                  <p:stCondLst>
                                    <p:cond delay="0"/>
                                  </p:stCondLst>
                                  <p:childTnLst>
                                    <p:set>
                                      <p:cBhvr>
                                        <p:cTn id="18" dur="1" fill="hold">
                                          <p:stCondLst>
                                            <p:cond delay="0"/>
                                          </p:stCondLst>
                                        </p:cTn>
                                        <p:tgtEl>
                                          <p:spTgt spid="212"/>
                                        </p:tgtEl>
                                        <p:attrNameLst>
                                          <p:attrName>style.visibility</p:attrName>
                                        </p:attrNameLst>
                                      </p:cBhvr>
                                      <p:to>
                                        <p:strVal val="visible"/>
                                      </p:to>
                                    </p:set>
                                    <p:anim calcmode="lin" valueType="num">
                                      <p:cBhvr>
                                        <p:cTn id="19" dur="500" fill="hold"/>
                                        <p:tgtEl>
                                          <p:spTgt spid="212"/>
                                        </p:tgtEl>
                                        <p:attrNameLst>
                                          <p:attrName>ppt_w</p:attrName>
                                        </p:attrNameLst>
                                      </p:cBhvr>
                                      <p:tavLst>
                                        <p:tav tm="0" fmla="#ppt_w*sin(2.5*pi*$)">
                                          <p:val>
                                            <p:fltVal val="0"/>
                                          </p:val>
                                        </p:tav>
                                        <p:tav tm="100000">
                                          <p:val>
                                            <p:fltVal val="1"/>
                                          </p:val>
                                        </p:tav>
                                      </p:tavLst>
                                    </p:anim>
                                    <p:anim calcmode="lin" valueType="num">
                                      <p:cBhvr>
                                        <p:cTn id="20" dur="500" fill="hold"/>
                                        <p:tgtEl>
                                          <p:spTgt spid="212"/>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11"/>
                                        </p:tgtEl>
                                        <p:attrNameLst>
                                          <p:attrName>style.visibility</p:attrName>
                                        </p:attrNameLst>
                                      </p:cBhvr>
                                      <p:to>
                                        <p:strVal val="visible"/>
                                      </p:to>
                                    </p:set>
                                    <p:animEffect transition="in" filter="randombar(horizontal)">
                                      <p:cBhvr>
                                        <p:cTn id="24" dur="500"/>
                                        <p:tgtEl>
                                          <p:spTgt spid="211"/>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ppt_x</p:attrName>
                                        </p:attrNameLst>
                                      </p:cBhvr>
                                      <p:tavLst>
                                        <p:tav tm="0">
                                          <p:val>
                                            <p:strVal val="#ppt_x-#ppt_w*1.125000"/>
                                          </p:val>
                                        </p:tav>
                                        <p:tav tm="100000">
                                          <p:val>
                                            <p:strVal val="#ppt_x"/>
                                          </p:val>
                                        </p:tav>
                                      </p:tavLst>
                                    </p:anim>
                                    <p:animEffect transition="in" filter="wipe(right)">
                                      <p:cBhvr>
                                        <p:cTn id="29" dur="5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13"/>
                                        </p:tgtEl>
                                        <p:attrNameLst>
                                          <p:attrName>style.visibility</p:attrName>
                                        </p:attrNameLst>
                                      </p:cBhvr>
                                      <p:to>
                                        <p:strVal val="visible"/>
                                      </p:to>
                                    </p:set>
                                    <p:anim calcmode="lin" valueType="num">
                                      <p:cBhvr>
                                        <p:cTn id="33" dur="500" fill="hold"/>
                                        <p:tgtEl>
                                          <p:spTgt spid="21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13"/>
                                        </p:tgtEl>
                                        <p:attrNameLst>
                                          <p:attrName>ppt_y</p:attrName>
                                        </p:attrNameLst>
                                      </p:cBhvr>
                                      <p:tavLst>
                                        <p:tav tm="0">
                                          <p:val>
                                            <p:strVal val="#ppt_y"/>
                                          </p:val>
                                        </p:tav>
                                        <p:tav tm="100000">
                                          <p:val>
                                            <p:strVal val="#ppt_y"/>
                                          </p:val>
                                        </p:tav>
                                      </p:tavLst>
                                    </p:anim>
                                    <p:anim calcmode="lin" valueType="num">
                                      <p:cBhvr>
                                        <p:cTn id="35" dur="500" fill="hold"/>
                                        <p:tgtEl>
                                          <p:spTgt spid="21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1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13"/>
                                        </p:tgtEl>
                                      </p:cBhvr>
                                    </p:animEffect>
                                  </p:childTnLst>
                                </p:cTn>
                              </p:par>
                            </p:childTnLst>
                          </p:cTn>
                        </p:par>
                        <p:par>
                          <p:cTn id="38" fill="hold">
                            <p:stCondLst>
                              <p:cond delay="3049"/>
                            </p:stCondLst>
                            <p:childTnLst>
                              <p:par>
                                <p:cTn id="39" presetID="14" presetClass="entr" presetSubtype="10" fill="hold" grpId="0" nodeType="afterEffect">
                                  <p:stCondLst>
                                    <p:cond delay="0"/>
                                  </p:stCondLst>
                                  <p:childTnLst>
                                    <p:set>
                                      <p:cBhvr>
                                        <p:cTn id="40" dur="1" fill="hold">
                                          <p:stCondLst>
                                            <p:cond delay="0"/>
                                          </p:stCondLst>
                                        </p:cTn>
                                        <p:tgtEl>
                                          <p:spTgt spid="214"/>
                                        </p:tgtEl>
                                        <p:attrNameLst>
                                          <p:attrName>style.visibility</p:attrName>
                                        </p:attrNameLst>
                                      </p:cBhvr>
                                      <p:to>
                                        <p:strVal val="visible"/>
                                      </p:to>
                                    </p:set>
                                    <p:animEffect transition="in" filter="randombar(horizontal)">
                                      <p:cBhvr>
                                        <p:cTn id="41" dur="500"/>
                                        <p:tgtEl>
                                          <p:spTgt spid="214"/>
                                        </p:tgtEl>
                                      </p:cBhvr>
                                    </p:animEffect>
                                  </p:childTnLst>
                                </p:cTn>
                              </p:par>
                            </p:childTnLst>
                          </p:cTn>
                        </p:par>
                        <p:par>
                          <p:cTn id="42" fill="hold">
                            <p:stCondLst>
                              <p:cond delay="3549"/>
                            </p:stCondLst>
                            <p:childTnLst>
                              <p:par>
                                <p:cTn id="43" presetID="42" presetClass="entr" presetSubtype="0" fill="hold" grpId="0" nodeType="afterEffect">
                                  <p:stCondLst>
                                    <p:cond delay="0"/>
                                  </p:stCondLst>
                                  <p:childTnLst>
                                    <p:set>
                                      <p:cBhvr>
                                        <p:cTn id="44" dur="1" fill="hold">
                                          <p:stCondLst>
                                            <p:cond delay="0"/>
                                          </p:stCondLst>
                                        </p:cTn>
                                        <p:tgtEl>
                                          <p:spTgt spid="215"/>
                                        </p:tgtEl>
                                        <p:attrNameLst>
                                          <p:attrName>style.visibility</p:attrName>
                                        </p:attrNameLst>
                                      </p:cBhvr>
                                      <p:to>
                                        <p:strVal val="visible"/>
                                      </p:to>
                                    </p:set>
                                    <p:animEffect transition="in" filter="fade">
                                      <p:cBhvr>
                                        <p:cTn id="45" dur="500"/>
                                        <p:tgtEl>
                                          <p:spTgt spid="215"/>
                                        </p:tgtEl>
                                      </p:cBhvr>
                                    </p:animEffect>
                                    <p:anim calcmode="lin" valueType="num">
                                      <p:cBhvr>
                                        <p:cTn id="46" dur="500" fill="hold"/>
                                        <p:tgtEl>
                                          <p:spTgt spid="215"/>
                                        </p:tgtEl>
                                        <p:attrNameLst>
                                          <p:attrName>ppt_x</p:attrName>
                                        </p:attrNameLst>
                                      </p:cBhvr>
                                      <p:tavLst>
                                        <p:tav tm="0">
                                          <p:val>
                                            <p:strVal val="#ppt_x"/>
                                          </p:val>
                                        </p:tav>
                                        <p:tav tm="100000">
                                          <p:val>
                                            <p:strVal val="#ppt_x"/>
                                          </p:val>
                                        </p:tav>
                                      </p:tavLst>
                                    </p:anim>
                                    <p:anim calcmode="lin" valueType="num">
                                      <p:cBhvr>
                                        <p:cTn id="47" dur="500" fill="hold"/>
                                        <p:tgtEl>
                                          <p:spTgt spid="2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08"/>
                                        </p:tgtEl>
                                        <p:attrNameLst>
                                          <p:attrName>style.visibility</p:attrName>
                                        </p:attrNameLst>
                                      </p:cBhvr>
                                      <p:to>
                                        <p:strVal val="visible"/>
                                      </p:to>
                                    </p:set>
                                    <p:animEffect transition="in" filter="fade">
                                      <p:cBhvr>
                                        <p:cTn id="50" dur="500"/>
                                        <p:tgtEl>
                                          <p:spTgt spid="208"/>
                                        </p:tgtEl>
                                      </p:cBhvr>
                                    </p:animEffect>
                                    <p:anim calcmode="lin" valueType="num">
                                      <p:cBhvr>
                                        <p:cTn id="51" dur="500" fill="hold"/>
                                        <p:tgtEl>
                                          <p:spTgt spid="208"/>
                                        </p:tgtEl>
                                        <p:attrNameLst>
                                          <p:attrName>ppt_x</p:attrName>
                                        </p:attrNameLst>
                                      </p:cBhvr>
                                      <p:tavLst>
                                        <p:tav tm="0">
                                          <p:val>
                                            <p:strVal val="#ppt_x"/>
                                          </p:val>
                                        </p:tav>
                                        <p:tav tm="100000">
                                          <p:val>
                                            <p:strVal val="#ppt_x"/>
                                          </p:val>
                                        </p:tav>
                                      </p:tavLst>
                                    </p:anim>
                                    <p:anim calcmode="lin" valueType="num">
                                      <p:cBhvr>
                                        <p:cTn id="52" dur="500" fill="hold"/>
                                        <p:tgtEl>
                                          <p:spTgt spid="20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6"/>
                                        </p:tgtEl>
                                        <p:attrNameLst>
                                          <p:attrName>style.visibility</p:attrName>
                                        </p:attrNameLst>
                                      </p:cBhvr>
                                      <p:to>
                                        <p:strVal val="visible"/>
                                      </p:to>
                                    </p:set>
                                    <p:animEffect transition="in" filter="fade">
                                      <p:cBhvr>
                                        <p:cTn id="55" dur="1000"/>
                                        <p:tgtEl>
                                          <p:spTgt spid="216"/>
                                        </p:tgtEl>
                                      </p:cBhvr>
                                    </p:animEffect>
                                    <p:anim calcmode="lin" valueType="num">
                                      <p:cBhvr>
                                        <p:cTn id="56" dur="1000" fill="hold"/>
                                        <p:tgtEl>
                                          <p:spTgt spid="216"/>
                                        </p:tgtEl>
                                        <p:attrNameLst>
                                          <p:attrName>ppt_x</p:attrName>
                                        </p:attrNameLst>
                                      </p:cBhvr>
                                      <p:tavLst>
                                        <p:tav tm="0">
                                          <p:val>
                                            <p:strVal val="#ppt_x"/>
                                          </p:val>
                                        </p:tav>
                                        <p:tav tm="100000">
                                          <p:val>
                                            <p:strVal val="#ppt_x"/>
                                          </p:val>
                                        </p:tav>
                                      </p:tavLst>
                                    </p:anim>
                                    <p:anim calcmode="lin" valueType="num">
                                      <p:cBhvr>
                                        <p:cTn id="57" dur="1000" fill="hold"/>
                                        <p:tgtEl>
                                          <p:spTgt spid="216"/>
                                        </p:tgtEl>
                                        <p:attrNameLst>
                                          <p:attrName>ppt_y</p:attrName>
                                        </p:attrNameLst>
                                      </p:cBhvr>
                                      <p:tavLst>
                                        <p:tav tm="0">
                                          <p:val>
                                            <p:strVal val="#ppt_y+.1"/>
                                          </p:val>
                                        </p:tav>
                                        <p:tav tm="100000">
                                          <p:val>
                                            <p:strVal val="#ppt_y"/>
                                          </p:val>
                                        </p:tav>
                                      </p:tavLst>
                                    </p:anim>
                                  </p:childTnLst>
                                </p:cTn>
                              </p:par>
                            </p:childTnLst>
                          </p:cTn>
                        </p:par>
                        <p:par>
                          <p:cTn id="58" fill="hold">
                            <p:stCondLst>
                              <p:cond delay="4049"/>
                            </p:stCondLst>
                            <p:childTnLst>
                              <p:par>
                                <p:cTn id="59" presetID="42" presetClass="entr" presetSubtype="0" fill="hold" grpId="0" nodeType="afterEffect">
                                  <p:stCondLst>
                                    <p:cond delay="0"/>
                                  </p:stCondLst>
                                  <p:childTnLst>
                                    <p:set>
                                      <p:cBhvr>
                                        <p:cTn id="60" dur="1" fill="hold">
                                          <p:stCondLst>
                                            <p:cond delay="0"/>
                                          </p:stCondLst>
                                        </p:cTn>
                                        <p:tgtEl>
                                          <p:spTgt spid="209"/>
                                        </p:tgtEl>
                                        <p:attrNameLst>
                                          <p:attrName>style.visibility</p:attrName>
                                        </p:attrNameLst>
                                      </p:cBhvr>
                                      <p:to>
                                        <p:strVal val="visible"/>
                                      </p:to>
                                    </p:set>
                                    <p:animEffect transition="in" filter="fade">
                                      <p:cBhvr>
                                        <p:cTn id="61" dur="500"/>
                                        <p:tgtEl>
                                          <p:spTgt spid="209"/>
                                        </p:tgtEl>
                                      </p:cBhvr>
                                    </p:animEffect>
                                    <p:anim calcmode="lin" valueType="num">
                                      <p:cBhvr>
                                        <p:cTn id="62" dur="500" fill="hold"/>
                                        <p:tgtEl>
                                          <p:spTgt spid="209"/>
                                        </p:tgtEl>
                                        <p:attrNameLst>
                                          <p:attrName>ppt_x</p:attrName>
                                        </p:attrNameLst>
                                      </p:cBhvr>
                                      <p:tavLst>
                                        <p:tav tm="0">
                                          <p:val>
                                            <p:strVal val="#ppt_x"/>
                                          </p:val>
                                        </p:tav>
                                        <p:tav tm="100000">
                                          <p:val>
                                            <p:strVal val="#ppt_x"/>
                                          </p:val>
                                        </p:tav>
                                      </p:tavLst>
                                    </p:anim>
                                    <p:anim calcmode="lin" valueType="num">
                                      <p:cBhvr>
                                        <p:cTn id="63" dur="500" fill="hold"/>
                                        <p:tgtEl>
                                          <p:spTgt spid="2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P spid="211" grpId="0"/>
      <p:bldP spid="212" grpId="0"/>
      <p:bldP spid="213" grpId="0"/>
      <p:bldP spid="214" grpId="0"/>
      <p:bldP spid="215" grpId="0" animBg="1"/>
      <p:bldP spid="21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组合 3"/>
          <p:cNvGrpSpPr/>
          <p:nvPr/>
        </p:nvGrpSpPr>
        <p:grpSpPr>
          <a:xfrm>
            <a:off x="4651031" y="1608156"/>
            <a:ext cx="1628343" cy="972208"/>
            <a:chOff x="6200581" y="2144208"/>
            <a:chExt cx="2171124" cy="1296277"/>
          </a:xfrm>
          <a:solidFill>
            <a:srgbClr val="FFC000"/>
          </a:solidFill>
        </p:grpSpPr>
        <p:sp>
          <p:nvSpPr>
            <p:cNvPr id="90" name="椭圆 1"/>
            <p:cNvSpPr>
              <a:spLocks noChangeArrowheads="1"/>
            </p:cNvSpPr>
            <p:nvPr/>
          </p:nvSpPr>
          <p:spPr bwMode="auto">
            <a:xfrm>
              <a:off x="7225894" y="2294674"/>
              <a:ext cx="1145811" cy="1145811"/>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grpFill/>
            <a:ln>
              <a:noFill/>
            </a:ln>
          </p:spPr>
          <p:txBody>
            <a:bodyPr anchor="ctr"/>
            <a:lstStyle/>
            <a:p>
              <a:pPr algn="ctr"/>
              <a:endParaRPr lang="zh-CN" altLang="zh-CN" sz="15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椭圆 1"/>
            <p:cNvSpPr>
              <a:spLocks noChangeArrowheads="1"/>
            </p:cNvSpPr>
            <p:nvPr/>
          </p:nvSpPr>
          <p:spPr bwMode="auto">
            <a:xfrm rot="10800000">
              <a:off x="6200581" y="2144208"/>
              <a:ext cx="1147131" cy="1147131"/>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grpFill/>
            <a:ln>
              <a:noFill/>
            </a:ln>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grpSp>
      <p:sp>
        <p:nvSpPr>
          <p:cNvPr id="99" name="圆角矩形 14"/>
          <p:cNvSpPr>
            <a:spLocks noChangeArrowheads="1"/>
          </p:cNvSpPr>
          <p:nvPr/>
        </p:nvSpPr>
        <p:spPr bwMode="auto">
          <a:xfrm>
            <a:off x="6200171" y="1928916"/>
            <a:ext cx="2066223" cy="335625"/>
          </a:xfrm>
          <a:custGeom>
            <a:avLst/>
            <a:gdLst>
              <a:gd name="T0" fmla="*/ 0 w 3960440"/>
              <a:gd name="T1" fmla="*/ 0 h 648072"/>
              <a:gd name="T2" fmla="*/ 3960440 w 3960440"/>
              <a:gd name="T3" fmla="*/ 648072 h 648072"/>
            </a:gdLst>
            <a:ahLst/>
            <a:cxnLst/>
            <a:rect l="T0" t="T1" r="T2" b="T3"/>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FFC000"/>
          </a:solidFill>
          <a:ln>
            <a:noFill/>
          </a:ln>
        </p:spPr>
        <p:txBody>
          <a:bodyPr lIns="91431" tIns="45715" rIns="91431" bIns="45715" anchor="ctr"/>
          <a:lstStyle/>
          <a:p>
            <a:r>
              <a:rPr lang="zh-CN" altLang="en-US" sz="1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添加标题</a:t>
            </a:r>
            <a:endParaRPr lang="zh-CN" altLang="en-US" sz="1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圆角矩形 14"/>
          <p:cNvSpPr>
            <a:spLocks noChangeArrowheads="1"/>
          </p:cNvSpPr>
          <p:nvPr/>
        </p:nvSpPr>
        <p:spPr bwMode="auto">
          <a:xfrm>
            <a:off x="6025924" y="3387251"/>
            <a:ext cx="2104835" cy="336615"/>
          </a:xfrm>
          <a:custGeom>
            <a:avLst/>
            <a:gdLst>
              <a:gd name="T0" fmla="*/ 0 w 4033295"/>
              <a:gd name="T1" fmla="*/ 0 h 648072"/>
              <a:gd name="T2" fmla="*/ 3709259 w 4033295"/>
              <a:gd name="T3" fmla="*/ 0 h 648072"/>
              <a:gd name="T4" fmla="*/ 4033295 w 4033295"/>
              <a:gd name="T5" fmla="*/ 324036 h 648072"/>
              <a:gd name="T6" fmla="*/ 3709259 w 4033295"/>
              <a:gd name="T7" fmla="*/ 648072 h 648072"/>
              <a:gd name="T8" fmla="*/ 72855 w 4033295"/>
              <a:gd name="T9" fmla="*/ 648072 h 648072"/>
              <a:gd name="T10" fmla="*/ 0 w 4033295"/>
              <a:gd name="T11" fmla="*/ 0 h 648072"/>
              <a:gd name="T12" fmla="*/ 0 60000 65536"/>
              <a:gd name="T13" fmla="*/ 0 60000 65536"/>
              <a:gd name="T14" fmla="*/ 0 60000 65536"/>
              <a:gd name="T15" fmla="*/ 0 60000 65536"/>
              <a:gd name="T16" fmla="*/ 0 60000 65536"/>
              <a:gd name="T17" fmla="*/ 0 60000 65536"/>
              <a:gd name="T18" fmla="*/ 0 w 4033295"/>
              <a:gd name="T19" fmla="*/ 0 h 648072"/>
              <a:gd name="T20" fmla="*/ 4033295 w 4033295"/>
              <a:gd name="T21" fmla="*/ 648072 h 648072"/>
            </a:gdLst>
            <a:ahLst/>
            <a:cxnLst>
              <a:cxn ang="T12">
                <a:pos x="T0" y="T1"/>
              </a:cxn>
              <a:cxn ang="T13">
                <a:pos x="T2" y="T3"/>
              </a:cxn>
              <a:cxn ang="T14">
                <a:pos x="T4" y="T5"/>
              </a:cxn>
              <a:cxn ang="T15">
                <a:pos x="T6" y="T7"/>
              </a:cxn>
              <a:cxn ang="T16">
                <a:pos x="T8" y="T9"/>
              </a:cxn>
              <a:cxn ang="T17">
                <a:pos x="T10" y="T11"/>
              </a:cxn>
            </a:cxnLst>
            <a:rect l="T18" t="T19" r="T20" b="T21"/>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FFC000"/>
          </a:solidFill>
          <a:ln>
            <a:noFill/>
          </a:ln>
        </p:spPr>
        <p:txBody>
          <a:bodyPr lIns="91431" tIns="45715" rIns="91431" bIns="45715" anchor="ctr"/>
          <a:lstStyle/>
          <a:p>
            <a:pPr algn="ctr"/>
            <a:r>
              <a:rPr lang="zh-CN" altLang="en-US" sz="1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 name="TextBox 45"/>
          <p:cNvSpPr>
            <a:spLocks noChangeArrowheads="1"/>
          </p:cNvSpPr>
          <p:nvPr/>
        </p:nvSpPr>
        <p:spPr bwMode="auto">
          <a:xfrm>
            <a:off x="5554803" y="1842826"/>
            <a:ext cx="315824" cy="46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en-US" sz="2400" b="1" dirty="0">
                <a:solidFill>
                  <a:srgbClr val="FFC000"/>
                </a:solidFill>
                <a:latin typeface="Arial Black" panose="020B0A04020102020204" pitchFamily="34" charset="0"/>
                <a:ea typeface="微软雅黑" panose="020B0503020204020204" pitchFamily="34" charset="-122"/>
                <a:sym typeface="Arial Black" panose="020B0A04020102020204" pitchFamily="34" charset="0"/>
              </a:rPr>
              <a:t>A</a:t>
            </a:r>
            <a:endParaRPr lang="zh-CN" altLang="en-US" sz="2400" b="1" dirty="0">
              <a:solidFill>
                <a:srgbClr val="FFC000"/>
              </a:solidFill>
              <a:latin typeface="Arial Black" panose="020B0A04020102020204" pitchFamily="34" charset="0"/>
              <a:ea typeface="微软雅黑" panose="020B0503020204020204" pitchFamily="34" charset="-122"/>
              <a:sym typeface="Arial Black" panose="020B0A04020102020204" pitchFamily="34" charset="0"/>
            </a:endParaRPr>
          </a:p>
        </p:txBody>
      </p:sp>
      <p:sp>
        <p:nvSpPr>
          <p:cNvPr id="102" name="TextBox 46"/>
          <p:cNvSpPr>
            <a:spLocks noChangeArrowheads="1"/>
          </p:cNvSpPr>
          <p:nvPr/>
        </p:nvSpPr>
        <p:spPr bwMode="auto">
          <a:xfrm>
            <a:off x="5527931" y="3381840"/>
            <a:ext cx="315824" cy="46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en-US" sz="2400" b="1" dirty="0">
                <a:solidFill>
                  <a:srgbClr val="FFC000"/>
                </a:solidFill>
                <a:latin typeface="Arial Black" panose="020B0A04020102020204" pitchFamily="34" charset="0"/>
                <a:ea typeface="微软雅黑" panose="020B0503020204020204" pitchFamily="34" charset="-122"/>
                <a:sym typeface="Arial Black" panose="020B0A04020102020204" pitchFamily="34" charset="0"/>
              </a:rPr>
              <a:t>B</a:t>
            </a:r>
            <a:endParaRPr lang="zh-CN" altLang="en-US" sz="2400" b="1" dirty="0">
              <a:solidFill>
                <a:srgbClr val="FFC000"/>
              </a:solidFill>
              <a:latin typeface="Arial Black" panose="020B0A04020102020204" pitchFamily="34" charset="0"/>
              <a:ea typeface="微软雅黑" panose="020B0503020204020204" pitchFamily="34" charset="-122"/>
              <a:sym typeface="Arial Black" panose="020B0A04020102020204" pitchFamily="34" charset="0"/>
            </a:endParaRPr>
          </a:p>
        </p:txBody>
      </p:sp>
      <p:sp>
        <p:nvSpPr>
          <p:cNvPr id="103" name="TextBox 47"/>
          <p:cNvSpPr>
            <a:spLocks noChangeArrowheads="1"/>
          </p:cNvSpPr>
          <p:nvPr/>
        </p:nvSpPr>
        <p:spPr bwMode="auto">
          <a:xfrm>
            <a:off x="6261553" y="2339782"/>
            <a:ext cx="2314724" cy="41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a:t>
            </a:r>
            <a:endParaRPr 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 name="TextBox 48"/>
          <p:cNvSpPr>
            <a:spLocks noChangeArrowheads="1"/>
          </p:cNvSpPr>
          <p:nvPr/>
        </p:nvSpPr>
        <p:spPr bwMode="auto">
          <a:xfrm>
            <a:off x="6200171" y="3723866"/>
            <a:ext cx="2486992" cy="59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在此框中选择粘贴并选择只</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endParaRPr lang="en-US" sz="9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6"/>
          <p:cNvGrpSpPr/>
          <p:nvPr/>
        </p:nvGrpSpPr>
        <p:grpSpPr>
          <a:xfrm>
            <a:off x="4537156" y="2474430"/>
            <a:ext cx="1604603" cy="1621692"/>
            <a:chOff x="6048747" y="3299238"/>
            <a:chExt cx="2139471" cy="2162256"/>
          </a:xfrm>
          <a:solidFill>
            <a:srgbClr val="FFC000"/>
          </a:solidFill>
        </p:grpSpPr>
        <p:grpSp>
          <p:nvGrpSpPr>
            <p:cNvPr id="4" name="组合 5"/>
            <p:cNvGrpSpPr/>
            <p:nvPr/>
          </p:nvGrpSpPr>
          <p:grpSpPr>
            <a:xfrm>
              <a:off x="7035806" y="3299238"/>
              <a:ext cx="1152412" cy="2162256"/>
              <a:chOff x="7035806" y="3299238"/>
              <a:chExt cx="1152412" cy="2162256"/>
            </a:xfrm>
            <a:grpFill/>
          </p:grpSpPr>
          <p:sp>
            <p:nvSpPr>
              <p:cNvPr id="96" name="椭圆 1"/>
              <p:cNvSpPr>
                <a:spLocks noChangeArrowheads="1"/>
              </p:cNvSpPr>
              <p:nvPr/>
            </p:nvSpPr>
            <p:spPr bwMode="auto">
              <a:xfrm>
                <a:off x="7120289" y="3299238"/>
                <a:ext cx="575546" cy="1147132"/>
              </a:xfrm>
              <a:custGeom>
                <a:avLst/>
                <a:gdLst>
                  <a:gd name="T0" fmla="*/ 0 w 828092"/>
                  <a:gd name="T1" fmla="*/ 0 h 1656184"/>
                  <a:gd name="T2" fmla="*/ 828092 w 828092"/>
                  <a:gd name="T3" fmla="*/ 1656184 h 1656184"/>
                </a:gdLst>
                <a:ahLst/>
                <a:cxnLst/>
                <a:rect l="T0" t="T1" r="T2" b="T3"/>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73C8FF"/>
              </a:solidFill>
              <a:ln>
                <a:noFill/>
              </a:ln>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97" name="椭圆 1"/>
              <p:cNvSpPr>
                <a:spLocks noChangeArrowheads="1"/>
              </p:cNvSpPr>
              <p:nvPr/>
            </p:nvSpPr>
            <p:spPr bwMode="auto">
              <a:xfrm rot="5400000">
                <a:off x="7041746" y="4315023"/>
                <a:ext cx="1140531" cy="1152412"/>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grpFill/>
              <a:ln>
                <a:noFill/>
              </a:ln>
            </p:spPr>
            <p:txBody>
              <a:bodyPr anchor="ctr"/>
              <a:lstStyle/>
              <a:p>
                <a:pPr algn="ctr"/>
                <a:endParaRPr lang="zh-CN" altLang="zh-CN" sz="15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5" name="椭圆 1"/>
            <p:cNvSpPr>
              <a:spLocks noChangeArrowheads="1"/>
            </p:cNvSpPr>
            <p:nvPr/>
          </p:nvSpPr>
          <p:spPr bwMode="auto">
            <a:xfrm rot="5637942">
              <a:off x="6334540" y="3904033"/>
              <a:ext cx="575546" cy="1147132"/>
            </a:xfrm>
            <a:custGeom>
              <a:avLst/>
              <a:gdLst>
                <a:gd name="T0" fmla="*/ 0 w 828092"/>
                <a:gd name="T1" fmla="*/ 0 h 1656184"/>
                <a:gd name="T2" fmla="*/ 828092 w 828092"/>
                <a:gd name="T3" fmla="*/ 1656184 h 1656184"/>
              </a:gdLst>
              <a:ahLst/>
              <a:cxnLst/>
              <a:rect l="T0" t="T1" r="T2" b="T3"/>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grpFill/>
            <a:ln>
              <a:noFill/>
            </a:ln>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grpSp>
      <p:sp>
        <p:nvSpPr>
          <p:cNvPr id="106" name="矩形 105"/>
          <p:cNvSpPr/>
          <p:nvPr/>
        </p:nvSpPr>
        <p:spPr>
          <a:xfrm>
            <a:off x="1138278" y="3457065"/>
            <a:ext cx="1021266"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sp>
        <p:nvSpPr>
          <p:cNvPr id="107" name="矩形 106"/>
          <p:cNvSpPr/>
          <p:nvPr/>
        </p:nvSpPr>
        <p:spPr>
          <a:xfrm>
            <a:off x="1138705" y="2948559"/>
            <a:ext cx="1518605"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sp>
        <p:nvSpPr>
          <p:cNvPr id="108" name="矩形 107"/>
          <p:cNvSpPr/>
          <p:nvPr/>
        </p:nvSpPr>
        <p:spPr>
          <a:xfrm>
            <a:off x="1138705" y="2440052"/>
            <a:ext cx="2138945"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sp>
        <p:nvSpPr>
          <p:cNvPr id="109" name="矩形 108"/>
          <p:cNvSpPr/>
          <p:nvPr/>
        </p:nvSpPr>
        <p:spPr>
          <a:xfrm>
            <a:off x="1138705" y="1931546"/>
            <a:ext cx="2338705"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spcCol="0" rtlCol="0" anchor="ctr"/>
          <a:lstStyle/>
          <a:p>
            <a:pPr algn="ctr"/>
            <a:endParaRPr lang="zh-CN" altLang="en-US"/>
          </a:p>
        </p:txBody>
      </p:sp>
      <p:grpSp>
        <p:nvGrpSpPr>
          <p:cNvPr id="5" name="组合 2"/>
          <p:cNvGrpSpPr/>
          <p:nvPr/>
        </p:nvGrpSpPr>
        <p:grpSpPr>
          <a:xfrm>
            <a:off x="1138277" y="1493085"/>
            <a:ext cx="2988780" cy="2524229"/>
            <a:chOff x="1516907" y="1990778"/>
            <a:chExt cx="3985040" cy="3365639"/>
          </a:xfrm>
        </p:grpSpPr>
        <p:cxnSp>
          <p:nvCxnSpPr>
            <p:cNvPr id="110" name="直接箭头连接符 109"/>
            <p:cNvCxnSpPr/>
            <p:nvPr/>
          </p:nvCxnSpPr>
          <p:spPr>
            <a:xfrm>
              <a:off x="1517480" y="5356417"/>
              <a:ext cx="3984467"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接箭头连接符 110"/>
            <p:cNvCxnSpPr/>
            <p:nvPr/>
          </p:nvCxnSpPr>
          <p:spPr>
            <a:xfrm flipV="1">
              <a:off x="1516907" y="1990778"/>
              <a:ext cx="571" cy="334488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组合 1"/>
          <p:cNvGrpSpPr/>
          <p:nvPr/>
        </p:nvGrpSpPr>
        <p:grpSpPr>
          <a:xfrm>
            <a:off x="647375" y="1908800"/>
            <a:ext cx="540060" cy="2148759"/>
            <a:chOff x="862372" y="2545066"/>
            <a:chExt cx="720080" cy="2865012"/>
          </a:xfrm>
        </p:grpSpPr>
        <p:sp>
          <p:nvSpPr>
            <p:cNvPr id="117" name="TextBox 116"/>
            <p:cNvSpPr txBox="1"/>
            <p:nvPr/>
          </p:nvSpPr>
          <p:spPr>
            <a:xfrm>
              <a:off x="862372" y="4579093"/>
              <a:ext cx="720080" cy="83098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2014</a:t>
              </a:r>
              <a:endParaRPr lang="zh-CN" altLang="en-US" spc="-113" dirty="0">
                <a:solidFill>
                  <a:schemeClr val="bg1">
                    <a:lumMod val="50000"/>
                  </a:schemeClr>
                </a:solidFill>
              </a:endParaRPr>
            </a:p>
          </p:txBody>
        </p:sp>
        <p:sp>
          <p:nvSpPr>
            <p:cNvPr id="118" name="TextBox 117"/>
            <p:cNvSpPr txBox="1"/>
            <p:nvPr/>
          </p:nvSpPr>
          <p:spPr>
            <a:xfrm>
              <a:off x="862372" y="3916249"/>
              <a:ext cx="720080" cy="83098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2018</a:t>
              </a:r>
              <a:endParaRPr lang="zh-CN" altLang="en-US" spc="-113" dirty="0">
                <a:solidFill>
                  <a:schemeClr val="bg1">
                    <a:lumMod val="50000"/>
                  </a:schemeClr>
                </a:solidFill>
              </a:endParaRPr>
            </a:p>
          </p:txBody>
        </p:sp>
        <p:sp>
          <p:nvSpPr>
            <p:cNvPr id="119" name="TextBox 118"/>
            <p:cNvSpPr txBox="1"/>
            <p:nvPr/>
          </p:nvSpPr>
          <p:spPr>
            <a:xfrm>
              <a:off x="862372" y="3279557"/>
              <a:ext cx="720080" cy="83098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2018</a:t>
              </a:r>
              <a:endParaRPr lang="zh-CN" altLang="en-US" spc="-113" dirty="0">
                <a:solidFill>
                  <a:schemeClr val="bg1">
                    <a:lumMod val="50000"/>
                  </a:schemeClr>
                </a:solidFill>
              </a:endParaRPr>
            </a:p>
          </p:txBody>
        </p:sp>
        <p:sp>
          <p:nvSpPr>
            <p:cNvPr id="120" name="TextBox 119"/>
            <p:cNvSpPr txBox="1"/>
            <p:nvPr/>
          </p:nvSpPr>
          <p:spPr>
            <a:xfrm>
              <a:off x="862372" y="2545066"/>
              <a:ext cx="720080" cy="830985"/>
            </a:xfrm>
            <a:prstGeom prst="rect">
              <a:avLst/>
            </a:prstGeom>
            <a:noFill/>
          </p:spPr>
          <p:txBody>
            <a:bodyPr wrap="square" lIns="68573" tIns="34286" rIns="68573" bIns="34286" rtlCol="0">
              <a:spAutoFit/>
            </a:bodyPr>
            <a:lstStyle/>
            <a:p>
              <a:r>
                <a:rPr lang="en-US" altLang="zh-CN" spc="-113" dirty="0">
                  <a:solidFill>
                    <a:schemeClr val="bg1">
                      <a:lumMod val="50000"/>
                    </a:schemeClr>
                  </a:solidFill>
                </a:rPr>
                <a:t>2017</a:t>
              </a:r>
              <a:endParaRPr lang="zh-CN" altLang="en-US" spc="-113" dirty="0">
                <a:solidFill>
                  <a:schemeClr val="bg1">
                    <a:lumMod val="50000"/>
                  </a:schemeClr>
                </a:solidFill>
              </a:endParaRPr>
            </a:p>
          </p:txBody>
        </p:sp>
      </p:grpSp>
      <p:sp>
        <p:nvSpPr>
          <p:cNvPr id="121" name="任意多边形 120"/>
          <p:cNvSpPr/>
          <p:nvPr/>
        </p:nvSpPr>
        <p:spPr>
          <a:xfrm>
            <a:off x="3023639" y="2019768"/>
            <a:ext cx="992982" cy="1985963"/>
          </a:xfrm>
          <a:custGeom>
            <a:avLst/>
            <a:gdLst>
              <a:gd name="connsiteX0" fmla="*/ 0 w 1323975"/>
              <a:gd name="connsiteY0" fmla="*/ 2647950 h 2647950"/>
              <a:gd name="connsiteX1" fmla="*/ 190500 w 1323975"/>
              <a:gd name="connsiteY1" fmla="*/ 2314575 h 2647950"/>
              <a:gd name="connsiteX2" fmla="*/ 219075 w 1323975"/>
              <a:gd name="connsiteY2" fmla="*/ 2238375 h 2647950"/>
              <a:gd name="connsiteX3" fmla="*/ 247650 w 1323975"/>
              <a:gd name="connsiteY3" fmla="*/ 2076450 h 2647950"/>
              <a:gd name="connsiteX4" fmla="*/ 276225 w 1323975"/>
              <a:gd name="connsiteY4" fmla="*/ 1905000 h 2647950"/>
              <a:gd name="connsiteX5" fmla="*/ 304800 w 1323975"/>
              <a:gd name="connsiteY5" fmla="*/ 1914525 h 2647950"/>
              <a:gd name="connsiteX6" fmla="*/ 371475 w 1323975"/>
              <a:gd name="connsiteY6" fmla="*/ 1990725 h 2647950"/>
              <a:gd name="connsiteX7" fmla="*/ 390525 w 1323975"/>
              <a:gd name="connsiteY7" fmla="*/ 2019300 h 2647950"/>
              <a:gd name="connsiteX8" fmla="*/ 447675 w 1323975"/>
              <a:gd name="connsiteY8" fmla="*/ 2066925 h 2647950"/>
              <a:gd name="connsiteX9" fmla="*/ 504825 w 1323975"/>
              <a:gd name="connsiteY9" fmla="*/ 2085975 h 2647950"/>
              <a:gd name="connsiteX10" fmla="*/ 542925 w 1323975"/>
              <a:gd name="connsiteY10" fmla="*/ 2076450 h 2647950"/>
              <a:gd name="connsiteX11" fmla="*/ 552450 w 1323975"/>
              <a:gd name="connsiteY11" fmla="*/ 2047875 h 2647950"/>
              <a:gd name="connsiteX12" fmla="*/ 571500 w 1323975"/>
              <a:gd name="connsiteY12" fmla="*/ 1981200 h 2647950"/>
              <a:gd name="connsiteX13" fmla="*/ 600075 w 1323975"/>
              <a:gd name="connsiteY13" fmla="*/ 1857375 h 2647950"/>
              <a:gd name="connsiteX14" fmla="*/ 619125 w 1323975"/>
              <a:gd name="connsiteY14" fmla="*/ 1762125 h 2647950"/>
              <a:gd name="connsiteX15" fmla="*/ 638175 w 1323975"/>
              <a:gd name="connsiteY15" fmla="*/ 1704975 h 2647950"/>
              <a:gd name="connsiteX16" fmla="*/ 657225 w 1323975"/>
              <a:gd name="connsiteY16" fmla="*/ 1638300 h 2647950"/>
              <a:gd name="connsiteX17" fmla="*/ 676275 w 1323975"/>
              <a:gd name="connsiteY17" fmla="*/ 1428750 h 2647950"/>
              <a:gd name="connsiteX18" fmla="*/ 685800 w 1323975"/>
              <a:gd name="connsiteY18" fmla="*/ 1362075 h 2647950"/>
              <a:gd name="connsiteX19" fmla="*/ 704850 w 1323975"/>
              <a:gd name="connsiteY19" fmla="*/ 1323975 h 2647950"/>
              <a:gd name="connsiteX20" fmla="*/ 790575 w 1323975"/>
              <a:gd name="connsiteY20" fmla="*/ 1323975 h 2647950"/>
              <a:gd name="connsiteX21" fmla="*/ 809625 w 1323975"/>
              <a:gd name="connsiteY21" fmla="*/ 1352550 h 2647950"/>
              <a:gd name="connsiteX22" fmla="*/ 885825 w 1323975"/>
              <a:gd name="connsiteY22" fmla="*/ 1428750 h 2647950"/>
              <a:gd name="connsiteX23" fmla="*/ 904875 w 1323975"/>
              <a:gd name="connsiteY23" fmla="*/ 1466850 h 2647950"/>
              <a:gd name="connsiteX24" fmla="*/ 962025 w 1323975"/>
              <a:gd name="connsiteY24" fmla="*/ 1504950 h 2647950"/>
              <a:gd name="connsiteX25" fmla="*/ 1009650 w 1323975"/>
              <a:gd name="connsiteY25" fmla="*/ 1276350 h 2647950"/>
              <a:gd name="connsiteX26" fmla="*/ 1038225 w 1323975"/>
              <a:gd name="connsiteY26" fmla="*/ 1143000 h 2647950"/>
              <a:gd name="connsiteX27" fmla="*/ 1057275 w 1323975"/>
              <a:gd name="connsiteY27" fmla="*/ 990600 h 2647950"/>
              <a:gd name="connsiteX28" fmla="*/ 1066800 w 1323975"/>
              <a:gd name="connsiteY28" fmla="*/ 895350 h 2647950"/>
              <a:gd name="connsiteX29" fmla="*/ 1104900 w 1323975"/>
              <a:gd name="connsiteY29" fmla="*/ 790575 h 2647950"/>
              <a:gd name="connsiteX30" fmla="*/ 1143000 w 1323975"/>
              <a:gd name="connsiteY30" fmla="*/ 638175 h 2647950"/>
              <a:gd name="connsiteX31" fmla="*/ 1238250 w 1323975"/>
              <a:gd name="connsiteY31" fmla="*/ 314325 h 2647950"/>
              <a:gd name="connsiteX32" fmla="*/ 1266825 w 1323975"/>
              <a:gd name="connsiteY32" fmla="*/ 200025 h 2647950"/>
              <a:gd name="connsiteX33" fmla="*/ 1304925 w 1323975"/>
              <a:gd name="connsiteY33" fmla="*/ 76200 h 2647950"/>
              <a:gd name="connsiteX34" fmla="*/ 1323975 w 1323975"/>
              <a:gd name="connsiteY34" fmla="*/ 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975" h="2647950">
                <a:moveTo>
                  <a:pt x="0" y="2647950"/>
                </a:moveTo>
                <a:cubicBezTo>
                  <a:pt x="28342" y="2600123"/>
                  <a:pt x="147318" y="2413277"/>
                  <a:pt x="190500" y="2314575"/>
                </a:cubicBezTo>
                <a:cubicBezTo>
                  <a:pt x="201373" y="2289722"/>
                  <a:pt x="209550" y="2263775"/>
                  <a:pt x="219075" y="2238375"/>
                </a:cubicBezTo>
                <a:cubicBezTo>
                  <a:pt x="242936" y="2071348"/>
                  <a:pt x="210125" y="2292217"/>
                  <a:pt x="247650" y="2076450"/>
                </a:cubicBezTo>
                <a:cubicBezTo>
                  <a:pt x="290673" y="1829065"/>
                  <a:pt x="250171" y="2035272"/>
                  <a:pt x="276225" y="1905000"/>
                </a:cubicBezTo>
                <a:cubicBezTo>
                  <a:pt x="285750" y="1908175"/>
                  <a:pt x="296630" y="1908689"/>
                  <a:pt x="304800" y="1914525"/>
                </a:cubicBezTo>
                <a:cubicBezTo>
                  <a:pt x="329245" y="1931985"/>
                  <a:pt x="354115" y="1966421"/>
                  <a:pt x="371475" y="1990725"/>
                </a:cubicBezTo>
                <a:cubicBezTo>
                  <a:pt x="378129" y="2000040"/>
                  <a:pt x="383196" y="2010506"/>
                  <a:pt x="390525" y="2019300"/>
                </a:cubicBezTo>
                <a:cubicBezTo>
                  <a:pt x="403720" y="2035134"/>
                  <a:pt x="427842" y="2058110"/>
                  <a:pt x="447675" y="2066925"/>
                </a:cubicBezTo>
                <a:cubicBezTo>
                  <a:pt x="466025" y="2075080"/>
                  <a:pt x="485775" y="2079625"/>
                  <a:pt x="504825" y="2085975"/>
                </a:cubicBezTo>
                <a:cubicBezTo>
                  <a:pt x="517525" y="2082800"/>
                  <a:pt x="532703" y="2084628"/>
                  <a:pt x="542925" y="2076450"/>
                </a:cubicBezTo>
                <a:cubicBezTo>
                  <a:pt x="550765" y="2070178"/>
                  <a:pt x="549565" y="2057492"/>
                  <a:pt x="552450" y="2047875"/>
                </a:cubicBezTo>
                <a:cubicBezTo>
                  <a:pt x="559092" y="2025735"/>
                  <a:pt x="565894" y="2003624"/>
                  <a:pt x="571500" y="1981200"/>
                </a:cubicBezTo>
                <a:cubicBezTo>
                  <a:pt x="581774" y="1940105"/>
                  <a:pt x="591077" y="1898768"/>
                  <a:pt x="600075" y="1857375"/>
                </a:cubicBezTo>
                <a:cubicBezTo>
                  <a:pt x="606953" y="1825735"/>
                  <a:pt x="611272" y="1793537"/>
                  <a:pt x="619125" y="1762125"/>
                </a:cubicBezTo>
                <a:cubicBezTo>
                  <a:pt x="623995" y="1742644"/>
                  <a:pt x="632270" y="1724167"/>
                  <a:pt x="638175" y="1704975"/>
                </a:cubicBezTo>
                <a:cubicBezTo>
                  <a:pt x="644973" y="1682883"/>
                  <a:pt x="650875" y="1660525"/>
                  <a:pt x="657225" y="1638300"/>
                </a:cubicBezTo>
                <a:cubicBezTo>
                  <a:pt x="663575" y="1568450"/>
                  <a:pt x="669058" y="1498516"/>
                  <a:pt x="676275" y="1428750"/>
                </a:cubicBezTo>
                <a:cubicBezTo>
                  <a:pt x="678585" y="1406419"/>
                  <a:pt x="679893" y="1383735"/>
                  <a:pt x="685800" y="1362075"/>
                </a:cubicBezTo>
                <a:cubicBezTo>
                  <a:pt x="689536" y="1348376"/>
                  <a:pt x="698500" y="1336675"/>
                  <a:pt x="704850" y="1323975"/>
                </a:cubicBezTo>
                <a:cubicBezTo>
                  <a:pt x="718783" y="1254312"/>
                  <a:pt x="703360" y="1254203"/>
                  <a:pt x="790575" y="1323975"/>
                </a:cubicBezTo>
                <a:cubicBezTo>
                  <a:pt x="799514" y="1331126"/>
                  <a:pt x="801924" y="1344079"/>
                  <a:pt x="809625" y="1352550"/>
                </a:cubicBezTo>
                <a:cubicBezTo>
                  <a:pt x="833788" y="1379129"/>
                  <a:pt x="860425" y="1403350"/>
                  <a:pt x="885825" y="1428750"/>
                </a:cubicBezTo>
                <a:cubicBezTo>
                  <a:pt x="895865" y="1438790"/>
                  <a:pt x="896622" y="1455296"/>
                  <a:pt x="904875" y="1466850"/>
                </a:cubicBezTo>
                <a:cubicBezTo>
                  <a:pt x="927172" y="1498065"/>
                  <a:pt x="930642" y="1494489"/>
                  <a:pt x="962025" y="1504950"/>
                </a:cubicBezTo>
                <a:cubicBezTo>
                  <a:pt x="1015096" y="1310357"/>
                  <a:pt x="969513" y="1493091"/>
                  <a:pt x="1009650" y="1276350"/>
                </a:cubicBezTo>
                <a:cubicBezTo>
                  <a:pt x="1017928" y="1231651"/>
                  <a:pt x="1030752" y="1187841"/>
                  <a:pt x="1038225" y="1143000"/>
                </a:cubicBezTo>
                <a:cubicBezTo>
                  <a:pt x="1046641" y="1092501"/>
                  <a:pt x="1051407" y="1041458"/>
                  <a:pt x="1057275" y="990600"/>
                </a:cubicBezTo>
                <a:cubicBezTo>
                  <a:pt x="1060932" y="958902"/>
                  <a:pt x="1059409" y="926391"/>
                  <a:pt x="1066800" y="895350"/>
                </a:cubicBezTo>
                <a:cubicBezTo>
                  <a:pt x="1075408" y="859198"/>
                  <a:pt x="1094343" y="826206"/>
                  <a:pt x="1104900" y="790575"/>
                </a:cubicBezTo>
                <a:cubicBezTo>
                  <a:pt x="1119776" y="740369"/>
                  <a:pt x="1128881" y="688599"/>
                  <a:pt x="1143000" y="638175"/>
                </a:cubicBezTo>
                <a:cubicBezTo>
                  <a:pt x="1173339" y="529820"/>
                  <a:pt x="1210959" y="423488"/>
                  <a:pt x="1238250" y="314325"/>
                </a:cubicBezTo>
                <a:cubicBezTo>
                  <a:pt x="1247775" y="276225"/>
                  <a:pt x="1255540" y="237641"/>
                  <a:pt x="1266825" y="200025"/>
                </a:cubicBezTo>
                <a:cubicBezTo>
                  <a:pt x="1340507" y="-45582"/>
                  <a:pt x="1266553" y="242480"/>
                  <a:pt x="1304925" y="76200"/>
                </a:cubicBezTo>
                <a:cubicBezTo>
                  <a:pt x="1310812" y="50689"/>
                  <a:pt x="1323975" y="0"/>
                  <a:pt x="1323975" y="0"/>
                </a:cubicBez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68566" tIns="34283" rIns="68566" bIns="34283" spcCol="0" rtlCol="0" anchor="ctr"/>
          <a:lstStyle/>
          <a:p>
            <a:pPr algn="ctr"/>
            <a:endParaRPr lang="zh-CN" altLang="en-US"/>
          </a:p>
        </p:txBody>
      </p:sp>
      <p:sp>
        <p:nvSpPr>
          <p:cNvPr id="122" name="TextBox 121"/>
          <p:cNvSpPr txBox="1"/>
          <p:nvPr/>
        </p:nvSpPr>
        <p:spPr>
          <a:xfrm>
            <a:off x="3477409" y="1931546"/>
            <a:ext cx="502184" cy="346241"/>
          </a:xfrm>
          <a:prstGeom prst="rect">
            <a:avLst/>
          </a:prstGeom>
          <a:noFill/>
        </p:spPr>
        <p:txBody>
          <a:bodyPr wrap="square" lIns="68566" tIns="34283" rIns="68566" bIns="34283" rtlCol="0">
            <a:spAutoFit/>
          </a:bodyPr>
          <a:lstStyle/>
          <a:p>
            <a:r>
              <a:rPr lang="en-US" altLang="zh-CN" spc="-113" dirty="0">
                <a:solidFill>
                  <a:schemeClr val="bg1">
                    <a:lumMod val="50000"/>
                  </a:schemeClr>
                </a:solidFill>
              </a:rPr>
              <a:t>82%</a:t>
            </a:r>
            <a:endParaRPr lang="zh-CN" altLang="en-US" spc="-113" dirty="0">
              <a:solidFill>
                <a:schemeClr val="bg1">
                  <a:lumMod val="50000"/>
                </a:schemeClr>
              </a:solidFill>
            </a:endParaRPr>
          </a:p>
        </p:txBody>
      </p:sp>
      <p:sp>
        <p:nvSpPr>
          <p:cNvPr id="123" name="TextBox 122"/>
          <p:cNvSpPr txBox="1"/>
          <p:nvPr/>
        </p:nvSpPr>
        <p:spPr>
          <a:xfrm>
            <a:off x="3277651" y="2440053"/>
            <a:ext cx="502184" cy="346241"/>
          </a:xfrm>
          <a:prstGeom prst="rect">
            <a:avLst/>
          </a:prstGeom>
          <a:noFill/>
        </p:spPr>
        <p:txBody>
          <a:bodyPr wrap="square" lIns="68566" tIns="34283" rIns="68566" bIns="34283" rtlCol="0">
            <a:spAutoFit/>
          </a:bodyPr>
          <a:lstStyle/>
          <a:p>
            <a:r>
              <a:rPr lang="en-US" altLang="zh-CN" spc="-113" dirty="0">
                <a:solidFill>
                  <a:schemeClr val="bg1">
                    <a:lumMod val="50000"/>
                  </a:schemeClr>
                </a:solidFill>
              </a:rPr>
              <a:t>73%</a:t>
            </a:r>
            <a:endParaRPr lang="zh-CN" altLang="en-US" spc="-113" dirty="0">
              <a:solidFill>
                <a:schemeClr val="bg1">
                  <a:lumMod val="50000"/>
                </a:schemeClr>
              </a:solidFill>
            </a:endParaRPr>
          </a:p>
        </p:txBody>
      </p:sp>
      <p:sp>
        <p:nvSpPr>
          <p:cNvPr id="124" name="TextBox 123"/>
          <p:cNvSpPr txBox="1"/>
          <p:nvPr/>
        </p:nvSpPr>
        <p:spPr>
          <a:xfrm>
            <a:off x="2657309" y="2950319"/>
            <a:ext cx="502184" cy="346241"/>
          </a:xfrm>
          <a:prstGeom prst="rect">
            <a:avLst/>
          </a:prstGeom>
          <a:noFill/>
        </p:spPr>
        <p:txBody>
          <a:bodyPr wrap="square" lIns="68566" tIns="34283" rIns="68566" bIns="34283" rtlCol="0">
            <a:spAutoFit/>
          </a:bodyPr>
          <a:lstStyle/>
          <a:p>
            <a:r>
              <a:rPr lang="en-US" altLang="zh-CN" spc="-113" dirty="0">
                <a:solidFill>
                  <a:schemeClr val="bg1">
                    <a:lumMod val="50000"/>
                  </a:schemeClr>
                </a:solidFill>
              </a:rPr>
              <a:t>56%</a:t>
            </a:r>
            <a:endParaRPr lang="zh-CN" altLang="en-US" spc="-113" dirty="0">
              <a:solidFill>
                <a:schemeClr val="bg1">
                  <a:lumMod val="50000"/>
                </a:schemeClr>
              </a:solidFill>
            </a:endParaRPr>
          </a:p>
        </p:txBody>
      </p:sp>
      <p:sp>
        <p:nvSpPr>
          <p:cNvPr id="127" name="TextBox 126"/>
          <p:cNvSpPr txBox="1"/>
          <p:nvPr/>
        </p:nvSpPr>
        <p:spPr>
          <a:xfrm>
            <a:off x="2166965" y="3434230"/>
            <a:ext cx="502184" cy="346241"/>
          </a:xfrm>
          <a:prstGeom prst="rect">
            <a:avLst/>
          </a:prstGeom>
          <a:noFill/>
        </p:spPr>
        <p:txBody>
          <a:bodyPr wrap="square" lIns="68566" tIns="34283" rIns="68566" bIns="34283" rtlCol="0">
            <a:spAutoFit/>
          </a:bodyPr>
          <a:lstStyle/>
          <a:p>
            <a:r>
              <a:rPr lang="en-US" altLang="zh-CN" spc="-113" dirty="0">
                <a:solidFill>
                  <a:schemeClr val="bg1">
                    <a:lumMod val="50000"/>
                  </a:schemeClr>
                </a:solidFill>
              </a:rPr>
              <a:t>32%</a:t>
            </a:r>
            <a:endParaRPr lang="zh-CN" altLang="en-US" spc="-113" dirty="0">
              <a:solidFill>
                <a:schemeClr val="bg1">
                  <a:lumMod val="50000"/>
                </a:schemeClr>
              </a:solidFill>
            </a:endParaRPr>
          </a:p>
        </p:txBody>
      </p:sp>
      <p:grpSp>
        <p:nvGrpSpPr>
          <p:cNvPr id="33" name="组合 32"/>
          <p:cNvGrpSpPr/>
          <p:nvPr/>
        </p:nvGrpSpPr>
        <p:grpSpPr>
          <a:xfrm>
            <a:off x="-14166" y="81880"/>
            <a:ext cx="9146644" cy="401638"/>
            <a:chOff x="-14166" y="176694"/>
            <a:chExt cx="9146644" cy="401638"/>
          </a:xfrm>
        </p:grpSpPr>
        <p:sp>
          <p:nvSpPr>
            <p:cNvPr id="34"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5"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36" name="组合 7"/>
            <p:cNvGrpSpPr/>
            <p:nvPr/>
          </p:nvGrpSpPr>
          <p:grpSpPr bwMode="auto">
            <a:xfrm rot="5400000">
              <a:off x="133471" y="195744"/>
              <a:ext cx="68263" cy="363538"/>
              <a:chOff x="959" y="1331"/>
              <a:chExt cx="108" cy="572"/>
            </a:xfrm>
            <a:solidFill>
              <a:srgbClr val="FFC000"/>
            </a:solidFill>
          </p:grpSpPr>
          <p:cxnSp>
            <p:nvCxnSpPr>
              <p:cNvPr id="41" name="直接连接符 40"/>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37" name="组合 33"/>
            <p:cNvGrpSpPr/>
            <p:nvPr/>
          </p:nvGrpSpPr>
          <p:grpSpPr>
            <a:xfrm>
              <a:off x="2384819" y="343382"/>
              <a:ext cx="6747659" cy="68263"/>
              <a:chOff x="3461553" y="517741"/>
              <a:chExt cx="6747659" cy="68263"/>
            </a:xfrm>
            <a:solidFill>
              <a:srgbClr val="64A177"/>
            </a:solidFill>
          </p:grpSpPr>
          <p:cxnSp>
            <p:nvCxnSpPr>
              <p:cNvPr id="39" name="直接连接符 38"/>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38"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00"/>
                                        <p:tgtEl>
                                          <p:spTgt spid="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p:tgtEl>
                                          <p:spTgt spid="6"/>
                                        </p:tgtEl>
                                        <p:attrNameLst>
                                          <p:attrName>ppt_x</p:attrName>
                                        </p:attrNameLst>
                                      </p:cBhvr>
                                      <p:tavLst>
                                        <p:tav tm="0">
                                          <p:val>
                                            <p:strVal val="#ppt_x+#ppt_w*1.125000"/>
                                          </p:val>
                                        </p:tav>
                                        <p:tav tm="100000">
                                          <p:val>
                                            <p:strVal val="#ppt_x"/>
                                          </p:val>
                                        </p:tav>
                                      </p:tavLst>
                                    </p:anim>
                                    <p:animEffect transition="in" filter="wipe(left)">
                                      <p:cBhvr>
                                        <p:cTn id="12" dur="300"/>
                                        <p:tgtEl>
                                          <p:spTgt spid="6"/>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06"/>
                                        </p:tgtEl>
                                        <p:attrNameLst>
                                          <p:attrName>style.visibility</p:attrName>
                                        </p:attrNameLst>
                                      </p:cBhvr>
                                      <p:to>
                                        <p:strVal val="visible"/>
                                      </p:to>
                                    </p:set>
                                    <p:anim calcmode="lin" valueType="num">
                                      <p:cBhvr additive="base">
                                        <p:cTn id="16" dur="300"/>
                                        <p:tgtEl>
                                          <p:spTgt spid="106"/>
                                        </p:tgtEl>
                                        <p:attrNameLst>
                                          <p:attrName>ppt_x</p:attrName>
                                        </p:attrNameLst>
                                      </p:cBhvr>
                                      <p:tavLst>
                                        <p:tav tm="0">
                                          <p:val>
                                            <p:strVal val="#ppt_x-#ppt_w*1.125000"/>
                                          </p:val>
                                        </p:tav>
                                        <p:tav tm="100000">
                                          <p:val>
                                            <p:strVal val="#ppt_x"/>
                                          </p:val>
                                        </p:tav>
                                      </p:tavLst>
                                    </p:anim>
                                    <p:animEffect transition="in" filter="wipe(right)">
                                      <p:cBhvr>
                                        <p:cTn id="17" dur="300"/>
                                        <p:tgtEl>
                                          <p:spTgt spid="106"/>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7"/>
                                        </p:tgtEl>
                                        <p:attrNameLst>
                                          <p:attrName>style.visibility</p:attrName>
                                        </p:attrNameLst>
                                      </p:cBhvr>
                                      <p:to>
                                        <p:strVal val="visible"/>
                                      </p:to>
                                    </p:set>
                                    <p:anim calcmode="lin" valueType="num">
                                      <p:cBhvr additive="base">
                                        <p:cTn id="21" dur="300"/>
                                        <p:tgtEl>
                                          <p:spTgt spid="107"/>
                                        </p:tgtEl>
                                        <p:attrNameLst>
                                          <p:attrName>ppt_x</p:attrName>
                                        </p:attrNameLst>
                                      </p:cBhvr>
                                      <p:tavLst>
                                        <p:tav tm="0">
                                          <p:val>
                                            <p:strVal val="#ppt_x-#ppt_w*1.125000"/>
                                          </p:val>
                                        </p:tav>
                                        <p:tav tm="100000">
                                          <p:val>
                                            <p:strVal val="#ppt_x"/>
                                          </p:val>
                                        </p:tav>
                                      </p:tavLst>
                                    </p:anim>
                                    <p:animEffect transition="in" filter="wipe(right)">
                                      <p:cBhvr>
                                        <p:cTn id="22" dur="300"/>
                                        <p:tgtEl>
                                          <p:spTgt spid="107"/>
                                        </p:tgtEl>
                                      </p:cBhvr>
                                    </p:animEffect>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 calcmode="lin" valueType="num">
                                      <p:cBhvr additive="base">
                                        <p:cTn id="26" dur="300"/>
                                        <p:tgtEl>
                                          <p:spTgt spid="108"/>
                                        </p:tgtEl>
                                        <p:attrNameLst>
                                          <p:attrName>ppt_x</p:attrName>
                                        </p:attrNameLst>
                                      </p:cBhvr>
                                      <p:tavLst>
                                        <p:tav tm="0">
                                          <p:val>
                                            <p:strVal val="#ppt_x-#ppt_w*1.125000"/>
                                          </p:val>
                                        </p:tav>
                                        <p:tav tm="100000">
                                          <p:val>
                                            <p:strVal val="#ppt_x"/>
                                          </p:val>
                                        </p:tav>
                                      </p:tavLst>
                                    </p:anim>
                                    <p:animEffect transition="in" filter="wipe(right)">
                                      <p:cBhvr>
                                        <p:cTn id="27" dur="300"/>
                                        <p:tgtEl>
                                          <p:spTgt spid="108"/>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109"/>
                                        </p:tgtEl>
                                        <p:attrNameLst>
                                          <p:attrName>style.visibility</p:attrName>
                                        </p:attrNameLst>
                                      </p:cBhvr>
                                      <p:to>
                                        <p:strVal val="visible"/>
                                      </p:to>
                                    </p:set>
                                    <p:anim calcmode="lin" valueType="num">
                                      <p:cBhvr additive="base">
                                        <p:cTn id="31" dur="300"/>
                                        <p:tgtEl>
                                          <p:spTgt spid="109"/>
                                        </p:tgtEl>
                                        <p:attrNameLst>
                                          <p:attrName>ppt_x</p:attrName>
                                        </p:attrNameLst>
                                      </p:cBhvr>
                                      <p:tavLst>
                                        <p:tav tm="0">
                                          <p:val>
                                            <p:strVal val="#ppt_x-#ppt_w*1.125000"/>
                                          </p:val>
                                        </p:tav>
                                        <p:tav tm="100000">
                                          <p:val>
                                            <p:strVal val="#ppt_x"/>
                                          </p:val>
                                        </p:tav>
                                      </p:tavLst>
                                    </p:anim>
                                    <p:animEffect transition="in" filter="wipe(right)">
                                      <p:cBhvr>
                                        <p:cTn id="32" dur="300"/>
                                        <p:tgtEl>
                                          <p:spTgt spid="10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27"/>
                                        </p:tgtEl>
                                        <p:attrNameLst>
                                          <p:attrName>style.visibility</p:attrName>
                                        </p:attrNameLst>
                                      </p:cBhvr>
                                      <p:to>
                                        <p:strVal val="visible"/>
                                      </p:to>
                                    </p:set>
                                    <p:animEffect transition="in" filter="fade">
                                      <p:cBhvr>
                                        <p:cTn id="36" dur="200"/>
                                        <p:tgtEl>
                                          <p:spTgt spid="127"/>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200"/>
                                        <p:tgtEl>
                                          <p:spTgt spid="12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fade">
                                      <p:cBhvr>
                                        <p:cTn id="44" dur="200"/>
                                        <p:tgtEl>
                                          <p:spTgt spid="123"/>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200"/>
                                        <p:tgtEl>
                                          <p:spTgt spid="122"/>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121"/>
                                        </p:tgtEl>
                                        <p:attrNameLst>
                                          <p:attrName>style.visibility</p:attrName>
                                        </p:attrNameLst>
                                      </p:cBhvr>
                                      <p:to>
                                        <p:strVal val="visible"/>
                                      </p:to>
                                    </p:set>
                                    <p:animEffect transition="in" filter="wipe(down)">
                                      <p:cBhvr>
                                        <p:cTn id="52" dur="500"/>
                                        <p:tgtEl>
                                          <p:spTgt spid="121"/>
                                        </p:tgtEl>
                                      </p:cBhvr>
                                    </p:animEffect>
                                  </p:childTnLst>
                                </p:cTn>
                              </p:par>
                            </p:childTnLst>
                          </p:cTn>
                        </p:par>
                        <p:par>
                          <p:cTn id="53" fill="hold">
                            <p:stCondLst>
                              <p:cond delay="5500"/>
                            </p:stCondLst>
                            <p:childTnLst>
                              <p:par>
                                <p:cTn id="54" presetID="22" presetClass="entr" presetSubtype="8"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par>
                          <p:cTn id="57" fill="hold">
                            <p:stCondLst>
                              <p:cond delay="6000"/>
                            </p:stCondLst>
                            <p:childTnLst>
                              <p:par>
                                <p:cTn id="58" presetID="14" presetClass="entr" presetSubtype="10" fill="hold" grpId="0"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randombar(horizontal)">
                                      <p:cBhvr>
                                        <p:cTn id="60" dur="500"/>
                                        <p:tgtEl>
                                          <p:spTgt spid="101"/>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anim calcmode="lin" valueType="num">
                                      <p:cBhvr additive="base">
                                        <p:cTn id="63" dur="500" fill="hold"/>
                                        <p:tgtEl>
                                          <p:spTgt spid="99"/>
                                        </p:tgtEl>
                                        <p:attrNameLst>
                                          <p:attrName>ppt_x</p:attrName>
                                        </p:attrNameLst>
                                      </p:cBhvr>
                                      <p:tavLst>
                                        <p:tav tm="0">
                                          <p:val>
                                            <p:strVal val="1+#ppt_w/2"/>
                                          </p:val>
                                        </p:tav>
                                        <p:tav tm="100000">
                                          <p:val>
                                            <p:strVal val="#ppt_x"/>
                                          </p:val>
                                        </p:tav>
                                      </p:tavLst>
                                    </p:anim>
                                    <p:anim calcmode="lin" valueType="num">
                                      <p:cBhvr additive="base">
                                        <p:cTn id="64" dur="500" fill="hold"/>
                                        <p:tgtEl>
                                          <p:spTgt spid="99"/>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14" presetClass="entr" presetSubtype="10" fill="hold" grpId="0" nodeType="after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randombar(horizontal)">
                                      <p:cBhvr>
                                        <p:cTn id="68" dur="500"/>
                                        <p:tgtEl>
                                          <p:spTgt spid="103"/>
                                        </p:tgtEl>
                                      </p:cBhvr>
                                    </p:animEffect>
                                  </p:childTnLst>
                                </p:cTn>
                              </p:par>
                            </p:childTnLst>
                          </p:cTn>
                        </p:par>
                        <p:par>
                          <p:cTn id="69" fill="hold">
                            <p:stCondLst>
                              <p:cond delay="7000"/>
                            </p:stCondLst>
                            <p:childTnLst>
                              <p:par>
                                <p:cTn id="70" presetID="22" presetClass="entr" presetSubtype="1"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up)">
                                      <p:cBhvr>
                                        <p:cTn id="72" dur="500"/>
                                        <p:tgtEl>
                                          <p:spTgt spid="3"/>
                                        </p:tgtEl>
                                      </p:cBhvr>
                                    </p:animEffect>
                                  </p:childTnLst>
                                </p:cTn>
                              </p:par>
                            </p:childTnLst>
                          </p:cTn>
                        </p:par>
                        <p:par>
                          <p:cTn id="73" fill="hold">
                            <p:stCondLst>
                              <p:cond delay="7500"/>
                            </p:stCondLst>
                            <p:childTnLst>
                              <p:par>
                                <p:cTn id="74" presetID="14" presetClass="entr" presetSubtype="10" fill="hold" grpId="0" nodeType="afterEffect">
                                  <p:stCondLst>
                                    <p:cond delay="0"/>
                                  </p:stCondLst>
                                  <p:childTnLst>
                                    <p:set>
                                      <p:cBhvr>
                                        <p:cTn id="75" dur="1" fill="hold">
                                          <p:stCondLst>
                                            <p:cond delay="0"/>
                                          </p:stCondLst>
                                        </p:cTn>
                                        <p:tgtEl>
                                          <p:spTgt spid="102"/>
                                        </p:tgtEl>
                                        <p:attrNameLst>
                                          <p:attrName>style.visibility</p:attrName>
                                        </p:attrNameLst>
                                      </p:cBhvr>
                                      <p:to>
                                        <p:strVal val="visible"/>
                                      </p:to>
                                    </p:set>
                                    <p:animEffect transition="in" filter="randombar(horizontal)">
                                      <p:cBhvr>
                                        <p:cTn id="76" dur="500"/>
                                        <p:tgtEl>
                                          <p:spTgt spid="102"/>
                                        </p:tgtEl>
                                      </p:cBhvr>
                                    </p:animEffect>
                                  </p:childTnLst>
                                </p:cTn>
                              </p:par>
                              <p:par>
                                <p:cTn id="77" presetID="2" presetClass="entr" presetSubtype="2" fill="hold" grpId="0" nodeType="with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fill="hold"/>
                                        <p:tgtEl>
                                          <p:spTgt spid="100"/>
                                        </p:tgtEl>
                                        <p:attrNameLst>
                                          <p:attrName>ppt_x</p:attrName>
                                        </p:attrNameLst>
                                      </p:cBhvr>
                                      <p:tavLst>
                                        <p:tav tm="0">
                                          <p:val>
                                            <p:strVal val="1+#ppt_w/2"/>
                                          </p:val>
                                        </p:tav>
                                        <p:tav tm="100000">
                                          <p:val>
                                            <p:strVal val="#ppt_x"/>
                                          </p:val>
                                        </p:tav>
                                      </p:tavLst>
                                    </p:anim>
                                    <p:anim calcmode="lin" valueType="num">
                                      <p:cBhvr additive="base">
                                        <p:cTn id="80" dur="500" fill="hold"/>
                                        <p:tgtEl>
                                          <p:spTgt spid="100"/>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14" presetClass="entr" presetSubtype="10" fill="hold" grpId="0" nodeType="afterEffect">
                                  <p:stCondLst>
                                    <p:cond delay="0"/>
                                  </p:stCondLst>
                                  <p:childTnLst>
                                    <p:set>
                                      <p:cBhvr>
                                        <p:cTn id="83" dur="1" fill="hold">
                                          <p:stCondLst>
                                            <p:cond delay="0"/>
                                          </p:stCondLst>
                                        </p:cTn>
                                        <p:tgtEl>
                                          <p:spTgt spid="104"/>
                                        </p:tgtEl>
                                        <p:attrNameLst>
                                          <p:attrName>style.visibility</p:attrName>
                                        </p:attrNameLst>
                                      </p:cBhvr>
                                      <p:to>
                                        <p:strVal val="visible"/>
                                      </p:to>
                                    </p:set>
                                    <p:animEffect transition="in" filter="randombar(horizontal)">
                                      <p:cBhvr>
                                        <p:cTn id="8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p:bldP spid="102" grpId="0"/>
      <p:bldP spid="103" grpId="0"/>
      <p:bldP spid="104" grpId="0"/>
      <p:bldP spid="106" grpId="0" animBg="1"/>
      <p:bldP spid="107" grpId="0" animBg="1"/>
      <p:bldP spid="108" grpId="0" animBg="1"/>
      <p:bldP spid="109" grpId="0" animBg="1"/>
      <p:bldP spid="121" grpId="0" animBg="1"/>
      <p:bldP spid="122" grpId="0"/>
      <p:bldP spid="123" grpId="0"/>
      <p:bldP spid="124" grpId="0"/>
      <p:bldP spid="12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组合 244"/>
          <p:cNvGrpSpPr/>
          <p:nvPr/>
        </p:nvGrpSpPr>
        <p:grpSpPr>
          <a:xfrm flipH="1">
            <a:off x="4672286" y="1815876"/>
            <a:ext cx="1041050" cy="27000"/>
            <a:chOff x="2531312" y="2421168"/>
            <a:chExt cx="1388066" cy="36000"/>
          </a:xfrm>
          <a:solidFill>
            <a:schemeClr val="tx1">
              <a:lumMod val="50000"/>
              <a:lumOff val="50000"/>
            </a:schemeClr>
          </a:solidFill>
        </p:grpSpPr>
        <p:cxnSp>
          <p:nvCxnSpPr>
            <p:cNvPr id="246" name="直接连接符 245"/>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7" name="椭圆 246"/>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250"/>
          <p:cNvGrpSpPr/>
          <p:nvPr/>
        </p:nvGrpSpPr>
        <p:grpSpPr>
          <a:xfrm flipH="1">
            <a:off x="5713336" y="3272880"/>
            <a:ext cx="1041050" cy="27000"/>
            <a:chOff x="2531312" y="2421168"/>
            <a:chExt cx="1388066" cy="36000"/>
          </a:xfrm>
          <a:solidFill>
            <a:schemeClr val="tx1">
              <a:lumMod val="50000"/>
              <a:lumOff val="50000"/>
            </a:schemeClr>
          </a:solidFill>
        </p:grpSpPr>
        <p:cxnSp>
          <p:nvCxnSpPr>
            <p:cNvPr id="252" name="直接连接符 251"/>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3" name="椭圆 252"/>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8"/>
          <p:cNvGrpSpPr/>
          <p:nvPr/>
        </p:nvGrpSpPr>
        <p:grpSpPr>
          <a:xfrm>
            <a:off x="2018557" y="1815876"/>
            <a:ext cx="1041050" cy="27000"/>
            <a:chOff x="2531312" y="2421168"/>
            <a:chExt cx="1388066" cy="36000"/>
          </a:xfrm>
          <a:solidFill>
            <a:schemeClr val="tx1">
              <a:lumMod val="50000"/>
              <a:lumOff val="50000"/>
            </a:schemeClr>
          </a:solidFill>
        </p:grpSpPr>
        <p:cxnSp>
          <p:nvCxnSpPr>
            <p:cNvPr id="243" name="直接连接符 242"/>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253"/>
          <p:cNvGrpSpPr/>
          <p:nvPr/>
        </p:nvGrpSpPr>
        <p:grpSpPr>
          <a:xfrm>
            <a:off x="2898365" y="3272880"/>
            <a:ext cx="1041050" cy="27000"/>
            <a:chOff x="2531312" y="2421168"/>
            <a:chExt cx="1388066" cy="36000"/>
          </a:xfrm>
          <a:solidFill>
            <a:schemeClr val="tx1">
              <a:lumMod val="50000"/>
              <a:lumOff val="50000"/>
            </a:schemeClr>
          </a:solidFill>
        </p:grpSpPr>
        <p:cxnSp>
          <p:nvCxnSpPr>
            <p:cNvPr id="255" name="直接连接符 254"/>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6" name="椭圆 255"/>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18"/>
          <p:cNvGrpSpPr/>
          <p:nvPr/>
        </p:nvGrpSpPr>
        <p:grpSpPr bwMode="auto">
          <a:xfrm>
            <a:off x="2653513" y="1650162"/>
            <a:ext cx="1994036" cy="1349530"/>
            <a:chOff x="0" y="0"/>
            <a:chExt cx="2093189" cy="1416774"/>
          </a:xfrm>
          <a:solidFill>
            <a:srgbClr val="CB1B3D"/>
          </a:solidFill>
        </p:grpSpPr>
        <p:sp>
          <p:nvSpPr>
            <p:cNvPr id="201" name="等腰三角形 19">
              <a:hlinkClick r:id="rId1"/>
            </p:cNvPr>
            <p:cNvSpPr>
              <a:spLocks noChangeArrowheads="1"/>
            </p:cNvSpPr>
            <p:nvPr/>
          </p:nvSpPr>
          <p:spPr bwMode="auto">
            <a:xfrm flipH="1" flipV="1">
              <a:off x="0" y="0"/>
              <a:ext cx="2093189" cy="1416774"/>
            </a:xfrm>
            <a:prstGeom prst="triangle">
              <a:avLst>
                <a:gd name="adj" fmla="val 50000"/>
              </a:avLst>
            </a:prstGeom>
            <a:solidFill>
              <a:srgbClr val="FFC000"/>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02" name="文本框 20"/>
            <p:cNvSpPr>
              <a:spLocks noChangeArrowheads="1"/>
            </p:cNvSpPr>
            <p:nvPr/>
          </p:nvSpPr>
          <p:spPr bwMode="auto">
            <a:xfrm>
              <a:off x="709935" y="122472"/>
              <a:ext cx="668373"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01</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21"/>
          <p:cNvGrpSpPr/>
          <p:nvPr/>
        </p:nvGrpSpPr>
        <p:grpSpPr bwMode="auto">
          <a:xfrm>
            <a:off x="3691379" y="1650162"/>
            <a:ext cx="1995549" cy="1349530"/>
            <a:chOff x="0" y="0"/>
            <a:chExt cx="2093189" cy="1416774"/>
          </a:xfrm>
          <a:solidFill>
            <a:srgbClr val="CB1B3D"/>
          </a:solidFill>
        </p:grpSpPr>
        <p:sp>
          <p:nvSpPr>
            <p:cNvPr id="204" name="等腰三角形 22">
              <a:hlinkClick r:id="rId1"/>
            </p:cNvPr>
            <p:cNvSpPr>
              <a:spLocks noChangeArrowheads="1"/>
            </p:cNvSpPr>
            <p:nvPr/>
          </p:nvSpPr>
          <p:spPr bwMode="auto">
            <a:xfrm>
              <a:off x="0" y="0"/>
              <a:ext cx="2093189" cy="1416774"/>
            </a:xfrm>
            <a:prstGeom prst="triangle">
              <a:avLst>
                <a:gd name="adj" fmla="val 50000"/>
              </a:avLst>
            </a:prstGeom>
            <a:solidFill>
              <a:schemeClr val="accent2"/>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05" name="文本框 23"/>
            <p:cNvSpPr>
              <a:spLocks noChangeArrowheads="1"/>
            </p:cNvSpPr>
            <p:nvPr/>
          </p:nvSpPr>
          <p:spPr bwMode="auto">
            <a:xfrm>
              <a:off x="712660" y="579708"/>
              <a:ext cx="667867"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02</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24"/>
          <p:cNvGrpSpPr/>
          <p:nvPr/>
        </p:nvGrpSpPr>
        <p:grpSpPr bwMode="auto">
          <a:xfrm>
            <a:off x="3691379" y="3040541"/>
            <a:ext cx="1995549" cy="1349530"/>
            <a:chOff x="0" y="0"/>
            <a:chExt cx="2093189" cy="1416774"/>
          </a:xfrm>
          <a:solidFill>
            <a:srgbClr val="CB1B3D"/>
          </a:solidFill>
        </p:grpSpPr>
        <p:sp>
          <p:nvSpPr>
            <p:cNvPr id="207" name="等腰三角形 25">
              <a:hlinkClick r:id="rId1"/>
            </p:cNvPr>
            <p:cNvSpPr>
              <a:spLocks noChangeArrowheads="1"/>
            </p:cNvSpPr>
            <p:nvPr/>
          </p:nvSpPr>
          <p:spPr bwMode="auto">
            <a:xfrm flipH="1" flipV="1">
              <a:off x="0" y="0"/>
              <a:ext cx="2093189" cy="1416774"/>
            </a:xfrm>
            <a:prstGeom prst="triangle">
              <a:avLst>
                <a:gd name="adj" fmla="val 50000"/>
              </a:avLst>
            </a:prstGeom>
            <a:solidFill>
              <a:srgbClr val="FFC000"/>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08" name="文本框 26"/>
            <p:cNvSpPr>
              <a:spLocks noChangeArrowheads="1"/>
            </p:cNvSpPr>
            <p:nvPr/>
          </p:nvSpPr>
          <p:spPr bwMode="auto">
            <a:xfrm>
              <a:off x="712660" y="180213"/>
              <a:ext cx="667867"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03</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27"/>
          <p:cNvGrpSpPr/>
          <p:nvPr/>
        </p:nvGrpSpPr>
        <p:grpSpPr bwMode="auto">
          <a:xfrm>
            <a:off x="4730760" y="3040541"/>
            <a:ext cx="1994036" cy="1349530"/>
            <a:chOff x="0" y="0"/>
            <a:chExt cx="2093189" cy="1416774"/>
          </a:xfrm>
          <a:solidFill>
            <a:srgbClr val="CB1B3D"/>
          </a:solidFill>
        </p:grpSpPr>
        <p:sp>
          <p:nvSpPr>
            <p:cNvPr id="210" name="等腰三角形 28">
              <a:hlinkClick r:id="rId1"/>
            </p:cNvPr>
            <p:cNvSpPr>
              <a:spLocks noChangeArrowheads="1"/>
            </p:cNvSpPr>
            <p:nvPr/>
          </p:nvSpPr>
          <p:spPr bwMode="auto">
            <a:xfrm>
              <a:off x="0" y="0"/>
              <a:ext cx="2093189" cy="1416774"/>
            </a:xfrm>
            <a:prstGeom prst="triangle">
              <a:avLst>
                <a:gd name="adj" fmla="val 50000"/>
              </a:avLst>
            </a:prstGeom>
            <a:solidFill>
              <a:schemeClr val="accent4"/>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11" name="文本框 29"/>
            <p:cNvSpPr>
              <a:spLocks noChangeArrowheads="1"/>
            </p:cNvSpPr>
            <p:nvPr/>
          </p:nvSpPr>
          <p:spPr bwMode="auto">
            <a:xfrm>
              <a:off x="712405" y="520297"/>
              <a:ext cx="668373"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04</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sp>
        <p:nvSpPr>
          <p:cNvPr id="224" name="TextBox 223"/>
          <p:cNvSpPr txBox="1"/>
          <p:nvPr/>
        </p:nvSpPr>
        <p:spPr>
          <a:xfrm>
            <a:off x="974457" y="2093506"/>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3" name="TextBox 232"/>
          <p:cNvSpPr txBox="1"/>
          <p:nvPr/>
        </p:nvSpPr>
        <p:spPr>
          <a:xfrm>
            <a:off x="5761551" y="2103964"/>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6" name="TextBox 235"/>
          <p:cNvSpPr txBox="1"/>
          <p:nvPr/>
        </p:nvSpPr>
        <p:spPr>
          <a:xfrm>
            <a:off x="1859496" y="3498721"/>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9" name="TextBox 238"/>
          <p:cNvSpPr txBox="1"/>
          <p:nvPr/>
        </p:nvSpPr>
        <p:spPr>
          <a:xfrm>
            <a:off x="6736719" y="3475057"/>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2" name="组合 3"/>
          <p:cNvGrpSpPr/>
          <p:nvPr/>
        </p:nvGrpSpPr>
        <p:grpSpPr>
          <a:xfrm>
            <a:off x="1082380" y="1645294"/>
            <a:ext cx="969778" cy="392371"/>
            <a:chOff x="1354515" y="2193726"/>
            <a:chExt cx="1293037" cy="523162"/>
          </a:xfrm>
        </p:grpSpPr>
        <p:sp>
          <p:nvSpPr>
            <p:cNvPr id="3" name="圆角矩形 2"/>
            <p:cNvSpPr/>
            <p:nvPr/>
          </p:nvSpPr>
          <p:spPr>
            <a:xfrm>
              <a:off x="1354515" y="2193726"/>
              <a:ext cx="1100328" cy="52316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TextBox 224"/>
            <p:cNvSpPr txBox="1"/>
            <p:nvPr/>
          </p:nvSpPr>
          <p:spPr>
            <a:xfrm>
              <a:off x="1467498" y="2239458"/>
              <a:ext cx="1180054"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方案一</a:t>
              </a:r>
              <a:endParaRPr lang="zh-CN" altLang="en-US" sz="1200" dirty="0">
                <a:solidFill>
                  <a:schemeClr val="bg1"/>
                </a:solidFill>
                <a:latin typeface="方正黑体_GBK" pitchFamily="65" charset="-122"/>
                <a:ea typeface="方正黑体_GBK" pitchFamily="65" charset="-122"/>
                <a:cs typeface="华文黑体" pitchFamily="2" charset="-122"/>
              </a:endParaRPr>
            </a:p>
          </p:txBody>
        </p:sp>
      </p:grpSp>
      <p:grpSp>
        <p:nvGrpSpPr>
          <p:cNvPr id="13" name="组合 4"/>
          <p:cNvGrpSpPr/>
          <p:nvPr/>
        </p:nvGrpSpPr>
        <p:grpSpPr>
          <a:xfrm>
            <a:off x="5860962" y="1645293"/>
            <a:ext cx="942897" cy="392371"/>
            <a:chOff x="7725958" y="2193726"/>
            <a:chExt cx="1257196" cy="523162"/>
          </a:xfrm>
        </p:grpSpPr>
        <p:sp>
          <p:nvSpPr>
            <p:cNvPr id="87" name="圆角矩形 86"/>
            <p:cNvSpPr/>
            <p:nvPr/>
          </p:nvSpPr>
          <p:spPr>
            <a:xfrm>
              <a:off x="7725958" y="2193726"/>
              <a:ext cx="1100328" cy="5231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TextBox 87"/>
            <p:cNvSpPr txBox="1"/>
            <p:nvPr/>
          </p:nvSpPr>
          <p:spPr>
            <a:xfrm>
              <a:off x="7803101" y="2277230"/>
              <a:ext cx="1180053"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方案二</a:t>
              </a:r>
              <a:endParaRPr lang="zh-CN" altLang="en-US" sz="1200" dirty="0">
                <a:solidFill>
                  <a:schemeClr val="bg1"/>
                </a:solidFill>
                <a:latin typeface="方正黑体_GBK" pitchFamily="65" charset="-122"/>
                <a:ea typeface="方正黑体_GBK" pitchFamily="65" charset="-122"/>
                <a:cs typeface="华文黑体" pitchFamily="2" charset="-122"/>
              </a:endParaRPr>
            </a:p>
          </p:txBody>
        </p:sp>
      </p:grpSp>
      <p:grpSp>
        <p:nvGrpSpPr>
          <p:cNvPr id="14" name="组合 6"/>
          <p:cNvGrpSpPr/>
          <p:nvPr/>
        </p:nvGrpSpPr>
        <p:grpSpPr>
          <a:xfrm>
            <a:off x="6840136" y="3076695"/>
            <a:ext cx="971661" cy="392372"/>
            <a:chOff x="9031522" y="4102259"/>
            <a:chExt cx="1295548" cy="523162"/>
          </a:xfrm>
        </p:grpSpPr>
        <p:sp>
          <p:nvSpPr>
            <p:cNvPr id="89" name="圆角矩形 88"/>
            <p:cNvSpPr/>
            <p:nvPr/>
          </p:nvSpPr>
          <p:spPr>
            <a:xfrm>
              <a:off x="9031522" y="4102259"/>
              <a:ext cx="1100328" cy="5231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89"/>
            <p:cNvSpPr txBox="1"/>
            <p:nvPr/>
          </p:nvSpPr>
          <p:spPr>
            <a:xfrm>
              <a:off x="9147017" y="4159076"/>
              <a:ext cx="1180053"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方案四</a:t>
              </a:r>
              <a:endParaRPr lang="zh-CN" altLang="en-US" sz="1200" dirty="0">
                <a:solidFill>
                  <a:schemeClr val="bg1"/>
                </a:solidFill>
                <a:latin typeface="方正黑体_GBK" pitchFamily="65" charset="-122"/>
                <a:ea typeface="方正黑体_GBK" pitchFamily="65" charset="-122"/>
                <a:cs typeface="华文黑体" pitchFamily="2" charset="-122"/>
              </a:endParaRPr>
            </a:p>
          </p:txBody>
        </p:sp>
      </p:grpSp>
      <p:grpSp>
        <p:nvGrpSpPr>
          <p:cNvPr id="15" name="组合 9"/>
          <p:cNvGrpSpPr/>
          <p:nvPr/>
        </p:nvGrpSpPr>
        <p:grpSpPr>
          <a:xfrm>
            <a:off x="1917482" y="3116176"/>
            <a:ext cx="926630" cy="392372"/>
            <a:chOff x="2518192" y="4154901"/>
            <a:chExt cx="1235506" cy="523162"/>
          </a:xfrm>
        </p:grpSpPr>
        <p:sp>
          <p:nvSpPr>
            <p:cNvPr id="91" name="圆角矩形 90"/>
            <p:cNvSpPr/>
            <p:nvPr/>
          </p:nvSpPr>
          <p:spPr>
            <a:xfrm>
              <a:off x="2518192" y="4154901"/>
              <a:ext cx="1100328" cy="52316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91"/>
            <p:cNvSpPr txBox="1"/>
            <p:nvPr/>
          </p:nvSpPr>
          <p:spPr>
            <a:xfrm>
              <a:off x="2573643" y="4196848"/>
              <a:ext cx="1180055"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方案三</a:t>
              </a:r>
              <a:endParaRPr lang="zh-CN" altLang="en-US" sz="1200" dirty="0">
                <a:solidFill>
                  <a:schemeClr val="bg1"/>
                </a:solidFill>
                <a:latin typeface="方正黑体_GBK" pitchFamily="65" charset="-122"/>
                <a:ea typeface="方正黑体_GBK" pitchFamily="65" charset="-122"/>
                <a:cs typeface="华文黑体" pitchFamily="2" charset="-122"/>
              </a:endParaRPr>
            </a:p>
          </p:txBody>
        </p:sp>
      </p:grpSp>
      <p:grpSp>
        <p:nvGrpSpPr>
          <p:cNvPr id="42" name="组合 41"/>
          <p:cNvGrpSpPr/>
          <p:nvPr/>
        </p:nvGrpSpPr>
        <p:grpSpPr>
          <a:xfrm>
            <a:off x="-14166" y="81880"/>
            <a:ext cx="9146644" cy="401638"/>
            <a:chOff x="-14166" y="176694"/>
            <a:chExt cx="9146644" cy="401638"/>
          </a:xfrm>
        </p:grpSpPr>
        <p:sp>
          <p:nvSpPr>
            <p:cNvPr id="43"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4"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45" name="组合 7"/>
            <p:cNvGrpSpPr/>
            <p:nvPr/>
          </p:nvGrpSpPr>
          <p:grpSpPr bwMode="auto">
            <a:xfrm rot="5400000">
              <a:off x="133471" y="195744"/>
              <a:ext cx="68263" cy="363538"/>
              <a:chOff x="959" y="1331"/>
              <a:chExt cx="108" cy="572"/>
            </a:xfrm>
            <a:solidFill>
              <a:srgbClr val="FFC000"/>
            </a:solidFill>
          </p:grpSpPr>
          <p:cxnSp>
            <p:nvCxnSpPr>
              <p:cNvPr id="50" name="直接连接符 49"/>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46" name="组合 33"/>
            <p:cNvGrpSpPr/>
            <p:nvPr/>
          </p:nvGrpSpPr>
          <p:grpSpPr>
            <a:xfrm>
              <a:off x="2384819" y="343382"/>
              <a:ext cx="6747659" cy="68263"/>
              <a:chOff x="3461553" y="517741"/>
              <a:chExt cx="6747659" cy="68263"/>
            </a:xfrm>
            <a:solidFill>
              <a:srgbClr val="64A177"/>
            </a:solidFill>
          </p:grpSpPr>
          <p:cxnSp>
            <p:nvCxnSpPr>
              <p:cNvPr id="48" name="直接连接符 47"/>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47"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2" presetClass="entr" presetSubtype="8"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par>
                                <p:cTn id="35" presetID="2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par>
                                <p:cTn id="38" presetID="2" presetClass="entr" presetSubtype="8"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1+#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randombar(horizontal)">
                                      <p:cBhvr>
                                        <p:cTn id="57" dur="500"/>
                                        <p:tgtEl>
                                          <p:spTgt spid="22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33"/>
                                        </p:tgtEl>
                                        <p:attrNameLst>
                                          <p:attrName>style.visibility</p:attrName>
                                        </p:attrNameLst>
                                      </p:cBhvr>
                                      <p:to>
                                        <p:strVal val="visible"/>
                                      </p:to>
                                    </p:set>
                                    <p:animEffect transition="in" filter="randombar(horizontal)">
                                      <p:cBhvr>
                                        <p:cTn id="60" dur="500"/>
                                        <p:tgtEl>
                                          <p:spTgt spid="23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randombar(horizontal)">
                                      <p:cBhvr>
                                        <p:cTn id="63" dur="500"/>
                                        <p:tgtEl>
                                          <p:spTgt spid="23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39"/>
                                        </p:tgtEl>
                                        <p:attrNameLst>
                                          <p:attrName>style.visibility</p:attrName>
                                        </p:attrNameLst>
                                      </p:cBhvr>
                                      <p:to>
                                        <p:strVal val="visible"/>
                                      </p:to>
                                    </p:set>
                                    <p:animEffect transition="in" filter="randombar(horizontal)">
                                      <p:cBhvr>
                                        <p:cTn id="66"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33" grpId="0"/>
      <p:bldP spid="236" grpId="0"/>
      <p:bldP spid="23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7" name="箭头3"/>
          <p:cNvSpPr>
            <a:spLocks noChangeArrowheads="1"/>
          </p:cNvSpPr>
          <p:nvPr/>
        </p:nvSpPr>
        <p:spPr bwMode="auto">
          <a:xfrm flipV="1">
            <a:off x="1531938" y="2745484"/>
            <a:ext cx="819150" cy="1141413"/>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62111" tIns="31055" rIns="62111" bIns="31055" anchor="ctr"/>
          <a:lstStyle/>
          <a:p>
            <a:endParaRPr lang="zh-CN" altLang="en-US" sz="900" dirty="0">
              <a:solidFill>
                <a:srgbClr val="000000"/>
              </a:solidFill>
            </a:endParaRPr>
          </a:p>
        </p:txBody>
      </p:sp>
      <p:sp>
        <p:nvSpPr>
          <p:cNvPr id="28" name="箭头2"/>
          <p:cNvSpPr>
            <a:spLocks noChangeArrowheads="1"/>
          </p:cNvSpPr>
          <p:nvPr/>
        </p:nvSpPr>
        <p:spPr bwMode="auto">
          <a:xfrm rot="-5400000">
            <a:off x="1747839" y="2270821"/>
            <a:ext cx="244475" cy="974725"/>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w="9525">
            <a:noFill/>
            <a:round/>
          </a:ln>
        </p:spPr>
        <p:txBody>
          <a:bodyPr wrap="none" lIns="62111" tIns="31055" rIns="62111" bIns="31055" anchor="ctr"/>
          <a:lstStyle/>
          <a:p>
            <a:endParaRPr lang="zh-CN" altLang="en-US" sz="900" dirty="0">
              <a:solidFill>
                <a:srgbClr val="000000"/>
              </a:solidFill>
            </a:endParaRPr>
          </a:p>
        </p:txBody>
      </p:sp>
      <p:sp>
        <p:nvSpPr>
          <p:cNvPr id="29" name="箭头1"/>
          <p:cNvSpPr>
            <a:spLocks noChangeArrowheads="1"/>
          </p:cNvSpPr>
          <p:nvPr/>
        </p:nvSpPr>
        <p:spPr bwMode="auto">
          <a:xfrm>
            <a:off x="1527175" y="1499296"/>
            <a:ext cx="819150" cy="1322387"/>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62111" tIns="31055" rIns="62111" bIns="31055" anchor="ctr"/>
          <a:lstStyle/>
          <a:p>
            <a:endParaRPr lang="zh-CN" altLang="en-US" sz="900" dirty="0">
              <a:solidFill>
                <a:srgbClr val="000000"/>
              </a:solidFill>
            </a:endParaRPr>
          </a:p>
        </p:txBody>
      </p:sp>
      <p:sp>
        <p:nvSpPr>
          <p:cNvPr id="30" name="文本1"/>
          <p:cNvSpPr>
            <a:spLocks noChangeArrowheads="1"/>
          </p:cNvSpPr>
          <p:nvPr/>
        </p:nvSpPr>
        <p:spPr bwMode="auto">
          <a:xfrm>
            <a:off x="3378200" y="1208783"/>
            <a:ext cx="4433888" cy="896938"/>
          </a:xfrm>
          <a:prstGeom prst="roundRect">
            <a:avLst>
              <a:gd name="adj" fmla="val 11505"/>
            </a:avLst>
          </a:prstGeom>
          <a:noFill/>
          <a:ln w="15875">
            <a:solidFill>
              <a:schemeClr val="bg1">
                <a:lumMod val="75000"/>
              </a:schemeClr>
            </a:solidFill>
            <a:round/>
          </a:ln>
        </p:spPr>
        <p:txBody>
          <a:bodyPr lIns="62111" tIns="31055" rIns="62111" bIns="31055" anchor="ct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r>
              <a:rPr lang="zh-CN" altLang="en-US" sz="1200" dirty="0">
                <a:solidFill>
                  <a:srgbClr val="404040"/>
                </a:solidFill>
                <a:latin typeface="微软雅黑" panose="020B0503020204020204" pitchFamily="34" charset="-122"/>
                <a:ea typeface="微软雅黑" panose="020B0503020204020204" pitchFamily="34" charset="-122"/>
              </a:rPr>
              <a:t>。</a:t>
            </a:r>
            <a:endParaRPr lang="zh-CN" altLang="zh-CN" sz="1200" dirty="0">
              <a:solidFill>
                <a:srgbClr val="404040"/>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auto">
          <a:xfrm>
            <a:off x="2446338" y="1204020"/>
            <a:ext cx="931862" cy="901700"/>
          </a:xfrm>
          <a:prstGeom prst="roundRect">
            <a:avLst>
              <a:gd name="adj" fmla="val 11921"/>
            </a:avLst>
          </a:prstGeom>
          <a:solidFill>
            <a:schemeClr val="accent2"/>
          </a:solidFill>
          <a:ln w="25400">
            <a:noFill/>
            <a:round/>
          </a:ln>
        </p:spPr>
        <p:txBody>
          <a:bodyPr lIns="62111" tIns="31055" rIns="62111" bIns="31055" anchor="ctr"/>
          <a:lstStyle/>
          <a:p>
            <a:pPr algn="ctr">
              <a:lnSpc>
                <a:spcPct val="120000"/>
              </a:lnSpc>
            </a:pPr>
            <a:r>
              <a:rPr lang="zh-CN" altLang="en-US" sz="1200" b="1" dirty="0">
                <a:solidFill>
                  <a:srgbClr val="F2F2F2"/>
                </a:solidFill>
                <a:latin typeface="微软雅黑" panose="020B0503020204020204" pitchFamily="34" charset="-122"/>
                <a:ea typeface="微软雅黑" panose="020B0503020204020204" pitchFamily="34" charset="-122"/>
              </a:rPr>
              <a:t>添加标题</a:t>
            </a:r>
            <a:endParaRPr lang="zh-CN" altLang="zh-CN" sz="1200" b="1" dirty="0">
              <a:solidFill>
                <a:srgbClr val="F2F2F2"/>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auto">
          <a:xfrm>
            <a:off x="3378200" y="2297807"/>
            <a:ext cx="4433888" cy="895350"/>
          </a:xfrm>
          <a:prstGeom prst="roundRect">
            <a:avLst>
              <a:gd name="adj" fmla="val 11505"/>
            </a:avLst>
          </a:prstGeom>
          <a:noFill/>
          <a:ln w="15875">
            <a:solidFill>
              <a:schemeClr val="bg1">
                <a:lumMod val="75000"/>
              </a:schemeClr>
            </a:solidFill>
            <a:round/>
          </a:ln>
        </p:spPr>
        <p:txBody>
          <a:bodyPr lIns="62111" tIns="31055" rIns="62111" bIns="31055" anchor="ct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标题2"/>
          <p:cNvSpPr>
            <a:spLocks noChangeArrowheads="1"/>
          </p:cNvSpPr>
          <p:nvPr/>
        </p:nvSpPr>
        <p:spPr bwMode="auto">
          <a:xfrm>
            <a:off x="2446338" y="2297807"/>
            <a:ext cx="931862" cy="895350"/>
          </a:xfrm>
          <a:prstGeom prst="roundRect">
            <a:avLst>
              <a:gd name="adj" fmla="val 11921"/>
            </a:avLst>
          </a:prstGeom>
          <a:solidFill>
            <a:srgbClr val="FFC000"/>
          </a:solidFill>
          <a:ln w="25400">
            <a:noFill/>
            <a:round/>
          </a:ln>
        </p:spPr>
        <p:txBody>
          <a:bodyPr lIns="62111" tIns="31055" rIns="62111" bIns="31055" anchor="ctr"/>
          <a:lstStyle/>
          <a:p>
            <a:pPr algn="ctr">
              <a:lnSpc>
                <a:spcPct val="120000"/>
              </a:lnSpc>
            </a:pPr>
            <a:r>
              <a:rPr lang="zh-CN" altLang="en-US" sz="1200" b="1" dirty="0">
                <a:solidFill>
                  <a:srgbClr val="F2F2F2"/>
                </a:solidFill>
                <a:latin typeface="微软雅黑" panose="020B0503020204020204" pitchFamily="34" charset="-122"/>
                <a:ea typeface="微软雅黑" panose="020B0503020204020204" pitchFamily="34" charset="-122"/>
              </a:rPr>
              <a:t>添加标题</a:t>
            </a:r>
            <a:endParaRPr lang="zh-CN" altLang="zh-CN" sz="1200" b="1" dirty="0">
              <a:solidFill>
                <a:srgbClr val="F2F2F2"/>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auto">
          <a:xfrm>
            <a:off x="3378200" y="3378896"/>
            <a:ext cx="4433888" cy="885825"/>
          </a:xfrm>
          <a:prstGeom prst="roundRect">
            <a:avLst>
              <a:gd name="adj" fmla="val 11505"/>
            </a:avLst>
          </a:prstGeom>
          <a:noFill/>
          <a:ln w="15875">
            <a:solidFill>
              <a:schemeClr val="bg1">
                <a:lumMod val="75000"/>
              </a:schemeClr>
            </a:solidFill>
            <a:round/>
          </a:ln>
        </p:spPr>
        <p:txBody>
          <a:bodyPr lIns="62111" tIns="31055" rIns="62111" bIns="31055" anchor="ct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auto">
          <a:xfrm>
            <a:off x="2446338" y="3378896"/>
            <a:ext cx="931862" cy="885825"/>
          </a:xfrm>
          <a:prstGeom prst="roundRect">
            <a:avLst>
              <a:gd name="adj" fmla="val 11921"/>
            </a:avLst>
          </a:prstGeom>
          <a:solidFill>
            <a:schemeClr val="accent4"/>
          </a:solidFill>
          <a:ln w="25400">
            <a:noFill/>
            <a:round/>
          </a:ln>
        </p:spPr>
        <p:txBody>
          <a:bodyPr lIns="62111" tIns="31055" rIns="62111" bIns="31055" anchor="ctr"/>
          <a:lstStyle/>
          <a:p>
            <a:pPr algn="ctr">
              <a:lnSpc>
                <a:spcPct val="120000"/>
              </a:lnSpc>
            </a:pPr>
            <a:r>
              <a:rPr lang="zh-CN" altLang="en-US" sz="1200" b="1" dirty="0">
                <a:solidFill>
                  <a:srgbClr val="F2F2F2"/>
                </a:solidFill>
                <a:latin typeface="微软雅黑" panose="020B0503020204020204" pitchFamily="34" charset="-122"/>
                <a:ea typeface="微软雅黑" panose="020B0503020204020204" pitchFamily="34" charset="-122"/>
              </a:rPr>
              <a:t>添加标题</a:t>
            </a:r>
            <a:endParaRPr lang="zh-CN" altLang="zh-CN" sz="1200" b="1" dirty="0">
              <a:solidFill>
                <a:srgbClr val="F2F2F2"/>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1111251" y="2297807"/>
            <a:ext cx="893763" cy="895350"/>
          </a:xfrm>
          <a:prstGeom prst="ellipse">
            <a:avLst/>
          </a:prstGeom>
          <a:solidFill>
            <a:srgbClr val="FFC000"/>
          </a:solidFill>
          <a:ln w="9525">
            <a:noFill/>
            <a:round/>
          </a:ln>
        </p:spPr>
        <p:txBody>
          <a:bodyPr lIns="62111" tIns="31055" rIns="62111" bIns="31055" anchor="ctr"/>
          <a:lstStyle/>
          <a:p>
            <a:pPr algn="ctr">
              <a:lnSpc>
                <a:spcPct val="120000"/>
              </a:lnSpc>
            </a:pPr>
            <a:r>
              <a:rPr lang="zh-CN" altLang="en-US" sz="1900" b="1" dirty="0">
                <a:solidFill>
                  <a:schemeClr val="bg1"/>
                </a:solidFill>
                <a:latin typeface="Arial" panose="020B0604020202020204" pitchFamily="34" charset="0"/>
                <a:ea typeface="微软雅黑" panose="020B0503020204020204" pitchFamily="34" charset="-122"/>
              </a:rPr>
              <a:t>工作</a:t>
            </a:r>
            <a:endParaRPr lang="en-US" altLang="zh-CN" sz="1900" b="1" dirty="0">
              <a:solidFill>
                <a:schemeClr val="bg1"/>
              </a:solidFill>
              <a:latin typeface="Arial" panose="020B0604020202020204" pitchFamily="34" charset="0"/>
              <a:ea typeface="微软雅黑" panose="020B0503020204020204" pitchFamily="34" charset="-122"/>
            </a:endParaRPr>
          </a:p>
          <a:p>
            <a:pPr algn="ctr">
              <a:lnSpc>
                <a:spcPct val="120000"/>
              </a:lnSpc>
            </a:pPr>
            <a:r>
              <a:rPr lang="zh-CN" altLang="en-US" sz="1900" b="1" dirty="0">
                <a:solidFill>
                  <a:schemeClr val="bg1"/>
                </a:solidFill>
                <a:latin typeface="Arial" panose="020B0604020202020204" pitchFamily="34" charset="0"/>
                <a:ea typeface="微软雅黑" panose="020B0503020204020204" pitchFamily="34" charset="-122"/>
              </a:rPr>
              <a:t>概述</a:t>
            </a:r>
            <a:endParaRPr lang="zh-CN" altLang="en-US" sz="1900" b="1" dirty="0">
              <a:solidFill>
                <a:schemeClr val="bg1"/>
              </a:solidFill>
              <a:latin typeface="Arial" panose="020B0604020202020204" pitchFamily="34" charset="0"/>
              <a:ea typeface="微软雅黑" panose="020B0503020204020204" pitchFamily="34" charset="-122"/>
            </a:endParaRPr>
          </a:p>
        </p:txBody>
      </p:sp>
      <p:grpSp>
        <p:nvGrpSpPr>
          <p:cNvPr id="12" name="组合 11"/>
          <p:cNvGrpSpPr/>
          <p:nvPr/>
        </p:nvGrpSpPr>
        <p:grpSpPr>
          <a:xfrm>
            <a:off x="-14166" y="81880"/>
            <a:ext cx="9146644" cy="401638"/>
            <a:chOff x="-14166" y="176694"/>
            <a:chExt cx="9146644" cy="401638"/>
          </a:xfrm>
        </p:grpSpPr>
        <p:sp>
          <p:nvSpPr>
            <p:cNvPr id="13"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4"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15" name="组合 7"/>
            <p:cNvGrpSpPr/>
            <p:nvPr/>
          </p:nvGrpSpPr>
          <p:grpSpPr bwMode="auto">
            <a:xfrm rot="5400000">
              <a:off x="133471" y="195744"/>
              <a:ext cx="68263" cy="363538"/>
              <a:chOff x="959" y="1331"/>
              <a:chExt cx="108" cy="572"/>
            </a:xfrm>
            <a:solidFill>
              <a:srgbClr val="FFC000"/>
            </a:solidFill>
          </p:grpSpPr>
          <p:cxnSp>
            <p:nvCxnSpPr>
              <p:cNvPr id="20" name="直接连接符 19"/>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16" name="组合 33"/>
            <p:cNvGrpSpPr/>
            <p:nvPr/>
          </p:nvGrpSpPr>
          <p:grpSpPr>
            <a:xfrm>
              <a:off x="2384819" y="343382"/>
              <a:ext cx="6747659" cy="68263"/>
              <a:chOff x="3461553" y="517741"/>
              <a:chExt cx="6747659" cy="68263"/>
            </a:xfrm>
            <a:solidFill>
              <a:srgbClr val="64A177"/>
            </a:solidFill>
          </p:grpSpPr>
          <p:cxnSp>
            <p:nvCxnSpPr>
              <p:cNvPr id="18" name="直接连接符 17"/>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17"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p:nvSpPr>
        <p:spPr>
          <a:xfrm>
            <a:off x="0" y="0"/>
            <a:ext cx="9144000" cy="5143500"/>
          </a:xfrm>
          <a:prstGeom prst="rect">
            <a:avLst/>
          </a:prstGeom>
          <a:blipFill dpi="0" rotWithShape="1">
            <a:blip r:embed="rId1"/>
            <a:srcRect/>
            <a:stretch>
              <a:fillRect t="-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文本框 23"/>
          <p:cNvSpPr txBox="1"/>
          <p:nvPr>
            <p:custDataLst>
              <p:tags r:id="rId2"/>
            </p:custDataLst>
          </p:nvPr>
        </p:nvSpPr>
        <p:spPr>
          <a:xfrm>
            <a:off x="4644008" y="742663"/>
            <a:ext cx="4743277" cy="461665"/>
          </a:xfrm>
          <a:prstGeom prst="rect">
            <a:avLst/>
          </a:prstGeom>
          <a:noFill/>
        </p:spPr>
        <p:txBody>
          <a:bodyPr wrap="square" rtlCol="0">
            <a:spAutoFit/>
          </a:bodyPr>
          <a:lstStyle/>
          <a:p>
            <a:pPr>
              <a:spcBef>
                <a:spcPts val="1265"/>
              </a:spcBef>
            </a:pPr>
            <a:r>
              <a:rPr lang="en-US" altLang="zh-CN" sz="1200" dirty="0" smtClean="0">
                <a:solidFill>
                  <a:srgbClr val="FFC000"/>
                </a:solidFill>
              </a:rPr>
              <a:t>Clean</a:t>
            </a:r>
            <a:r>
              <a:rPr lang="en-US" altLang="zh-CN" sz="1200" dirty="0">
                <a:solidFill>
                  <a:srgbClr val="FFC000"/>
                </a:solidFill>
              </a:rPr>
              <a:t>, Minimalist, Flat, Powerful and Flexible PowerPoint template, perfect for business, corporate and personal use. </a:t>
            </a:r>
            <a:endParaRPr lang="en-US" altLang="zh-CN" sz="1200" dirty="0">
              <a:solidFill>
                <a:srgbClr val="FFC000"/>
              </a:solidFill>
              <a:latin typeface="汉仪旗黑-35S" panose="00020600040101010101" pitchFamily="18" charset="-122"/>
              <a:ea typeface="汉仪旗黑-35S" panose="00020600040101010101" pitchFamily="18" charset="-122"/>
            </a:endParaRPr>
          </a:p>
        </p:txBody>
      </p:sp>
      <p:cxnSp>
        <p:nvCxnSpPr>
          <p:cNvPr id="9" name="PA_直接连接符 27"/>
          <p:cNvCxnSpPr/>
          <p:nvPr>
            <p:custDataLst>
              <p:tags r:id="rId3"/>
            </p:custDataLst>
          </p:nvPr>
        </p:nvCxnSpPr>
        <p:spPr>
          <a:xfrm>
            <a:off x="4770310" y="1403653"/>
            <a:ext cx="4556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PA_文本框 23"/>
          <p:cNvSpPr txBox="1"/>
          <p:nvPr>
            <p:custDataLst>
              <p:tags r:id="rId4"/>
            </p:custDataLst>
          </p:nvPr>
        </p:nvSpPr>
        <p:spPr>
          <a:xfrm>
            <a:off x="4644008" y="195486"/>
            <a:ext cx="6784349" cy="646331"/>
          </a:xfrm>
          <a:prstGeom prst="rect">
            <a:avLst/>
          </a:prstGeom>
          <a:noFill/>
        </p:spPr>
        <p:txBody>
          <a:bodyPr wrap="square" rtlCol="0">
            <a:spAutoFit/>
          </a:bodyPr>
          <a:lstStyle/>
          <a:p>
            <a:pPr>
              <a:spcBef>
                <a:spcPts val="1265"/>
              </a:spcBef>
            </a:pPr>
            <a:r>
              <a:rPr lang="zh-CN" altLang="en-US" sz="3600" dirty="0" smtClean="0">
                <a:solidFill>
                  <a:srgbClr val="FFC000"/>
                </a:solidFill>
                <a:latin typeface="方正正中黑简体" panose="02000000000000000000" pitchFamily="2" charset="-122"/>
                <a:ea typeface="方正正中黑简体" panose="02000000000000000000" pitchFamily="2" charset="-122"/>
              </a:rPr>
              <a:t>谢谢欣赏下载幻灯片</a:t>
            </a:r>
            <a:endParaRPr lang="en-US" altLang="zh-CN" sz="3600" dirty="0">
              <a:solidFill>
                <a:srgbClr val="FFC000"/>
              </a:solidFill>
              <a:latin typeface="方正正中黑简体" panose="02000000000000000000" pitchFamily="2" charset="-122"/>
              <a:ea typeface="方正正中黑简体" panose="02000000000000000000" pitchFamily="2" charset="-122"/>
            </a:endParaRPr>
          </a:p>
        </p:txBody>
      </p:sp>
      <p:sp>
        <p:nvSpPr>
          <p:cNvPr id="11" name="PA_文本框 23"/>
          <p:cNvSpPr txBox="1"/>
          <p:nvPr>
            <p:custDataLst>
              <p:tags r:id="rId5"/>
            </p:custDataLst>
          </p:nvPr>
        </p:nvSpPr>
        <p:spPr>
          <a:xfrm>
            <a:off x="4598670" y="1163320"/>
            <a:ext cx="4024630" cy="398780"/>
          </a:xfrm>
          <a:prstGeom prst="rect">
            <a:avLst/>
          </a:prstGeom>
          <a:noFill/>
        </p:spPr>
        <p:txBody>
          <a:bodyPr wrap="square" rtlCol="0">
            <a:spAutoFit/>
          </a:bodyPr>
          <a:lstStyle/>
          <a:p>
            <a:r>
              <a:rPr lang="zh-CN" altLang="en-US" sz="2000" dirty="0" smtClean="0">
                <a:solidFill>
                  <a:srgbClr val="FFC000"/>
                </a:solidFill>
                <a:latin typeface="汉仪中宋简" panose="02010609000101010101" pitchFamily="49" charset="-122"/>
                <a:ea typeface="汉仪中宋简" panose="02010609000101010101" pitchFamily="49" charset="-122"/>
              </a:rPr>
              <a:t>汇报人：小Q办公</a:t>
            </a:r>
            <a:endParaRPr lang="en-US" altLang="zh-CN" sz="2000" dirty="0">
              <a:solidFill>
                <a:srgbClr val="FFC000"/>
              </a:solidFill>
              <a:latin typeface="汉仪中宋简" panose="02010609000101010101" pitchFamily="49" charset="-122"/>
              <a:ea typeface="汉仪中宋简" panose="0201060900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399"/>
                            </p:stCondLst>
                            <p:childTnLst>
                              <p:par>
                                <p:cTn id="19" presetID="26" presetClass="emph" presetSubtype="0" fill="hold" grpId="1" nodeType="afterEffect">
                                  <p:stCondLst>
                                    <p:cond delay="0"/>
                                  </p:stCondLst>
                                  <p:iterate type="lt">
                                    <p:tmPct val="10000"/>
                                  </p:iterate>
                                  <p:childTnLst>
                                    <p:animEffect transition="out" filter="fade">
                                      <p:cBhvr>
                                        <p:cTn id="20" dur="500" tmFilter="0, 0; .2, .5; .8, .5; 1, 0"/>
                                        <p:tgtEl>
                                          <p:spTgt spid="10"/>
                                        </p:tgtEl>
                                      </p:cBhvr>
                                    </p:animEffect>
                                    <p:animScale>
                                      <p:cBhvr>
                                        <p:cTn id="21" dur="250" autoRev="1" fill="hold"/>
                                        <p:tgtEl>
                                          <p:spTgt spid="10"/>
                                        </p:tgtEl>
                                      </p:cBhvr>
                                      <p:by x="105000" y="105000"/>
                                    </p:animScale>
                                  </p:childTnLst>
                                </p:cTn>
                              </p:par>
                            </p:childTnLst>
                          </p:cTn>
                        </p:par>
                        <p:par>
                          <p:cTn id="22" fill="hold">
                            <p:stCondLst>
                              <p:cond delay="2299"/>
                            </p:stCondLst>
                            <p:childTnLst>
                              <p:par>
                                <p:cTn id="23" presetID="2" presetClass="entr" presetSubtype="2"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8649"/>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9149"/>
                            </p:stCondLst>
                            <p:childTnLst>
                              <p:par>
                                <p:cTn id="32" presetID="52" presetClass="entr" presetSubtype="0"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Scale>
                                      <p:cBhvr>
                                        <p:cTn id="3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1"/>
                                        </p:tgtEl>
                                        <p:attrNameLst>
                                          <p:attrName>ppt_x</p:attrName>
                                          <p:attrName>ppt_y</p:attrName>
                                        </p:attrNameLst>
                                      </p:cBhvr>
                                    </p:animMotion>
                                    <p:animEffect transition="in" filter="fade">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10" grpId="0"/>
      <p:bldP spid="10" grpId="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blipFill>
            <a:blip r:embed="rId1"/>
            <a:stretch>
              <a:fillRect l="-4000" t="-10000"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flipV="1">
            <a:off x="3779912" y="-12858"/>
            <a:ext cx="5024376" cy="5156357"/>
          </a:xfrm>
          <a:custGeom>
            <a:avLst/>
            <a:gdLst>
              <a:gd name="connsiteX0" fmla="*/ 1601745 w 5987384"/>
              <a:gd name="connsiteY0" fmla="*/ 0 h 6870191"/>
              <a:gd name="connsiteX1" fmla="*/ 5987384 w 5987384"/>
              <a:gd name="connsiteY1" fmla="*/ 0 h 6870191"/>
              <a:gd name="connsiteX2" fmla="*/ 2179128 w 5987384"/>
              <a:gd name="connsiteY2" fmla="*/ 6870191 h 6870191"/>
              <a:gd name="connsiteX3" fmla="*/ 0 w 5987384"/>
              <a:gd name="connsiteY3" fmla="*/ 6870191 h 6870191"/>
              <a:gd name="connsiteX4" fmla="*/ 0 w 5987384"/>
              <a:gd name="connsiteY4" fmla="*/ 2891132 h 6870191"/>
              <a:gd name="connsiteX0-1" fmla="*/ 1601745 w 5987384"/>
              <a:gd name="connsiteY0-2" fmla="*/ 0 h 6894575"/>
              <a:gd name="connsiteX1-3" fmla="*/ 5987384 w 5987384"/>
              <a:gd name="connsiteY1-4" fmla="*/ 0 h 6894575"/>
              <a:gd name="connsiteX2-5" fmla="*/ 2252280 w 5987384"/>
              <a:gd name="connsiteY2-6" fmla="*/ 6894575 h 6894575"/>
              <a:gd name="connsiteX3-7" fmla="*/ 0 w 5987384"/>
              <a:gd name="connsiteY3-8" fmla="*/ 6870191 h 6894575"/>
              <a:gd name="connsiteX4-9" fmla="*/ 0 w 5987384"/>
              <a:gd name="connsiteY4-10" fmla="*/ 2891132 h 6894575"/>
              <a:gd name="connsiteX5" fmla="*/ 1601745 w 5987384"/>
              <a:gd name="connsiteY5" fmla="*/ 0 h 6894575"/>
              <a:gd name="connsiteX0-11" fmla="*/ 1601745 w 5987384"/>
              <a:gd name="connsiteY0-12" fmla="*/ 0 h 6894575"/>
              <a:gd name="connsiteX1-13" fmla="*/ 5987384 w 5987384"/>
              <a:gd name="connsiteY1-14" fmla="*/ 0 h 6894575"/>
              <a:gd name="connsiteX2-15" fmla="*/ 2252280 w 5987384"/>
              <a:gd name="connsiteY2-16" fmla="*/ 6894575 h 6894575"/>
              <a:gd name="connsiteX3-17" fmla="*/ 0 w 5987384"/>
              <a:gd name="connsiteY3-18" fmla="*/ 6881077 h 6894575"/>
              <a:gd name="connsiteX4-19" fmla="*/ 0 w 5987384"/>
              <a:gd name="connsiteY4-20" fmla="*/ 2891132 h 6894575"/>
              <a:gd name="connsiteX5-21" fmla="*/ 1601745 w 5987384"/>
              <a:gd name="connsiteY5-22" fmla="*/ 0 h 6894575"/>
              <a:gd name="connsiteX0-23" fmla="*/ 3845308 w 8230947"/>
              <a:gd name="connsiteY0-24" fmla="*/ 0 h 6894575"/>
              <a:gd name="connsiteX1-25" fmla="*/ 8230947 w 8230947"/>
              <a:gd name="connsiteY1-26" fmla="*/ 0 h 6894575"/>
              <a:gd name="connsiteX2-27" fmla="*/ 4495843 w 8230947"/>
              <a:gd name="connsiteY2-28" fmla="*/ 6894575 h 6894575"/>
              <a:gd name="connsiteX3-29" fmla="*/ 2243563 w 8230947"/>
              <a:gd name="connsiteY3-30" fmla="*/ 6881077 h 6894575"/>
              <a:gd name="connsiteX4-31" fmla="*/ 0 w 8230947"/>
              <a:gd name="connsiteY4-32" fmla="*/ 6886641 h 6894575"/>
              <a:gd name="connsiteX5-33" fmla="*/ 3845308 w 8230947"/>
              <a:gd name="connsiteY5-34" fmla="*/ 0 h 68945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8230947" h="6894575">
                <a:moveTo>
                  <a:pt x="3845308" y="0"/>
                </a:moveTo>
                <a:lnTo>
                  <a:pt x="8230947" y="0"/>
                </a:lnTo>
                <a:lnTo>
                  <a:pt x="4495843" y="6894575"/>
                </a:lnTo>
                <a:lnTo>
                  <a:pt x="2243563" y="6881077"/>
                </a:lnTo>
                <a:lnTo>
                  <a:pt x="0" y="6886641"/>
                </a:lnTo>
                <a:lnTo>
                  <a:pt x="3845308" y="0"/>
                </a:lnTo>
                <a:close/>
              </a:path>
            </a:pathLst>
          </a:custGeom>
          <a:solidFill>
            <a:srgbClr val="FFC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299118" y="2715766"/>
            <a:ext cx="2168810" cy="2646878"/>
          </a:xfrm>
          <a:prstGeom prst="rect">
            <a:avLst/>
          </a:prstGeom>
          <a:noFill/>
        </p:spPr>
        <p:txBody>
          <a:bodyPr wrap="square" rtlCol="0">
            <a:spAutoFit/>
          </a:bodyPr>
          <a:lstStyle/>
          <a:p>
            <a:r>
              <a:rPr lang="en-US" altLang="zh-CN" sz="16600" dirty="0" smtClean="0">
                <a:solidFill>
                  <a:schemeClr val="bg1"/>
                </a:solidFill>
                <a:latin typeface="Agency FB" panose="020B0503020202020204" pitchFamily="34" charset="0"/>
                <a:ea typeface="Kozuka Gothic Pro B" panose="020B0800000000000000" pitchFamily="34" charset="-128"/>
              </a:rPr>
              <a:t>01</a:t>
            </a:r>
            <a:endParaRPr lang="zh-CN" altLang="en-US" sz="16600" dirty="0">
              <a:solidFill>
                <a:schemeClr val="bg1"/>
              </a:solidFill>
              <a:latin typeface="Agency FB" panose="020B0503020202020204" pitchFamily="34" charset="0"/>
              <a:ea typeface="Kozuka Gothic Pro B" panose="020B0800000000000000" pitchFamily="34" charset="-128"/>
            </a:endParaRPr>
          </a:p>
        </p:txBody>
      </p:sp>
      <p:sp>
        <p:nvSpPr>
          <p:cNvPr id="22" name="矩形 21"/>
          <p:cNvSpPr/>
          <p:nvPr/>
        </p:nvSpPr>
        <p:spPr>
          <a:xfrm>
            <a:off x="4788024" y="771550"/>
            <a:ext cx="2348842" cy="400110"/>
          </a:xfrm>
          <a:prstGeom prst="rect">
            <a:avLst/>
          </a:prstGeom>
        </p:spPr>
        <p:txBody>
          <a:bodyPr wrap="square">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相关标题文字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788024" y="1239575"/>
            <a:ext cx="2247565" cy="1061829"/>
          </a:xfrm>
          <a:prstGeom prst="rect">
            <a:avLst/>
          </a:prstGeom>
          <a:noFill/>
        </p:spPr>
        <p:txBody>
          <a:bodyPr wrap="square" rtlCol="0">
            <a:spAutoFit/>
          </a:bodyPr>
          <a:lstStyle/>
          <a:p>
            <a:pPr algn="just">
              <a:lnSpc>
                <a:spcPct val="150000"/>
              </a:lnSpc>
            </a:pPr>
            <a:r>
              <a:rPr lang="en-US" altLang="zh-CN" sz="1050" dirty="0" smtClean="0">
                <a:solidFill>
                  <a:schemeClr val="bg1"/>
                </a:solidFill>
                <a:latin typeface="Arial" panose="020B0604020202020204" pitchFamily="34" charset="0"/>
                <a:cs typeface="Arial" panose="020B0604020202020204" pitchFamily="34" charset="0"/>
              </a:rPr>
              <a:t>Click add related title text, and click add related title text, click add related title text, click on add related title words.</a:t>
            </a:r>
            <a:endParaRPr lang="zh-CN" altLang="en-US" sz="1050" dirty="0">
              <a:solidFill>
                <a:schemeClr val="bg1"/>
              </a:solidFill>
              <a:latin typeface="Arial" panose="020B0604020202020204" pitchFamily="34" charset="0"/>
              <a:cs typeface="Arial" panose="020B0604020202020204" pitchFamily="34" charset="0"/>
            </a:endParaRPr>
          </a:p>
        </p:txBody>
      </p:sp>
      <p:cxnSp>
        <p:nvCxnSpPr>
          <p:cNvPr id="24" name="直接连接符 23"/>
          <p:cNvCxnSpPr/>
          <p:nvPr/>
        </p:nvCxnSpPr>
        <p:spPr>
          <a:xfrm>
            <a:off x="4840090" y="1230057"/>
            <a:ext cx="212349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4*#ppt_w"/>
                                          </p:val>
                                        </p:tav>
                                        <p:tav tm="100000">
                                          <p:val>
                                            <p:strVal val="#ppt_w"/>
                                          </p:val>
                                        </p:tav>
                                      </p:tavLst>
                                    </p:anim>
                                    <p:anim calcmode="lin" valueType="num">
                                      <p:cBhvr>
                                        <p:cTn id="8" dur="20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6" presetClass="emph" presetSubtype="0" fill="hold" grpId="1"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par>
                          <p:cTn id="13" fill="hold">
                            <p:stCondLst>
                              <p:cond delay="2500"/>
                            </p:stCondLst>
                            <p:childTnLst>
                              <p:par>
                                <p:cTn id="14" presetID="2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par>
                          <p:cTn id="17" fill="hold">
                            <p:stCondLst>
                              <p:cond delay="3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1"/>
                                        </p:tgtEl>
                                        <p:attrNameLst>
                                          <p:attrName>ppt_y</p:attrName>
                                        </p:attrNameLst>
                                      </p:cBhvr>
                                      <p:tavLst>
                                        <p:tav tm="0">
                                          <p:val>
                                            <p:strVal val="#ppt_y"/>
                                          </p:val>
                                        </p:tav>
                                        <p:tav tm="100000">
                                          <p:val>
                                            <p:strVal val="#ppt_y"/>
                                          </p:val>
                                        </p:tav>
                                      </p:tavLst>
                                    </p:anim>
                                    <p:anim calcmode="lin" valueType="num">
                                      <p:cBhvr>
                                        <p:cTn id="2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1"/>
                                        </p:tgtEl>
                                      </p:cBhvr>
                                    </p:animEffect>
                                  </p:childTnLst>
                                </p:cTn>
                              </p:par>
                            </p:childTnLst>
                          </p:cTn>
                        </p:par>
                        <p:par>
                          <p:cTn id="25" fill="hold">
                            <p:stCondLst>
                              <p:cond delay="1549"/>
                            </p:stCondLst>
                            <p:childTnLst>
                              <p:par>
                                <p:cTn id="26" presetID="53" presetClass="entr" presetSubtype="16"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par>
                          <p:cTn id="31" fill="hold">
                            <p:stCondLst>
                              <p:cond delay="2049"/>
                            </p:stCondLst>
                            <p:childTnLst>
                              <p:par>
                                <p:cTn id="32" presetID="22" presetClass="entr" presetSubtype="8"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2549"/>
                            </p:stCondLst>
                            <p:childTnLst>
                              <p:par>
                                <p:cTn id="36" presetID="42"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 grpId="0" animBg="1"/>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组合 71"/>
          <p:cNvGrpSpPr/>
          <p:nvPr/>
        </p:nvGrpSpPr>
        <p:grpSpPr>
          <a:xfrm>
            <a:off x="2815505" y="1822079"/>
            <a:ext cx="1165976" cy="1164870"/>
            <a:chOff x="5305425" y="2638425"/>
            <a:chExt cx="1579563" cy="1577975"/>
          </a:xfrm>
          <a:solidFill>
            <a:srgbClr val="ED4545"/>
          </a:solidFill>
        </p:grpSpPr>
        <p:sp>
          <p:nvSpPr>
            <p:cNvPr id="73"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4"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nvGrpSpPr>
          <p:cNvPr id="3" name="组合 74"/>
          <p:cNvGrpSpPr/>
          <p:nvPr/>
        </p:nvGrpSpPr>
        <p:grpSpPr>
          <a:xfrm>
            <a:off x="3522818" y="2528388"/>
            <a:ext cx="1463621" cy="1461361"/>
            <a:chOff x="5102225" y="2441575"/>
            <a:chExt cx="1982788" cy="1979613"/>
          </a:xfrm>
          <a:solidFill>
            <a:srgbClr val="ED4545"/>
          </a:solidFill>
        </p:grpSpPr>
        <p:sp>
          <p:nvSpPr>
            <p:cNvPr id="76"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7"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nvGrpSpPr>
          <p:cNvPr id="4" name="组合 77"/>
          <p:cNvGrpSpPr/>
          <p:nvPr/>
        </p:nvGrpSpPr>
        <p:grpSpPr>
          <a:xfrm>
            <a:off x="4771997" y="2253576"/>
            <a:ext cx="959732" cy="973850"/>
            <a:chOff x="5803900" y="2852738"/>
            <a:chExt cx="1300163" cy="1319212"/>
          </a:xfrm>
          <a:solidFill>
            <a:srgbClr val="ED4545"/>
          </a:solidFill>
        </p:grpSpPr>
        <p:sp>
          <p:nvSpPr>
            <p:cNvPr id="79"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80"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nvGrpSpPr>
          <p:cNvPr id="5" name="组合 80"/>
          <p:cNvGrpSpPr/>
          <p:nvPr/>
        </p:nvGrpSpPr>
        <p:grpSpPr>
          <a:xfrm>
            <a:off x="5598152" y="2431704"/>
            <a:ext cx="1165976" cy="1164870"/>
            <a:chOff x="5305425" y="2638425"/>
            <a:chExt cx="1579563" cy="1577975"/>
          </a:xfrm>
          <a:solidFill>
            <a:srgbClr val="ED4545"/>
          </a:solidFill>
        </p:grpSpPr>
        <p:sp>
          <p:nvSpPr>
            <p:cNvPr id="82"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9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sp>
        <p:nvSpPr>
          <p:cNvPr id="111" name="TextBox 110"/>
          <p:cNvSpPr txBox="1"/>
          <p:nvPr/>
        </p:nvSpPr>
        <p:spPr>
          <a:xfrm>
            <a:off x="1191245" y="1856091"/>
            <a:ext cx="1370121" cy="422647"/>
          </a:xfrm>
          <a:prstGeom prst="rect">
            <a:avLst/>
          </a:prstGeom>
          <a:noFill/>
        </p:spPr>
        <p:txBody>
          <a:bodyPr wrap="square" lIns="52913" tIns="26456" rIns="52913" bIns="26456" rtlCol="0" anchor="ctr">
            <a:spAutoFit/>
          </a:bodyPr>
          <a:lstStyle/>
          <a:p>
            <a:pPr lvl="0" algn="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2" name="矩形 111"/>
          <p:cNvSpPr/>
          <p:nvPr/>
        </p:nvSpPr>
        <p:spPr>
          <a:xfrm>
            <a:off x="1733044" y="1609705"/>
            <a:ext cx="925418" cy="238038"/>
          </a:xfrm>
          <a:prstGeom prst="rect">
            <a:avLst/>
          </a:prstGeom>
        </p:spPr>
        <p:txBody>
          <a:bodyPr wrap="square" lIns="52913" tIns="26456" rIns="52913" bIns="26456">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3" name="TextBox 112"/>
          <p:cNvSpPr txBox="1"/>
          <p:nvPr/>
        </p:nvSpPr>
        <p:spPr>
          <a:xfrm>
            <a:off x="1853441" y="3457370"/>
            <a:ext cx="1290282" cy="545719"/>
          </a:xfrm>
          <a:prstGeom prst="rect">
            <a:avLst/>
          </a:prstGeom>
          <a:noFill/>
        </p:spPr>
        <p:txBody>
          <a:bodyPr wrap="square" lIns="52913" tIns="26456" rIns="52913" bIns="26456" rtlCol="0" anchor="ctr">
            <a:spAutoFit/>
          </a:bodyPr>
          <a:lstStyle/>
          <a:p>
            <a:pPr lvl="0" algn="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4" name="矩形 113"/>
          <p:cNvSpPr/>
          <p:nvPr/>
        </p:nvSpPr>
        <p:spPr>
          <a:xfrm>
            <a:off x="2352799" y="3223028"/>
            <a:ext cx="925418" cy="238038"/>
          </a:xfrm>
          <a:prstGeom prst="rect">
            <a:avLst/>
          </a:prstGeom>
        </p:spPr>
        <p:txBody>
          <a:bodyPr wrap="square" lIns="52913" tIns="26456" rIns="52913" bIns="26456">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5" name="TextBox 114"/>
          <p:cNvSpPr txBox="1"/>
          <p:nvPr/>
        </p:nvSpPr>
        <p:spPr>
          <a:xfrm>
            <a:off x="5731726" y="1796700"/>
            <a:ext cx="1245521" cy="422647"/>
          </a:xfrm>
          <a:prstGeom prst="rect">
            <a:avLst/>
          </a:prstGeom>
          <a:noFill/>
        </p:spPr>
        <p:txBody>
          <a:bodyPr wrap="square" lIns="52913" tIns="26456" rIns="52913" bIns="26456" rtlCol="0" anchor="ctr">
            <a:spAutoFit/>
          </a:bodyPr>
          <a:lstStyle/>
          <a:p>
            <a:pPr lvl="0"/>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6" name="矩形 115"/>
          <p:cNvSpPr/>
          <p:nvPr/>
        </p:nvSpPr>
        <p:spPr>
          <a:xfrm>
            <a:off x="5675574" y="1491964"/>
            <a:ext cx="925418" cy="238038"/>
          </a:xfrm>
          <a:prstGeom prst="rect">
            <a:avLst/>
          </a:prstGeom>
        </p:spPr>
        <p:txBody>
          <a:bodyPr wrap="square" lIns="52913" tIns="26456" rIns="52913" bIns="26456">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7" name="TextBox 116"/>
          <p:cNvSpPr txBox="1"/>
          <p:nvPr/>
        </p:nvSpPr>
        <p:spPr>
          <a:xfrm>
            <a:off x="6899554" y="3268197"/>
            <a:ext cx="1292672" cy="492018"/>
          </a:xfrm>
          <a:prstGeom prst="rect">
            <a:avLst/>
          </a:prstGeom>
          <a:noFill/>
        </p:spPr>
        <p:txBody>
          <a:bodyPr wrap="square" lIns="52913" tIns="26456" rIns="52913" bIns="26456" rtlCol="0" anchor="ctr">
            <a:spAutoFit/>
          </a:bodyPr>
          <a:lstStyle/>
          <a:p>
            <a:pPr lvl="0"/>
            <a:endParaRPr lang="en-US" altLang="zh-CN" sz="4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8" name="矩形 117"/>
          <p:cNvSpPr/>
          <p:nvPr/>
        </p:nvSpPr>
        <p:spPr>
          <a:xfrm>
            <a:off x="6940408" y="2981578"/>
            <a:ext cx="925418" cy="238038"/>
          </a:xfrm>
          <a:prstGeom prst="rect">
            <a:avLst/>
          </a:prstGeom>
        </p:spPr>
        <p:txBody>
          <a:bodyPr wrap="square" lIns="52913" tIns="26456" rIns="52913" bIns="26456">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cxnSp>
        <p:nvCxnSpPr>
          <p:cNvPr id="130" name="肘形连接符 129"/>
          <p:cNvCxnSpPr/>
          <p:nvPr/>
        </p:nvCxnSpPr>
        <p:spPr>
          <a:xfrm rot="10800000" flipV="1">
            <a:off x="1817695" y="1924012"/>
            <a:ext cx="1226957" cy="418907"/>
          </a:xfrm>
          <a:prstGeom prst="bentConnector3">
            <a:avLst>
              <a:gd name="adj1" fmla="val 32626"/>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肘形连接符 130"/>
          <p:cNvCxnSpPr/>
          <p:nvPr/>
        </p:nvCxnSpPr>
        <p:spPr>
          <a:xfrm rot="10800000">
            <a:off x="2413070" y="3496239"/>
            <a:ext cx="1320788" cy="290056"/>
          </a:xfrm>
          <a:prstGeom prst="bentConnector3">
            <a:avLst>
              <a:gd name="adj1" fmla="val 29965"/>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肘形连接符 131"/>
          <p:cNvCxnSpPr/>
          <p:nvPr/>
        </p:nvCxnSpPr>
        <p:spPr>
          <a:xfrm rot="10800000" flipV="1">
            <a:off x="5318012" y="1807738"/>
            <a:ext cx="1659237" cy="400564"/>
          </a:xfrm>
          <a:prstGeom prst="bentConnector3">
            <a:avLst>
              <a:gd name="adj1" fmla="val 77024"/>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肘形连接符 134"/>
          <p:cNvCxnSpPr/>
          <p:nvPr/>
        </p:nvCxnSpPr>
        <p:spPr>
          <a:xfrm rot="10800000" flipH="1">
            <a:off x="6512887" y="3253704"/>
            <a:ext cx="1320788" cy="290056"/>
          </a:xfrm>
          <a:prstGeom prst="bentConnector3">
            <a:avLst>
              <a:gd name="adj1" fmla="val 29965"/>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4166" y="81880"/>
            <a:ext cx="9146644" cy="401638"/>
            <a:chOff x="-14166" y="176694"/>
            <a:chExt cx="9146644" cy="401638"/>
          </a:xfrm>
        </p:grpSpPr>
        <p:sp>
          <p:nvSpPr>
            <p:cNvPr id="26"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7"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28" name="组合 7"/>
            <p:cNvGrpSpPr/>
            <p:nvPr/>
          </p:nvGrpSpPr>
          <p:grpSpPr bwMode="auto">
            <a:xfrm rot="5400000">
              <a:off x="133471" y="195744"/>
              <a:ext cx="68263" cy="363538"/>
              <a:chOff x="959" y="1331"/>
              <a:chExt cx="108" cy="572"/>
            </a:xfrm>
            <a:solidFill>
              <a:srgbClr val="FFC000"/>
            </a:solidFill>
          </p:grpSpPr>
          <p:cxnSp>
            <p:nvCxnSpPr>
              <p:cNvPr id="29" name="直接连接符 28"/>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31" name="组合 33"/>
            <p:cNvGrpSpPr/>
            <p:nvPr/>
          </p:nvGrpSpPr>
          <p:grpSpPr>
            <a:xfrm>
              <a:off x="2384819" y="343382"/>
              <a:ext cx="6747659" cy="68263"/>
              <a:chOff x="3461553" y="517741"/>
              <a:chExt cx="6747659" cy="68263"/>
            </a:xfrm>
            <a:solidFill>
              <a:srgbClr val="64A177"/>
            </a:solidFill>
          </p:grpSpPr>
          <p:cxnSp>
            <p:nvCxnSpPr>
              <p:cNvPr id="32" name="直接连接符 31"/>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34"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8" presetClass="emph" presetSubtype="0" repeatCount="indefinite" fill="hold" nodeType="withEffect">
                                  <p:stCondLst>
                                    <p:cond delay="0"/>
                                  </p:stCondLst>
                                  <p:childTnLst>
                                    <p:animRot by="-86400000">
                                      <p:cBhvr>
                                        <p:cTn id="9" dur="8000" fill="hold"/>
                                        <p:tgtEl>
                                          <p:spTgt spid="2"/>
                                        </p:tgtEl>
                                        <p:attrNameLst>
                                          <p:attrName>r</p:attrName>
                                        </p:attrNameLst>
                                      </p:cBhvr>
                                    </p:animRot>
                                  </p:childTnLst>
                                </p:cTn>
                              </p:par>
                              <p:par>
                                <p:cTn id="10" presetID="22" presetClass="entr" presetSubtype="2" fill="hold" nodeType="with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wipe(right)">
                                      <p:cBhvr>
                                        <p:cTn id="12" dur="500"/>
                                        <p:tgtEl>
                                          <p:spTgt spid="13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p:cTn id="15" dur="500" fill="hold"/>
                                        <p:tgtEl>
                                          <p:spTgt spid="111"/>
                                        </p:tgtEl>
                                        <p:attrNameLst>
                                          <p:attrName>ppt_w</p:attrName>
                                        </p:attrNameLst>
                                      </p:cBhvr>
                                      <p:tavLst>
                                        <p:tav tm="0">
                                          <p:val>
                                            <p:fltVal val="0"/>
                                          </p:val>
                                        </p:tav>
                                        <p:tav tm="100000">
                                          <p:val>
                                            <p:strVal val="#ppt_w"/>
                                          </p:val>
                                        </p:tav>
                                      </p:tavLst>
                                    </p:anim>
                                    <p:anim calcmode="lin" valueType="num">
                                      <p:cBhvr>
                                        <p:cTn id="16" dur="500" fill="hold"/>
                                        <p:tgtEl>
                                          <p:spTgt spid="111"/>
                                        </p:tgtEl>
                                        <p:attrNameLst>
                                          <p:attrName>ppt_h</p:attrName>
                                        </p:attrNameLst>
                                      </p:cBhvr>
                                      <p:tavLst>
                                        <p:tav tm="0">
                                          <p:val>
                                            <p:fltVal val="0"/>
                                          </p:val>
                                        </p:tav>
                                        <p:tav tm="100000">
                                          <p:val>
                                            <p:strVal val="#ppt_h"/>
                                          </p:val>
                                        </p:tav>
                                      </p:tavLst>
                                    </p:anim>
                                    <p:animEffect transition="in" filter="fade">
                                      <p:cBhvr>
                                        <p:cTn id="17" dur="500"/>
                                        <p:tgtEl>
                                          <p:spTgt spid="111"/>
                                        </p:tgtEl>
                                      </p:cBhvr>
                                    </p:animEffect>
                                  </p:childTnLst>
                                </p:cTn>
                              </p:par>
                              <p:par>
                                <p:cTn id="18" presetID="47" presetClass="entr" presetSubtype="0"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1000"/>
                                        <p:tgtEl>
                                          <p:spTgt spid="112"/>
                                        </p:tgtEl>
                                      </p:cBhvr>
                                    </p:animEffect>
                                    <p:anim calcmode="lin" valueType="num">
                                      <p:cBhvr>
                                        <p:cTn id="21" dur="1000" fill="hold"/>
                                        <p:tgtEl>
                                          <p:spTgt spid="112"/>
                                        </p:tgtEl>
                                        <p:attrNameLst>
                                          <p:attrName>ppt_x</p:attrName>
                                        </p:attrNameLst>
                                      </p:cBhvr>
                                      <p:tavLst>
                                        <p:tav tm="0">
                                          <p:val>
                                            <p:strVal val="#ppt_x"/>
                                          </p:val>
                                        </p:tav>
                                        <p:tav tm="100000">
                                          <p:val>
                                            <p:strVal val="#ppt_x"/>
                                          </p:val>
                                        </p:tav>
                                      </p:tavLst>
                                    </p:anim>
                                    <p:anim calcmode="lin" valueType="num">
                                      <p:cBhvr>
                                        <p:cTn id="22" dur="1000" fill="hold"/>
                                        <p:tgtEl>
                                          <p:spTgt spid="112"/>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8" presetClass="emph" presetSubtype="0" repeatCount="indefinite" fill="hold" nodeType="withEffect">
                                  <p:stCondLst>
                                    <p:cond delay="500"/>
                                  </p:stCondLst>
                                  <p:childTnLst>
                                    <p:animRot by="76680000">
                                      <p:cBhvr>
                                        <p:cTn id="27" dur="7500" fill="hold"/>
                                        <p:tgtEl>
                                          <p:spTgt spid="3"/>
                                        </p:tgtEl>
                                        <p:attrNameLst>
                                          <p:attrName>r</p:attrName>
                                        </p:attrNameLst>
                                      </p:cBhvr>
                                    </p:animRot>
                                  </p:childTnLst>
                                </p:cTn>
                              </p:par>
                              <p:par>
                                <p:cTn id="28" presetID="22" presetClass="entr" presetSubtype="2" fill="hold" nodeType="withEffect">
                                  <p:stCondLst>
                                    <p:cond delay="500"/>
                                  </p:stCondLst>
                                  <p:childTnLst>
                                    <p:set>
                                      <p:cBhvr>
                                        <p:cTn id="29" dur="1" fill="hold">
                                          <p:stCondLst>
                                            <p:cond delay="0"/>
                                          </p:stCondLst>
                                        </p:cTn>
                                        <p:tgtEl>
                                          <p:spTgt spid="131"/>
                                        </p:tgtEl>
                                        <p:attrNameLst>
                                          <p:attrName>style.visibility</p:attrName>
                                        </p:attrNameLst>
                                      </p:cBhvr>
                                      <p:to>
                                        <p:strVal val="visible"/>
                                      </p:to>
                                    </p:set>
                                    <p:animEffect transition="in" filter="wipe(right)">
                                      <p:cBhvr>
                                        <p:cTn id="30" dur="500"/>
                                        <p:tgtEl>
                                          <p:spTgt spid="131"/>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13"/>
                                        </p:tgtEl>
                                        <p:attrNameLst>
                                          <p:attrName>style.visibility</p:attrName>
                                        </p:attrNameLst>
                                      </p:cBhvr>
                                      <p:to>
                                        <p:strVal val="visible"/>
                                      </p:to>
                                    </p:set>
                                    <p:anim calcmode="lin" valueType="num">
                                      <p:cBhvr>
                                        <p:cTn id="33" dur="500" fill="hold"/>
                                        <p:tgtEl>
                                          <p:spTgt spid="113"/>
                                        </p:tgtEl>
                                        <p:attrNameLst>
                                          <p:attrName>ppt_w</p:attrName>
                                        </p:attrNameLst>
                                      </p:cBhvr>
                                      <p:tavLst>
                                        <p:tav tm="0">
                                          <p:val>
                                            <p:fltVal val="0"/>
                                          </p:val>
                                        </p:tav>
                                        <p:tav tm="100000">
                                          <p:val>
                                            <p:strVal val="#ppt_w"/>
                                          </p:val>
                                        </p:tav>
                                      </p:tavLst>
                                    </p:anim>
                                    <p:anim calcmode="lin" valueType="num">
                                      <p:cBhvr>
                                        <p:cTn id="34" dur="500" fill="hold"/>
                                        <p:tgtEl>
                                          <p:spTgt spid="113"/>
                                        </p:tgtEl>
                                        <p:attrNameLst>
                                          <p:attrName>ppt_h</p:attrName>
                                        </p:attrNameLst>
                                      </p:cBhvr>
                                      <p:tavLst>
                                        <p:tav tm="0">
                                          <p:val>
                                            <p:fltVal val="0"/>
                                          </p:val>
                                        </p:tav>
                                        <p:tav tm="100000">
                                          <p:val>
                                            <p:strVal val="#ppt_h"/>
                                          </p:val>
                                        </p:tav>
                                      </p:tavLst>
                                    </p:anim>
                                    <p:animEffect transition="in" filter="fade">
                                      <p:cBhvr>
                                        <p:cTn id="35" dur="500"/>
                                        <p:tgtEl>
                                          <p:spTgt spid="113"/>
                                        </p:tgtEl>
                                      </p:cBhvr>
                                    </p:animEffect>
                                  </p:childTnLst>
                                </p:cTn>
                              </p:par>
                              <p:par>
                                <p:cTn id="36" presetID="42" presetClass="entr" presetSubtype="0" fill="hold" grpId="0" nodeType="withEffect">
                                  <p:stCondLst>
                                    <p:cond delay="500"/>
                                  </p:stCondLst>
                                  <p:childTnLst>
                                    <p:set>
                                      <p:cBhvr>
                                        <p:cTn id="37" dur="1" fill="hold">
                                          <p:stCondLst>
                                            <p:cond delay="0"/>
                                          </p:stCondLst>
                                        </p:cTn>
                                        <p:tgtEl>
                                          <p:spTgt spid="114"/>
                                        </p:tgtEl>
                                        <p:attrNameLst>
                                          <p:attrName>style.visibility</p:attrName>
                                        </p:attrNameLst>
                                      </p:cBhvr>
                                      <p:to>
                                        <p:strVal val="visible"/>
                                      </p:to>
                                    </p:set>
                                    <p:animEffect transition="in" filter="fade">
                                      <p:cBhvr>
                                        <p:cTn id="38" dur="1000"/>
                                        <p:tgtEl>
                                          <p:spTgt spid="114"/>
                                        </p:tgtEl>
                                      </p:cBhvr>
                                    </p:animEffect>
                                    <p:anim calcmode="lin" valueType="num">
                                      <p:cBhvr>
                                        <p:cTn id="39" dur="1000" fill="hold"/>
                                        <p:tgtEl>
                                          <p:spTgt spid="114"/>
                                        </p:tgtEl>
                                        <p:attrNameLst>
                                          <p:attrName>ppt_x</p:attrName>
                                        </p:attrNameLst>
                                      </p:cBhvr>
                                      <p:tavLst>
                                        <p:tav tm="0">
                                          <p:val>
                                            <p:strVal val="#ppt_x"/>
                                          </p:val>
                                        </p:tav>
                                        <p:tav tm="100000">
                                          <p:val>
                                            <p:strVal val="#ppt_x"/>
                                          </p:val>
                                        </p:tav>
                                      </p:tavLst>
                                    </p:anim>
                                    <p:anim calcmode="lin" valueType="num">
                                      <p:cBhvr>
                                        <p:cTn id="40" dur="1000" fill="hold"/>
                                        <p:tgtEl>
                                          <p:spTgt spid="114"/>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8" presetClass="emph" presetSubtype="0" repeatCount="indefinite" fill="hold" nodeType="withEffect">
                                  <p:stCondLst>
                                    <p:cond delay="1000"/>
                                  </p:stCondLst>
                                  <p:childTnLst>
                                    <p:animRot by="-108000000">
                                      <p:cBhvr>
                                        <p:cTn id="45" dur="7000" fill="hold"/>
                                        <p:tgtEl>
                                          <p:spTgt spid="4"/>
                                        </p:tgtEl>
                                        <p:attrNameLst>
                                          <p:attrName>r</p:attrName>
                                        </p:attrNameLst>
                                      </p:cBhvr>
                                    </p:animRot>
                                  </p:childTnLst>
                                </p:cTn>
                              </p:par>
                              <p:par>
                                <p:cTn id="46" presetID="22" presetClass="entr" presetSubtype="8" fill="hold" nodeType="withEffect">
                                  <p:stCondLst>
                                    <p:cond delay="1000"/>
                                  </p:stCondLst>
                                  <p:childTnLst>
                                    <p:set>
                                      <p:cBhvr>
                                        <p:cTn id="47" dur="1" fill="hold">
                                          <p:stCondLst>
                                            <p:cond delay="0"/>
                                          </p:stCondLst>
                                        </p:cTn>
                                        <p:tgtEl>
                                          <p:spTgt spid="132"/>
                                        </p:tgtEl>
                                        <p:attrNameLst>
                                          <p:attrName>style.visibility</p:attrName>
                                        </p:attrNameLst>
                                      </p:cBhvr>
                                      <p:to>
                                        <p:strVal val="visible"/>
                                      </p:to>
                                    </p:set>
                                    <p:animEffect transition="in" filter="wipe(left)">
                                      <p:cBhvr>
                                        <p:cTn id="48" dur="500"/>
                                        <p:tgtEl>
                                          <p:spTgt spid="132"/>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115"/>
                                        </p:tgtEl>
                                        <p:attrNameLst>
                                          <p:attrName>style.visibility</p:attrName>
                                        </p:attrNameLst>
                                      </p:cBhvr>
                                      <p:to>
                                        <p:strVal val="visible"/>
                                      </p:to>
                                    </p:set>
                                    <p:anim calcmode="lin" valueType="num">
                                      <p:cBhvr>
                                        <p:cTn id="51" dur="500" fill="hold"/>
                                        <p:tgtEl>
                                          <p:spTgt spid="115"/>
                                        </p:tgtEl>
                                        <p:attrNameLst>
                                          <p:attrName>ppt_w</p:attrName>
                                        </p:attrNameLst>
                                      </p:cBhvr>
                                      <p:tavLst>
                                        <p:tav tm="0">
                                          <p:val>
                                            <p:fltVal val="0"/>
                                          </p:val>
                                        </p:tav>
                                        <p:tav tm="100000">
                                          <p:val>
                                            <p:strVal val="#ppt_w"/>
                                          </p:val>
                                        </p:tav>
                                      </p:tavLst>
                                    </p:anim>
                                    <p:anim calcmode="lin" valueType="num">
                                      <p:cBhvr>
                                        <p:cTn id="52" dur="500" fill="hold"/>
                                        <p:tgtEl>
                                          <p:spTgt spid="115"/>
                                        </p:tgtEl>
                                        <p:attrNameLst>
                                          <p:attrName>ppt_h</p:attrName>
                                        </p:attrNameLst>
                                      </p:cBhvr>
                                      <p:tavLst>
                                        <p:tav tm="0">
                                          <p:val>
                                            <p:fltVal val="0"/>
                                          </p:val>
                                        </p:tav>
                                        <p:tav tm="100000">
                                          <p:val>
                                            <p:strVal val="#ppt_h"/>
                                          </p:val>
                                        </p:tav>
                                      </p:tavLst>
                                    </p:anim>
                                    <p:animEffect transition="in" filter="fade">
                                      <p:cBhvr>
                                        <p:cTn id="53" dur="500"/>
                                        <p:tgtEl>
                                          <p:spTgt spid="115"/>
                                        </p:tgtEl>
                                      </p:cBhvr>
                                    </p:animEffect>
                                  </p:childTnLst>
                                </p:cTn>
                              </p:par>
                              <p:par>
                                <p:cTn id="54" presetID="47" presetClass="entr" presetSubtype="0" fill="hold" grpId="0" nodeType="withEffect">
                                  <p:stCondLst>
                                    <p:cond delay="1000"/>
                                  </p:stCondLst>
                                  <p:childTnLst>
                                    <p:set>
                                      <p:cBhvr>
                                        <p:cTn id="55" dur="1" fill="hold">
                                          <p:stCondLst>
                                            <p:cond delay="0"/>
                                          </p:stCondLst>
                                        </p:cTn>
                                        <p:tgtEl>
                                          <p:spTgt spid="116"/>
                                        </p:tgtEl>
                                        <p:attrNameLst>
                                          <p:attrName>style.visibility</p:attrName>
                                        </p:attrNameLst>
                                      </p:cBhvr>
                                      <p:to>
                                        <p:strVal val="visible"/>
                                      </p:to>
                                    </p:set>
                                    <p:animEffect transition="in" filter="fade">
                                      <p:cBhvr>
                                        <p:cTn id="56" dur="1000"/>
                                        <p:tgtEl>
                                          <p:spTgt spid="116"/>
                                        </p:tgtEl>
                                      </p:cBhvr>
                                    </p:animEffect>
                                    <p:anim calcmode="lin" valueType="num">
                                      <p:cBhvr>
                                        <p:cTn id="57" dur="1000" fill="hold"/>
                                        <p:tgtEl>
                                          <p:spTgt spid="116"/>
                                        </p:tgtEl>
                                        <p:attrNameLst>
                                          <p:attrName>ppt_x</p:attrName>
                                        </p:attrNameLst>
                                      </p:cBhvr>
                                      <p:tavLst>
                                        <p:tav tm="0">
                                          <p:val>
                                            <p:strVal val="#ppt_x"/>
                                          </p:val>
                                        </p:tav>
                                        <p:tav tm="100000">
                                          <p:val>
                                            <p:strVal val="#ppt_x"/>
                                          </p:val>
                                        </p:tav>
                                      </p:tavLst>
                                    </p:anim>
                                    <p:anim calcmode="lin" valueType="num">
                                      <p:cBhvr>
                                        <p:cTn id="58" dur="1000" fill="hold"/>
                                        <p:tgtEl>
                                          <p:spTgt spid="116"/>
                                        </p:tgtEl>
                                        <p:attrNameLst>
                                          <p:attrName>ppt_y</p:attrName>
                                        </p:attrNameLst>
                                      </p:cBhvr>
                                      <p:tavLst>
                                        <p:tav tm="0">
                                          <p:val>
                                            <p:strVal val="#ppt_y-.1"/>
                                          </p:val>
                                        </p:tav>
                                        <p:tav tm="100000">
                                          <p:val>
                                            <p:strVal val="#ppt_y"/>
                                          </p:val>
                                        </p:tav>
                                      </p:tavLst>
                                    </p:anim>
                                  </p:childTnLst>
                                </p:cTn>
                              </p:par>
                              <p:par>
                                <p:cTn id="59" presetID="10" presetClass="entr" presetSubtype="0" fill="hold" nodeType="withEffect">
                                  <p:stCondLst>
                                    <p:cond delay="150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8" presetClass="emph" presetSubtype="0" repeatCount="indefinite" fill="hold" nodeType="withEffect">
                                  <p:stCondLst>
                                    <p:cond delay="1500"/>
                                  </p:stCondLst>
                                  <p:childTnLst>
                                    <p:animRot by="86400000">
                                      <p:cBhvr>
                                        <p:cTn id="63" dur="6500" fill="hold"/>
                                        <p:tgtEl>
                                          <p:spTgt spid="5"/>
                                        </p:tgtEl>
                                        <p:attrNameLst>
                                          <p:attrName>r</p:attrName>
                                        </p:attrNameLst>
                                      </p:cBhvr>
                                    </p:animRot>
                                  </p:childTnLst>
                                </p:cTn>
                              </p:par>
                              <p:par>
                                <p:cTn id="64" presetID="53" presetClass="entr" presetSubtype="16" fill="hold" grpId="0" nodeType="withEffect">
                                  <p:stCondLst>
                                    <p:cond delay="1500"/>
                                  </p:stCondLst>
                                  <p:childTnLst>
                                    <p:set>
                                      <p:cBhvr>
                                        <p:cTn id="65" dur="1" fill="hold">
                                          <p:stCondLst>
                                            <p:cond delay="0"/>
                                          </p:stCondLst>
                                        </p:cTn>
                                        <p:tgtEl>
                                          <p:spTgt spid="117"/>
                                        </p:tgtEl>
                                        <p:attrNameLst>
                                          <p:attrName>style.visibility</p:attrName>
                                        </p:attrNameLst>
                                      </p:cBhvr>
                                      <p:to>
                                        <p:strVal val="visible"/>
                                      </p:to>
                                    </p:set>
                                    <p:anim calcmode="lin" valueType="num">
                                      <p:cBhvr>
                                        <p:cTn id="66" dur="500" fill="hold"/>
                                        <p:tgtEl>
                                          <p:spTgt spid="117"/>
                                        </p:tgtEl>
                                        <p:attrNameLst>
                                          <p:attrName>ppt_w</p:attrName>
                                        </p:attrNameLst>
                                      </p:cBhvr>
                                      <p:tavLst>
                                        <p:tav tm="0">
                                          <p:val>
                                            <p:fltVal val="0"/>
                                          </p:val>
                                        </p:tav>
                                        <p:tav tm="100000">
                                          <p:val>
                                            <p:strVal val="#ppt_w"/>
                                          </p:val>
                                        </p:tav>
                                      </p:tavLst>
                                    </p:anim>
                                    <p:anim calcmode="lin" valueType="num">
                                      <p:cBhvr>
                                        <p:cTn id="67" dur="500" fill="hold"/>
                                        <p:tgtEl>
                                          <p:spTgt spid="117"/>
                                        </p:tgtEl>
                                        <p:attrNameLst>
                                          <p:attrName>ppt_h</p:attrName>
                                        </p:attrNameLst>
                                      </p:cBhvr>
                                      <p:tavLst>
                                        <p:tav tm="0">
                                          <p:val>
                                            <p:fltVal val="0"/>
                                          </p:val>
                                        </p:tav>
                                        <p:tav tm="100000">
                                          <p:val>
                                            <p:strVal val="#ppt_h"/>
                                          </p:val>
                                        </p:tav>
                                      </p:tavLst>
                                    </p:anim>
                                    <p:animEffect transition="in" filter="fade">
                                      <p:cBhvr>
                                        <p:cTn id="68" dur="500"/>
                                        <p:tgtEl>
                                          <p:spTgt spid="117"/>
                                        </p:tgtEl>
                                      </p:cBhvr>
                                    </p:animEffect>
                                  </p:childTnLst>
                                </p:cTn>
                              </p:par>
                              <p:par>
                                <p:cTn id="69" presetID="42" presetClass="entr" presetSubtype="0" fill="hold" grpId="0" nodeType="withEffect">
                                  <p:stCondLst>
                                    <p:cond delay="1500"/>
                                  </p:stCondLst>
                                  <p:childTnLst>
                                    <p:set>
                                      <p:cBhvr>
                                        <p:cTn id="70" dur="1" fill="hold">
                                          <p:stCondLst>
                                            <p:cond delay="0"/>
                                          </p:stCondLst>
                                        </p:cTn>
                                        <p:tgtEl>
                                          <p:spTgt spid="118"/>
                                        </p:tgtEl>
                                        <p:attrNameLst>
                                          <p:attrName>style.visibility</p:attrName>
                                        </p:attrNameLst>
                                      </p:cBhvr>
                                      <p:to>
                                        <p:strVal val="visible"/>
                                      </p:to>
                                    </p:set>
                                    <p:animEffect transition="in" filter="fade">
                                      <p:cBhvr>
                                        <p:cTn id="71" dur="1000"/>
                                        <p:tgtEl>
                                          <p:spTgt spid="118"/>
                                        </p:tgtEl>
                                      </p:cBhvr>
                                    </p:animEffect>
                                    <p:anim calcmode="lin" valueType="num">
                                      <p:cBhvr>
                                        <p:cTn id="72" dur="1000" fill="hold"/>
                                        <p:tgtEl>
                                          <p:spTgt spid="118"/>
                                        </p:tgtEl>
                                        <p:attrNameLst>
                                          <p:attrName>ppt_x</p:attrName>
                                        </p:attrNameLst>
                                      </p:cBhvr>
                                      <p:tavLst>
                                        <p:tav tm="0">
                                          <p:val>
                                            <p:strVal val="#ppt_x"/>
                                          </p:val>
                                        </p:tav>
                                        <p:tav tm="100000">
                                          <p:val>
                                            <p:strVal val="#ppt_x"/>
                                          </p:val>
                                        </p:tav>
                                      </p:tavLst>
                                    </p:anim>
                                    <p:anim calcmode="lin" valueType="num">
                                      <p:cBhvr>
                                        <p:cTn id="73" dur="1000" fill="hold"/>
                                        <p:tgtEl>
                                          <p:spTgt spid="118"/>
                                        </p:tgtEl>
                                        <p:attrNameLst>
                                          <p:attrName>ppt_y</p:attrName>
                                        </p:attrNameLst>
                                      </p:cBhvr>
                                      <p:tavLst>
                                        <p:tav tm="0">
                                          <p:val>
                                            <p:strVal val="#ppt_y+.1"/>
                                          </p:val>
                                        </p:tav>
                                        <p:tav tm="100000">
                                          <p:val>
                                            <p:strVal val="#ppt_y"/>
                                          </p:val>
                                        </p:tav>
                                      </p:tavLst>
                                    </p:anim>
                                  </p:childTnLst>
                                </p:cTn>
                              </p:par>
                              <p:par>
                                <p:cTn id="74" presetID="22" presetClass="entr" presetSubtype="2" fill="hold" nodeType="withEffect">
                                  <p:stCondLst>
                                    <p:cond delay="500"/>
                                  </p:stCondLst>
                                  <p:childTnLst>
                                    <p:set>
                                      <p:cBhvr>
                                        <p:cTn id="75" dur="1" fill="hold">
                                          <p:stCondLst>
                                            <p:cond delay="0"/>
                                          </p:stCondLst>
                                        </p:cTn>
                                        <p:tgtEl>
                                          <p:spTgt spid="135"/>
                                        </p:tgtEl>
                                        <p:attrNameLst>
                                          <p:attrName>style.visibility</p:attrName>
                                        </p:attrNameLst>
                                      </p:cBhvr>
                                      <p:to>
                                        <p:strVal val="visible"/>
                                      </p:to>
                                    </p:set>
                                    <p:animEffect transition="in" filter="wipe(right)">
                                      <p:cBhvr>
                                        <p:cTn id="76"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P spid="116" grpId="0"/>
      <p:bldP spid="117" grpId="0"/>
      <p:bldP spid="1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组合 5"/>
          <p:cNvGrpSpPr/>
          <p:nvPr/>
        </p:nvGrpSpPr>
        <p:grpSpPr>
          <a:xfrm>
            <a:off x="1195505" y="1111217"/>
            <a:ext cx="6752991" cy="3485319"/>
            <a:chOff x="1195504" y="1110874"/>
            <a:chExt cx="6752991" cy="3484244"/>
          </a:xfrm>
        </p:grpSpPr>
        <p:grpSp>
          <p:nvGrpSpPr>
            <p:cNvPr id="3" name="组合 6"/>
            <p:cNvGrpSpPr/>
            <p:nvPr/>
          </p:nvGrpSpPr>
          <p:grpSpPr>
            <a:xfrm>
              <a:off x="1195504" y="1110874"/>
              <a:ext cx="6752991" cy="245553"/>
              <a:chOff x="1195504" y="1043941"/>
              <a:chExt cx="6752991" cy="245553"/>
            </a:xfrm>
          </p:grpSpPr>
          <p:sp>
            <p:nvSpPr>
              <p:cNvPr id="9" name="Freeform 7"/>
              <p:cNvSpPr/>
              <p:nvPr/>
            </p:nvSpPr>
            <p:spPr bwMode="auto">
              <a:xfrm>
                <a:off x="1195504" y="1043941"/>
                <a:ext cx="6752991" cy="245553"/>
              </a:xfrm>
              <a:custGeom>
                <a:avLst/>
                <a:gdLst>
                  <a:gd name="T0" fmla="*/ 5903 w 5951"/>
                  <a:gd name="T1" fmla="*/ 0 h 216"/>
                  <a:gd name="T2" fmla="*/ 48 w 5951"/>
                  <a:gd name="T3" fmla="*/ 0 h 216"/>
                  <a:gd name="T4" fmla="*/ 0 w 5951"/>
                  <a:gd name="T5" fmla="*/ 48 h 216"/>
                  <a:gd name="T6" fmla="*/ 0 w 5951"/>
                  <a:gd name="T7" fmla="*/ 216 h 216"/>
                  <a:gd name="T8" fmla="*/ 5951 w 5951"/>
                  <a:gd name="T9" fmla="*/ 216 h 216"/>
                  <a:gd name="T10" fmla="*/ 5951 w 5951"/>
                  <a:gd name="T11" fmla="*/ 48 h 216"/>
                  <a:gd name="T12" fmla="*/ 5903 w 5951"/>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5951" h="216">
                    <a:moveTo>
                      <a:pt x="5903" y="0"/>
                    </a:moveTo>
                    <a:cubicBezTo>
                      <a:pt x="48" y="0"/>
                      <a:pt x="48" y="0"/>
                      <a:pt x="48" y="0"/>
                    </a:cubicBezTo>
                    <a:cubicBezTo>
                      <a:pt x="21" y="0"/>
                      <a:pt x="0" y="22"/>
                      <a:pt x="0" y="48"/>
                    </a:cubicBezTo>
                    <a:cubicBezTo>
                      <a:pt x="0" y="216"/>
                      <a:pt x="0" y="216"/>
                      <a:pt x="0" y="216"/>
                    </a:cubicBezTo>
                    <a:cubicBezTo>
                      <a:pt x="5951" y="216"/>
                      <a:pt x="5951" y="216"/>
                      <a:pt x="5951" y="216"/>
                    </a:cubicBezTo>
                    <a:cubicBezTo>
                      <a:pt x="5951" y="48"/>
                      <a:pt x="5951" y="48"/>
                      <a:pt x="5951" y="48"/>
                    </a:cubicBezTo>
                    <a:cubicBezTo>
                      <a:pt x="5951" y="22"/>
                      <a:pt x="5930" y="0"/>
                      <a:pt x="5903" y="0"/>
                    </a:cubicBezTo>
                    <a:close/>
                  </a:path>
                </a:pathLst>
              </a:custGeom>
              <a:gradFill>
                <a:gsLst>
                  <a:gs pos="100000">
                    <a:srgbClr val="E4E4E4"/>
                  </a:gs>
                  <a:gs pos="0">
                    <a:schemeClr val="bg1">
                      <a:lumMod val="95000"/>
                    </a:schemeClr>
                  </a:gs>
                </a:gsLst>
                <a:lin ang="5400000" scaled="0"/>
              </a:gradFill>
              <a:ln>
                <a:noFill/>
              </a:ln>
              <a:effectLst>
                <a:outerShdw blurRad="38100" dist="12700" dir="2700000" algn="tl" rotWithShape="0">
                  <a:prstClr val="black">
                    <a:alpha val="20000"/>
                  </a:prstClr>
                </a:outerShdw>
              </a:effec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305521" y="1138079"/>
                <a:ext cx="72588" cy="73156"/>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1" name="Oval 10"/>
              <p:cNvSpPr>
                <a:spLocks noChangeArrowheads="1"/>
              </p:cNvSpPr>
              <p:nvPr/>
            </p:nvSpPr>
            <p:spPr bwMode="auto">
              <a:xfrm>
                <a:off x="1417806" y="1138079"/>
                <a:ext cx="72588" cy="73156"/>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16" name="Oval 11"/>
              <p:cNvSpPr>
                <a:spLocks noChangeArrowheads="1"/>
              </p:cNvSpPr>
              <p:nvPr/>
            </p:nvSpPr>
            <p:spPr bwMode="auto">
              <a:xfrm>
                <a:off x="1531226" y="1138079"/>
                <a:ext cx="73156" cy="73156"/>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7" name="Freeform 12"/>
              <p:cNvSpPr/>
              <p:nvPr/>
            </p:nvSpPr>
            <p:spPr bwMode="auto">
              <a:xfrm>
                <a:off x="7710315" y="1132408"/>
                <a:ext cx="79394" cy="84498"/>
              </a:xfrm>
              <a:custGeom>
                <a:avLst/>
                <a:gdLst>
                  <a:gd name="T0" fmla="*/ 67 w 70"/>
                  <a:gd name="T1" fmla="*/ 25 h 74"/>
                  <a:gd name="T2" fmla="*/ 65 w 70"/>
                  <a:gd name="T3" fmla="*/ 24 h 74"/>
                  <a:gd name="T4" fmla="*/ 64 w 70"/>
                  <a:gd name="T5" fmla="*/ 26 h 74"/>
                  <a:gd name="T6" fmla="*/ 67 w 70"/>
                  <a:gd name="T7" fmla="*/ 39 h 74"/>
                  <a:gd name="T8" fmla="*/ 35 w 70"/>
                  <a:gd name="T9" fmla="*/ 71 h 74"/>
                  <a:gd name="T10" fmla="*/ 3 w 70"/>
                  <a:gd name="T11" fmla="*/ 39 h 74"/>
                  <a:gd name="T12" fmla="*/ 16 w 70"/>
                  <a:gd name="T13" fmla="*/ 13 h 74"/>
                  <a:gd name="T14" fmla="*/ 19 w 70"/>
                  <a:gd name="T15" fmla="*/ 23 h 74"/>
                  <a:gd name="T16" fmla="*/ 35 w 70"/>
                  <a:gd name="T17" fmla="*/ 5 h 74"/>
                  <a:gd name="T18" fmla="*/ 12 w 70"/>
                  <a:gd name="T19" fmla="*/ 0 h 74"/>
                  <a:gd name="T20" fmla="*/ 15 w 70"/>
                  <a:gd name="T21" fmla="*/ 10 h 74"/>
                  <a:gd name="T22" fmla="*/ 0 w 70"/>
                  <a:gd name="T23" fmla="*/ 39 h 74"/>
                  <a:gd name="T24" fmla="*/ 35 w 70"/>
                  <a:gd name="T25" fmla="*/ 74 h 74"/>
                  <a:gd name="T26" fmla="*/ 70 w 70"/>
                  <a:gd name="T27" fmla="*/ 39 h 74"/>
                  <a:gd name="T28" fmla="*/ 67 w 70"/>
                  <a:gd name="T29" fmla="*/ 2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74">
                    <a:moveTo>
                      <a:pt x="67" y="25"/>
                    </a:moveTo>
                    <a:cubicBezTo>
                      <a:pt x="67" y="24"/>
                      <a:pt x="66" y="24"/>
                      <a:pt x="65" y="24"/>
                    </a:cubicBezTo>
                    <a:cubicBezTo>
                      <a:pt x="64" y="24"/>
                      <a:pt x="64" y="25"/>
                      <a:pt x="64" y="26"/>
                    </a:cubicBezTo>
                    <a:cubicBezTo>
                      <a:pt x="66" y="30"/>
                      <a:pt x="67" y="34"/>
                      <a:pt x="67" y="39"/>
                    </a:cubicBezTo>
                    <a:cubicBezTo>
                      <a:pt x="67" y="57"/>
                      <a:pt x="53" y="71"/>
                      <a:pt x="35" y="71"/>
                    </a:cubicBezTo>
                    <a:cubicBezTo>
                      <a:pt x="18" y="71"/>
                      <a:pt x="3" y="57"/>
                      <a:pt x="3" y="39"/>
                    </a:cubicBezTo>
                    <a:cubicBezTo>
                      <a:pt x="3" y="29"/>
                      <a:pt x="8" y="19"/>
                      <a:pt x="16" y="13"/>
                    </a:cubicBezTo>
                    <a:cubicBezTo>
                      <a:pt x="19" y="23"/>
                      <a:pt x="19" y="23"/>
                      <a:pt x="19" y="23"/>
                    </a:cubicBezTo>
                    <a:cubicBezTo>
                      <a:pt x="35" y="5"/>
                      <a:pt x="35" y="5"/>
                      <a:pt x="35" y="5"/>
                    </a:cubicBezTo>
                    <a:cubicBezTo>
                      <a:pt x="12" y="0"/>
                      <a:pt x="12" y="0"/>
                      <a:pt x="12" y="0"/>
                    </a:cubicBezTo>
                    <a:cubicBezTo>
                      <a:pt x="15" y="10"/>
                      <a:pt x="15" y="10"/>
                      <a:pt x="15" y="10"/>
                    </a:cubicBezTo>
                    <a:cubicBezTo>
                      <a:pt x="6" y="17"/>
                      <a:pt x="0" y="28"/>
                      <a:pt x="0" y="39"/>
                    </a:cubicBezTo>
                    <a:cubicBezTo>
                      <a:pt x="0" y="58"/>
                      <a:pt x="16" y="74"/>
                      <a:pt x="35" y="74"/>
                    </a:cubicBezTo>
                    <a:cubicBezTo>
                      <a:pt x="54" y="74"/>
                      <a:pt x="70" y="58"/>
                      <a:pt x="70" y="39"/>
                    </a:cubicBezTo>
                    <a:cubicBezTo>
                      <a:pt x="70" y="34"/>
                      <a:pt x="69" y="29"/>
                      <a:pt x="67" y="2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sp>
          <p:nvSpPr>
            <p:cNvPr id="8" name="Freeform 8"/>
            <p:cNvSpPr/>
            <p:nvPr/>
          </p:nvSpPr>
          <p:spPr bwMode="auto">
            <a:xfrm>
              <a:off x="1195504" y="1356427"/>
              <a:ext cx="6752991" cy="323869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solidFill>
              <a:srgbClr val="FFFFFF"/>
            </a:solidFill>
            <a:ln>
              <a:noFill/>
            </a:ln>
            <a:effectLst>
              <a:outerShdw blurRad="38100" dist="12700" dir="2700000" algn="tl"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17"/>
          <p:cNvGrpSpPr/>
          <p:nvPr/>
        </p:nvGrpSpPr>
        <p:grpSpPr>
          <a:xfrm>
            <a:off x="1018570" y="2705251"/>
            <a:ext cx="352734" cy="354546"/>
            <a:chOff x="1018570" y="2637483"/>
            <a:chExt cx="352734" cy="354436"/>
          </a:xfrm>
        </p:grpSpPr>
        <p:sp>
          <p:nvSpPr>
            <p:cNvPr id="19" name="Oval 13"/>
            <p:cNvSpPr>
              <a:spLocks noChangeArrowheads="1"/>
            </p:cNvSpPr>
            <p:nvPr/>
          </p:nvSpPr>
          <p:spPr bwMode="auto">
            <a:xfrm>
              <a:off x="1018570" y="2637483"/>
              <a:ext cx="352734" cy="354436"/>
            </a:xfrm>
            <a:prstGeom prst="ellipse">
              <a:avLst/>
            </a:prstGeom>
            <a:solidFill>
              <a:srgbClr val="FFC000"/>
            </a:solidFill>
            <a:ln>
              <a:noFill/>
            </a:ln>
          </p:spPr>
          <p:txBody>
            <a:bodyPr vert="horz" wrap="square" lIns="91440" tIns="45720" rIns="91440" bIns="45720" numCol="1" anchor="t" anchorCtr="0" compatLnSpc="1"/>
            <a:lstStyle/>
            <a:p>
              <a:endParaRPr lang="zh-CN" altLang="en-US"/>
            </a:p>
          </p:txBody>
        </p:sp>
        <p:sp>
          <p:nvSpPr>
            <p:cNvPr id="20" name="Freeform 14"/>
            <p:cNvSpPr/>
            <p:nvPr/>
          </p:nvSpPr>
          <p:spPr bwMode="auto">
            <a:xfrm>
              <a:off x="1147868" y="2749769"/>
              <a:ext cx="95272" cy="132701"/>
            </a:xfrm>
            <a:custGeom>
              <a:avLst/>
              <a:gdLst>
                <a:gd name="T0" fmla="*/ 75 w 84"/>
                <a:gd name="T1" fmla="*/ 117 h 117"/>
                <a:gd name="T2" fmla="*/ 70 w 84"/>
                <a:gd name="T3" fmla="*/ 115 h 117"/>
                <a:gd name="T4" fmla="*/ 3 w 84"/>
                <a:gd name="T5" fmla="*/ 65 h 117"/>
                <a:gd name="T6" fmla="*/ 0 w 84"/>
                <a:gd name="T7" fmla="*/ 59 h 117"/>
                <a:gd name="T8" fmla="*/ 3 w 84"/>
                <a:gd name="T9" fmla="*/ 52 h 117"/>
                <a:gd name="T10" fmla="*/ 70 w 84"/>
                <a:gd name="T11" fmla="*/ 3 h 117"/>
                <a:gd name="T12" fmla="*/ 82 w 84"/>
                <a:gd name="T13" fmla="*/ 5 h 117"/>
                <a:gd name="T14" fmla="*/ 80 w 84"/>
                <a:gd name="T15" fmla="*/ 16 h 117"/>
                <a:gd name="T16" fmla="*/ 21 w 84"/>
                <a:gd name="T17" fmla="*/ 59 h 117"/>
                <a:gd name="T18" fmla="*/ 80 w 84"/>
                <a:gd name="T19" fmla="*/ 102 h 117"/>
                <a:gd name="T20" fmla="*/ 82 w 84"/>
                <a:gd name="T21" fmla="*/ 113 h 117"/>
                <a:gd name="T22" fmla="*/ 75 w 84"/>
                <a:gd name="T23"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75" y="117"/>
                  </a:moveTo>
                  <a:cubicBezTo>
                    <a:pt x="73" y="117"/>
                    <a:pt x="72" y="116"/>
                    <a:pt x="70" y="115"/>
                  </a:cubicBezTo>
                  <a:cubicBezTo>
                    <a:pt x="3" y="65"/>
                    <a:pt x="3" y="65"/>
                    <a:pt x="3" y="65"/>
                  </a:cubicBezTo>
                  <a:cubicBezTo>
                    <a:pt x="1" y="64"/>
                    <a:pt x="0" y="61"/>
                    <a:pt x="0" y="59"/>
                  </a:cubicBezTo>
                  <a:cubicBezTo>
                    <a:pt x="0" y="56"/>
                    <a:pt x="1" y="54"/>
                    <a:pt x="3" y="52"/>
                  </a:cubicBezTo>
                  <a:cubicBezTo>
                    <a:pt x="70" y="3"/>
                    <a:pt x="70" y="3"/>
                    <a:pt x="70" y="3"/>
                  </a:cubicBezTo>
                  <a:cubicBezTo>
                    <a:pt x="74" y="0"/>
                    <a:pt x="79" y="1"/>
                    <a:pt x="82" y="5"/>
                  </a:cubicBezTo>
                  <a:cubicBezTo>
                    <a:pt x="84" y="8"/>
                    <a:pt x="83" y="13"/>
                    <a:pt x="80" y="16"/>
                  </a:cubicBezTo>
                  <a:cubicBezTo>
                    <a:pt x="21" y="59"/>
                    <a:pt x="21" y="59"/>
                    <a:pt x="21" y="59"/>
                  </a:cubicBezTo>
                  <a:cubicBezTo>
                    <a:pt x="80" y="102"/>
                    <a:pt x="80" y="102"/>
                    <a:pt x="80" y="102"/>
                  </a:cubicBezTo>
                  <a:cubicBezTo>
                    <a:pt x="83" y="105"/>
                    <a:pt x="84" y="110"/>
                    <a:pt x="82" y="113"/>
                  </a:cubicBezTo>
                  <a:cubicBezTo>
                    <a:pt x="80" y="116"/>
                    <a:pt x="78" y="117"/>
                    <a:pt x="75" y="1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20"/>
          <p:cNvGrpSpPr/>
          <p:nvPr/>
        </p:nvGrpSpPr>
        <p:grpSpPr>
          <a:xfrm>
            <a:off x="7771561" y="2705251"/>
            <a:ext cx="353869" cy="354546"/>
            <a:chOff x="7771561" y="2637483"/>
            <a:chExt cx="353869" cy="354436"/>
          </a:xfrm>
        </p:grpSpPr>
        <p:sp>
          <p:nvSpPr>
            <p:cNvPr id="22" name="Oval 15"/>
            <p:cNvSpPr>
              <a:spLocks noChangeArrowheads="1"/>
            </p:cNvSpPr>
            <p:nvPr/>
          </p:nvSpPr>
          <p:spPr bwMode="auto">
            <a:xfrm>
              <a:off x="7771561" y="2637483"/>
              <a:ext cx="353869" cy="354436"/>
            </a:xfrm>
            <a:prstGeom prst="ellipse">
              <a:avLst/>
            </a:prstGeom>
            <a:solidFill>
              <a:srgbClr val="FFC000"/>
            </a:solidFill>
            <a:ln>
              <a:noFill/>
            </a:ln>
          </p:spPr>
          <p:txBody>
            <a:bodyPr vert="horz" wrap="square" lIns="91440" tIns="45720" rIns="91440" bIns="45720" numCol="1" anchor="t" anchorCtr="0" compatLnSpc="1"/>
            <a:lstStyle/>
            <a:p>
              <a:endParaRPr lang="zh-CN" altLang="en-US"/>
            </a:p>
          </p:txBody>
        </p:sp>
        <p:sp>
          <p:nvSpPr>
            <p:cNvPr id="23" name="Freeform 16"/>
            <p:cNvSpPr/>
            <p:nvPr/>
          </p:nvSpPr>
          <p:spPr bwMode="auto">
            <a:xfrm>
              <a:off x="7900860" y="2746366"/>
              <a:ext cx="95272" cy="132701"/>
            </a:xfrm>
            <a:custGeom>
              <a:avLst/>
              <a:gdLst>
                <a:gd name="T0" fmla="*/ 9 w 84"/>
                <a:gd name="T1" fmla="*/ 0 h 117"/>
                <a:gd name="T2" fmla="*/ 13 w 84"/>
                <a:gd name="T3" fmla="*/ 2 h 117"/>
                <a:gd name="T4" fmla="*/ 81 w 84"/>
                <a:gd name="T5" fmla="*/ 52 h 117"/>
                <a:gd name="T6" fmla="*/ 84 w 84"/>
                <a:gd name="T7" fmla="*/ 58 h 117"/>
                <a:gd name="T8" fmla="*/ 81 w 84"/>
                <a:gd name="T9" fmla="*/ 65 h 117"/>
                <a:gd name="T10" fmla="*/ 13 w 84"/>
                <a:gd name="T11" fmla="*/ 114 h 117"/>
                <a:gd name="T12" fmla="*/ 2 w 84"/>
                <a:gd name="T13" fmla="*/ 112 h 117"/>
                <a:gd name="T14" fmla="*/ 4 w 84"/>
                <a:gd name="T15" fmla="*/ 101 h 117"/>
                <a:gd name="T16" fmla="*/ 62 w 84"/>
                <a:gd name="T17" fmla="*/ 58 h 117"/>
                <a:gd name="T18" fmla="*/ 4 w 84"/>
                <a:gd name="T19" fmla="*/ 15 h 117"/>
                <a:gd name="T20" fmla="*/ 2 w 84"/>
                <a:gd name="T21" fmla="*/ 4 h 117"/>
                <a:gd name="T22" fmla="*/ 9 w 84"/>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9" y="0"/>
                  </a:moveTo>
                  <a:cubicBezTo>
                    <a:pt x="10" y="0"/>
                    <a:pt x="12" y="1"/>
                    <a:pt x="13" y="2"/>
                  </a:cubicBezTo>
                  <a:cubicBezTo>
                    <a:pt x="81" y="52"/>
                    <a:pt x="81" y="52"/>
                    <a:pt x="81" y="52"/>
                  </a:cubicBezTo>
                  <a:cubicBezTo>
                    <a:pt x="83" y="53"/>
                    <a:pt x="84" y="56"/>
                    <a:pt x="84" y="58"/>
                  </a:cubicBezTo>
                  <a:cubicBezTo>
                    <a:pt x="84" y="61"/>
                    <a:pt x="83" y="63"/>
                    <a:pt x="81" y="65"/>
                  </a:cubicBezTo>
                  <a:cubicBezTo>
                    <a:pt x="13" y="114"/>
                    <a:pt x="13" y="114"/>
                    <a:pt x="13" y="114"/>
                  </a:cubicBezTo>
                  <a:cubicBezTo>
                    <a:pt x="10" y="117"/>
                    <a:pt x="5" y="116"/>
                    <a:pt x="2" y="112"/>
                  </a:cubicBezTo>
                  <a:cubicBezTo>
                    <a:pt x="0" y="109"/>
                    <a:pt x="0" y="104"/>
                    <a:pt x="4" y="101"/>
                  </a:cubicBezTo>
                  <a:cubicBezTo>
                    <a:pt x="62" y="58"/>
                    <a:pt x="62" y="58"/>
                    <a:pt x="62" y="58"/>
                  </a:cubicBezTo>
                  <a:cubicBezTo>
                    <a:pt x="4" y="15"/>
                    <a:pt x="4" y="15"/>
                    <a:pt x="4" y="15"/>
                  </a:cubicBezTo>
                  <a:cubicBezTo>
                    <a:pt x="0" y="12"/>
                    <a:pt x="0" y="7"/>
                    <a:pt x="2" y="4"/>
                  </a:cubicBezTo>
                  <a:cubicBezTo>
                    <a:pt x="4" y="1"/>
                    <a:pt x="6"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8"/>
          <p:cNvSpPr/>
          <p:nvPr/>
        </p:nvSpPr>
        <p:spPr bwMode="auto">
          <a:xfrm>
            <a:off x="1598652" y="1635356"/>
            <a:ext cx="1934553" cy="161012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1"/>
            <a:srcRect/>
            <a:stretch>
              <a:fillRect/>
            </a:stretch>
          </a:blipFill>
          <a:ln>
            <a:noFill/>
          </a:ln>
          <a:effectLst/>
        </p:spPr>
        <p:txBody>
          <a:bodyPr vert="horz" wrap="square" lIns="91440" tIns="45720" rIns="91440" bIns="45720" numCol="1" anchor="t" anchorCtr="0" compatLnSpc="1"/>
          <a:lstStyle/>
          <a:p>
            <a:endParaRPr lang="zh-CN" altLang="en-US"/>
          </a:p>
        </p:txBody>
      </p:sp>
      <p:sp>
        <p:nvSpPr>
          <p:cNvPr id="25" name="Rectangle 24"/>
          <p:cNvSpPr>
            <a:spLocks noChangeArrowheads="1"/>
          </p:cNvSpPr>
          <p:nvPr/>
        </p:nvSpPr>
        <p:spPr bwMode="auto">
          <a:xfrm>
            <a:off x="1650505" y="3762728"/>
            <a:ext cx="1806776"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1926764" y="3381711"/>
            <a:ext cx="125425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smtClean="0">
              <a:solidFill>
                <a:schemeClr val="bg1">
                  <a:lumMod val="50000"/>
                </a:schemeClr>
              </a:solidFill>
            </a:endParaRPr>
          </a:p>
        </p:txBody>
      </p:sp>
      <p:cxnSp>
        <p:nvCxnSpPr>
          <p:cNvPr id="27" name="直接连接符 26"/>
          <p:cNvCxnSpPr/>
          <p:nvPr/>
        </p:nvCxnSpPr>
        <p:spPr>
          <a:xfrm>
            <a:off x="1926764" y="365258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直角三角形 27"/>
          <p:cNvSpPr/>
          <p:nvPr/>
        </p:nvSpPr>
        <p:spPr>
          <a:xfrm rot="5400000">
            <a:off x="1598574" y="1635434"/>
            <a:ext cx="504211" cy="50405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solidFill>
                <a:schemeClr val="accent2"/>
              </a:solidFill>
            </a:endParaRPr>
          </a:p>
        </p:txBody>
      </p:sp>
      <p:sp>
        <p:nvSpPr>
          <p:cNvPr id="29" name="TextBox 28"/>
          <p:cNvSpPr txBox="1"/>
          <p:nvPr/>
        </p:nvSpPr>
        <p:spPr>
          <a:xfrm>
            <a:off x="1596352" y="1669370"/>
            <a:ext cx="316112" cy="246297"/>
          </a:xfrm>
          <a:prstGeom prst="rect">
            <a:avLst/>
          </a:prstGeom>
          <a:noFill/>
        </p:spPr>
        <p:txBody>
          <a:bodyPr wrap="none" lIns="91440" tIns="45720" rIns="91440" bIns="45720" rtlCol="0">
            <a:spAutoFit/>
          </a:bodyPr>
          <a:lstStyle/>
          <a:p>
            <a:r>
              <a:rPr lang="en-US" altLang="zh-CN" sz="1000" dirty="0" smtClean="0">
                <a:solidFill>
                  <a:schemeClr val="bg1"/>
                </a:solidFill>
              </a:rPr>
              <a:t>01</a:t>
            </a:r>
            <a:endParaRPr lang="zh-CN" altLang="en-US" sz="1000" dirty="0">
              <a:solidFill>
                <a:schemeClr val="bg1"/>
              </a:solidFill>
            </a:endParaRPr>
          </a:p>
        </p:txBody>
      </p:sp>
      <p:sp>
        <p:nvSpPr>
          <p:cNvPr id="30" name="Freeform 8"/>
          <p:cNvSpPr/>
          <p:nvPr/>
        </p:nvSpPr>
        <p:spPr bwMode="auto">
          <a:xfrm>
            <a:off x="3626235" y="1635356"/>
            <a:ext cx="1934553" cy="161012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2"/>
            <a:srcRect/>
            <a:stretch>
              <a:fillRect/>
            </a:stretch>
          </a:blipFill>
          <a:ln>
            <a:noFill/>
          </a:ln>
          <a:effectLst/>
        </p:spPr>
        <p:txBody>
          <a:bodyPr vert="horz" wrap="square" lIns="91440" tIns="45720" rIns="91440" bIns="45720" numCol="1" anchor="t" anchorCtr="0" compatLnSpc="1"/>
          <a:lstStyle/>
          <a:p>
            <a:endParaRPr lang="zh-CN" altLang="en-US"/>
          </a:p>
        </p:txBody>
      </p:sp>
      <p:sp>
        <p:nvSpPr>
          <p:cNvPr id="31" name="Rectangle 24"/>
          <p:cNvSpPr>
            <a:spLocks noChangeArrowheads="1"/>
          </p:cNvSpPr>
          <p:nvPr/>
        </p:nvSpPr>
        <p:spPr bwMode="auto">
          <a:xfrm>
            <a:off x="3678088" y="3762728"/>
            <a:ext cx="1806776"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Rectangle 24"/>
          <p:cNvSpPr>
            <a:spLocks noChangeArrowheads="1"/>
          </p:cNvSpPr>
          <p:nvPr/>
        </p:nvSpPr>
        <p:spPr bwMode="auto">
          <a:xfrm>
            <a:off x="3954347" y="3381711"/>
            <a:ext cx="125425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smtClean="0">
              <a:solidFill>
                <a:schemeClr val="bg1">
                  <a:lumMod val="50000"/>
                </a:schemeClr>
              </a:solidFill>
            </a:endParaRPr>
          </a:p>
        </p:txBody>
      </p:sp>
      <p:cxnSp>
        <p:nvCxnSpPr>
          <p:cNvPr id="33" name="直接连接符 32"/>
          <p:cNvCxnSpPr/>
          <p:nvPr/>
        </p:nvCxnSpPr>
        <p:spPr>
          <a:xfrm>
            <a:off x="3954347" y="365258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直角三角形 33"/>
          <p:cNvSpPr/>
          <p:nvPr/>
        </p:nvSpPr>
        <p:spPr>
          <a:xfrm rot="5400000">
            <a:off x="3626157" y="1635434"/>
            <a:ext cx="504211" cy="504056"/>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sp>
        <p:nvSpPr>
          <p:cNvPr id="35" name="TextBox 34"/>
          <p:cNvSpPr txBox="1"/>
          <p:nvPr/>
        </p:nvSpPr>
        <p:spPr>
          <a:xfrm>
            <a:off x="3623935" y="1669370"/>
            <a:ext cx="316112" cy="246297"/>
          </a:xfrm>
          <a:prstGeom prst="rect">
            <a:avLst/>
          </a:prstGeom>
          <a:noFill/>
        </p:spPr>
        <p:txBody>
          <a:bodyPr wrap="none" lIns="91440" tIns="45720" rIns="91440" bIns="45720" rtlCol="0">
            <a:spAutoFit/>
          </a:bodyPr>
          <a:lstStyle/>
          <a:p>
            <a:r>
              <a:rPr lang="en-US" altLang="zh-CN" sz="1000" dirty="0" smtClean="0">
                <a:solidFill>
                  <a:schemeClr val="bg1"/>
                </a:solidFill>
              </a:rPr>
              <a:t>02</a:t>
            </a:r>
            <a:endParaRPr lang="zh-CN" altLang="en-US" sz="1000" dirty="0">
              <a:solidFill>
                <a:schemeClr val="bg1"/>
              </a:solidFill>
            </a:endParaRPr>
          </a:p>
        </p:txBody>
      </p:sp>
      <p:sp>
        <p:nvSpPr>
          <p:cNvPr id="36" name="Freeform 8"/>
          <p:cNvSpPr/>
          <p:nvPr/>
        </p:nvSpPr>
        <p:spPr bwMode="auto">
          <a:xfrm>
            <a:off x="5653817" y="1635356"/>
            <a:ext cx="1934553" cy="161012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3"/>
            <a:srcRect/>
            <a:stretch>
              <a:fillRect/>
            </a:stretch>
          </a:blipFill>
          <a:ln>
            <a:noFill/>
          </a:ln>
          <a:effectLst/>
        </p:spPr>
        <p:txBody>
          <a:bodyPr vert="horz" wrap="square" lIns="91440" tIns="45720" rIns="91440" bIns="45720" numCol="1" anchor="t" anchorCtr="0" compatLnSpc="1"/>
          <a:lstStyle/>
          <a:p>
            <a:endParaRPr lang="zh-CN" altLang="en-US"/>
          </a:p>
        </p:txBody>
      </p:sp>
      <p:sp>
        <p:nvSpPr>
          <p:cNvPr id="37" name="Rectangle 24"/>
          <p:cNvSpPr>
            <a:spLocks noChangeArrowheads="1"/>
          </p:cNvSpPr>
          <p:nvPr/>
        </p:nvSpPr>
        <p:spPr bwMode="auto">
          <a:xfrm>
            <a:off x="5705670" y="3762728"/>
            <a:ext cx="1806776"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Rectangle 24"/>
          <p:cNvSpPr>
            <a:spLocks noChangeArrowheads="1"/>
          </p:cNvSpPr>
          <p:nvPr/>
        </p:nvSpPr>
        <p:spPr bwMode="auto">
          <a:xfrm>
            <a:off x="5981929" y="3381711"/>
            <a:ext cx="125425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smtClean="0">
              <a:solidFill>
                <a:schemeClr val="bg1">
                  <a:lumMod val="50000"/>
                </a:schemeClr>
              </a:solidFill>
            </a:endParaRPr>
          </a:p>
        </p:txBody>
      </p:sp>
      <p:cxnSp>
        <p:nvCxnSpPr>
          <p:cNvPr id="39" name="直接连接符 38"/>
          <p:cNvCxnSpPr/>
          <p:nvPr/>
        </p:nvCxnSpPr>
        <p:spPr>
          <a:xfrm>
            <a:off x="5981929" y="365258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直角三角形 39"/>
          <p:cNvSpPr/>
          <p:nvPr/>
        </p:nvSpPr>
        <p:spPr>
          <a:xfrm rot="5400000">
            <a:off x="5653739" y="1635434"/>
            <a:ext cx="504211" cy="50405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sp>
        <p:nvSpPr>
          <p:cNvPr id="41" name="TextBox 40"/>
          <p:cNvSpPr txBox="1"/>
          <p:nvPr/>
        </p:nvSpPr>
        <p:spPr>
          <a:xfrm>
            <a:off x="5651517" y="1669370"/>
            <a:ext cx="316112" cy="246297"/>
          </a:xfrm>
          <a:prstGeom prst="rect">
            <a:avLst/>
          </a:prstGeom>
          <a:noFill/>
        </p:spPr>
        <p:txBody>
          <a:bodyPr wrap="none" lIns="91440" tIns="45720" rIns="91440" bIns="45720" rtlCol="0">
            <a:spAutoFit/>
          </a:bodyPr>
          <a:lstStyle/>
          <a:p>
            <a:r>
              <a:rPr lang="en-US" altLang="zh-CN" sz="1000" dirty="0" smtClean="0">
                <a:solidFill>
                  <a:schemeClr val="bg1"/>
                </a:solidFill>
              </a:rPr>
              <a:t>03</a:t>
            </a:r>
            <a:endParaRPr lang="zh-CN" altLang="en-US" sz="1000" dirty="0">
              <a:solidFill>
                <a:schemeClr val="bg1"/>
              </a:solidFill>
            </a:endParaRPr>
          </a:p>
        </p:txBody>
      </p:sp>
      <p:grpSp>
        <p:nvGrpSpPr>
          <p:cNvPr id="42" name="组合 41"/>
          <p:cNvGrpSpPr/>
          <p:nvPr/>
        </p:nvGrpSpPr>
        <p:grpSpPr>
          <a:xfrm>
            <a:off x="-14166" y="81880"/>
            <a:ext cx="9146644" cy="401638"/>
            <a:chOff x="-14166" y="176694"/>
            <a:chExt cx="9146644" cy="401638"/>
          </a:xfrm>
        </p:grpSpPr>
        <p:sp>
          <p:nvSpPr>
            <p:cNvPr id="43"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4"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45" name="组合 7"/>
            <p:cNvGrpSpPr/>
            <p:nvPr/>
          </p:nvGrpSpPr>
          <p:grpSpPr bwMode="auto">
            <a:xfrm rot="5400000">
              <a:off x="133471" y="195744"/>
              <a:ext cx="68263" cy="363538"/>
              <a:chOff x="959" y="1331"/>
              <a:chExt cx="108" cy="572"/>
            </a:xfrm>
            <a:solidFill>
              <a:srgbClr val="FFC000"/>
            </a:solidFill>
          </p:grpSpPr>
          <p:cxnSp>
            <p:nvCxnSpPr>
              <p:cNvPr id="50" name="直接连接符 49"/>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46" name="组合 33"/>
            <p:cNvGrpSpPr/>
            <p:nvPr/>
          </p:nvGrpSpPr>
          <p:grpSpPr>
            <a:xfrm>
              <a:off x="2384819" y="343382"/>
              <a:ext cx="6747659" cy="68263"/>
              <a:chOff x="3461553" y="517741"/>
              <a:chExt cx="6747659" cy="68263"/>
            </a:xfrm>
            <a:solidFill>
              <a:srgbClr val="64A177"/>
            </a:solidFill>
          </p:grpSpPr>
          <p:cxnSp>
            <p:nvCxnSpPr>
              <p:cNvPr id="48" name="直接连接符 47"/>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47"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1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47" presetClass="entr" presetSubtype="0" fill="hold" grpId="0" nodeType="withEffect">
                                  <p:stCondLst>
                                    <p:cond delay="16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16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6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60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anim calcmode="lin" valueType="num">
                                      <p:cBhvr>
                                        <p:cTn id="36" dur="500" fill="hold"/>
                                        <p:tgtEl>
                                          <p:spTgt spid="25"/>
                                        </p:tgtEl>
                                        <p:attrNameLst>
                                          <p:attrName>ppt_x</p:attrName>
                                        </p:attrNameLst>
                                      </p:cBhvr>
                                      <p:tavLst>
                                        <p:tav tm="0">
                                          <p:val>
                                            <p:strVal val="#ppt_x"/>
                                          </p:val>
                                        </p:tav>
                                        <p:tav tm="100000">
                                          <p:val>
                                            <p:strVal val="#ppt_x"/>
                                          </p:val>
                                        </p:tav>
                                      </p:tavLst>
                                    </p:anim>
                                    <p:anim calcmode="lin" valueType="num">
                                      <p:cBhvr>
                                        <p:cTn id="37" dur="5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60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160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220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strVal val="#ppt_x"/>
                                          </p:val>
                                        </p:tav>
                                        <p:tav tm="100000">
                                          <p:val>
                                            <p:strVal val="#ppt_x"/>
                                          </p:val>
                                        </p:tav>
                                      </p:tavLst>
                                    </p:anim>
                                    <p:anim calcmode="lin" valueType="num">
                                      <p:cBhvr>
                                        <p:cTn id="52" dur="500" fill="hold"/>
                                        <p:tgtEl>
                                          <p:spTgt spid="30"/>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2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anim calcmode="lin" valueType="num">
                                      <p:cBhvr>
                                        <p:cTn id="56" dur="500" fill="hold"/>
                                        <p:tgtEl>
                                          <p:spTgt spid="34"/>
                                        </p:tgtEl>
                                        <p:attrNameLst>
                                          <p:attrName>ppt_x</p:attrName>
                                        </p:attrNameLst>
                                      </p:cBhvr>
                                      <p:tavLst>
                                        <p:tav tm="0">
                                          <p:val>
                                            <p:strVal val="#ppt_x"/>
                                          </p:val>
                                        </p:tav>
                                        <p:tav tm="100000">
                                          <p:val>
                                            <p:strVal val="#ppt_x"/>
                                          </p:val>
                                        </p:tav>
                                      </p:tavLst>
                                    </p:anim>
                                    <p:anim calcmode="lin" valueType="num">
                                      <p:cBhvr>
                                        <p:cTn id="57" dur="500" fill="hold"/>
                                        <p:tgtEl>
                                          <p:spTgt spid="3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220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anim calcmode="lin" valueType="num">
                                      <p:cBhvr>
                                        <p:cTn id="61" dur="500" fill="hold"/>
                                        <p:tgtEl>
                                          <p:spTgt spid="35"/>
                                        </p:tgtEl>
                                        <p:attrNameLst>
                                          <p:attrName>ppt_x</p:attrName>
                                        </p:attrNameLst>
                                      </p:cBhvr>
                                      <p:tavLst>
                                        <p:tav tm="0">
                                          <p:val>
                                            <p:strVal val="#ppt_x"/>
                                          </p:val>
                                        </p:tav>
                                        <p:tav tm="100000">
                                          <p:val>
                                            <p:strVal val="#ppt_x"/>
                                          </p:val>
                                        </p:tav>
                                      </p:tavLst>
                                    </p:anim>
                                    <p:anim calcmode="lin" valueType="num">
                                      <p:cBhvr>
                                        <p:cTn id="62" dur="500" fill="hold"/>
                                        <p:tgtEl>
                                          <p:spTgt spid="3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20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anim calcmode="lin" valueType="num">
                                      <p:cBhvr>
                                        <p:cTn id="66" dur="500" fill="hold"/>
                                        <p:tgtEl>
                                          <p:spTgt spid="31"/>
                                        </p:tgtEl>
                                        <p:attrNameLst>
                                          <p:attrName>ppt_x</p:attrName>
                                        </p:attrNameLst>
                                      </p:cBhvr>
                                      <p:tavLst>
                                        <p:tav tm="0">
                                          <p:val>
                                            <p:strVal val="#ppt_x"/>
                                          </p:val>
                                        </p:tav>
                                        <p:tav tm="100000">
                                          <p:val>
                                            <p:strVal val="#ppt_x"/>
                                          </p:val>
                                        </p:tav>
                                      </p:tavLst>
                                    </p:anim>
                                    <p:anim calcmode="lin" valueType="num">
                                      <p:cBhvr>
                                        <p:cTn id="67" dur="500" fill="hold"/>
                                        <p:tgtEl>
                                          <p:spTgt spid="3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20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anim calcmode="lin" valueType="num">
                                      <p:cBhvr>
                                        <p:cTn id="71" dur="500" fill="hold"/>
                                        <p:tgtEl>
                                          <p:spTgt spid="32"/>
                                        </p:tgtEl>
                                        <p:attrNameLst>
                                          <p:attrName>ppt_x</p:attrName>
                                        </p:attrNameLst>
                                      </p:cBhvr>
                                      <p:tavLst>
                                        <p:tav tm="0">
                                          <p:val>
                                            <p:strVal val="#ppt_x"/>
                                          </p:val>
                                        </p:tav>
                                        <p:tav tm="100000">
                                          <p:val>
                                            <p:strVal val="#ppt_x"/>
                                          </p:val>
                                        </p:tav>
                                      </p:tavLst>
                                    </p:anim>
                                    <p:anim calcmode="lin" valueType="num">
                                      <p:cBhvr>
                                        <p:cTn id="72" dur="500" fill="hold"/>
                                        <p:tgtEl>
                                          <p:spTgt spid="32"/>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20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anim calcmode="lin" valueType="num">
                                      <p:cBhvr>
                                        <p:cTn id="76" dur="500" fill="hold"/>
                                        <p:tgtEl>
                                          <p:spTgt spid="33"/>
                                        </p:tgtEl>
                                        <p:attrNameLst>
                                          <p:attrName>ppt_x</p:attrName>
                                        </p:attrNameLst>
                                      </p:cBhvr>
                                      <p:tavLst>
                                        <p:tav tm="0">
                                          <p:val>
                                            <p:strVal val="#ppt_x"/>
                                          </p:val>
                                        </p:tav>
                                        <p:tav tm="100000">
                                          <p:val>
                                            <p:strVal val="#ppt_x"/>
                                          </p:val>
                                        </p:tav>
                                      </p:tavLst>
                                    </p:anim>
                                    <p:anim calcmode="lin" valueType="num">
                                      <p:cBhvr>
                                        <p:cTn id="77" dur="500" fill="hold"/>
                                        <p:tgtEl>
                                          <p:spTgt spid="33"/>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270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anim calcmode="lin" valueType="num">
                                      <p:cBhvr>
                                        <p:cTn id="81" dur="500" fill="hold"/>
                                        <p:tgtEl>
                                          <p:spTgt spid="36"/>
                                        </p:tgtEl>
                                        <p:attrNameLst>
                                          <p:attrName>ppt_x</p:attrName>
                                        </p:attrNameLst>
                                      </p:cBhvr>
                                      <p:tavLst>
                                        <p:tav tm="0">
                                          <p:val>
                                            <p:strVal val="#ppt_x"/>
                                          </p:val>
                                        </p:tav>
                                        <p:tav tm="100000">
                                          <p:val>
                                            <p:strVal val="#ppt_x"/>
                                          </p:val>
                                        </p:tav>
                                      </p:tavLst>
                                    </p:anim>
                                    <p:anim calcmode="lin" valueType="num">
                                      <p:cBhvr>
                                        <p:cTn id="82" dur="5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270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70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anim calcmode="lin" valueType="num">
                                      <p:cBhvr>
                                        <p:cTn id="91" dur="500" fill="hold"/>
                                        <p:tgtEl>
                                          <p:spTgt spid="41"/>
                                        </p:tgtEl>
                                        <p:attrNameLst>
                                          <p:attrName>ppt_x</p:attrName>
                                        </p:attrNameLst>
                                      </p:cBhvr>
                                      <p:tavLst>
                                        <p:tav tm="0">
                                          <p:val>
                                            <p:strVal val="#ppt_x"/>
                                          </p:val>
                                        </p:tav>
                                        <p:tav tm="100000">
                                          <p:val>
                                            <p:strVal val="#ppt_x"/>
                                          </p:val>
                                        </p:tav>
                                      </p:tavLst>
                                    </p:anim>
                                    <p:anim calcmode="lin" valueType="num">
                                      <p:cBhvr>
                                        <p:cTn id="92" dur="500" fill="hold"/>
                                        <p:tgtEl>
                                          <p:spTgt spid="4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70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anim calcmode="lin" valueType="num">
                                      <p:cBhvr>
                                        <p:cTn id="96" dur="500" fill="hold"/>
                                        <p:tgtEl>
                                          <p:spTgt spid="37"/>
                                        </p:tgtEl>
                                        <p:attrNameLst>
                                          <p:attrName>ppt_x</p:attrName>
                                        </p:attrNameLst>
                                      </p:cBhvr>
                                      <p:tavLst>
                                        <p:tav tm="0">
                                          <p:val>
                                            <p:strVal val="#ppt_x"/>
                                          </p:val>
                                        </p:tav>
                                        <p:tav tm="100000">
                                          <p:val>
                                            <p:strVal val="#ppt_x"/>
                                          </p:val>
                                        </p:tav>
                                      </p:tavLst>
                                    </p:anim>
                                    <p:anim calcmode="lin" valueType="num">
                                      <p:cBhvr>
                                        <p:cTn id="97" dur="500" fill="hold"/>
                                        <p:tgtEl>
                                          <p:spTgt spid="3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70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anim calcmode="lin" valueType="num">
                                      <p:cBhvr>
                                        <p:cTn id="101" dur="500" fill="hold"/>
                                        <p:tgtEl>
                                          <p:spTgt spid="38"/>
                                        </p:tgtEl>
                                        <p:attrNameLst>
                                          <p:attrName>ppt_x</p:attrName>
                                        </p:attrNameLst>
                                      </p:cBhvr>
                                      <p:tavLst>
                                        <p:tav tm="0">
                                          <p:val>
                                            <p:strVal val="#ppt_x"/>
                                          </p:val>
                                        </p:tav>
                                        <p:tav tm="100000">
                                          <p:val>
                                            <p:strVal val="#ppt_x"/>
                                          </p:val>
                                        </p:tav>
                                      </p:tavLst>
                                    </p:anim>
                                    <p:anim calcmode="lin" valueType="num">
                                      <p:cBhvr>
                                        <p:cTn id="102" dur="500" fill="hold"/>
                                        <p:tgtEl>
                                          <p:spTgt spid="38"/>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270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anim calcmode="lin" valueType="num">
                                      <p:cBhvr>
                                        <p:cTn id="106" dur="500" fill="hold"/>
                                        <p:tgtEl>
                                          <p:spTgt spid="39"/>
                                        </p:tgtEl>
                                        <p:attrNameLst>
                                          <p:attrName>ppt_x</p:attrName>
                                        </p:attrNameLst>
                                      </p:cBhvr>
                                      <p:tavLst>
                                        <p:tav tm="0">
                                          <p:val>
                                            <p:strVal val="#ppt_x"/>
                                          </p:val>
                                        </p:tav>
                                        <p:tav tm="100000">
                                          <p:val>
                                            <p:strVal val="#ppt_x"/>
                                          </p:val>
                                        </p:tav>
                                      </p:tavLst>
                                    </p:anim>
                                    <p:anim calcmode="lin" valueType="num">
                                      <p:cBhvr>
                                        <p:cTn id="10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8" grpId="0" animBg="1"/>
      <p:bldP spid="29" grpId="0"/>
      <p:bldP spid="30" grpId="0" animBg="1"/>
      <p:bldP spid="31" grpId="0"/>
      <p:bldP spid="32" grpId="0"/>
      <p:bldP spid="34" grpId="0" animBg="1"/>
      <p:bldP spid="35" grpId="0"/>
      <p:bldP spid="36" grpId="0" animBg="1"/>
      <p:bldP spid="37" grpId="0"/>
      <p:bldP spid="38" grpId="0"/>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8" name="TextBox 137"/>
          <p:cNvSpPr txBox="1"/>
          <p:nvPr/>
        </p:nvSpPr>
        <p:spPr>
          <a:xfrm>
            <a:off x="5793590" y="2054518"/>
            <a:ext cx="2895792"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空心弧 2"/>
          <p:cNvSpPr/>
          <p:nvPr/>
        </p:nvSpPr>
        <p:spPr bwMode="auto">
          <a:xfrm rot="13247034">
            <a:off x="1048212" y="1650117"/>
            <a:ext cx="2174496" cy="2174496"/>
          </a:xfrm>
          <a:custGeom>
            <a:avLst/>
            <a:gdLst>
              <a:gd name="T0" fmla="*/ 2950 w 21600"/>
              <a:gd name="T1" fmla="*/ 15226 h 21600"/>
              <a:gd name="T2" fmla="*/ 1788 w 21600"/>
              <a:gd name="T3" fmla="*/ 10800 h 21600"/>
              <a:gd name="T4" fmla="*/ 10800 w 21600"/>
              <a:gd name="T5" fmla="*/ 1788 h 21600"/>
              <a:gd name="T6" fmla="*/ 19812 w 21600"/>
              <a:gd name="T7" fmla="*/ 10800 h 21600"/>
              <a:gd name="T8" fmla="*/ 18649 w 21600"/>
              <a:gd name="T9" fmla="*/ 15226 h 21600"/>
              <a:gd name="T10" fmla="*/ 20207 w 21600"/>
              <a:gd name="T11" fmla="*/ 16105 h 21600"/>
              <a:gd name="T12" fmla="*/ 21600 w 21600"/>
              <a:gd name="T13" fmla="*/ 10800 h 21600"/>
              <a:gd name="T14" fmla="*/ 10800 w 21600"/>
              <a:gd name="T15" fmla="*/ 0 h 21600"/>
              <a:gd name="T16" fmla="*/ 0 w 21600"/>
              <a:gd name="T17" fmla="*/ 10800 h 21600"/>
              <a:gd name="T18" fmla="*/ 1392 w 21600"/>
              <a:gd name="T19" fmla="*/ 16105 h 21600"/>
              <a:gd name="T20" fmla="*/ 2950 w 21600"/>
              <a:gd name="T21" fmla="*/ 15226 h 21600"/>
              <a:gd name="T22" fmla="*/ 0 w 21600"/>
              <a:gd name="T23" fmla="*/ 0 h 21600"/>
              <a:gd name="T24" fmla="*/ 21600 w 21600"/>
              <a:gd name="T25" fmla="*/ 1369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2950" y="15226"/>
                </a:moveTo>
                <a:cubicBezTo>
                  <a:pt x="2188" y="13875"/>
                  <a:pt x="1788" y="12351"/>
                  <a:pt x="1788" y="10800"/>
                </a:cubicBezTo>
                <a:cubicBezTo>
                  <a:pt x="1788" y="5822"/>
                  <a:pt x="5822" y="1788"/>
                  <a:pt x="10800" y="1788"/>
                </a:cubicBezTo>
                <a:cubicBezTo>
                  <a:pt x="15777" y="1788"/>
                  <a:pt x="19812" y="5822"/>
                  <a:pt x="19812" y="10800"/>
                </a:cubicBezTo>
                <a:cubicBezTo>
                  <a:pt x="19812" y="12351"/>
                  <a:pt x="19411" y="13875"/>
                  <a:pt x="18649" y="15226"/>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lnTo>
                  <a:pt x="2950" y="15226"/>
                </a:lnTo>
                <a:close/>
              </a:path>
            </a:pathLst>
          </a:custGeom>
          <a:solidFill>
            <a:schemeClr val="accent2">
              <a:alpha val="59000"/>
            </a:schemeClr>
          </a:solidFill>
          <a:ln>
            <a:noFill/>
          </a:ln>
        </p:spPr>
        <p:txBody>
          <a:bodyPr lIns="91431" tIns="45715" rIns="91431" bIns="45715" anchor="ctr"/>
          <a:lstStyle/>
          <a:p>
            <a:endParaRPr lang="zh-CN" altLang="en-US"/>
          </a:p>
        </p:txBody>
      </p:sp>
      <p:sp>
        <p:nvSpPr>
          <p:cNvPr id="57" name="空心弧 4"/>
          <p:cNvSpPr/>
          <p:nvPr/>
        </p:nvSpPr>
        <p:spPr bwMode="auto">
          <a:xfrm rot="16200000">
            <a:off x="854943" y="1472326"/>
            <a:ext cx="2532459" cy="2532461"/>
          </a:xfrm>
          <a:custGeom>
            <a:avLst/>
            <a:gdLst>
              <a:gd name="T0" fmla="*/ 6106 w 21600"/>
              <a:gd name="T1" fmla="*/ 18536 h 21600"/>
              <a:gd name="T2" fmla="*/ 1751 w 21600"/>
              <a:gd name="T3" fmla="*/ 10800 h 21600"/>
              <a:gd name="T4" fmla="*/ 10800 w 21600"/>
              <a:gd name="T5" fmla="*/ 1751 h 21600"/>
              <a:gd name="T6" fmla="*/ 19849 w 21600"/>
              <a:gd name="T7" fmla="*/ 10800 h 21600"/>
              <a:gd name="T8" fmla="*/ 15493 w 21600"/>
              <a:gd name="T9" fmla="*/ 18536 h 21600"/>
              <a:gd name="T10" fmla="*/ 16401 w 21600"/>
              <a:gd name="T11" fmla="*/ 20033 h 21600"/>
              <a:gd name="T12" fmla="*/ 21600 w 21600"/>
              <a:gd name="T13" fmla="*/ 10800 h 21600"/>
              <a:gd name="T14" fmla="*/ 10800 w 21600"/>
              <a:gd name="T15" fmla="*/ 0 h 21600"/>
              <a:gd name="T16" fmla="*/ 0 w 21600"/>
              <a:gd name="T17" fmla="*/ 10800 h 21600"/>
              <a:gd name="T18" fmla="*/ 5198 w 21600"/>
              <a:gd name="T19" fmla="*/ 20033 h 21600"/>
              <a:gd name="T20" fmla="*/ 6106 w 21600"/>
              <a:gd name="T21" fmla="*/ 18536 h 21600"/>
              <a:gd name="T22" fmla="*/ 0 w 21600"/>
              <a:gd name="T23" fmla="*/ 0 h 21600"/>
              <a:gd name="T24" fmla="*/ 21600 w 21600"/>
              <a:gd name="T25" fmla="*/ 187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rgbClr val="FFC000">
              <a:alpha val="84000"/>
            </a:srgbClr>
          </a:solidFill>
          <a:ln>
            <a:noFill/>
          </a:ln>
        </p:spPr>
        <p:txBody>
          <a:bodyPr lIns="91431" tIns="45715" rIns="91431" bIns="45715" anchor="ctr"/>
          <a:lstStyle/>
          <a:p>
            <a:endParaRPr lang="zh-CN" altLang="en-US"/>
          </a:p>
        </p:txBody>
      </p:sp>
      <p:sp>
        <p:nvSpPr>
          <p:cNvPr id="58" name="矩形 5"/>
          <p:cNvSpPr>
            <a:spLocks noChangeArrowheads="1"/>
          </p:cNvSpPr>
          <p:nvPr/>
        </p:nvSpPr>
        <p:spPr bwMode="auto">
          <a:xfrm>
            <a:off x="1539283" y="2542347"/>
            <a:ext cx="1243322" cy="33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3"/>
          <p:cNvGrpSpPr/>
          <p:nvPr/>
        </p:nvGrpSpPr>
        <p:grpSpPr>
          <a:xfrm>
            <a:off x="5305709" y="1705473"/>
            <a:ext cx="1600751" cy="276999"/>
            <a:chOff x="7073484" y="2441810"/>
            <a:chExt cx="2134334" cy="369332"/>
          </a:xfrm>
        </p:grpSpPr>
        <p:sp>
          <p:nvSpPr>
            <p:cNvPr id="139" name="TextBox 138"/>
            <p:cNvSpPr txBox="1"/>
            <p:nvPr/>
          </p:nvSpPr>
          <p:spPr>
            <a:xfrm>
              <a:off x="7433543" y="2441810"/>
              <a:ext cx="1774275" cy="369332"/>
            </a:xfrm>
            <a:prstGeom prst="rect">
              <a:avLst/>
            </a:prstGeom>
            <a:noFill/>
          </p:spPr>
          <p:txBody>
            <a:bodyPr wrap="square" lIns="68573" tIns="0" rIns="68573" bIns="0" rtlCol="0" anchor="t">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0" name="矩形 22"/>
            <p:cNvSpPr>
              <a:spLocks noChangeArrowheads="1"/>
            </p:cNvSpPr>
            <p:nvPr/>
          </p:nvSpPr>
          <p:spPr bwMode="auto">
            <a:xfrm>
              <a:off x="7073484" y="2574698"/>
              <a:ext cx="360058" cy="230796"/>
            </a:xfrm>
            <a:prstGeom prst="rect">
              <a:avLst/>
            </a:prstGeom>
            <a:solidFill>
              <a:srgbClr val="FFC000"/>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72" name="TextBox 71"/>
          <p:cNvSpPr txBox="1"/>
          <p:nvPr/>
        </p:nvSpPr>
        <p:spPr>
          <a:xfrm>
            <a:off x="5793591" y="2827738"/>
            <a:ext cx="2788241"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组合 4"/>
          <p:cNvGrpSpPr/>
          <p:nvPr/>
        </p:nvGrpSpPr>
        <p:grpSpPr>
          <a:xfrm>
            <a:off x="5283729" y="2478687"/>
            <a:ext cx="1600751" cy="276999"/>
            <a:chOff x="7073484" y="3472772"/>
            <a:chExt cx="2134334" cy="369333"/>
          </a:xfrm>
        </p:grpSpPr>
        <p:sp>
          <p:nvSpPr>
            <p:cNvPr id="73" name="TextBox 72"/>
            <p:cNvSpPr txBox="1"/>
            <p:nvPr/>
          </p:nvSpPr>
          <p:spPr>
            <a:xfrm>
              <a:off x="7433543" y="3472772"/>
              <a:ext cx="1774275" cy="369333"/>
            </a:xfrm>
            <a:prstGeom prst="rect">
              <a:avLst/>
            </a:prstGeom>
            <a:noFill/>
          </p:spPr>
          <p:txBody>
            <a:bodyPr wrap="square" lIns="68573" tIns="0" rIns="68573" bIns="0" rtlCol="0" anchor="t">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4" name="矩形 22"/>
            <p:cNvSpPr>
              <a:spLocks noChangeArrowheads="1"/>
            </p:cNvSpPr>
            <p:nvPr/>
          </p:nvSpPr>
          <p:spPr bwMode="auto">
            <a:xfrm>
              <a:off x="7073484" y="3605658"/>
              <a:ext cx="360058" cy="230796"/>
            </a:xfrm>
            <a:prstGeom prst="rect">
              <a:avLst/>
            </a:prstGeom>
            <a:solidFill>
              <a:srgbClr val="FFC000"/>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75" name="TextBox 74"/>
          <p:cNvSpPr txBox="1"/>
          <p:nvPr/>
        </p:nvSpPr>
        <p:spPr>
          <a:xfrm>
            <a:off x="5793590" y="3624221"/>
            <a:ext cx="2895792"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 name="组合 5"/>
          <p:cNvGrpSpPr/>
          <p:nvPr/>
        </p:nvGrpSpPr>
        <p:grpSpPr>
          <a:xfrm>
            <a:off x="5305709" y="3275175"/>
            <a:ext cx="1600751" cy="276999"/>
            <a:chOff x="7073484" y="4534750"/>
            <a:chExt cx="2134334" cy="369332"/>
          </a:xfrm>
        </p:grpSpPr>
        <p:sp>
          <p:nvSpPr>
            <p:cNvPr id="76" name="TextBox 75"/>
            <p:cNvSpPr txBox="1"/>
            <p:nvPr/>
          </p:nvSpPr>
          <p:spPr>
            <a:xfrm>
              <a:off x="7433543" y="4534750"/>
              <a:ext cx="1774275" cy="369332"/>
            </a:xfrm>
            <a:prstGeom prst="rect">
              <a:avLst/>
            </a:prstGeom>
            <a:noFill/>
          </p:spPr>
          <p:txBody>
            <a:bodyPr wrap="square" lIns="68573" tIns="0" rIns="68573" bIns="0" rtlCol="0" anchor="t">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7" name="矩形 22"/>
            <p:cNvSpPr>
              <a:spLocks noChangeArrowheads="1"/>
            </p:cNvSpPr>
            <p:nvPr/>
          </p:nvSpPr>
          <p:spPr bwMode="auto">
            <a:xfrm>
              <a:off x="7073484" y="4667635"/>
              <a:ext cx="360058" cy="230796"/>
            </a:xfrm>
            <a:prstGeom prst="rect">
              <a:avLst/>
            </a:prstGeom>
            <a:solidFill>
              <a:schemeClr val="accent2">
                <a:alpha val="40000"/>
              </a:schemeClr>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5" name="组合 1"/>
          <p:cNvGrpSpPr/>
          <p:nvPr/>
        </p:nvGrpSpPr>
        <p:grpSpPr>
          <a:xfrm rot="1561121">
            <a:off x="1232693" y="1835382"/>
            <a:ext cx="1805537" cy="1803965"/>
            <a:chOff x="1642796" y="2615022"/>
            <a:chExt cx="2407382" cy="2405286"/>
          </a:xfrm>
          <a:solidFill>
            <a:schemeClr val="accent3"/>
          </a:solidFill>
        </p:grpSpPr>
        <p:sp>
          <p:nvSpPr>
            <p:cNvPr id="56" name="空心弧 3"/>
            <p:cNvSpPr/>
            <p:nvPr/>
          </p:nvSpPr>
          <p:spPr bwMode="auto">
            <a:xfrm rot="15302329">
              <a:off x="1643844" y="2613974"/>
              <a:ext cx="2405286" cy="2407382"/>
            </a:xfrm>
            <a:custGeom>
              <a:avLst/>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solidFill>
              <a:srgbClr val="FFC000"/>
            </a:solidFill>
            <a:ln>
              <a:noFill/>
            </a:ln>
          </p:spPr>
          <p:txBody>
            <a:bodyPr anchor="ctr"/>
            <a:lstStyle/>
            <a:p>
              <a:endParaRPr lang="zh-CN" altLang="en-US"/>
            </a:p>
          </p:txBody>
        </p:sp>
        <p:sp>
          <p:nvSpPr>
            <p:cNvPr id="102" name="空心弧 3"/>
            <p:cNvSpPr/>
            <p:nvPr/>
          </p:nvSpPr>
          <p:spPr bwMode="auto">
            <a:xfrm rot="7872149">
              <a:off x="1643844" y="2613974"/>
              <a:ext cx="2405286" cy="2407382"/>
            </a:xfrm>
            <a:custGeom>
              <a:avLst/>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solidFill>
              <a:srgbClr val="73C8FF"/>
            </a:solidFill>
            <a:ln>
              <a:noFill/>
            </a:ln>
          </p:spPr>
          <p:txBody>
            <a:bodyPr anchor="ctr"/>
            <a:lstStyle/>
            <a:p>
              <a:endParaRPr lang="zh-CN" altLang="en-US"/>
            </a:p>
          </p:txBody>
        </p:sp>
      </p:grpSp>
      <p:grpSp>
        <p:nvGrpSpPr>
          <p:cNvPr id="6" name="组合 2"/>
          <p:cNvGrpSpPr/>
          <p:nvPr/>
        </p:nvGrpSpPr>
        <p:grpSpPr>
          <a:xfrm>
            <a:off x="3010585" y="1873342"/>
            <a:ext cx="2295126" cy="1462165"/>
            <a:chOff x="4013318" y="2665635"/>
            <a:chExt cx="3060168" cy="1949553"/>
          </a:xfrm>
        </p:grpSpPr>
        <p:cxnSp>
          <p:nvCxnSpPr>
            <p:cNvPr id="9" name="直接连接符 8"/>
            <p:cNvCxnSpPr/>
            <p:nvPr/>
          </p:nvCxnSpPr>
          <p:spPr>
            <a:xfrm flipH="1">
              <a:off x="4150990" y="2665635"/>
              <a:ext cx="2922494" cy="2415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77" idx="1"/>
            </p:cNvCxnSpPr>
            <p:nvPr/>
          </p:nvCxnSpPr>
          <p:spPr>
            <a:xfrm flipH="1" flipV="1">
              <a:off x="4150990" y="4366898"/>
              <a:ext cx="2922495" cy="2482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4013318" y="3708825"/>
              <a:ext cx="3060168" cy="1088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4166" y="81880"/>
            <a:ext cx="9146644" cy="401638"/>
            <a:chOff x="-14166" y="176694"/>
            <a:chExt cx="9146644" cy="401638"/>
          </a:xfrm>
        </p:grpSpPr>
        <p:sp>
          <p:nvSpPr>
            <p:cNvPr id="25"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6"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27" name="组合 7"/>
            <p:cNvGrpSpPr/>
            <p:nvPr/>
          </p:nvGrpSpPr>
          <p:grpSpPr bwMode="auto">
            <a:xfrm rot="5400000">
              <a:off x="133471" y="195744"/>
              <a:ext cx="68263" cy="363538"/>
              <a:chOff x="959" y="1331"/>
              <a:chExt cx="108" cy="572"/>
            </a:xfrm>
            <a:solidFill>
              <a:srgbClr val="FFC000"/>
            </a:solidFill>
          </p:grpSpPr>
          <p:cxnSp>
            <p:nvCxnSpPr>
              <p:cNvPr id="32" name="直接连接符 31"/>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28" name="组合 33"/>
            <p:cNvGrpSpPr/>
            <p:nvPr/>
          </p:nvGrpSpPr>
          <p:grpSpPr>
            <a:xfrm>
              <a:off x="2384819" y="343382"/>
              <a:ext cx="6747659" cy="68263"/>
              <a:chOff x="3461553" y="517741"/>
              <a:chExt cx="6747659" cy="68263"/>
            </a:xfrm>
            <a:solidFill>
              <a:srgbClr val="64A177"/>
            </a:solidFill>
          </p:grpSpPr>
          <p:cxnSp>
            <p:nvCxnSpPr>
              <p:cNvPr id="30" name="直接连接符 29"/>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29"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randombar(horizontal)">
                                      <p:cBhvr>
                                        <p:cTn id="11" dur="500"/>
                                        <p:tgtEl>
                                          <p:spTgt spid="58"/>
                                        </p:tgtEl>
                                      </p:cBhvr>
                                    </p:animEffect>
                                  </p:childTnLst>
                                </p:cTn>
                              </p:par>
                              <p:par>
                                <p:cTn id="12" presetID="22" presetClass="entr" presetSubtype="2" fill="hold" grpId="0" nodeType="withEffect">
                                  <p:stCondLst>
                                    <p:cond delay="300"/>
                                  </p:stCondLst>
                                  <p:childTnLst>
                                    <p:set>
                                      <p:cBhvr>
                                        <p:cTn id="13" dur="1" fill="hold">
                                          <p:stCondLst>
                                            <p:cond delay="0"/>
                                          </p:stCondLst>
                                        </p:cTn>
                                        <p:tgtEl>
                                          <p:spTgt spid="55"/>
                                        </p:tgtEl>
                                        <p:attrNameLst>
                                          <p:attrName>style.visibility</p:attrName>
                                        </p:attrNameLst>
                                      </p:cBhvr>
                                      <p:to>
                                        <p:strVal val="visible"/>
                                      </p:to>
                                    </p:set>
                                    <p:animEffect transition="in" filter="wipe(right)">
                                      <p:cBhvr>
                                        <p:cTn id="14" dur="500"/>
                                        <p:tgtEl>
                                          <p:spTgt spid="55"/>
                                        </p:tgtEl>
                                      </p:cBhvr>
                                    </p:animEffect>
                                  </p:childTnLst>
                                </p:cTn>
                              </p:par>
                              <p:par>
                                <p:cTn id="15" presetID="22" presetClass="entr" presetSubtype="2" fill="hold" grpId="0" nodeType="withEffect">
                                  <p:stCondLst>
                                    <p:cond delay="300"/>
                                  </p:stCondLst>
                                  <p:childTnLst>
                                    <p:set>
                                      <p:cBhvr>
                                        <p:cTn id="16" dur="1" fill="hold">
                                          <p:stCondLst>
                                            <p:cond delay="0"/>
                                          </p:stCondLst>
                                        </p:cTn>
                                        <p:tgtEl>
                                          <p:spTgt spid="57"/>
                                        </p:tgtEl>
                                        <p:attrNameLst>
                                          <p:attrName>style.visibility</p:attrName>
                                        </p:attrNameLst>
                                      </p:cBhvr>
                                      <p:to>
                                        <p:strVal val="visible"/>
                                      </p:to>
                                    </p:set>
                                    <p:animEffect transition="in" filter="wipe(right)">
                                      <p:cBhvr>
                                        <p:cTn id="17" dur="500"/>
                                        <p:tgtEl>
                                          <p:spTgt spid="57"/>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p:tgtEl>
                                          <p:spTgt spid="2"/>
                                        </p:tgtEl>
                                        <p:attrNameLst>
                                          <p:attrName>ppt_y</p:attrName>
                                        </p:attrNameLst>
                                      </p:cBhvr>
                                      <p:tavLst>
                                        <p:tav tm="0">
                                          <p:val>
                                            <p:strVal val="#ppt_y+#ppt_h*1.125000"/>
                                          </p:val>
                                        </p:tav>
                                        <p:tav tm="100000">
                                          <p:val>
                                            <p:strVal val="#ppt_y"/>
                                          </p:val>
                                        </p:tav>
                                      </p:tavLst>
                                    </p:anim>
                                    <p:animEffect transition="in" filter="wipe(up)">
                                      <p:cBhvr>
                                        <p:cTn id="26" dur="500"/>
                                        <p:tgtEl>
                                          <p:spTgt spid="2"/>
                                        </p:tgtEl>
                                      </p:cBhvr>
                                    </p:animEffect>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randombar(horizontal)">
                                      <p:cBhvr>
                                        <p:cTn id="30" dur="500"/>
                                        <p:tgtEl>
                                          <p:spTgt spid="138"/>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p:tgtEl>
                                          <p:spTgt spid="3"/>
                                        </p:tgtEl>
                                        <p:attrNameLst>
                                          <p:attrName>ppt_y</p:attrName>
                                        </p:attrNameLst>
                                      </p:cBhvr>
                                      <p:tavLst>
                                        <p:tav tm="0">
                                          <p:val>
                                            <p:strVal val="#ppt_y+#ppt_h*1.125000"/>
                                          </p:val>
                                        </p:tav>
                                        <p:tav tm="100000">
                                          <p:val>
                                            <p:strVal val="#ppt_y"/>
                                          </p:val>
                                        </p:tav>
                                      </p:tavLst>
                                    </p:anim>
                                    <p:animEffect transition="in" filter="wipe(up)">
                                      <p:cBhvr>
                                        <p:cTn id="35" dur="500"/>
                                        <p:tgtEl>
                                          <p:spTgt spid="3"/>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randombar(horizontal)">
                                      <p:cBhvr>
                                        <p:cTn id="39" dur="500"/>
                                        <p:tgtEl>
                                          <p:spTgt spid="72"/>
                                        </p:tgtEl>
                                      </p:cBhvr>
                                    </p:animEffect>
                                  </p:childTnLst>
                                </p:cTn>
                              </p:par>
                            </p:childTnLst>
                          </p:cTn>
                        </p:par>
                        <p:par>
                          <p:cTn id="40" fill="hold">
                            <p:stCondLst>
                              <p:cond delay="3500"/>
                            </p:stCondLst>
                            <p:childTnLst>
                              <p:par>
                                <p:cTn id="41" presetID="12" presetClass="entr" presetSubtype="4"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p:tgtEl>
                                          <p:spTgt spid="4"/>
                                        </p:tgtEl>
                                        <p:attrNameLst>
                                          <p:attrName>ppt_y</p:attrName>
                                        </p:attrNameLst>
                                      </p:cBhvr>
                                      <p:tavLst>
                                        <p:tav tm="0">
                                          <p:val>
                                            <p:strVal val="#ppt_y+#ppt_h*1.125000"/>
                                          </p:val>
                                        </p:tav>
                                        <p:tav tm="100000">
                                          <p:val>
                                            <p:strVal val="#ppt_y"/>
                                          </p:val>
                                        </p:tav>
                                      </p:tavLst>
                                    </p:anim>
                                    <p:animEffect transition="in" filter="wipe(up)">
                                      <p:cBhvr>
                                        <p:cTn id="44" dur="500"/>
                                        <p:tgtEl>
                                          <p:spTgt spid="4"/>
                                        </p:tgtEl>
                                      </p:cBhvr>
                                    </p:animEffect>
                                  </p:childTnLst>
                                </p:cTn>
                              </p:par>
                            </p:childTnLst>
                          </p:cTn>
                        </p:par>
                        <p:par>
                          <p:cTn id="45" fill="hold">
                            <p:stCondLst>
                              <p:cond delay="4000"/>
                            </p:stCondLst>
                            <p:childTnLst>
                              <p:par>
                                <p:cTn id="46" presetID="14" presetClass="entr" presetSubtype="1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randombar(horizontal)">
                                      <p:cBhvr>
                                        <p:cTn id="4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55" grpId="0" animBg="1"/>
      <p:bldP spid="57" grpId="0" animBg="1"/>
      <p:bldP spid="58" grpId="0"/>
      <p:bldP spid="72"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9" name="图表 18"/>
          <p:cNvGraphicFramePr/>
          <p:nvPr/>
        </p:nvGraphicFramePr>
        <p:xfrm>
          <a:off x="3253409" y="1206821"/>
          <a:ext cx="2637182" cy="2712155"/>
        </p:xfrm>
        <a:graphic>
          <a:graphicData uri="http://schemas.openxmlformats.org/drawingml/2006/chart">
            <c:chart xmlns:c="http://schemas.openxmlformats.org/drawingml/2006/chart" xmlns:r="http://schemas.openxmlformats.org/officeDocument/2006/relationships" r:id="rId1"/>
          </a:graphicData>
        </a:graphic>
      </p:graphicFrame>
      <p:grpSp>
        <p:nvGrpSpPr>
          <p:cNvPr id="2" name="组合 19"/>
          <p:cNvGrpSpPr/>
          <p:nvPr/>
        </p:nvGrpSpPr>
        <p:grpSpPr>
          <a:xfrm>
            <a:off x="3442515" y="1645364"/>
            <a:ext cx="2828142" cy="2829015"/>
            <a:chOff x="3491329" y="1261482"/>
            <a:chExt cx="3006725" cy="3006726"/>
          </a:xfrm>
        </p:grpSpPr>
        <p:grpSp>
          <p:nvGrpSpPr>
            <p:cNvPr id="3" name="组合 20"/>
            <p:cNvGrpSpPr/>
            <p:nvPr/>
          </p:nvGrpSpPr>
          <p:grpSpPr>
            <a:xfrm rot="900000">
              <a:off x="3491329" y="1261482"/>
              <a:ext cx="3006725" cy="3006726"/>
              <a:chOff x="3491329" y="1261482"/>
              <a:chExt cx="3006725" cy="3006726"/>
            </a:xfrm>
          </p:grpSpPr>
          <p:grpSp>
            <p:nvGrpSpPr>
              <p:cNvPr id="4" name="组合 22"/>
              <p:cNvGrpSpPr/>
              <p:nvPr/>
            </p:nvGrpSpPr>
            <p:grpSpPr>
              <a:xfrm>
                <a:off x="5015329" y="2787070"/>
                <a:ext cx="1482725" cy="1481138"/>
                <a:chOff x="4549776" y="2547938"/>
                <a:chExt cx="1482725" cy="1481138"/>
              </a:xfrm>
            </p:grpSpPr>
            <p:sp>
              <p:nvSpPr>
                <p:cNvPr id="25"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Freeform 19"/>
          <p:cNvSpPr>
            <a:spLocks noEditPoints="1"/>
          </p:cNvSpPr>
          <p:nvPr/>
        </p:nvSpPr>
        <p:spPr bwMode="auto">
          <a:xfrm>
            <a:off x="4344783" y="1964350"/>
            <a:ext cx="440980" cy="404499"/>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3" name="Rectangle 24"/>
          <p:cNvSpPr>
            <a:spLocks noChangeArrowheads="1"/>
          </p:cNvSpPr>
          <p:nvPr/>
        </p:nvSpPr>
        <p:spPr bwMode="auto">
          <a:xfrm>
            <a:off x="3846096" y="2446219"/>
            <a:ext cx="1451808" cy="55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smtClean="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Rectangle 24"/>
          <p:cNvSpPr>
            <a:spLocks noChangeArrowheads="1"/>
          </p:cNvSpPr>
          <p:nvPr/>
        </p:nvSpPr>
        <p:spPr bwMode="auto">
          <a:xfrm>
            <a:off x="725924" y="1524465"/>
            <a:ext cx="1843578"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smtClean="0">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Rectangle 24"/>
          <p:cNvSpPr>
            <a:spLocks noChangeArrowheads="1"/>
          </p:cNvSpPr>
          <p:nvPr/>
        </p:nvSpPr>
        <p:spPr bwMode="auto">
          <a:xfrm>
            <a:off x="2742149" y="1572835"/>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smtClean="0">
                <a:solidFill>
                  <a:schemeClr val="accent2"/>
                </a:solidFill>
              </a:rPr>
              <a:t>15%</a:t>
            </a:r>
            <a:endParaRPr lang="en-US" altLang="zh-CN" dirty="0" smtClean="0">
              <a:solidFill>
                <a:schemeClr val="accent2"/>
              </a:solidFill>
            </a:endParaRPr>
          </a:p>
        </p:txBody>
      </p:sp>
      <p:sp>
        <p:nvSpPr>
          <p:cNvPr id="36" name="Rectangle 24"/>
          <p:cNvSpPr>
            <a:spLocks noChangeArrowheads="1"/>
          </p:cNvSpPr>
          <p:nvPr/>
        </p:nvSpPr>
        <p:spPr bwMode="auto">
          <a:xfrm>
            <a:off x="869940" y="3330993"/>
            <a:ext cx="1843578"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smtClean="0">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Rectangle 24"/>
          <p:cNvSpPr>
            <a:spLocks noChangeArrowheads="1"/>
          </p:cNvSpPr>
          <p:nvPr/>
        </p:nvSpPr>
        <p:spPr bwMode="auto">
          <a:xfrm>
            <a:off x="2886165" y="3379362"/>
            <a:ext cx="599245"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smtClean="0">
                <a:solidFill>
                  <a:srgbClr val="FFC000"/>
                </a:solidFill>
              </a:rPr>
              <a:t>40%</a:t>
            </a:r>
            <a:endParaRPr lang="en-US" altLang="zh-CN" dirty="0" smtClean="0">
              <a:solidFill>
                <a:srgbClr val="FFC000"/>
              </a:solidFill>
            </a:endParaRPr>
          </a:p>
        </p:txBody>
      </p:sp>
      <p:sp>
        <p:nvSpPr>
          <p:cNvPr id="38" name="Rectangle 24"/>
          <p:cNvSpPr>
            <a:spLocks noChangeArrowheads="1"/>
          </p:cNvSpPr>
          <p:nvPr/>
        </p:nvSpPr>
        <p:spPr bwMode="auto">
          <a:xfrm>
            <a:off x="5936501" y="957951"/>
            <a:ext cx="1843578"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smtClean="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Rectangle 24"/>
          <p:cNvSpPr>
            <a:spLocks noChangeArrowheads="1"/>
          </p:cNvSpPr>
          <p:nvPr/>
        </p:nvSpPr>
        <p:spPr bwMode="auto">
          <a:xfrm>
            <a:off x="5154074" y="1003325"/>
            <a:ext cx="599245"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smtClean="0">
                <a:solidFill>
                  <a:srgbClr val="FFC000"/>
                </a:solidFill>
              </a:rPr>
              <a:t>20%</a:t>
            </a:r>
            <a:endParaRPr lang="en-US" altLang="zh-CN" dirty="0" smtClean="0">
              <a:solidFill>
                <a:srgbClr val="FFC000"/>
              </a:solidFill>
            </a:endParaRPr>
          </a:p>
        </p:txBody>
      </p:sp>
      <p:sp>
        <p:nvSpPr>
          <p:cNvPr id="40" name="Rectangle 24"/>
          <p:cNvSpPr>
            <a:spLocks noChangeArrowheads="1"/>
          </p:cNvSpPr>
          <p:nvPr/>
        </p:nvSpPr>
        <p:spPr bwMode="auto">
          <a:xfrm>
            <a:off x="6751510" y="2368850"/>
            <a:ext cx="1843578"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smtClean="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spcBef>
                <a:spcPts val="300"/>
              </a:spcBef>
              <a:defRPr/>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Rectangle 24"/>
          <p:cNvSpPr>
            <a:spLocks noChangeArrowheads="1"/>
          </p:cNvSpPr>
          <p:nvPr/>
        </p:nvSpPr>
        <p:spPr bwMode="auto">
          <a:xfrm>
            <a:off x="5936502" y="2362243"/>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smtClean="0">
                <a:solidFill>
                  <a:schemeClr val="accent4"/>
                </a:solidFill>
              </a:rPr>
              <a:t>25%</a:t>
            </a:r>
            <a:endParaRPr lang="en-US" altLang="zh-CN" dirty="0" smtClean="0">
              <a:solidFill>
                <a:schemeClr val="accent4"/>
              </a:solidFill>
            </a:endParaRPr>
          </a:p>
        </p:txBody>
      </p:sp>
      <p:grpSp>
        <p:nvGrpSpPr>
          <p:cNvPr id="42" name="组合 41"/>
          <p:cNvGrpSpPr/>
          <p:nvPr/>
        </p:nvGrpSpPr>
        <p:grpSpPr>
          <a:xfrm>
            <a:off x="-14166" y="81880"/>
            <a:ext cx="9146644" cy="401638"/>
            <a:chOff x="-14166" y="176694"/>
            <a:chExt cx="9146644" cy="401638"/>
          </a:xfrm>
        </p:grpSpPr>
        <p:sp>
          <p:nvSpPr>
            <p:cNvPr id="43"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4"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45" name="组合 7"/>
            <p:cNvGrpSpPr/>
            <p:nvPr/>
          </p:nvGrpSpPr>
          <p:grpSpPr bwMode="auto">
            <a:xfrm rot="5400000">
              <a:off x="133471" y="195744"/>
              <a:ext cx="68263" cy="363538"/>
              <a:chOff x="959" y="1331"/>
              <a:chExt cx="108" cy="572"/>
            </a:xfrm>
            <a:solidFill>
              <a:srgbClr val="FFC000"/>
            </a:solidFill>
          </p:grpSpPr>
          <p:cxnSp>
            <p:nvCxnSpPr>
              <p:cNvPr id="50" name="直接连接符 49"/>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46" name="组合 33"/>
            <p:cNvGrpSpPr/>
            <p:nvPr/>
          </p:nvGrpSpPr>
          <p:grpSpPr>
            <a:xfrm>
              <a:off x="2384819" y="343382"/>
              <a:ext cx="6747659" cy="68263"/>
              <a:chOff x="3461553" y="517741"/>
              <a:chExt cx="6747659" cy="68263"/>
            </a:xfrm>
            <a:solidFill>
              <a:srgbClr val="64A177"/>
            </a:solidFill>
          </p:grpSpPr>
          <p:cxnSp>
            <p:nvCxnSpPr>
              <p:cNvPr id="48" name="直接连接符 47"/>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47"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60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60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21" presetClass="entr" presetSubtype="1" fill="hold" grpId="0" nodeType="withEffect">
                                  <p:stCondLst>
                                    <p:cond delay="110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750"/>
                                        <p:tgtEl>
                                          <p:spTgt spid="19"/>
                                        </p:tgtEl>
                                      </p:cBhvr>
                                    </p:animEffect>
                                  </p:childTnLst>
                                </p:cTn>
                              </p:par>
                              <p:par>
                                <p:cTn id="23" presetID="53" presetClass="entr" presetSubtype="16" fill="hold" grpId="0" nodeType="withEffect">
                                  <p:stCondLst>
                                    <p:cond delay="110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2" presetClass="entr" presetSubtype="2" fill="hold" grpId="0" nodeType="withEffect">
                                  <p:stCondLst>
                                    <p:cond delay="110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16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par>
                                <p:cTn id="37" presetID="2" presetClass="entr" presetSubtype="2" fill="hold" grpId="0" nodeType="withEffect">
                                  <p:stCondLst>
                                    <p:cond delay="160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1+#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21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2" presetClass="entr" presetSubtype="8" fill="hold" grpId="0" nodeType="withEffect">
                                  <p:stCondLst>
                                    <p:cond delay="21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0-#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260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2" presetClass="entr" presetSubtype="8" fill="hold" grpId="0" nodeType="withEffect">
                                  <p:stCondLst>
                                    <p:cond delay="260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32" grpId="0" animBg="1"/>
      <p:bldP spid="33" grpId="0"/>
      <p:bldP spid="34" grpId="0"/>
      <p:bldP spid="35" grpId="0"/>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4"/>
          <p:cNvGrpSpPr/>
          <p:nvPr/>
        </p:nvGrpSpPr>
        <p:grpSpPr bwMode="auto">
          <a:xfrm>
            <a:off x="6324600" y="1506142"/>
            <a:ext cx="1524000" cy="1524000"/>
            <a:chOff x="6324600" y="1506086"/>
            <a:chExt cx="1524000" cy="1524000"/>
          </a:xfrm>
          <a:solidFill>
            <a:srgbClr val="FFC000"/>
          </a:solidFill>
        </p:grpSpPr>
        <p:sp>
          <p:nvSpPr>
            <p:cNvPr id="34" name="Oval 55"/>
            <p:cNvSpPr/>
            <p:nvPr/>
          </p:nvSpPr>
          <p:spPr>
            <a:xfrm>
              <a:off x="6324600" y="1506086"/>
              <a:ext cx="1524000" cy="1524000"/>
            </a:xfrm>
            <a:prstGeom prst="ellipse">
              <a:avLst/>
            </a:prstGeom>
            <a:grpFill/>
            <a:ln w="25400" cap="flat" cmpd="sng" algn="ctr">
              <a:noFill/>
              <a:prstDash val="solid"/>
            </a:ln>
            <a:effectLst/>
          </p:spPr>
          <p:txBody>
            <a:bodyPr anchor="ctr"/>
            <a:lstStyle/>
            <a:p>
              <a:pPr algn="ctr" defTabSz="913765">
                <a:defRPr/>
              </a:pPr>
              <a:endParaRPr lang="en-US" sz="2400" kern="0" dirty="0">
                <a:solidFill>
                  <a:prstClr val="white"/>
                </a:solidFill>
                <a:latin typeface="Calibri" panose="020F0502020204030204"/>
              </a:endParaRPr>
            </a:p>
          </p:txBody>
        </p:sp>
        <p:sp>
          <p:nvSpPr>
            <p:cNvPr id="35" name="Freeform 11"/>
            <p:cNvSpPr/>
            <p:nvPr/>
          </p:nvSpPr>
          <p:spPr bwMode="auto">
            <a:xfrm>
              <a:off x="6913960" y="2050201"/>
              <a:ext cx="345281" cy="435769"/>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lIns="121920" tIns="60960" rIns="121920" bIns="60960"/>
            <a:lstStyle/>
            <a:p>
              <a:pPr defTabSz="913765">
                <a:defRPr/>
              </a:pPr>
              <a:endParaRPr lang="en-US" sz="2400" kern="0" dirty="0">
                <a:solidFill>
                  <a:srgbClr val="95A5A6"/>
                </a:solidFill>
              </a:endParaRPr>
            </a:p>
          </p:txBody>
        </p:sp>
      </p:grpSp>
      <p:grpSp>
        <p:nvGrpSpPr>
          <p:cNvPr id="3" name="Group 12"/>
          <p:cNvGrpSpPr/>
          <p:nvPr/>
        </p:nvGrpSpPr>
        <p:grpSpPr bwMode="auto">
          <a:xfrm>
            <a:off x="4993481" y="1506142"/>
            <a:ext cx="1524000" cy="1524000"/>
            <a:chOff x="4993943" y="1506086"/>
            <a:chExt cx="1524000" cy="1524000"/>
          </a:xfrm>
        </p:grpSpPr>
        <p:sp>
          <p:nvSpPr>
            <p:cNvPr id="37" name="Oval 50"/>
            <p:cNvSpPr/>
            <p:nvPr/>
          </p:nvSpPr>
          <p:spPr>
            <a:xfrm>
              <a:off x="4993943" y="1506086"/>
              <a:ext cx="1524000" cy="1524000"/>
            </a:xfrm>
            <a:prstGeom prst="ellipse">
              <a:avLst/>
            </a:prstGeom>
            <a:solidFill>
              <a:schemeClr val="accent4">
                <a:alpha val="85000"/>
              </a:schemeClr>
            </a:solidFill>
            <a:ln w="25400" cap="flat" cmpd="sng" algn="ctr">
              <a:noFill/>
              <a:prstDash val="solid"/>
            </a:ln>
            <a:effectLst/>
          </p:spPr>
          <p:txBody>
            <a:bodyPr anchor="ctr"/>
            <a:lstStyle/>
            <a:p>
              <a:pPr algn="ctr" defTabSz="913765">
                <a:defRPr/>
              </a:pPr>
              <a:endParaRPr lang="en-US" sz="2400" kern="0" dirty="0">
                <a:solidFill>
                  <a:prstClr val="white"/>
                </a:solidFill>
                <a:latin typeface="Calibri" panose="020F0502020204030204"/>
              </a:endParaRPr>
            </a:p>
          </p:txBody>
        </p:sp>
        <p:sp>
          <p:nvSpPr>
            <p:cNvPr id="38" name="Freeform 6"/>
            <p:cNvSpPr>
              <a:spLocks noEditPoints="1"/>
            </p:cNvSpPr>
            <p:nvPr/>
          </p:nvSpPr>
          <p:spPr bwMode="auto">
            <a:xfrm>
              <a:off x="5546393" y="2070442"/>
              <a:ext cx="419100" cy="419100"/>
            </a:xfrm>
            <a:custGeom>
              <a:avLst/>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ysClr val="window" lastClr="FFFFFF"/>
            </a:solidFill>
            <a:ln>
              <a:noFill/>
            </a:ln>
          </p:spPr>
          <p:txBody>
            <a:bodyPr lIns="121920" tIns="60960" rIns="121920" bIns="60960"/>
            <a:lstStyle/>
            <a:p>
              <a:pPr defTabSz="913765">
                <a:defRPr/>
              </a:pPr>
              <a:endParaRPr lang="en-US" sz="2400" kern="0" dirty="0">
                <a:solidFill>
                  <a:srgbClr val="95A5A6"/>
                </a:solidFill>
              </a:endParaRPr>
            </a:p>
          </p:txBody>
        </p:sp>
      </p:grpSp>
      <p:grpSp>
        <p:nvGrpSpPr>
          <p:cNvPr id="4" name="Group 10"/>
          <p:cNvGrpSpPr/>
          <p:nvPr/>
        </p:nvGrpSpPr>
        <p:grpSpPr bwMode="auto">
          <a:xfrm>
            <a:off x="3733800" y="1506142"/>
            <a:ext cx="1524000" cy="1524000"/>
            <a:chOff x="3733800" y="1506086"/>
            <a:chExt cx="1524000" cy="1524000"/>
          </a:xfrm>
          <a:solidFill>
            <a:srgbClr val="FFC000"/>
          </a:solidFill>
        </p:grpSpPr>
        <p:sp>
          <p:nvSpPr>
            <p:cNvPr id="57" name="Oval 49"/>
            <p:cNvSpPr/>
            <p:nvPr/>
          </p:nvSpPr>
          <p:spPr>
            <a:xfrm>
              <a:off x="3733800" y="1506086"/>
              <a:ext cx="1524000" cy="1524000"/>
            </a:xfrm>
            <a:prstGeom prst="ellipse">
              <a:avLst/>
            </a:prstGeom>
            <a:grpFill/>
            <a:ln w="25400" cap="flat" cmpd="sng" algn="ctr">
              <a:noFill/>
              <a:prstDash val="solid"/>
            </a:ln>
            <a:effectLst/>
          </p:spPr>
          <p:txBody>
            <a:bodyPr anchor="ctr"/>
            <a:lstStyle/>
            <a:p>
              <a:pPr algn="ctr" defTabSz="913765">
                <a:defRPr/>
              </a:pPr>
              <a:endParaRPr lang="en-US" sz="2400" kern="0" dirty="0">
                <a:solidFill>
                  <a:prstClr val="white"/>
                </a:solidFill>
                <a:latin typeface="Calibri" panose="020F0502020204030204"/>
              </a:endParaRPr>
            </a:p>
          </p:txBody>
        </p:sp>
        <p:sp>
          <p:nvSpPr>
            <p:cNvPr id="58" name="Freeform 6"/>
            <p:cNvSpPr>
              <a:spLocks noEditPoints="1"/>
            </p:cNvSpPr>
            <p:nvPr/>
          </p:nvSpPr>
          <p:spPr bwMode="auto">
            <a:xfrm>
              <a:off x="4270772" y="2056155"/>
              <a:ext cx="450056" cy="450056"/>
            </a:xfrm>
            <a:custGeom>
              <a:avLst/>
              <a:gdLst>
                <a:gd name="T0" fmla="*/ 176 w 352"/>
                <a:gd name="T1" fmla="*/ 0 h 352"/>
                <a:gd name="T2" fmla="*/ 0 w 352"/>
                <a:gd name="T3" fmla="*/ 176 h 352"/>
                <a:gd name="T4" fmla="*/ 44 w 352"/>
                <a:gd name="T5" fmla="*/ 292 h 352"/>
                <a:gd name="T6" fmla="*/ 152 w 352"/>
                <a:gd name="T7" fmla="*/ 250 h 352"/>
                <a:gd name="T8" fmla="*/ 276 w 352"/>
                <a:gd name="T9" fmla="*/ 321 h 352"/>
                <a:gd name="T10" fmla="*/ 352 w 352"/>
                <a:gd name="T11" fmla="*/ 176 h 352"/>
                <a:gd name="T12" fmla="*/ 176 w 352"/>
                <a:gd name="T13" fmla="*/ 0 h 352"/>
                <a:gd name="T14" fmla="*/ 262 w 352"/>
                <a:gd name="T15" fmla="*/ 239 h 352"/>
                <a:gd name="T16" fmla="*/ 247 w 352"/>
                <a:gd name="T17" fmla="*/ 242 h 352"/>
                <a:gd name="T18" fmla="*/ 95 w 352"/>
                <a:gd name="T19" fmla="*/ 226 h 352"/>
                <a:gd name="T20" fmla="*/ 82 w 352"/>
                <a:gd name="T21" fmla="*/ 217 h 352"/>
                <a:gd name="T22" fmla="*/ 90 w 352"/>
                <a:gd name="T23" fmla="*/ 204 h 352"/>
                <a:gd name="T24" fmla="*/ 259 w 352"/>
                <a:gd name="T25" fmla="*/ 224 h 352"/>
                <a:gd name="T26" fmla="*/ 262 w 352"/>
                <a:gd name="T27" fmla="*/ 239 h 352"/>
                <a:gd name="T28" fmla="*/ 283 w 352"/>
                <a:gd name="T29" fmla="*/ 189 h 352"/>
                <a:gd name="T30" fmla="*/ 265 w 352"/>
                <a:gd name="T31" fmla="*/ 193 h 352"/>
                <a:gd name="T32" fmla="*/ 92 w 352"/>
                <a:gd name="T33" fmla="*/ 173 h 352"/>
                <a:gd name="T34" fmla="*/ 75 w 352"/>
                <a:gd name="T35" fmla="*/ 164 h 352"/>
                <a:gd name="T36" fmla="*/ 84 w 352"/>
                <a:gd name="T37" fmla="*/ 147 h 352"/>
                <a:gd name="T38" fmla="*/ 279 w 352"/>
                <a:gd name="T39" fmla="*/ 170 h 352"/>
                <a:gd name="T40" fmla="*/ 283 w 352"/>
                <a:gd name="T41" fmla="*/ 189 h 352"/>
                <a:gd name="T42" fmla="*/ 285 w 352"/>
                <a:gd name="T43" fmla="*/ 137 h 352"/>
                <a:gd name="T44" fmla="*/ 84 w 352"/>
                <a:gd name="T45" fmla="*/ 117 h 352"/>
                <a:gd name="T46" fmla="*/ 64 w 352"/>
                <a:gd name="T47" fmla="*/ 106 h 352"/>
                <a:gd name="T48" fmla="*/ 74 w 352"/>
                <a:gd name="T49" fmla="*/ 86 h 352"/>
                <a:gd name="T50" fmla="*/ 302 w 352"/>
                <a:gd name="T51" fmla="*/ 109 h 352"/>
                <a:gd name="T52" fmla="*/ 308 w 352"/>
                <a:gd name="T53" fmla="*/ 131 h 352"/>
                <a:gd name="T54" fmla="*/ 285 w 352"/>
                <a:gd name="T55" fmla="*/ 137 h 352"/>
                <a:gd name="T56" fmla="*/ 151 w 352"/>
                <a:gd name="T57" fmla="*/ 303 h 352"/>
                <a:gd name="T58" fmla="*/ 91 w 352"/>
                <a:gd name="T59" fmla="*/ 330 h 352"/>
                <a:gd name="T60" fmla="*/ 176 w 352"/>
                <a:gd name="T61" fmla="*/ 352 h 352"/>
                <a:gd name="T62" fmla="*/ 220 w 352"/>
                <a:gd name="T63" fmla="*/ 347 h 352"/>
                <a:gd name="T64" fmla="*/ 151 w 352"/>
                <a:gd name="T65" fmla="*/ 30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20"/>
                    <a:pt x="17" y="261"/>
                    <a:pt x="44" y="292"/>
                  </a:cubicBezTo>
                  <a:cubicBezTo>
                    <a:pt x="71" y="264"/>
                    <a:pt x="109" y="249"/>
                    <a:pt x="152" y="250"/>
                  </a:cubicBezTo>
                  <a:cubicBezTo>
                    <a:pt x="208" y="252"/>
                    <a:pt x="251" y="278"/>
                    <a:pt x="276" y="321"/>
                  </a:cubicBezTo>
                  <a:cubicBezTo>
                    <a:pt x="322" y="289"/>
                    <a:pt x="352" y="236"/>
                    <a:pt x="352" y="176"/>
                  </a:cubicBezTo>
                  <a:cubicBezTo>
                    <a:pt x="352" y="79"/>
                    <a:pt x="273" y="0"/>
                    <a:pt x="176" y="0"/>
                  </a:cubicBezTo>
                  <a:close/>
                  <a:moveTo>
                    <a:pt x="262" y="239"/>
                  </a:moveTo>
                  <a:cubicBezTo>
                    <a:pt x="259" y="244"/>
                    <a:pt x="253" y="245"/>
                    <a:pt x="247" y="242"/>
                  </a:cubicBezTo>
                  <a:cubicBezTo>
                    <a:pt x="207" y="217"/>
                    <a:pt x="155" y="212"/>
                    <a:pt x="95" y="226"/>
                  </a:cubicBezTo>
                  <a:cubicBezTo>
                    <a:pt x="89" y="227"/>
                    <a:pt x="83" y="223"/>
                    <a:pt x="82" y="217"/>
                  </a:cubicBezTo>
                  <a:cubicBezTo>
                    <a:pt x="81" y="212"/>
                    <a:pt x="84" y="206"/>
                    <a:pt x="90" y="204"/>
                  </a:cubicBezTo>
                  <a:cubicBezTo>
                    <a:pt x="156" y="189"/>
                    <a:pt x="213" y="196"/>
                    <a:pt x="259" y="224"/>
                  </a:cubicBezTo>
                  <a:cubicBezTo>
                    <a:pt x="264" y="227"/>
                    <a:pt x="265" y="234"/>
                    <a:pt x="262" y="239"/>
                  </a:cubicBezTo>
                  <a:close/>
                  <a:moveTo>
                    <a:pt x="283" y="189"/>
                  </a:moveTo>
                  <a:cubicBezTo>
                    <a:pt x="280" y="195"/>
                    <a:pt x="271" y="197"/>
                    <a:pt x="265" y="193"/>
                  </a:cubicBezTo>
                  <a:cubicBezTo>
                    <a:pt x="218" y="164"/>
                    <a:pt x="147" y="156"/>
                    <a:pt x="92" y="173"/>
                  </a:cubicBezTo>
                  <a:cubicBezTo>
                    <a:pt x="85" y="175"/>
                    <a:pt x="77" y="171"/>
                    <a:pt x="75" y="164"/>
                  </a:cubicBezTo>
                  <a:cubicBezTo>
                    <a:pt x="73" y="157"/>
                    <a:pt x="77" y="149"/>
                    <a:pt x="84" y="147"/>
                  </a:cubicBezTo>
                  <a:cubicBezTo>
                    <a:pt x="147" y="128"/>
                    <a:pt x="226" y="137"/>
                    <a:pt x="279" y="170"/>
                  </a:cubicBezTo>
                  <a:cubicBezTo>
                    <a:pt x="285" y="174"/>
                    <a:pt x="287" y="182"/>
                    <a:pt x="283" y="189"/>
                  </a:cubicBezTo>
                  <a:close/>
                  <a:moveTo>
                    <a:pt x="285" y="137"/>
                  </a:moveTo>
                  <a:cubicBezTo>
                    <a:pt x="229" y="104"/>
                    <a:pt x="137" y="101"/>
                    <a:pt x="84" y="117"/>
                  </a:cubicBezTo>
                  <a:cubicBezTo>
                    <a:pt x="75" y="120"/>
                    <a:pt x="66" y="115"/>
                    <a:pt x="64" y="106"/>
                  </a:cubicBezTo>
                  <a:cubicBezTo>
                    <a:pt x="61" y="98"/>
                    <a:pt x="66" y="88"/>
                    <a:pt x="74" y="86"/>
                  </a:cubicBezTo>
                  <a:cubicBezTo>
                    <a:pt x="136" y="67"/>
                    <a:pt x="238" y="71"/>
                    <a:pt x="302" y="109"/>
                  </a:cubicBezTo>
                  <a:cubicBezTo>
                    <a:pt x="310" y="114"/>
                    <a:pt x="312" y="124"/>
                    <a:pt x="308" y="131"/>
                  </a:cubicBezTo>
                  <a:cubicBezTo>
                    <a:pt x="303" y="139"/>
                    <a:pt x="293" y="142"/>
                    <a:pt x="285" y="137"/>
                  </a:cubicBezTo>
                  <a:close/>
                  <a:moveTo>
                    <a:pt x="151" y="303"/>
                  </a:moveTo>
                  <a:cubicBezTo>
                    <a:pt x="126" y="302"/>
                    <a:pt x="106" y="312"/>
                    <a:pt x="91" y="330"/>
                  </a:cubicBezTo>
                  <a:cubicBezTo>
                    <a:pt x="116" y="344"/>
                    <a:pt x="145" y="352"/>
                    <a:pt x="176" y="352"/>
                  </a:cubicBezTo>
                  <a:cubicBezTo>
                    <a:pt x="191" y="352"/>
                    <a:pt x="206" y="350"/>
                    <a:pt x="220" y="347"/>
                  </a:cubicBezTo>
                  <a:cubicBezTo>
                    <a:pt x="206" y="319"/>
                    <a:pt x="183" y="304"/>
                    <a:pt x="151" y="303"/>
                  </a:cubicBezTo>
                  <a:close/>
                </a:path>
              </a:pathLst>
            </a:custGeom>
            <a:grpFill/>
            <a:ln>
              <a:noFill/>
            </a:ln>
          </p:spPr>
          <p:txBody>
            <a:bodyPr lIns="121920" tIns="60960" rIns="121920" bIns="60960"/>
            <a:lstStyle/>
            <a:p>
              <a:pPr defTabSz="913765">
                <a:defRPr/>
              </a:pPr>
              <a:endParaRPr lang="en-US" sz="2400" kern="0" dirty="0">
                <a:solidFill>
                  <a:srgbClr val="95A5A6"/>
                </a:solidFill>
              </a:endParaRPr>
            </a:p>
          </p:txBody>
        </p:sp>
      </p:grpSp>
      <p:grpSp>
        <p:nvGrpSpPr>
          <p:cNvPr id="5" name="Group 4"/>
          <p:cNvGrpSpPr/>
          <p:nvPr/>
        </p:nvGrpSpPr>
        <p:grpSpPr bwMode="auto">
          <a:xfrm>
            <a:off x="2438400" y="1506142"/>
            <a:ext cx="1524000" cy="1524000"/>
            <a:chOff x="2438400" y="1506086"/>
            <a:chExt cx="1524000" cy="1524000"/>
          </a:xfrm>
        </p:grpSpPr>
        <p:sp>
          <p:nvSpPr>
            <p:cNvPr id="60" name="Oval 47"/>
            <p:cNvSpPr/>
            <p:nvPr/>
          </p:nvSpPr>
          <p:spPr>
            <a:xfrm>
              <a:off x="2438400" y="1506086"/>
              <a:ext cx="1524000" cy="1524000"/>
            </a:xfrm>
            <a:prstGeom prst="ellipse">
              <a:avLst/>
            </a:prstGeom>
            <a:solidFill>
              <a:schemeClr val="accent2">
                <a:alpha val="85000"/>
              </a:schemeClr>
            </a:solidFill>
            <a:ln w="25400" cap="flat" cmpd="sng" algn="ctr">
              <a:noFill/>
              <a:prstDash val="solid"/>
            </a:ln>
            <a:effectLst/>
          </p:spPr>
          <p:txBody>
            <a:bodyPr anchor="ctr"/>
            <a:lstStyle/>
            <a:p>
              <a:pPr algn="ctr" defTabSz="913765">
                <a:defRPr/>
              </a:pPr>
              <a:endParaRPr lang="en-US" sz="2400" kern="0" dirty="0">
                <a:solidFill>
                  <a:prstClr val="white"/>
                </a:solidFill>
                <a:latin typeface="Calibri" panose="020F0502020204030204"/>
              </a:endParaRPr>
            </a:p>
          </p:txBody>
        </p:sp>
        <p:sp>
          <p:nvSpPr>
            <p:cNvPr id="61" name="Freeform 11"/>
            <p:cNvSpPr/>
            <p:nvPr/>
          </p:nvSpPr>
          <p:spPr bwMode="auto">
            <a:xfrm>
              <a:off x="2980135" y="2050201"/>
              <a:ext cx="440531" cy="434579"/>
            </a:xfrm>
            <a:custGeom>
              <a:avLst/>
              <a:gdLst>
                <a:gd name="T0" fmla="*/ 358 w 378"/>
                <a:gd name="T1" fmla="*/ 116 h 374"/>
                <a:gd name="T2" fmla="*/ 192 w 378"/>
                <a:gd name="T3" fmla="*/ 351 h 374"/>
                <a:gd name="T4" fmla="*/ 116 w 378"/>
                <a:gd name="T5" fmla="*/ 319 h 374"/>
                <a:gd name="T6" fmla="*/ 55 w 378"/>
                <a:gd name="T7" fmla="*/ 133 h 374"/>
                <a:gd name="T8" fmla="*/ 14 w 378"/>
                <a:gd name="T9" fmla="*/ 146 h 374"/>
                <a:gd name="T10" fmla="*/ 0 w 378"/>
                <a:gd name="T11" fmla="*/ 126 h 374"/>
                <a:gd name="T12" fmla="*/ 108 w 378"/>
                <a:gd name="T13" fmla="*/ 42 h 374"/>
                <a:gd name="T14" fmla="*/ 169 w 378"/>
                <a:gd name="T15" fmla="*/ 168 h 374"/>
                <a:gd name="T16" fmla="*/ 198 w 378"/>
                <a:gd name="T17" fmla="*/ 241 h 374"/>
                <a:gd name="T18" fmla="*/ 248 w 378"/>
                <a:gd name="T19" fmla="*/ 175 h 374"/>
                <a:gd name="T20" fmla="*/ 206 w 378"/>
                <a:gd name="T21" fmla="*/ 125 h 374"/>
                <a:gd name="T22" fmla="*/ 358 w 378"/>
                <a:gd name="T23" fmla="*/ 1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74">
                  <a:moveTo>
                    <a:pt x="358" y="116"/>
                  </a:moveTo>
                  <a:cubicBezTo>
                    <a:pt x="338" y="231"/>
                    <a:pt x="225" y="329"/>
                    <a:pt x="192" y="351"/>
                  </a:cubicBezTo>
                  <a:cubicBezTo>
                    <a:pt x="158" y="374"/>
                    <a:pt x="127" y="342"/>
                    <a:pt x="116" y="319"/>
                  </a:cubicBezTo>
                  <a:cubicBezTo>
                    <a:pt x="103" y="292"/>
                    <a:pt x="65" y="146"/>
                    <a:pt x="55" y="133"/>
                  </a:cubicBezTo>
                  <a:cubicBezTo>
                    <a:pt x="45" y="121"/>
                    <a:pt x="14" y="146"/>
                    <a:pt x="14" y="146"/>
                  </a:cubicBezTo>
                  <a:cubicBezTo>
                    <a:pt x="0" y="126"/>
                    <a:pt x="0" y="126"/>
                    <a:pt x="0" y="126"/>
                  </a:cubicBezTo>
                  <a:cubicBezTo>
                    <a:pt x="0" y="126"/>
                    <a:pt x="61" y="51"/>
                    <a:pt x="108" y="42"/>
                  </a:cubicBezTo>
                  <a:cubicBezTo>
                    <a:pt x="157" y="32"/>
                    <a:pt x="157" y="119"/>
                    <a:pt x="169" y="168"/>
                  </a:cubicBezTo>
                  <a:cubicBezTo>
                    <a:pt x="180" y="215"/>
                    <a:pt x="188" y="241"/>
                    <a:pt x="198" y="241"/>
                  </a:cubicBezTo>
                  <a:cubicBezTo>
                    <a:pt x="208" y="241"/>
                    <a:pt x="227" y="215"/>
                    <a:pt x="248" y="175"/>
                  </a:cubicBezTo>
                  <a:cubicBezTo>
                    <a:pt x="269" y="135"/>
                    <a:pt x="247" y="100"/>
                    <a:pt x="206" y="125"/>
                  </a:cubicBezTo>
                  <a:cubicBezTo>
                    <a:pt x="223" y="24"/>
                    <a:pt x="378" y="0"/>
                    <a:pt x="358" y="116"/>
                  </a:cubicBezTo>
                  <a:close/>
                </a:path>
              </a:pathLst>
            </a:custGeom>
            <a:solidFill>
              <a:sysClr val="window" lastClr="FFFFFF"/>
            </a:solidFill>
            <a:ln>
              <a:noFill/>
            </a:ln>
          </p:spPr>
          <p:txBody>
            <a:bodyPr lIns="121920" tIns="60960" rIns="121920" bIns="60960"/>
            <a:lstStyle/>
            <a:p>
              <a:pPr defTabSz="913765">
                <a:defRPr/>
              </a:pPr>
              <a:endParaRPr lang="en-US" sz="2400" kern="0" dirty="0">
                <a:solidFill>
                  <a:srgbClr val="95A5A6"/>
                </a:solidFill>
              </a:endParaRPr>
            </a:p>
          </p:txBody>
        </p:sp>
      </p:grpSp>
      <p:grpSp>
        <p:nvGrpSpPr>
          <p:cNvPr id="6" name="Group 1"/>
          <p:cNvGrpSpPr/>
          <p:nvPr/>
        </p:nvGrpSpPr>
        <p:grpSpPr bwMode="auto">
          <a:xfrm>
            <a:off x="1295401" y="1506142"/>
            <a:ext cx="1524000" cy="1524000"/>
            <a:chOff x="1295400" y="1506086"/>
            <a:chExt cx="1524000" cy="1524000"/>
          </a:xfrm>
          <a:solidFill>
            <a:srgbClr val="FFC000"/>
          </a:solidFill>
        </p:grpSpPr>
        <p:sp>
          <p:nvSpPr>
            <p:cNvPr id="63" name="Oval 2"/>
            <p:cNvSpPr/>
            <p:nvPr/>
          </p:nvSpPr>
          <p:spPr>
            <a:xfrm>
              <a:off x="1295400" y="1506086"/>
              <a:ext cx="1524000" cy="1524000"/>
            </a:xfrm>
            <a:prstGeom prst="ellipse">
              <a:avLst/>
            </a:prstGeom>
            <a:grpFill/>
            <a:ln w="25400" cap="flat" cmpd="sng" algn="ctr">
              <a:noFill/>
              <a:prstDash val="solid"/>
            </a:ln>
            <a:effectLst/>
          </p:spPr>
          <p:txBody>
            <a:bodyPr anchor="ctr"/>
            <a:lstStyle/>
            <a:p>
              <a:pPr algn="ctr" defTabSz="913765">
                <a:defRPr/>
              </a:pPr>
              <a:endParaRPr lang="en-US" sz="2400" kern="0" dirty="0">
                <a:solidFill>
                  <a:prstClr val="white"/>
                </a:solidFill>
                <a:latin typeface="Calibri" panose="020F0502020204030204"/>
              </a:endParaRPr>
            </a:p>
          </p:txBody>
        </p:sp>
        <p:sp>
          <p:nvSpPr>
            <p:cNvPr id="64" name="Freeform 16"/>
            <p:cNvSpPr/>
            <p:nvPr/>
          </p:nvSpPr>
          <p:spPr bwMode="auto">
            <a:xfrm>
              <a:off x="1829991" y="2096636"/>
              <a:ext cx="454819" cy="369094"/>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grpFill/>
            <a:ln>
              <a:noFill/>
            </a:ln>
          </p:spPr>
          <p:txBody>
            <a:bodyPr lIns="121920" tIns="60960" rIns="121920" bIns="60960"/>
            <a:lstStyle/>
            <a:p>
              <a:pPr defTabSz="913765">
                <a:defRPr/>
              </a:pPr>
              <a:endParaRPr lang="en-US" sz="2400" kern="0" dirty="0">
                <a:solidFill>
                  <a:srgbClr val="95A5A6"/>
                </a:solidFill>
              </a:endParaRPr>
            </a:p>
          </p:txBody>
        </p:sp>
      </p:grpSp>
      <p:sp>
        <p:nvSpPr>
          <p:cNvPr id="65" name="Content Placeholder 2"/>
          <p:cNvSpPr txBox="1">
            <a:spLocks noChangeArrowheads="1"/>
          </p:cNvSpPr>
          <p:nvPr/>
        </p:nvSpPr>
        <p:spPr bwMode="auto">
          <a:xfrm>
            <a:off x="607219" y="3867150"/>
            <a:ext cx="7929563" cy="816769"/>
          </a:xfrm>
          <a:prstGeom prst="rect">
            <a:avLst/>
          </a:prstGeom>
          <a:noFill/>
          <a:ln w="9525">
            <a:noFill/>
            <a:miter lim="800000"/>
          </a:ln>
        </p:spPr>
        <p:txBody>
          <a:bodyPr lIns="91425" tIns="45712" rIns="91425" bIns="45712"/>
          <a:lstStyle/>
          <a:p>
            <a:pPr algn="ctr">
              <a:lnSpc>
                <a:spcPct val="130000"/>
              </a:lnSpc>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endParaRPr lang="zh-CN" altLang="en-US" sz="800" dirty="0" smtClean="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6" name="Straight Connector 83"/>
          <p:cNvCxnSpPr>
            <a:cxnSpLocks noChangeShapeType="1"/>
          </p:cNvCxnSpPr>
          <p:nvPr/>
        </p:nvCxnSpPr>
        <p:spPr bwMode="auto">
          <a:xfrm flipH="1">
            <a:off x="667941" y="3714750"/>
            <a:ext cx="7654528" cy="0"/>
          </a:xfrm>
          <a:prstGeom prst="line">
            <a:avLst/>
          </a:prstGeom>
          <a:noFill/>
          <a:ln w="9525">
            <a:solidFill>
              <a:srgbClr val="D9D9D9"/>
            </a:solidFill>
            <a:prstDash val="sysDot"/>
            <a:round/>
          </a:ln>
        </p:spPr>
      </p:cxnSp>
      <p:sp>
        <p:nvSpPr>
          <p:cNvPr id="67" name="Rectangle 1436"/>
          <p:cNvSpPr>
            <a:spLocks noChangeArrowheads="1"/>
          </p:cNvSpPr>
          <p:nvPr/>
        </p:nvSpPr>
        <p:spPr bwMode="auto">
          <a:xfrm>
            <a:off x="1816894" y="3356373"/>
            <a:ext cx="410766" cy="138112"/>
          </a:xfrm>
          <a:prstGeom prst="rect">
            <a:avLst/>
          </a:prstGeom>
          <a:noFill/>
          <a:ln>
            <a:noFill/>
          </a:ln>
        </p:spPr>
        <p:txBody>
          <a:bodyPr wrap="none" lIns="0" tIns="0" rIns="0" bIns="0">
            <a:spAutoFit/>
          </a:bodyPr>
          <a:lstStyle/>
          <a:p>
            <a:pPr algn="ctr" defTabSz="913765">
              <a:defRPr/>
            </a:pPr>
            <a:r>
              <a:rPr lang="en-US" sz="900" kern="0" dirty="0">
                <a:solidFill>
                  <a:srgbClr val="95A5A6"/>
                </a:solidFill>
                <a:cs typeface="Arial" panose="020B0604020202020204" pitchFamily="34" charset="0"/>
              </a:rPr>
              <a:t>53,231 K</a:t>
            </a:r>
            <a:endParaRPr lang="en-US" kern="0" dirty="0">
              <a:solidFill>
                <a:srgbClr val="95A5A6"/>
              </a:solidFill>
              <a:latin typeface="+mn-lt"/>
              <a:ea typeface="+mn-ea"/>
              <a:cs typeface="Arial" panose="020B0604020202020204" pitchFamily="34" charset="0"/>
            </a:endParaRPr>
          </a:p>
        </p:txBody>
      </p:sp>
      <p:sp>
        <p:nvSpPr>
          <p:cNvPr id="68" name="Freeform 6"/>
          <p:cNvSpPr>
            <a:spLocks noEditPoints="1"/>
          </p:cNvSpPr>
          <p:nvPr/>
        </p:nvSpPr>
        <p:spPr bwMode="auto">
          <a:xfrm>
            <a:off x="1938337" y="3182540"/>
            <a:ext cx="166687" cy="146447"/>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FFC000"/>
          </a:solidFill>
          <a:ln>
            <a:noFill/>
          </a:ln>
        </p:spPr>
        <p:txBody>
          <a:bodyPr lIns="91425" tIns="45712" rIns="91425" bIns="45712"/>
          <a:lstStyle/>
          <a:p>
            <a:pPr defTabSz="913765">
              <a:defRPr/>
            </a:pPr>
            <a:endParaRPr lang="en-US" sz="2400" kern="0" dirty="0">
              <a:solidFill>
                <a:srgbClr val="95A5A6"/>
              </a:solidFill>
            </a:endParaRPr>
          </a:p>
        </p:txBody>
      </p:sp>
      <p:sp>
        <p:nvSpPr>
          <p:cNvPr id="69" name="Rectangle 1436"/>
          <p:cNvSpPr>
            <a:spLocks noChangeArrowheads="1"/>
          </p:cNvSpPr>
          <p:nvPr/>
        </p:nvSpPr>
        <p:spPr bwMode="auto">
          <a:xfrm>
            <a:off x="2946797" y="3356373"/>
            <a:ext cx="544116" cy="138112"/>
          </a:xfrm>
          <a:prstGeom prst="rect">
            <a:avLst/>
          </a:prstGeom>
          <a:noFill/>
          <a:ln>
            <a:noFill/>
          </a:ln>
        </p:spPr>
        <p:txBody>
          <a:bodyPr wrap="none" lIns="0" tIns="0" rIns="0" bIns="0">
            <a:spAutoFit/>
          </a:bodyPr>
          <a:lstStyle/>
          <a:p>
            <a:pPr algn="ctr" defTabSz="913765">
              <a:defRPr/>
            </a:pPr>
            <a:r>
              <a:rPr lang="en-US" sz="900" kern="0" dirty="0">
                <a:solidFill>
                  <a:srgbClr val="95A5A6"/>
                </a:solidFill>
                <a:cs typeface="Arial" panose="020B0604020202020204" pitchFamily="34" charset="0"/>
              </a:rPr>
              <a:t>5.3 Millions</a:t>
            </a:r>
            <a:endParaRPr lang="en-US" kern="0" dirty="0">
              <a:solidFill>
                <a:srgbClr val="95A5A6"/>
              </a:solidFill>
              <a:latin typeface="+mn-lt"/>
              <a:ea typeface="+mn-ea"/>
              <a:cs typeface="Arial" panose="020B0604020202020204" pitchFamily="34" charset="0"/>
            </a:endParaRPr>
          </a:p>
        </p:txBody>
      </p:sp>
      <p:sp>
        <p:nvSpPr>
          <p:cNvPr id="70" name="Freeform 6"/>
          <p:cNvSpPr>
            <a:spLocks noEditPoints="1"/>
          </p:cNvSpPr>
          <p:nvPr/>
        </p:nvSpPr>
        <p:spPr bwMode="auto">
          <a:xfrm>
            <a:off x="3134917" y="3182540"/>
            <a:ext cx="166687" cy="146447"/>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2"/>
          </a:solidFill>
          <a:ln>
            <a:noFill/>
          </a:ln>
        </p:spPr>
        <p:txBody>
          <a:bodyPr lIns="91425" tIns="45712" rIns="91425" bIns="45712"/>
          <a:lstStyle/>
          <a:p>
            <a:pPr defTabSz="913765">
              <a:defRPr/>
            </a:pPr>
            <a:endParaRPr lang="en-US" sz="2400" kern="0" dirty="0">
              <a:solidFill>
                <a:srgbClr val="95A5A6"/>
              </a:solidFill>
            </a:endParaRPr>
          </a:p>
        </p:txBody>
      </p:sp>
      <p:sp>
        <p:nvSpPr>
          <p:cNvPr id="71" name="Rectangle 1436"/>
          <p:cNvSpPr>
            <a:spLocks noChangeArrowheads="1"/>
          </p:cNvSpPr>
          <p:nvPr/>
        </p:nvSpPr>
        <p:spPr bwMode="auto">
          <a:xfrm>
            <a:off x="4312444" y="3356373"/>
            <a:ext cx="325041" cy="138112"/>
          </a:xfrm>
          <a:prstGeom prst="rect">
            <a:avLst/>
          </a:prstGeom>
          <a:noFill/>
          <a:ln>
            <a:noFill/>
          </a:ln>
        </p:spPr>
        <p:txBody>
          <a:bodyPr wrap="none" lIns="0" tIns="0" rIns="0" bIns="0">
            <a:spAutoFit/>
          </a:bodyPr>
          <a:lstStyle/>
          <a:p>
            <a:pPr algn="ctr" defTabSz="913765">
              <a:defRPr/>
            </a:pPr>
            <a:r>
              <a:rPr lang="en-US" sz="900" kern="0" dirty="0">
                <a:solidFill>
                  <a:srgbClr val="95A5A6"/>
                </a:solidFill>
                <a:cs typeface="Arial" panose="020B0604020202020204" pitchFamily="34" charset="0"/>
              </a:rPr>
              <a:t>2,356K</a:t>
            </a:r>
            <a:endParaRPr lang="en-US" kern="0" dirty="0">
              <a:solidFill>
                <a:srgbClr val="95A5A6"/>
              </a:solidFill>
              <a:latin typeface="+mn-lt"/>
              <a:ea typeface="+mn-ea"/>
              <a:cs typeface="Arial" panose="020B0604020202020204" pitchFamily="34" charset="0"/>
            </a:endParaRPr>
          </a:p>
        </p:txBody>
      </p:sp>
      <p:sp>
        <p:nvSpPr>
          <p:cNvPr id="72" name="Freeform 6"/>
          <p:cNvSpPr>
            <a:spLocks noEditPoints="1"/>
          </p:cNvSpPr>
          <p:nvPr/>
        </p:nvSpPr>
        <p:spPr bwMode="auto">
          <a:xfrm>
            <a:off x="4391025" y="3182540"/>
            <a:ext cx="166687" cy="146447"/>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FFC000"/>
          </a:solidFill>
          <a:ln>
            <a:noFill/>
          </a:ln>
        </p:spPr>
        <p:txBody>
          <a:bodyPr lIns="91425" tIns="45712" rIns="91425" bIns="45712"/>
          <a:lstStyle/>
          <a:p>
            <a:pPr defTabSz="913765">
              <a:defRPr/>
            </a:pPr>
            <a:endParaRPr lang="en-US" sz="2400" kern="0" dirty="0">
              <a:solidFill>
                <a:srgbClr val="95A5A6"/>
              </a:solidFill>
            </a:endParaRPr>
          </a:p>
        </p:txBody>
      </p:sp>
      <p:sp>
        <p:nvSpPr>
          <p:cNvPr id="73" name="Rectangle 1436"/>
          <p:cNvSpPr>
            <a:spLocks noChangeArrowheads="1"/>
          </p:cNvSpPr>
          <p:nvPr/>
        </p:nvSpPr>
        <p:spPr bwMode="auto">
          <a:xfrm>
            <a:off x="5528072" y="3356373"/>
            <a:ext cx="457200" cy="138112"/>
          </a:xfrm>
          <a:prstGeom prst="rect">
            <a:avLst/>
          </a:prstGeom>
          <a:noFill/>
          <a:ln>
            <a:noFill/>
          </a:ln>
        </p:spPr>
        <p:txBody>
          <a:bodyPr wrap="none" lIns="0" tIns="0" rIns="0" bIns="0">
            <a:spAutoFit/>
          </a:bodyPr>
          <a:lstStyle/>
          <a:p>
            <a:pPr algn="ctr" defTabSz="913765">
              <a:defRPr/>
            </a:pPr>
            <a:r>
              <a:rPr lang="en-US" sz="900" kern="0" dirty="0">
                <a:solidFill>
                  <a:srgbClr val="95A5A6"/>
                </a:solidFill>
                <a:cs typeface="Arial" panose="020B0604020202020204" pitchFamily="34" charset="0"/>
              </a:rPr>
              <a:t>3 Millions</a:t>
            </a:r>
            <a:endParaRPr lang="en-US" kern="0" dirty="0">
              <a:solidFill>
                <a:srgbClr val="95A5A6"/>
              </a:solidFill>
              <a:latin typeface="+mn-lt"/>
              <a:ea typeface="+mn-ea"/>
              <a:cs typeface="Arial" panose="020B0604020202020204" pitchFamily="34" charset="0"/>
            </a:endParaRPr>
          </a:p>
        </p:txBody>
      </p:sp>
      <p:sp>
        <p:nvSpPr>
          <p:cNvPr id="74" name="Freeform 6"/>
          <p:cNvSpPr>
            <a:spLocks noEditPoints="1"/>
          </p:cNvSpPr>
          <p:nvPr/>
        </p:nvSpPr>
        <p:spPr bwMode="auto">
          <a:xfrm>
            <a:off x="5672137" y="3182540"/>
            <a:ext cx="167879" cy="146447"/>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4"/>
          </a:solidFill>
          <a:ln>
            <a:noFill/>
          </a:ln>
        </p:spPr>
        <p:txBody>
          <a:bodyPr lIns="91425" tIns="45712" rIns="91425" bIns="45712"/>
          <a:lstStyle/>
          <a:p>
            <a:pPr defTabSz="913765">
              <a:defRPr/>
            </a:pPr>
            <a:endParaRPr lang="en-US" sz="2400" kern="0" dirty="0">
              <a:solidFill>
                <a:srgbClr val="95A5A6"/>
              </a:solidFill>
            </a:endParaRPr>
          </a:p>
        </p:txBody>
      </p:sp>
      <p:sp>
        <p:nvSpPr>
          <p:cNvPr id="75" name="Rectangle 1436"/>
          <p:cNvSpPr>
            <a:spLocks noChangeArrowheads="1"/>
          </p:cNvSpPr>
          <p:nvPr/>
        </p:nvSpPr>
        <p:spPr bwMode="auto">
          <a:xfrm>
            <a:off x="6959204" y="3356373"/>
            <a:ext cx="236934" cy="138112"/>
          </a:xfrm>
          <a:prstGeom prst="rect">
            <a:avLst/>
          </a:prstGeom>
          <a:noFill/>
          <a:ln>
            <a:noFill/>
          </a:ln>
        </p:spPr>
        <p:txBody>
          <a:bodyPr wrap="none" lIns="0" tIns="0" rIns="0" bIns="0">
            <a:spAutoFit/>
          </a:bodyPr>
          <a:lstStyle/>
          <a:p>
            <a:pPr algn="ctr" defTabSz="913765">
              <a:defRPr/>
            </a:pPr>
            <a:r>
              <a:rPr lang="en-US" sz="900" kern="0" dirty="0">
                <a:solidFill>
                  <a:srgbClr val="95A5A6"/>
                </a:solidFill>
                <a:cs typeface="Arial" panose="020B0604020202020204" pitchFamily="34" charset="0"/>
              </a:rPr>
              <a:t>458K</a:t>
            </a:r>
            <a:endParaRPr lang="en-US" kern="0" dirty="0">
              <a:solidFill>
                <a:srgbClr val="95A5A6"/>
              </a:solidFill>
              <a:latin typeface="+mn-lt"/>
              <a:ea typeface="+mn-ea"/>
              <a:cs typeface="Arial" panose="020B0604020202020204" pitchFamily="34" charset="0"/>
            </a:endParaRPr>
          </a:p>
        </p:txBody>
      </p:sp>
      <p:sp>
        <p:nvSpPr>
          <p:cNvPr id="76" name="Freeform 6"/>
          <p:cNvSpPr>
            <a:spLocks noEditPoints="1"/>
          </p:cNvSpPr>
          <p:nvPr/>
        </p:nvSpPr>
        <p:spPr bwMode="auto">
          <a:xfrm>
            <a:off x="6993731" y="3182540"/>
            <a:ext cx="166687" cy="146447"/>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FFC000"/>
          </a:solidFill>
          <a:ln>
            <a:noFill/>
          </a:ln>
        </p:spPr>
        <p:txBody>
          <a:bodyPr lIns="91425" tIns="45712" rIns="91425" bIns="45712"/>
          <a:lstStyle/>
          <a:p>
            <a:pPr defTabSz="913765">
              <a:defRPr/>
            </a:pPr>
            <a:endParaRPr lang="en-US" sz="2400" kern="0" dirty="0">
              <a:solidFill>
                <a:srgbClr val="95A5A6"/>
              </a:solidFill>
            </a:endParaRPr>
          </a:p>
        </p:txBody>
      </p:sp>
      <p:grpSp>
        <p:nvGrpSpPr>
          <p:cNvPr id="29" name="组合 28"/>
          <p:cNvGrpSpPr/>
          <p:nvPr/>
        </p:nvGrpSpPr>
        <p:grpSpPr>
          <a:xfrm>
            <a:off x="-14166" y="81880"/>
            <a:ext cx="9146644" cy="401638"/>
            <a:chOff x="-14166" y="176694"/>
            <a:chExt cx="9146644" cy="401638"/>
          </a:xfrm>
        </p:grpSpPr>
        <p:sp>
          <p:nvSpPr>
            <p:cNvPr id="30" name="任意多边形: 形状 18"/>
            <p:cNvSpPr/>
            <p:nvPr/>
          </p:nvSpPr>
          <p:spPr>
            <a:xfrm>
              <a:off x="520291" y="227494"/>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1" name="文本框 19"/>
            <p:cNvSpPr txBox="1">
              <a:spLocks noChangeArrowheads="1"/>
            </p:cNvSpPr>
            <p:nvPr/>
          </p:nvSpPr>
          <p:spPr bwMode="auto">
            <a:xfrm>
              <a:off x="994953" y="176694"/>
              <a:ext cx="1806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2000" dirty="0">
                  <a:solidFill>
                    <a:srgbClr val="FFC000"/>
                  </a:solidFill>
                </a:rPr>
                <a:t>Title</a:t>
              </a:r>
              <a:endParaRPr lang="en-US" altLang="zh-CN" sz="2000" dirty="0">
                <a:solidFill>
                  <a:srgbClr val="FFC000"/>
                </a:solidFill>
              </a:endParaRPr>
            </a:p>
          </p:txBody>
        </p:sp>
        <p:grpSp>
          <p:nvGrpSpPr>
            <p:cNvPr id="32" name="组合 7"/>
            <p:cNvGrpSpPr/>
            <p:nvPr/>
          </p:nvGrpSpPr>
          <p:grpSpPr bwMode="auto">
            <a:xfrm rot="5400000">
              <a:off x="133471" y="195744"/>
              <a:ext cx="68263" cy="363538"/>
              <a:chOff x="959" y="1331"/>
              <a:chExt cx="108" cy="572"/>
            </a:xfrm>
            <a:solidFill>
              <a:srgbClr val="FFC000"/>
            </a:solidFill>
          </p:grpSpPr>
          <p:cxnSp>
            <p:nvCxnSpPr>
              <p:cNvPr id="41" name="直接连接符 40"/>
              <p:cNvCxnSpPr/>
              <p:nvPr/>
            </p:nvCxnSpPr>
            <p:spPr>
              <a:xfrm>
                <a:off x="1012" y="1363"/>
                <a:ext cx="0" cy="54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959" y="1331"/>
                <a:ext cx="108" cy="107"/>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grpSp>
          <p:nvGrpSpPr>
            <p:cNvPr id="33" name="组合 33"/>
            <p:cNvGrpSpPr/>
            <p:nvPr/>
          </p:nvGrpSpPr>
          <p:grpSpPr>
            <a:xfrm>
              <a:off x="2384819" y="343382"/>
              <a:ext cx="6747659" cy="68263"/>
              <a:chOff x="3461553" y="517741"/>
              <a:chExt cx="6747659" cy="68263"/>
            </a:xfrm>
            <a:solidFill>
              <a:srgbClr val="64A177"/>
            </a:solidFill>
          </p:grpSpPr>
          <p:cxnSp>
            <p:nvCxnSpPr>
              <p:cNvPr id="39" name="直接连接符 38"/>
              <p:cNvCxnSpPr/>
              <p:nvPr/>
            </p:nvCxnSpPr>
            <p:spPr>
              <a:xfrm flipV="1">
                <a:off x="3495533" y="551874"/>
                <a:ext cx="6713679" cy="1"/>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bwMode="auto">
              <a:xfrm rot="16200000">
                <a:off x="3461401" y="517893"/>
                <a:ext cx="68263" cy="679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p>
            </p:txBody>
          </p:sp>
        </p:grpSp>
        <p:sp>
          <p:nvSpPr>
            <p:cNvPr id="36" name="文本框 36"/>
            <p:cNvSpPr txBox="1">
              <a:spLocks noChangeArrowheads="1"/>
            </p:cNvSpPr>
            <p:nvPr/>
          </p:nvSpPr>
          <p:spPr bwMode="auto">
            <a:xfrm>
              <a:off x="609191" y="230669"/>
              <a:ext cx="679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zh-CN" altLang="en-US">
                  <a:solidFill>
                    <a:schemeClr val="bg1"/>
                  </a:solidFill>
                  <a:latin typeface="幼圆" panose="02010509060101010101" pitchFamily="49" charset="-122"/>
                  <a:ea typeface="幼圆" panose="02010509060101010101" pitchFamily="49" charset="-122"/>
                </a:rPr>
                <a:t>标  题</a:t>
              </a:r>
              <a:endParaRPr lang="en-US" altLang="zh-CN">
                <a:solidFill>
                  <a:schemeClr val="bg1"/>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2500"/>
                            </p:stCondLst>
                            <p:childTnLst>
                              <p:par>
                                <p:cTn id="35" presetID="16" presetClass="entr" presetSubtype="37"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arn(outVertical)">
                                      <p:cBhvr>
                                        <p:cTn id="37" dur="500"/>
                                        <p:tgtEl>
                                          <p:spTgt spid="66"/>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矩形 14"/>
          <p:cNvSpPr/>
          <p:nvPr/>
        </p:nvSpPr>
        <p:spPr>
          <a:xfrm>
            <a:off x="0" y="0"/>
            <a:ext cx="9144000" cy="5143500"/>
          </a:xfrm>
          <a:prstGeom prst="rect">
            <a:avLst/>
          </a:prstGeom>
          <a:blipFill>
            <a:blip r:embed="rId1"/>
            <a:stretch>
              <a:fillRect l="-4000" t="-10000"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V="1">
            <a:off x="3779912" y="-12858"/>
            <a:ext cx="5024376" cy="5156357"/>
          </a:xfrm>
          <a:custGeom>
            <a:avLst/>
            <a:gdLst>
              <a:gd name="connsiteX0" fmla="*/ 1601745 w 5987384"/>
              <a:gd name="connsiteY0" fmla="*/ 0 h 6870191"/>
              <a:gd name="connsiteX1" fmla="*/ 5987384 w 5987384"/>
              <a:gd name="connsiteY1" fmla="*/ 0 h 6870191"/>
              <a:gd name="connsiteX2" fmla="*/ 2179128 w 5987384"/>
              <a:gd name="connsiteY2" fmla="*/ 6870191 h 6870191"/>
              <a:gd name="connsiteX3" fmla="*/ 0 w 5987384"/>
              <a:gd name="connsiteY3" fmla="*/ 6870191 h 6870191"/>
              <a:gd name="connsiteX4" fmla="*/ 0 w 5987384"/>
              <a:gd name="connsiteY4" fmla="*/ 2891132 h 6870191"/>
              <a:gd name="connsiteX0-1" fmla="*/ 1601745 w 5987384"/>
              <a:gd name="connsiteY0-2" fmla="*/ 0 h 6894575"/>
              <a:gd name="connsiteX1-3" fmla="*/ 5987384 w 5987384"/>
              <a:gd name="connsiteY1-4" fmla="*/ 0 h 6894575"/>
              <a:gd name="connsiteX2-5" fmla="*/ 2252280 w 5987384"/>
              <a:gd name="connsiteY2-6" fmla="*/ 6894575 h 6894575"/>
              <a:gd name="connsiteX3-7" fmla="*/ 0 w 5987384"/>
              <a:gd name="connsiteY3-8" fmla="*/ 6870191 h 6894575"/>
              <a:gd name="connsiteX4-9" fmla="*/ 0 w 5987384"/>
              <a:gd name="connsiteY4-10" fmla="*/ 2891132 h 6894575"/>
              <a:gd name="connsiteX5" fmla="*/ 1601745 w 5987384"/>
              <a:gd name="connsiteY5" fmla="*/ 0 h 6894575"/>
              <a:gd name="connsiteX0-11" fmla="*/ 1601745 w 5987384"/>
              <a:gd name="connsiteY0-12" fmla="*/ 0 h 6894575"/>
              <a:gd name="connsiteX1-13" fmla="*/ 5987384 w 5987384"/>
              <a:gd name="connsiteY1-14" fmla="*/ 0 h 6894575"/>
              <a:gd name="connsiteX2-15" fmla="*/ 2252280 w 5987384"/>
              <a:gd name="connsiteY2-16" fmla="*/ 6894575 h 6894575"/>
              <a:gd name="connsiteX3-17" fmla="*/ 0 w 5987384"/>
              <a:gd name="connsiteY3-18" fmla="*/ 6881077 h 6894575"/>
              <a:gd name="connsiteX4-19" fmla="*/ 0 w 5987384"/>
              <a:gd name="connsiteY4-20" fmla="*/ 2891132 h 6894575"/>
              <a:gd name="connsiteX5-21" fmla="*/ 1601745 w 5987384"/>
              <a:gd name="connsiteY5-22" fmla="*/ 0 h 6894575"/>
              <a:gd name="connsiteX0-23" fmla="*/ 3845308 w 8230947"/>
              <a:gd name="connsiteY0-24" fmla="*/ 0 h 6894575"/>
              <a:gd name="connsiteX1-25" fmla="*/ 8230947 w 8230947"/>
              <a:gd name="connsiteY1-26" fmla="*/ 0 h 6894575"/>
              <a:gd name="connsiteX2-27" fmla="*/ 4495843 w 8230947"/>
              <a:gd name="connsiteY2-28" fmla="*/ 6894575 h 6894575"/>
              <a:gd name="connsiteX3-29" fmla="*/ 2243563 w 8230947"/>
              <a:gd name="connsiteY3-30" fmla="*/ 6881077 h 6894575"/>
              <a:gd name="connsiteX4-31" fmla="*/ 0 w 8230947"/>
              <a:gd name="connsiteY4-32" fmla="*/ 6886641 h 6894575"/>
              <a:gd name="connsiteX5-33" fmla="*/ 3845308 w 8230947"/>
              <a:gd name="connsiteY5-34" fmla="*/ 0 h 68945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8230947" h="6894575">
                <a:moveTo>
                  <a:pt x="3845308" y="0"/>
                </a:moveTo>
                <a:lnTo>
                  <a:pt x="8230947" y="0"/>
                </a:lnTo>
                <a:lnTo>
                  <a:pt x="4495843" y="6894575"/>
                </a:lnTo>
                <a:lnTo>
                  <a:pt x="2243563" y="6881077"/>
                </a:lnTo>
                <a:lnTo>
                  <a:pt x="0" y="6886641"/>
                </a:lnTo>
                <a:lnTo>
                  <a:pt x="3845308" y="0"/>
                </a:lnTo>
                <a:close/>
              </a:path>
            </a:pathLst>
          </a:custGeom>
          <a:solidFill>
            <a:srgbClr val="73C8FF">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084168" y="2715766"/>
            <a:ext cx="2168810" cy="2646878"/>
          </a:xfrm>
          <a:prstGeom prst="rect">
            <a:avLst/>
          </a:prstGeom>
          <a:noFill/>
        </p:spPr>
        <p:txBody>
          <a:bodyPr wrap="square" rtlCol="0">
            <a:spAutoFit/>
          </a:bodyPr>
          <a:lstStyle/>
          <a:p>
            <a:r>
              <a:rPr lang="en-US" altLang="zh-CN" sz="16600" dirty="0" smtClean="0">
                <a:solidFill>
                  <a:schemeClr val="bg1"/>
                </a:solidFill>
                <a:latin typeface="Agency FB" panose="020B0503020202020204" pitchFamily="34" charset="0"/>
                <a:ea typeface="Kozuka Gothic Pro B" panose="020B0800000000000000" pitchFamily="34" charset="-128"/>
              </a:rPr>
              <a:t>02</a:t>
            </a:r>
            <a:endParaRPr lang="zh-CN" altLang="en-US" sz="16600" dirty="0">
              <a:solidFill>
                <a:schemeClr val="bg1"/>
              </a:solidFill>
              <a:latin typeface="Agency FB" panose="020B0503020202020204" pitchFamily="34" charset="0"/>
              <a:ea typeface="Kozuka Gothic Pro B" panose="020B0800000000000000" pitchFamily="34" charset="-128"/>
            </a:endParaRPr>
          </a:p>
        </p:txBody>
      </p:sp>
      <p:sp>
        <p:nvSpPr>
          <p:cNvPr id="18" name="矩形 17"/>
          <p:cNvSpPr/>
          <p:nvPr/>
        </p:nvSpPr>
        <p:spPr>
          <a:xfrm>
            <a:off x="4788024" y="771550"/>
            <a:ext cx="2348842" cy="400110"/>
          </a:xfrm>
          <a:prstGeom prst="rect">
            <a:avLst/>
          </a:prstGeom>
        </p:spPr>
        <p:txBody>
          <a:bodyPr wrap="square">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相关标题文字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788024" y="1239575"/>
            <a:ext cx="2247565" cy="1061829"/>
          </a:xfrm>
          <a:prstGeom prst="rect">
            <a:avLst/>
          </a:prstGeom>
          <a:noFill/>
        </p:spPr>
        <p:txBody>
          <a:bodyPr wrap="square" rtlCol="0">
            <a:spAutoFit/>
          </a:bodyPr>
          <a:lstStyle/>
          <a:p>
            <a:pPr algn="just">
              <a:lnSpc>
                <a:spcPct val="150000"/>
              </a:lnSpc>
            </a:pPr>
            <a:r>
              <a:rPr lang="en-US" altLang="zh-CN" sz="1050" dirty="0" smtClean="0">
                <a:solidFill>
                  <a:schemeClr val="bg1"/>
                </a:solidFill>
                <a:latin typeface="Arial" panose="020B0604020202020204" pitchFamily="34" charset="0"/>
                <a:cs typeface="Arial" panose="020B0604020202020204" pitchFamily="34" charset="0"/>
              </a:rPr>
              <a:t>Click add related title text, and click add related title text, click add related title text, click on add related title words.</a:t>
            </a:r>
            <a:endParaRPr lang="zh-CN" altLang="en-US" sz="1050" dirty="0">
              <a:solidFill>
                <a:schemeClr val="bg1"/>
              </a:solidFill>
              <a:latin typeface="Arial" panose="020B0604020202020204" pitchFamily="34" charset="0"/>
              <a:cs typeface="Arial" panose="020B0604020202020204" pitchFamily="34" charset="0"/>
            </a:endParaRPr>
          </a:p>
        </p:txBody>
      </p:sp>
      <p:cxnSp>
        <p:nvCxnSpPr>
          <p:cNvPr id="20" name="直接连接符 19"/>
          <p:cNvCxnSpPr/>
          <p:nvPr/>
        </p:nvCxnSpPr>
        <p:spPr>
          <a:xfrm>
            <a:off x="4840090" y="1230057"/>
            <a:ext cx="212349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strVal val="4*#ppt_w"/>
                                          </p:val>
                                        </p:tav>
                                        <p:tav tm="100000">
                                          <p:val>
                                            <p:strVal val="#ppt_w"/>
                                          </p:val>
                                        </p:tav>
                                      </p:tavLst>
                                    </p:anim>
                                    <p:anim calcmode="lin" valueType="num">
                                      <p:cBhvr>
                                        <p:cTn id="8" dur="2000" fill="hold"/>
                                        <p:tgtEl>
                                          <p:spTgt spid="15"/>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6" presetClass="emph" presetSubtype="0" fill="hold" grpId="1" nodeType="after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childTnLst>
                          </p:cTn>
                        </p:par>
                        <p:par>
                          <p:cTn id="13" fill="hold">
                            <p:stCondLst>
                              <p:cond delay="2500"/>
                            </p:stCondLst>
                            <p:childTnLst>
                              <p:par>
                                <p:cTn id="14" presetID="2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par>
                          <p:cTn id="17" fill="hold">
                            <p:stCondLst>
                              <p:cond delay="3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7"/>
                                        </p:tgtEl>
                                        <p:attrNameLst>
                                          <p:attrName>ppt_y</p:attrName>
                                        </p:attrNameLst>
                                      </p:cBhvr>
                                      <p:tavLst>
                                        <p:tav tm="0">
                                          <p:val>
                                            <p:strVal val="#ppt_y"/>
                                          </p:val>
                                        </p:tav>
                                        <p:tav tm="100000">
                                          <p:val>
                                            <p:strVal val="#ppt_y"/>
                                          </p:val>
                                        </p:tav>
                                      </p:tavLst>
                                    </p:anim>
                                    <p:anim calcmode="lin" valueType="num">
                                      <p:cBhvr>
                                        <p:cTn id="22"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7"/>
                                        </p:tgtEl>
                                      </p:cBhvr>
                                    </p:animEffect>
                                  </p:childTnLst>
                                </p:cTn>
                              </p:par>
                            </p:childTnLst>
                          </p:cTn>
                        </p:par>
                        <p:par>
                          <p:cTn id="25" fill="hold">
                            <p:stCondLst>
                              <p:cond delay="1549"/>
                            </p:stCondLst>
                            <p:childTnLst>
                              <p:par>
                                <p:cTn id="26" presetID="5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2049"/>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2549"/>
                            </p:stCondLst>
                            <p:childTnLst>
                              <p:par>
                                <p:cTn id="36" presetID="42"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7" grpId="0"/>
      <p:bldP spid="18" grpId="0"/>
      <p:bldP spid="19"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ISPRING_PRESENTATION_TITLE" val="1443"/>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MH_TYPE" val="#NeiR#"/>
  <p:tag name="MH_NUMBER" val="4"/>
  <p:tag name="MH_CATEGORY" val="#BingLLB#"/>
  <p:tag name="MH_LAYOUT" val="SubTitle"/>
  <p:tag name="MH" val="20161022203400"/>
  <p:tag name="MH_LIBRARY" val="GRAPHIC"/>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www.xqppt.com">
  <a:themeElements>
    <a:clrScheme name="自定义 1033">
      <a:dk1>
        <a:sysClr val="windowText" lastClr="000000"/>
      </a:dk1>
      <a:lt1>
        <a:sysClr val="window" lastClr="FFFFFF"/>
      </a:lt1>
      <a:dk2>
        <a:srgbClr val="1F497D"/>
      </a:dk2>
      <a:lt2>
        <a:srgbClr val="EEECE1"/>
      </a:lt2>
      <a:accent1>
        <a:srgbClr val="D82C76"/>
      </a:accent1>
      <a:accent2>
        <a:srgbClr val="73C8FF"/>
      </a:accent2>
      <a:accent3>
        <a:srgbClr val="D82C76"/>
      </a:accent3>
      <a:accent4>
        <a:srgbClr val="73C8FF"/>
      </a:accent4>
      <a:accent5>
        <a:srgbClr val="D82C76"/>
      </a:accent5>
      <a:accent6>
        <a:srgbClr val="73C8FF"/>
      </a:accent6>
      <a:hlink>
        <a:srgbClr val="007FA2"/>
      </a:hlink>
      <a:folHlink>
        <a:srgbClr val="FF49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4232</Words>
  <Application>WPS 演示</Application>
  <PresentationFormat>全屏显示(16:9)</PresentationFormat>
  <Paragraphs>491</Paragraphs>
  <Slides>25</Slides>
  <Notes>25</Notes>
  <HiddenSlides>0</HiddenSlides>
  <MMClips>1</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25</vt:i4>
      </vt:variant>
    </vt:vector>
  </HeadingPairs>
  <TitlesOfParts>
    <vt:vector size="53" baseType="lpstr">
      <vt:lpstr>Arial</vt:lpstr>
      <vt:lpstr>宋体</vt:lpstr>
      <vt:lpstr>Wingdings</vt:lpstr>
      <vt:lpstr>Open Sans</vt:lpstr>
      <vt:lpstr>Segoe Print</vt:lpstr>
      <vt:lpstr>冬青黑体简体中文 W3</vt:lpstr>
      <vt:lpstr>微软雅黑</vt:lpstr>
      <vt:lpstr>汉仪旗黑-35S</vt:lpstr>
      <vt:lpstr>黑体</vt:lpstr>
      <vt:lpstr>方正正中黑简体</vt:lpstr>
      <vt:lpstr>汉仪中宋简</vt:lpstr>
      <vt:lpstr>Calibri</vt:lpstr>
      <vt:lpstr>Arial Narrow</vt:lpstr>
      <vt:lpstr>Agency FB</vt:lpstr>
      <vt:lpstr>Trebuchet MS</vt:lpstr>
      <vt:lpstr>Kozuka Gothic Pro B</vt:lpstr>
      <vt:lpstr>Times New Roman</vt:lpstr>
      <vt:lpstr>华文黑体</vt:lpstr>
      <vt:lpstr>华文细黑</vt:lpstr>
      <vt:lpstr>幼圆</vt:lpstr>
      <vt:lpstr>Calibri</vt:lpstr>
      <vt:lpstr>AvantGarde Md BT</vt:lpstr>
      <vt:lpstr>Arial Unicode MS</vt:lpstr>
      <vt:lpstr>方正大黑_GBK</vt:lpstr>
      <vt:lpstr>Arial Black</vt:lpstr>
      <vt:lpstr>方正黑体_GBK</vt:lpstr>
      <vt:lpstr>MS UI Gothic</vt:lpstr>
      <vt:lpstr>www.xqppt.com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dc:subject/>
  <cp:lastModifiedBy> </cp:lastModifiedBy>
  <cp:revision>1</cp:revision>
  <dcterms:created xsi:type="dcterms:W3CDTF">2020-12-07T07:21:44Z</dcterms:created>
  <dcterms:modified xsi:type="dcterms:W3CDTF">2020-12-07T07:21:44Z</dcterms:modified>
  <cp:category/>
  <dc:description/>
  <cp:contentStatus/>
  <dc:identifier/>
  <cp:keywords/>
  <dc:language>utf-8</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