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7"/>
  </p:handoutMasterIdLst>
  <p:sldIdLst>
    <p:sldId id="353" r:id="rId3"/>
    <p:sldId id="354" r:id="rId5"/>
    <p:sldId id="35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05" r:id="rId46"/>
  </p:sldIdLst>
  <p:sldSz cx="9144000" cy="5143500" type="screen16x9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14C90"/>
    <a:srgbClr val="6FBE43"/>
    <a:srgbClr val="A6A6A6"/>
    <a:srgbClr val="404040"/>
    <a:srgbClr val="8DC21F"/>
    <a:srgbClr val="0084CF"/>
    <a:srgbClr val="7F7F7F"/>
    <a:srgbClr val="0069A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424" autoAdjust="0"/>
  </p:normalViewPr>
  <p:slideViewPr>
    <p:cSldViewPr>
      <p:cViewPr varScale="1">
        <p:scale>
          <a:sx n="98" d="100"/>
          <a:sy n="98" d="100"/>
        </p:scale>
        <p:origin x="510" y="72"/>
      </p:cViewPr>
      <p:guideLst>
        <p:guide orient="horz" pos="395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28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1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0084CF"/>
            </a:solidFill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0084CF"/>
            </a:solidFill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8DC21F"/>
            </a:solidFill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2"/>
            </a:solidFill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04D39-5784-423E-A96F-4D2439DC45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71CE-572E-46AB-AA49-0F9678A4B1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1A56-7DC9-4CE7-814A-EF2CF3522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071CE-572E-46AB-AA49-0F9678A4B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071CE-572E-46AB-AA49-0F9678A4B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1306999" y="-884634"/>
            <a:ext cx="29218464" cy="6954353"/>
            <a:chOff x="-1266957" y="-849575"/>
            <a:chExt cx="29218464" cy="6954353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35058"/>
              <a:ext cx="25913416" cy="5133415"/>
            </a:xfrm>
            <a:prstGeom prst="rect">
              <a:avLst/>
            </a:prstGeom>
            <a:gradFill flip="none" rotWithShape="1">
              <a:gsLst>
                <a:gs pos="41000">
                  <a:srgbClr val="DEE3EF"/>
                </a:gs>
                <a:gs pos="73000">
                  <a:srgbClr val="B9CBD9"/>
                </a:gs>
                <a:gs pos="0">
                  <a:srgbClr val="E6EAF2"/>
                </a:gs>
                <a:gs pos="98000">
                  <a:srgbClr val="E3E8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 userDrawn="1"/>
          </p:nvSpPr>
          <p:spPr>
            <a:xfrm rot="705372">
              <a:off x="-1266957" y="1503700"/>
              <a:ext cx="5370020" cy="3273911"/>
            </a:xfrm>
            <a:prstGeom prst="ellipse">
              <a:avLst/>
            </a:prstGeom>
            <a:gradFill flip="none" rotWithShape="1">
              <a:gsLst>
                <a:gs pos="75000">
                  <a:srgbClr val="87A2BD">
                    <a:alpha val="0"/>
                  </a:srgbClr>
                </a:gs>
                <a:gs pos="0">
                  <a:srgbClr val="87A2BD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椭圆 319"/>
            <p:cNvSpPr/>
            <p:nvPr userDrawn="1"/>
          </p:nvSpPr>
          <p:spPr>
            <a:xfrm rot="2231152">
              <a:off x="4496233" y="1551943"/>
              <a:ext cx="4454278" cy="4552835"/>
            </a:xfrm>
            <a:prstGeom prst="ellipse">
              <a:avLst/>
            </a:prstGeom>
            <a:gradFill flip="none" rotWithShape="1">
              <a:gsLst>
                <a:gs pos="68000">
                  <a:srgbClr val="87A2BD">
                    <a:alpha val="0"/>
                  </a:srgbClr>
                </a:gs>
                <a:gs pos="0">
                  <a:srgbClr val="87A2BD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椭圆 320"/>
            <p:cNvSpPr/>
            <p:nvPr userDrawn="1"/>
          </p:nvSpPr>
          <p:spPr>
            <a:xfrm rot="21417524">
              <a:off x="7962274" y="1890086"/>
              <a:ext cx="9001000" cy="3530280"/>
            </a:xfrm>
            <a:prstGeom prst="ellipse">
              <a:avLst/>
            </a:prstGeom>
            <a:gradFill flip="none" rotWithShape="1">
              <a:gsLst>
                <a:gs pos="67000">
                  <a:srgbClr val="87A2BD">
                    <a:alpha val="0"/>
                  </a:srgbClr>
                </a:gs>
                <a:gs pos="0">
                  <a:srgbClr val="87A2BD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椭圆 322"/>
            <p:cNvSpPr/>
            <p:nvPr userDrawn="1"/>
          </p:nvSpPr>
          <p:spPr>
            <a:xfrm>
              <a:off x="15038108" y="-849575"/>
              <a:ext cx="9001000" cy="3530280"/>
            </a:xfrm>
            <a:prstGeom prst="ellipse">
              <a:avLst/>
            </a:prstGeom>
            <a:gradFill flip="none" rotWithShape="1">
              <a:gsLst>
                <a:gs pos="61000">
                  <a:srgbClr val="87A2BD">
                    <a:alpha val="0"/>
                  </a:srgbClr>
                </a:gs>
                <a:gs pos="0">
                  <a:srgbClr val="87A2BD">
                    <a:alpha val="3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椭圆 323"/>
            <p:cNvSpPr/>
            <p:nvPr userDrawn="1"/>
          </p:nvSpPr>
          <p:spPr>
            <a:xfrm rot="20479048">
              <a:off x="18950507" y="1672452"/>
              <a:ext cx="9001000" cy="3353271"/>
            </a:xfrm>
            <a:prstGeom prst="ellipse">
              <a:avLst/>
            </a:prstGeom>
            <a:gradFill flip="none" rotWithShape="1">
              <a:gsLst>
                <a:gs pos="67000">
                  <a:srgbClr val="87A2BD">
                    <a:alpha val="0"/>
                  </a:srgbClr>
                </a:gs>
                <a:gs pos="0">
                  <a:srgbClr val="87A2BD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4" name="组合 823"/>
          <p:cNvGrpSpPr/>
          <p:nvPr userDrawn="1"/>
        </p:nvGrpSpPr>
        <p:grpSpPr>
          <a:xfrm>
            <a:off x="-292493" y="-117315"/>
            <a:ext cx="26165867" cy="5394175"/>
            <a:chOff x="-292493" y="-117315"/>
            <a:chExt cx="26691827" cy="5394175"/>
          </a:xfrm>
        </p:grpSpPr>
        <p:sp>
          <p:nvSpPr>
            <p:cNvPr id="825" name="椭圆 824"/>
            <p:cNvSpPr/>
            <p:nvPr userDrawn="1"/>
          </p:nvSpPr>
          <p:spPr>
            <a:xfrm>
              <a:off x="380447" y="290508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6" name="椭圆 825"/>
            <p:cNvSpPr/>
            <p:nvPr userDrawn="1"/>
          </p:nvSpPr>
          <p:spPr>
            <a:xfrm>
              <a:off x="978832" y="289578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7" name="椭圆 826"/>
            <p:cNvSpPr/>
            <p:nvPr userDrawn="1"/>
          </p:nvSpPr>
          <p:spPr>
            <a:xfrm>
              <a:off x="7236227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8" name="椭圆 827"/>
            <p:cNvSpPr/>
            <p:nvPr userDrawn="1"/>
          </p:nvSpPr>
          <p:spPr>
            <a:xfrm>
              <a:off x="6590425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9" name="椭圆 828"/>
            <p:cNvSpPr/>
            <p:nvPr userDrawn="1"/>
          </p:nvSpPr>
          <p:spPr>
            <a:xfrm>
              <a:off x="1588064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0" name="椭圆 829"/>
            <p:cNvSpPr/>
            <p:nvPr userDrawn="1"/>
          </p:nvSpPr>
          <p:spPr>
            <a:xfrm>
              <a:off x="853644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1" name="椭圆 830"/>
            <p:cNvSpPr/>
            <p:nvPr userDrawn="1"/>
          </p:nvSpPr>
          <p:spPr>
            <a:xfrm>
              <a:off x="7879533" y="1099902"/>
              <a:ext cx="585665" cy="5856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2" name="椭圆 831"/>
            <p:cNvSpPr/>
            <p:nvPr userDrawn="1"/>
          </p:nvSpPr>
          <p:spPr>
            <a:xfrm>
              <a:off x="8422080" y="106310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3" name="椭圆 832"/>
            <p:cNvSpPr/>
            <p:nvPr userDrawn="1"/>
          </p:nvSpPr>
          <p:spPr>
            <a:xfrm>
              <a:off x="2460391" y="107215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4" name="椭圆 833"/>
            <p:cNvSpPr/>
            <p:nvPr userDrawn="1"/>
          </p:nvSpPr>
          <p:spPr>
            <a:xfrm>
              <a:off x="3036524" y="10814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5" name="椭圆 834"/>
            <p:cNvSpPr/>
            <p:nvPr userDrawn="1"/>
          </p:nvSpPr>
          <p:spPr>
            <a:xfrm>
              <a:off x="6060791" y="105958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6" name="椭圆 835"/>
            <p:cNvSpPr/>
            <p:nvPr userDrawn="1"/>
          </p:nvSpPr>
          <p:spPr>
            <a:xfrm>
              <a:off x="5412719" y="106888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7" name="椭圆 836"/>
            <p:cNvSpPr/>
            <p:nvPr userDrawn="1"/>
          </p:nvSpPr>
          <p:spPr>
            <a:xfrm>
              <a:off x="4205985" y="105958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8" name="椭圆 837"/>
            <p:cNvSpPr/>
            <p:nvPr userDrawn="1"/>
          </p:nvSpPr>
          <p:spPr>
            <a:xfrm>
              <a:off x="4782118" y="106888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9" name="椭圆 838"/>
            <p:cNvSpPr/>
            <p:nvPr userDrawn="1"/>
          </p:nvSpPr>
          <p:spPr>
            <a:xfrm>
              <a:off x="3612588" y="106888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0" name="椭圆 839"/>
            <p:cNvSpPr/>
            <p:nvPr userDrawn="1"/>
          </p:nvSpPr>
          <p:spPr>
            <a:xfrm>
              <a:off x="7789052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1" name="椭圆 840"/>
            <p:cNvSpPr/>
            <p:nvPr userDrawn="1"/>
          </p:nvSpPr>
          <p:spPr>
            <a:xfrm>
              <a:off x="8388493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2" name="椭圆 841"/>
            <p:cNvSpPr/>
            <p:nvPr userDrawn="1"/>
          </p:nvSpPr>
          <p:spPr>
            <a:xfrm>
              <a:off x="7212988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3" name="椭圆 842"/>
            <p:cNvSpPr/>
            <p:nvPr userDrawn="1"/>
          </p:nvSpPr>
          <p:spPr>
            <a:xfrm>
              <a:off x="5575143" y="17076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4" name="椭圆 843"/>
            <p:cNvSpPr/>
            <p:nvPr userDrawn="1"/>
          </p:nvSpPr>
          <p:spPr>
            <a:xfrm>
              <a:off x="-221250" y="172722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5" name="椭圆 844"/>
            <p:cNvSpPr/>
            <p:nvPr userDrawn="1"/>
          </p:nvSpPr>
          <p:spPr>
            <a:xfrm>
              <a:off x="7812360" y="163926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6" name="椭圆 845"/>
            <p:cNvSpPr/>
            <p:nvPr userDrawn="1"/>
          </p:nvSpPr>
          <p:spPr>
            <a:xfrm>
              <a:off x="8388493" y="164856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7" name="椭圆 846"/>
            <p:cNvSpPr/>
            <p:nvPr userDrawn="1"/>
          </p:nvSpPr>
          <p:spPr>
            <a:xfrm>
              <a:off x="7164288" y="164856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8" name="椭圆 847"/>
            <p:cNvSpPr/>
            <p:nvPr userDrawn="1"/>
          </p:nvSpPr>
          <p:spPr>
            <a:xfrm>
              <a:off x="6060791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9" name="椭圆 848"/>
            <p:cNvSpPr/>
            <p:nvPr userDrawn="1"/>
          </p:nvSpPr>
          <p:spPr>
            <a:xfrm>
              <a:off x="6636924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0" name="椭圆 849"/>
            <p:cNvSpPr/>
            <p:nvPr userDrawn="1"/>
          </p:nvSpPr>
          <p:spPr>
            <a:xfrm>
              <a:off x="5412719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1" name="椭圆 850"/>
            <p:cNvSpPr/>
            <p:nvPr userDrawn="1"/>
          </p:nvSpPr>
          <p:spPr>
            <a:xfrm>
              <a:off x="4205985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2" name="椭圆 851"/>
            <p:cNvSpPr/>
            <p:nvPr userDrawn="1"/>
          </p:nvSpPr>
          <p:spPr>
            <a:xfrm>
              <a:off x="4782118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3" name="椭圆 852"/>
            <p:cNvSpPr/>
            <p:nvPr userDrawn="1"/>
          </p:nvSpPr>
          <p:spPr>
            <a:xfrm>
              <a:off x="3612588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4" name="椭圆 853"/>
            <p:cNvSpPr/>
            <p:nvPr userDrawn="1"/>
          </p:nvSpPr>
          <p:spPr>
            <a:xfrm>
              <a:off x="2460391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5" name="椭圆 854"/>
            <p:cNvSpPr/>
            <p:nvPr userDrawn="1"/>
          </p:nvSpPr>
          <p:spPr>
            <a:xfrm>
              <a:off x="3036524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6" name="椭圆 855"/>
            <p:cNvSpPr/>
            <p:nvPr userDrawn="1"/>
          </p:nvSpPr>
          <p:spPr>
            <a:xfrm>
              <a:off x="1812319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7" name="椭圆 856"/>
            <p:cNvSpPr/>
            <p:nvPr userDrawn="1"/>
          </p:nvSpPr>
          <p:spPr>
            <a:xfrm>
              <a:off x="1187693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8" name="椭圆 857"/>
            <p:cNvSpPr/>
            <p:nvPr userDrawn="1"/>
          </p:nvSpPr>
          <p:spPr>
            <a:xfrm>
              <a:off x="-108520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9" name="椭圆 858"/>
            <p:cNvSpPr/>
            <p:nvPr userDrawn="1"/>
          </p:nvSpPr>
          <p:spPr>
            <a:xfrm>
              <a:off x="539552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0" name="椭圆 859"/>
            <p:cNvSpPr/>
            <p:nvPr userDrawn="1"/>
          </p:nvSpPr>
          <p:spPr>
            <a:xfrm>
              <a:off x="2460391" y="165919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1" name="椭圆 860"/>
            <p:cNvSpPr/>
            <p:nvPr userDrawn="1"/>
          </p:nvSpPr>
          <p:spPr>
            <a:xfrm>
              <a:off x="3036524" y="166850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2" name="椭圆 861"/>
            <p:cNvSpPr/>
            <p:nvPr userDrawn="1"/>
          </p:nvSpPr>
          <p:spPr>
            <a:xfrm>
              <a:off x="4205985" y="168939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3" name="椭圆 862"/>
            <p:cNvSpPr/>
            <p:nvPr userDrawn="1"/>
          </p:nvSpPr>
          <p:spPr>
            <a:xfrm>
              <a:off x="7908348" y="49625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4" name="椭圆 863"/>
            <p:cNvSpPr/>
            <p:nvPr userDrawn="1"/>
          </p:nvSpPr>
          <p:spPr>
            <a:xfrm>
              <a:off x="7201393" y="51177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5" name="椭圆 864"/>
            <p:cNvSpPr/>
            <p:nvPr userDrawn="1"/>
          </p:nvSpPr>
          <p:spPr>
            <a:xfrm>
              <a:off x="6135111" y="54491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6" name="椭圆 865"/>
            <p:cNvSpPr/>
            <p:nvPr userDrawn="1"/>
          </p:nvSpPr>
          <p:spPr>
            <a:xfrm>
              <a:off x="5423154" y="52911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7" name="椭圆 866"/>
            <p:cNvSpPr/>
            <p:nvPr userDrawn="1"/>
          </p:nvSpPr>
          <p:spPr>
            <a:xfrm>
              <a:off x="-292493" y="51622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8" name="椭圆 867"/>
            <p:cNvSpPr/>
            <p:nvPr userDrawn="1"/>
          </p:nvSpPr>
          <p:spPr>
            <a:xfrm>
              <a:off x="274614" y="52087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9" name="椭圆 868"/>
            <p:cNvSpPr/>
            <p:nvPr userDrawn="1"/>
          </p:nvSpPr>
          <p:spPr>
            <a:xfrm>
              <a:off x="3231661" y="56326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0" name="椭圆 869"/>
            <p:cNvSpPr/>
            <p:nvPr userDrawn="1"/>
          </p:nvSpPr>
          <p:spPr>
            <a:xfrm>
              <a:off x="4199926" y="5407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1" name="椭圆 870"/>
            <p:cNvSpPr/>
            <p:nvPr userDrawn="1"/>
          </p:nvSpPr>
          <p:spPr>
            <a:xfrm>
              <a:off x="853644" y="-11731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2" name="椭圆 871"/>
            <p:cNvSpPr/>
            <p:nvPr userDrawn="1"/>
          </p:nvSpPr>
          <p:spPr>
            <a:xfrm>
              <a:off x="4422082" y="3422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3" name="椭圆 872"/>
            <p:cNvSpPr/>
            <p:nvPr userDrawn="1"/>
          </p:nvSpPr>
          <p:spPr>
            <a:xfrm>
              <a:off x="865672" y="53912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4" name="椭圆 873"/>
            <p:cNvSpPr/>
            <p:nvPr userDrawn="1"/>
          </p:nvSpPr>
          <p:spPr>
            <a:xfrm>
              <a:off x="8483504" y="-1443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5" name="椭圆 874"/>
            <p:cNvSpPr/>
            <p:nvPr userDrawn="1"/>
          </p:nvSpPr>
          <p:spPr>
            <a:xfrm>
              <a:off x="7776549" y="108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6" name="椭圆 875"/>
            <p:cNvSpPr/>
            <p:nvPr userDrawn="1"/>
          </p:nvSpPr>
          <p:spPr>
            <a:xfrm>
              <a:off x="6710267" y="3422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7" name="椭圆 876"/>
            <p:cNvSpPr/>
            <p:nvPr userDrawn="1"/>
          </p:nvSpPr>
          <p:spPr>
            <a:xfrm>
              <a:off x="5998310" y="1841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8" name="椭圆 877"/>
            <p:cNvSpPr/>
            <p:nvPr userDrawn="1"/>
          </p:nvSpPr>
          <p:spPr>
            <a:xfrm>
              <a:off x="3806817" y="5257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9" name="椭圆 878"/>
            <p:cNvSpPr/>
            <p:nvPr userDrawn="1"/>
          </p:nvSpPr>
          <p:spPr>
            <a:xfrm>
              <a:off x="5016082" y="1850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0" name="椭圆 879"/>
            <p:cNvSpPr/>
            <p:nvPr userDrawn="1"/>
          </p:nvSpPr>
          <p:spPr>
            <a:xfrm>
              <a:off x="5493716" y="406338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1" name="椭圆 880"/>
            <p:cNvSpPr/>
            <p:nvPr userDrawn="1"/>
          </p:nvSpPr>
          <p:spPr>
            <a:xfrm>
              <a:off x="978832" y="458710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2" name="椭圆 881"/>
            <p:cNvSpPr/>
            <p:nvPr userDrawn="1"/>
          </p:nvSpPr>
          <p:spPr>
            <a:xfrm>
              <a:off x="482141" y="45627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3" name="椭圆 882"/>
            <p:cNvSpPr/>
            <p:nvPr userDrawn="1"/>
          </p:nvSpPr>
          <p:spPr>
            <a:xfrm>
              <a:off x="-165931" y="402165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4" name="椭圆 883"/>
            <p:cNvSpPr/>
            <p:nvPr userDrawn="1"/>
          </p:nvSpPr>
          <p:spPr>
            <a:xfrm>
              <a:off x="-165931" y="458710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5" name="椭圆 884"/>
            <p:cNvSpPr/>
            <p:nvPr userDrawn="1"/>
          </p:nvSpPr>
          <p:spPr>
            <a:xfrm>
              <a:off x="2509108" y="452909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6" name="椭圆 885"/>
            <p:cNvSpPr/>
            <p:nvPr userDrawn="1"/>
          </p:nvSpPr>
          <p:spPr>
            <a:xfrm>
              <a:off x="3757391" y="459178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7" name="椭圆 886"/>
            <p:cNvSpPr/>
            <p:nvPr userDrawn="1"/>
          </p:nvSpPr>
          <p:spPr>
            <a:xfrm>
              <a:off x="4489034" y="458710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8" name="椭圆 887"/>
            <p:cNvSpPr/>
            <p:nvPr userDrawn="1"/>
          </p:nvSpPr>
          <p:spPr>
            <a:xfrm>
              <a:off x="6039002" y="457185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9" name="椭圆 888"/>
            <p:cNvSpPr/>
            <p:nvPr userDrawn="1"/>
          </p:nvSpPr>
          <p:spPr>
            <a:xfrm>
              <a:off x="6660232" y="45829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0" name="椭圆 889"/>
            <p:cNvSpPr/>
            <p:nvPr userDrawn="1"/>
          </p:nvSpPr>
          <p:spPr>
            <a:xfrm>
              <a:off x="8460432" y="461274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1" name="椭圆 890"/>
            <p:cNvSpPr/>
            <p:nvPr userDrawn="1"/>
          </p:nvSpPr>
          <p:spPr>
            <a:xfrm>
              <a:off x="6888952" y="373934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2" name="椭圆 891"/>
            <p:cNvSpPr/>
            <p:nvPr userDrawn="1"/>
          </p:nvSpPr>
          <p:spPr>
            <a:xfrm>
              <a:off x="7853328" y="462878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3" name="椭圆 892"/>
            <p:cNvSpPr/>
            <p:nvPr userDrawn="1"/>
          </p:nvSpPr>
          <p:spPr>
            <a:xfrm>
              <a:off x="8460432" y="406787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4" name="椭圆 893"/>
            <p:cNvSpPr/>
            <p:nvPr userDrawn="1"/>
          </p:nvSpPr>
          <p:spPr>
            <a:xfrm>
              <a:off x="7853328" y="408391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5" name="椭圆 894"/>
            <p:cNvSpPr/>
            <p:nvPr userDrawn="1"/>
          </p:nvSpPr>
          <p:spPr>
            <a:xfrm>
              <a:off x="1264028" y="350703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6" name="椭圆 895"/>
            <p:cNvSpPr/>
            <p:nvPr userDrawn="1"/>
          </p:nvSpPr>
          <p:spPr>
            <a:xfrm>
              <a:off x="2561421" y="355316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7" name="椭圆 896"/>
            <p:cNvSpPr/>
            <p:nvPr userDrawn="1"/>
          </p:nvSpPr>
          <p:spPr>
            <a:xfrm>
              <a:off x="4718732" y="401547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8" name="椭圆 897"/>
            <p:cNvSpPr/>
            <p:nvPr userDrawn="1"/>
          </p:nvSpPr>
          <p:spPr>
            <a:xfrm>
              <a:off x="9709436" y="290508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9" name="椭圆 898"/>
            <p:cNvSpPr/>
            <p:nvPr userDrawn="1"/>
          </p:nvSpPr>
          <p:spPr>
            <a:xfrm>
              <a:off x="10307821" y="289578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0" name="椭圆 899"/>
            <p:cNvSpPr/>
            <p:nvPr userDrawn="1"/>
          </p:nvSpPr>
          <p:spPr>
            <a:xfrm>
              <a:off x="16565216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1" name="椭圆 900"/>
            <p:cNvSpPr/>
            <p:nvPr userDrawn="1"/>
          </p:nvSpPr>
          <p:spPr>
            <a:xfrm>
              <a:off x="15919414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2" name="椭圆 901"/>
            <p:cNvSpPr/>
            <p:nvPr userDrawn="1"/>
          </p:nvSpPr>
          <p:spPr>
            <a:xfrm>
              <a:off x="10917053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3" name="椭圆 902"/>
            <p:cNvSpPr/>
            <p:nvPr userDrawn="1"/>
          </p:nvSpPr>
          <p:spPr>
            <a:xfrm>
              <a:off x="10182633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4" name="椭圆 903"/>
            <p:cNvSpPr/>
            <p:nvPr userDrawn="1"/>
          </p:nvSpPr>
          <p:spPr>
            <a:xfrm>
              <a:off x="17751069" y="106310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5" name="椭圆 904"/>
            <p:cNvSpPr/>
            <p:nvPr userDrawn="1"/>
          </p:nvSpPr>
          <p:spPr>
            <a:xfrm>
              <a:off x="11789380" y="107215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6" name="椭圆 905"/>
            <p:cNvSpPr/>
            <p:nvPr userDrawn="1"/>
          </p:nvSpPr>
          <p:spPr>
            <a:xfrm>
              <a:off x="12365513" y="10814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7" name="椭圆 906"/>
            <p:cNvSpPr/>
            <p:nvPr userDrawn="1"/>
          </p:nvSpPr>
          <p:spPr>
            <a:xfrm>
              <a:off x="15389780" y="105958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8" name="椭圆 907"/>
            <p:cNvSpPr/>
            <p:nvPr userDrawn="1"/>
          </p:nvSpPr>
          <p:spPr>
            <a:xfrm>
              <a:off x="14741708" y="106888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9" name="椭圆 908"/>
            <p:cNvSpPr/>
            <p:nvPr userDrawn="1"/>
          </p:nvSpPr>
          <p:spPr>
            <a:xfrm>
              <a:off x="13534974" y="105958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0" name="椭圆 909"/>
            <p:cNvSpPr/>
            <p:nvPr userDrawn="1"/>
          </p:nvSpPr>
          <p:spPr>
            <a:xfrm>
              <a:off x="14111107" y="106888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1" name="椭圆 910"/>
            <p:cNvSpPr/>
            <p:nvPr userDrawn="1"/>
          </p:nvSpPr>
          <p:spPr>
            <a:xfrm>
              <a:off x="12941577" y="106888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2" name="椭圆 911"/>
            <p:cNvSpPr/>
            <p:nvPr userDrawn="1"/>
          </p:nvSpPr>
          <p:spPr>
            <a:xfrm>
              <a:off x="17118041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3" name="椭圆 912"/>
            <p:cNvSpPr/>
            <p:nvPr userDrawn="1"/>
          </p:nvSpPr>
          <p:spPr>
            <a:xfrm>
              <a:off x="17717482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4" name="椭圆 913"/>
            <p:cNvSpPr/>
            <p:nvPr userDrawn="1"/>
          </p:nvSpPr>
          <p:spPr>
            <a:xfrm>
              <a:off x="16541977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5" name="椭圆 914"/>
            <p:cNvSpPr/>
            <p:nvPr userDrawn="1"/>
          </p:nvSpPr>
          <p:spPr>
            <a:xfrm>
              <a:off x="14904132" y="17076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6" name="椭圆 915"/>
            <p:cNvSpPr/>
            <p:nvPr userDrawn="1"/>
          </p:nvSpPr>
          <p:spPr>
            <a:xfrm>
              <a:off x="9107739" y="172722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7" name="椭圆 916"/>
            <p:cNvSpPr/>
            <p:nvPr userDrawn="1"/>
          </p:nvSpPr>
          <p:spPr>
            <a:xfrm>
              <a:off x="17141349" y="163926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8" name="椭圆 917"/>
            <p:cNvSpPr/>
            <p:nvPr userDrawn="1"/>
          </p:nvSpPr>
          <p:spPr>
            <a:xfrm>
              <a:off x="17717482" y="164856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9" name="椭圆 918"/>
            <p:cNvSpPr/>
            <p:nvPr userDrawn="1"/>
          </p:nvSpPr>
          <p:spPr>
            <a:xfrm>
              <a:off x="16493277" y="164856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0" name="椭圆 919"/>
            <p:cNvSpPr/>
            <p:nvPr userDrawn="1"/>
          </p:nvSpPr>
          <p:spPr>
            <a:xfrm>
              <a:off x="15389780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1" name="椭圆 920"/>
            <p:cNvSpPr/>
            <p:nvPr userDrawn="1"/>
          </p:nvSpPr>
          <p:spPr>
            <a:xfrm>
              <a:off x="15965913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2" name="椭圆 921"/>
            <p:cNvSpPr/>
            <p:nvPr userDrawn="1"/>
          </p:nvSpPr>
          <p:spPr>
            <a:xfrm>
              <a:off x="14741708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3" name="椭圆 922"/>
            <p:cNvSpPr/>
            <p:nvPr userDrawn="1"/>
          </p:nvSpPr>
          <p:spPr>
            <a:xfrm>
              <a:off x="13534974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4" name="椭圆 923"/>
            <p:cNvSpPr/>
            <p:nvPr userDrawn="1"/>
          </p:nvSpPr>
          <p:spPr>
            <a:xfrm>
              <a:off x="14534645" y="340432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5" name="椭圆 924"/>
            <p:cNvSpPr/>
            <p:nvPr userDrawn="1"/>
          </p:nvSpPr>
          <p:spPr>
            <a:xfrm>
              <a:off x="12941577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6" name="椭圆 925"/>
            <p:cNvSpPr/>
            <p:nvPr userDrawn="1"/>
          </p:nvSpPr>
          <p:spPr>
            <a:xfrm>
              <a:off x="11789380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7" name="椭圆 926"/>
            <p:cNvSpPr/>
            <p:nvPr userDrawn="1"/>
          </p:nvSpPr>
          <p:spPr>
            <a:xfrm>
              <a:off x="12463093" y="457185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8" name="椭圆 927"/>
            <p:cNvSpPr/>
            <p:nvPr userDrawn="1"/>
          </p:nvSpPr>
          <p:spPr>
            <a:xfrm>
              <a:off x="11141308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9" name="椭圆 928"/>
            <p:cNvSpPr/>
            <p:nvPr userDrawn="1"/>
          </p:nvSpPr>
          <p:spPr>
            <a:xfrm>
              <a:off x="10516682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0" name="椭圆 929"/>
            <p:cNvSpPr/>
            <p:nvPr userDrawn="1"/>
          </p:nvSpPr>
          <p:spPr>
            <a:xfrm>
              <a:off x="9220469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1" name="椭圆 930"/>
            <p:cNvSpPr/>
            <p:nvPr userDrawn="1"/>
          </p:nvSpPr>
          <p:spPr>
            <a:xfrm>
              <a:off x="9868541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2" name="椭圆 931"/>
            <p:cNvSpPr/>
            <p:nvPr userDrawn="1"/>
          </p:nvSpPr>
          <p:spPr>
            <a:xfrm>
              <a:off x="11789380" y="165919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3" name="椭圆 932"/>
            <p:cNvSpPr/>
            <p:nvPr userDrawn="1"/>
          </p:nvSpPr>
          <p:spPr>
            <a:xfrm>
              <a:off x="12365513" y="166850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4" name="椭圆 933"/>
            <p:cNvSpPr/>
            <p:nvPr userDrawn="1"/>
          </p:nvSpPr>
          <p:spPr>
            <a:xfrm>
              <a:off x="13534974" y="168939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5" name="椭圆 934"/>
            <p:cNvSpPr/>
            <p:nvPr userDrawn="1"/>
          </p:nvSpPr>
          <p:spPr>
            <a:xfrm>
              <a:off x="17237337" y="49625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6" name="椭圆 935"/>
            <p:cNvSpPr/>
            <p:nvPr userDrawn="1"/>
          </p:nvSpPr>
          <p:spPr>
            <a:xfrm>
              <a:off x="13863919" y="273711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7" name="椭圆 936"/>
            <p:cNvSpPr/>
            <p:nvPr userDrawn="1"/>
          </p:nvSpPr>
          <p:spPr>
            <a:xfrm>
              <a:off x="14752143" y="52911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8" name="椭圆 937"/>
            <p:cNvSpPr/>
            <p:nvPr userDrawn="1"/>
          </p:nvSpPr>
          <p:spPr>
            <a:xfrm>
              <a:off x="9036496" y="51622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9" name="椭圆 938"/>
            <p:cNvSpPr/>
            <p:nvPr userDrawn="1"/>
          </p:nvSpPr>
          <p:spPr>
            <a:xfrm>
              <a:off x="9603603" y="52087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0" name="椭圆 939"/>
            <p:cNvSpPr/>
            <p:nvPr userDrawn="1"/>
          </p:nvSpPr>
          <p:spPr>
            <a:xfrm>
              <a:off x="11124719" y="455145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1" name="椭圆 940"/>
            <p:cNvSpPr/>
            <p:nvPr userDrawn="1"/>
          </p:nvSpPr>
          <p:spPr>
            <a:xfrm>
              <a:off x="13528915" y="5407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2" name="椭圆 941"/>
            <p:cNvSpPr/>
            <p:nvPr userDrawn="1"/>
          </p:nvSpPr>
          <p:spPr>
            <a:xfrm>
              <a:off x="10182633" y="-11731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3" name="椭圆 942"/>
            <p:cNvSpPr/>
            <p:nvPr userDrawn="1"/>
          </p:nvSpPr>
          <p:spPr>
            <a:xfrm>
              <a:off x="14631096" y="460747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4" name="椭圆 943"/>
            <p:cNvSpPr/>
            <p:nvPr userDrawn="1"/>
          </p:nvSpPr>
          <p:spPr>
            <a:xfrm>
              <a:off x="10194661" y="53912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5" name="椭圆 944"/>
            <p:cNvSpPr/>
            <p:nvPr userDrawn="1"/>
          </p:nvSpPr>
          <p:spPr>
            <a:xfrm>
              <a:off x="17105538" y="108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6" name="椭圆 945"/>
            <p:cNvSpPr/>
            <p:nvPr userDrawn="1"/>
          </p:nvSpPr>
          <p:spPr>
            <a:xfrm>
              <a:off x="16039256" y="3422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7" name="椭圆 946"/>
            <p:cNvSpPr/>
            <p:nvPr userDrawn="1"/>
          </p:nvSpPr>
          <p:spPr>
            <a:xfrm>
              <a:off x="15327299" y="1841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8" name="椭圆 947"/>
            <p:cNvSpPr/>
            <p:nvPr userDrawn="1"/>
          </p:nvSpPr>
          <p:spPr>
            <a:xfrm>
              <a:off x="13135806" y="5257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9" name="椭圆 948"/>
            <p:cNvSpPr/>
            <p:nvPr userDrawn="1"/>
          </p:nvSpPr>
          <p:spPr>
            <a:xfrm>
              <a:off x="14345071" y="1850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0" name="椭圆 949"/>
            <p:cNvSpPr/>
            <p:nvPr userDrawn="1"/>
          </p:nvSpPr>
          <p:spPr>
            <a:xfrm>
              <a:off x="14822705" y="406338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1" name="椭圆 950"/>
            <p:cNvSpPr/>
            <p:nvPr userDrawn="1"/>
          </p:nvSpPr>
          <p:spPr>
            <a:xfrm>
              <a:off x="10404648" y="458710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2" name="椭圆 951"/>
            <p:cNvSpPr/>
            <p:nvPr userDrawn="1"/>
          </p:nvSpPr>
          <p:spPr>
            <a:xfrm>
              <a:off x="9811130" y="45627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3" name="椭圆 952"/>
            <p:cNvSpPr/>
            <p:nvPr userDrawn="1"/>
          </p:nvSpPr>
          <p:spPr>
            <a:xfrm>
              <a:off x="9163058" y="402165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4" name="椭圆 953"/>
            <p:cNvSpPr/>
            <p:nvPr userDrawn="1"/>
          </p:nvSpPr>
          <p:spPr>
            <a:xfrm>
              <a:off x="9163058" y="458710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5" name="椭圆 954"/>
            <p:cNvSpPr/>
            <p:nvPr userDrawn="1"/>
          </p:nvSpPr>
          <p:spPr>
            <a:xfrm>
              <a:off x="11838097" y="452909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6" name="椭圆 955"/>
            <p:cNvSpPr/>
            <p:nvPr userDrawn="1"/>
          </p:nvSpPr>
          <p:spPr>
            <a:xfrm>
              <a:off x="13086380" y="459178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7" name="椭圆 956"/>
            <p:cNvSpPr/>
            <p:nvPr userDrawn="1"/>
          </p:nvSpPr>
          <p:spPr>
            <a:xfrm>
              <a:off x="13818023" y="458710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8" name="椭圆 957"/>
            <p:cNvSpPr/>
            <p:nvPr userDrawn="1"/>
          </p:nvSpPr>
          <p:spPr>
            <a:xfrm>
              <a:off x="15367991" y="457185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9" name="椭圆 958"/>
            <p:cNvSpPr/>
            <p:nvPr userDrawn="1"/>
          </p:nvSpPr>
          <p:spPr>
            <a:xfrm>
              <a:off x="15989221" y="45829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0" name="椭圆 959"/>
            <p:cNvSpPr/>
            <p:nvPr userDrawn="1"/>
          </p:nvSpPr>
          <p:spPr>
            <a:xfrm>
              <a:off x="17723670" y="461274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1" name="椭圆 960"/>
            <p:cNvSpPr/>
            <p:nvPr userDrawn="1"/>
          </p:nvSpPr>
          <p:spPr>
            <a:xfrm>
              <a:off x="16217941" y="373934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2" name="椭圆 961"/>
            <p:cNvSpPr/>
            <p:nvPr userDrawn="1"/>
          </p:nvSpPr>
          <p:spPr>
            <a:xfrm>
              <a:off x="17182317" y="462878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3" name="椭圆 962"/>
            <p:cNvSpPr/>
            <p:nvPr userDrawn="1"/>
          </p:nvSpPr>
          <p:spPr>
            <a:xfrm>
              <a:off x="17723670" y="406787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4" name="椭圆 963"/>
            <p:cNvSpPr/>
            <p:nvPr userDrawn="1"/>
          </p:nvSpPr>
          <p:spPr>
            <a:xfrm>
              <a:off x="17182317" y="408391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5" name="椭圆 964"/>
            <p:cNvSpPr/>
            <p:nvPr userDrawn="1"/>
          </p:nvSpPr>
          <p:spPr>
            <a:xfrm>
              <a:off x="10593017" y="350703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6" name="椭圆 965"/>
            <p:cNvSpPr/>
            <p:nvPr userDrawn="1"/>
          </p:nvSpPr>
          <p:spPr>
            <a:xfrm>
              <a:off x="11890410" y="355316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7" name="椭圆 966"/>
            <p:cNvSpPr/>
            <p:nvPr userDrawn="1"/>
          </p:nvSpPr>
          <p:spPr>
            <a:xfrm>
              <a:off x="14047721" y="401547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8" name="椭圆 967"/>
            <p:cNvSpPr/>
            <p:nvPr userDrawn="1"/>
          </p:nvSpPr>
          <p:spPr>
            <a:xfrm>
              <a:off x="18895482" y="290508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9" name="椭圆 968"/>
            <p:cNvSpPr/>
            <p:nvPr userDrawn="1"/>
          </p:nvSpPr>
          <p:spPr>
            <a:xfrm>
              <a:off x="13124418" y="328501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0" name="椭圆 969"/>
            <p:cNvSpPr/>
            <p:nvPr userDrawn="1"/>
          </p:nvSpPr>
          <p:spPr>
            <a:xfrm>
              <a:off x="25751262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1" name="椭圆 970"/>
            <p:cNvSpPr/>
            <p:nvPr userDrawn="1"/>
          </p:nvSpPr>
          <p:spPr>
            <a:xfrm>
              <a:off x="25105460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2" name="椭圆 971"/>
            <p:cNvSpPr/>
            <p:nvPr userDrawn="1"/>
          </p:nvSpPr>
          <p:spPr>
            <a:xfrm>
              <a:off x="20103099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3" name="椭圆 972"/>
            <p:cNvSpPr/>
            <p:nvPr userDrawn="1"/>
          </p:nvSpPr>
          <p:spPr>
            <a:xfrm>
              <a:off x="19368679" y="10791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4" name="椭圆 973"/>
            <p:cNvSpPr/>
            <p:nvPr userDrawn="1"/>
          </p:nvSpPr>
          <p:spPr>
            <a:xfrm>
              <a:off x="20975426" y="107215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5" name="椭圆 974"/>
            <p:cNvSpPr/>
            <p:nvPr userDrawn="1"/>
          </p:nvSpPr>
          <p:spPr>
            <a:xfrm>
              <a:off x="22268340" y="405240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6" name="椭圆 975"/>
            <p:cNvSpPr/>
            <p:nvPr userDrawn="1"/>
          </p:nvSpPr>
          <p:spPr>
            <a:xfrm>
              <a:off x="24575826" y="105958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7" name="椭圆 976"/>
            <p:cNvSpPr/>
            <p:nvPr userDrawn="1"/>
          </p:nvSpPr>
          <p:spPr>
            <a:xfrm>
              <a:off x="23927754" y="106888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8" name="椭圆 977"/>
            <p:cNvSpPr/>
            <p:nvPr userDrawn="1"/>
          </p:nvSpPr>
          <p:spPr>
            <a:xfrm>
              <a:off x="22721020" y="105958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9" name="椭圆 978"/>
            <p:cNvSpPr/>
            <p:nvPr userDrawn="1"/>
          </p:nvSpPr>
          <p:spPr>
            <a:xfrm>
              <a:off x="23297153" y="106888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0" name="椭圆 979"/>
            <p:cNvSpPr/>
            <p:nvPr userDrawn="1"/>
          </p:nvSpPr>
          <p:spPr>
            <a:xfrm>
              <a:off x="22127623" y="106888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1" name="椭圆 980"/>
            <p:cNvSpPr/>
            <p:nvPr userDrawn="1"/>
          </p:nvSpPr>
          <p:spPr>
            <a:xfrm>
              <a:off x="25323094" y="326545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2" name="椭圆 981"/>
            <p:cNvSpPr/>
            <p:nvPr userDrawn="1"/>
          </p:nvSpPr>
          <p:spPr>
            <a:xfrm>
              <a:off x="24747030" y="327475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3" name="椭圆 982"/>
            <p:cNvSpPr/>
            <p:nvPr userDrawn="1"/>
          </p:nvSpPr>
          <p:spPr>
            <a:xfrm>
              <a:off x="24090178" y="170765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4" name="椭圆 983"/>
            <p:cNvSpPr/>
            <p:nvPr userDrawn="1"/>
          </p:nvSpPr>
          <p:spPr>
            <a:xfrm>
              <a:off x="18293785" y="172722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5" name="椭圆 984"/>
            <p:cNvSpPr/>
            <p:nvPr userDrawn="1"/>
          </p:nvSpPr>
          <p:spPr>
            <a:xfrm>
              <a:off x="25679323" y="164856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6" name="椭圆 985"/>
            <p:cNvSpPr/>
            <p:nvPr userDrawn="1"/>
          </p:nvSpPr>
          <p:spPr>
            <a:xfrm>
              <a:off x="24575826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7" name="椭圆 986"/>
            <p:cNvSpPr/>
            <p:nvPr userDrawn="1"/>
          </p:nvSpPr>
          <p:spPr>
            <a:xfrm>
              <a:off x="24170966" y="327475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8" name="椭圆 987"/>
            <p:cNvSpPr/>
            <p:nvPr userDrawn="1"/>
          </p:nvSpPr>
          <p:spPr>
            <a:xfrm>
              <a:off x="23927754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9" name="椭圆 988"/>
            <p:cNvSpPr/>
            <p:nvPr userDrawn="1"/>
          </p:nvSpPr>
          <p:spPr>
            <a:xfrm>
              <a:off x="22721020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0" name="椭圆 989"/>
            <p:cNvSpPr/>
            <p:nvPr userDrawn="1"/>
          </p:nvSpPr>
          <p:spPr>
            <a:xfrm>
              <a:off x="24603583" y="408391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1" name="椭圆 990"/>
            <p:cNvSpPr/>
            <p:nvPr userDrawn="1"/>
          </p:nvSpPr>
          <p:spPr>
            <a:xfrm>
              <a:off x="22127623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2" name="椭圆 991"/>
            <p:cNvSpPr/>
            <p:nvPr userDrawn="1"/>
          </p:nvSpPr>
          <p:spPr>
            <a:xfrm>
              <a:off x="20975426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3" name="椭圆 992"/>
            <p:cNvSpPr/>
            <p:nvPr userDrawn="1"/>
          </p:nvSpPr>
          <p:spPr>
            <a:xfrm>
              <a:off x="21551559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4" name="椭圆 993"/>
            <p:cNvSpPr/>
            <p:nvPr userDrawn="1"/>
          </p:nvSpPr>
          <p:spPr>
            <a:xfrm>
              <a:off x="20327354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5" name="椭圆 994"/>
            <p:cNvSpPr/>
            <p:nvPr userDrawn="1"/>
          </p:nvSpPr>
          <p:spPr>
            <a:xfrm>
              <a:off x="19702728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6" name="椭圆 995"/>
            <p:cNvSpPr/>
            <p:nvPr userDrawn="1"/>
          </p:nvSpPr>
          <p:spPr>
            <a:xfrm>
              <a:off x="18406515" y="224771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7" name="椭圆 996"/>
            <p:cNvSpPr/>
            <p:nvPr userDrawn="1"/>
          </p:nvSpPr>
          <p:spPr>
            <a:xfrm>
              <a:off x="19054587" y="22570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8" name="椭圆 997"/>
            <p:cNvSpPr/>
            <p:nvPr userDrawn="1"/>
          </p:nvSpPr>
          <p:spPr>
            <a:xfrm>
              <a:off x="20975426" y="165919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9" name="椭圆 998"/>
            <p:cNvSpPr/>
            <p:nvPr userDrawn="1"/>
          </p:nvSpPr>
          <p:spPr>
            <a:xfrm>
              <a:off x="21551559" y="166850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0" name="椭圆 999"/>
            <p:cNvSpPr/>
            <p:nvPr userDrawn="1"/>
          </p:nvSpPr>
          <p:spPr>
            <a:xfrm>
              <a:off x="22721020" y="168939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1" name="椭圆 1000"/>
            <p:cNvSpPr/>
            <p:nvPr userDrawn="1"/>
          </p:nvSpPr>
          <p:spPr>
            <a:xfrm>
              <a:off x="25716428" y="51177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2" name="椭圆 1001"/>
            <p:cNvSpPr/>
            <p:nvPr userDrawn="1"/>
          </p:nvSpPr>
          <p:spPr>
            <a:xfrm>
              <a:off x="24650146" y="54491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3" name="椭圆 1002"/>
            <p:cNvSpPr/>
            <p:nvPr userDrawn="1"/>
          </p:nvSpPr>
          <p:spPr>
            <a:xfrm>
              <a:off x="23938189" y="52911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4" name="椭圆 1003"/>
            <p:cNvSpPr/>
            <p:nvPr userDrawn="1"/>
          </p:nvSpPr>
          <p:spPr>
            <a:xfrm>
              <a:off x="18222542" y="51622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5" name="椭圆 1004"/>
            <p:cNvSpPr/>
            <p:nvPr userDrawn="1"/>
          </p:nvSpPr>
          <p:spPr>
            <a:xfrm>
              <a:off x="18789649" y="52087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6" name="椭圆 1005"/>
            <p:cNvSpPr/>
            <p:nvPr userDrawn="1"/>
          </p:nvSpPr>
          <p:spPr>
            <a:xfrm>
              <a:off x="21746696" y="56326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7" name="椭圆 1006"/>
            <p:cNvSpPr/>
            <p:nvPr userDrawn="1"/>
          </p:nvSpPr>
          <p:spPr>
            <a:xfrm>
              <a:off x="22714961" y="5407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8" name="椭圆 1007"/>
            <p:cNvSpPr/>
            <p:nvPr userDrawn="1"/>
          </p:nvSpPr>
          <p:spPr>
            <a:xfrm>
              <a:off x="19368679" y="-11731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9" name="椭圆 1008"/>
            <p:cNvSpPr/>
            <p:nvPr userDrawn="1"/>
          </p:nvSpPr>
          <p:spPr>
            <a:xfrm>
              <a:off x="22903059" y="329799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0" name="椭圆 1009"/>
            <p:cNvSpPr/>
            <p:nvPr userDrawn="1"/>
          </p:nvSpPr>
          <p:spPr>
            <a:xfrm>
              <a:off x="19380707" y="53912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1" name="椭圆 1010"/>
            <p:cNvSpPr/>
            <p:nvPr userDrawn="1"/>
          </p:nvSpPr>
          <p:spPr>
            <a:xfrm>
              <a:off x="25225302" y="3422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2" name="椭圆 1011"/>
            <p:cNvSpPr/>
            <p:nvPr userDrawn="1"/>
          </p:nvSpPr>
          <p:spPr>
            <a:xfrm>
              <a:off x="24513345" y="1841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3" name="椭圆 1012"/>
            <p:cNvSpPr/>
            <p:nvPr userDrawn="1"/>
          </p:nvSpPr>
          <p:spPr>
            <a:xfrm>
              <a:off x="22287794" y="331634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4" name="椭圆 1013"/>
            <p:cNvSpPr/>
            <p:nvPr userDrawn="1"/>
          </p:nvSpPr>
          <p:spPr>
            <a:xfrm>
              <a:off x="23497059" y="3282275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5" name="椭圆 1014"/>
            <p:cNvSpPr/>
            <p:nvPr userDrawn="1"/>
          </p:nvSpPr>
          <p:spPr>
            <a:xfrm>
              <a:off x="23942152" y="406338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6" name="椭圆 1015"/>
            <p:cNvSpPr/>
            <p:nvPr userDrawn="1"/>
          </p:nvSpPr>
          <p:spPr>
            <a:xfrm>
              <a:off x="17730772" y="351007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7" name="椭圆 1016"/>
            <p:cNvSpPr/>
            <p:nvPr userDrawn="1"/>
          </p:nvSpPr>
          <p:spPr>
            <a:xfrm>
              <a:off x="18997176" y="45627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8" name="椭圆 1017"/>
            <p:cNvSpPr/>
            <p:nvPr userDrawn="1"/>
          </p:nvSpPr>
          <p:spPr>
            <a:xfrm>
              <a:off x="15375190" y="366291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9" name="椭圆 1018"/>
            <p:cNvSpPr/>
            <p:nvPr userDrawn="1"/>
          </p:nvSpPr>
          <p:spPr>
            <a:xfrm>
              <a:off x="18349104" y="458710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0" name="椭圆 1019"/>
            <p:cNvSpPr/>
            <p:nvPr userDrawn="1"/>
          </p:nvSpPr>
          <p:spPr>
            <a:xfrm>
              <a:off x="21024143" y="452909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1" name="椭圆 1020"/>
            <p:cNvSpPr/>
            <p:nvPr userDrawn="1"/>
          </p:nvSpPr>
          <p:spPr>
            <a:xfrm>
              <a:off x="22272426" y="4591783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2" name="椭圆 1021"/>
            <p:cNvSpPr/>
            <p:nvPr userDrawn="1"/>
          </p:nvSpPr>
          <p:spPr>
            <a:xfrm>
              <a:off x="23004069" y="458710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3" name="椭圆 1022"/>
            <p:cNvSpPr/>
            <p:nvPr userDrawn="1"/>
          </p:nvSpPr>
          <p:spPr>
            <a:xfrm>
              <a:off x="24554037" y="457185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4" name="椭圆 1023"/>
            <p:cNvSpPr/>
            <p:nvPr userDrawn="1"/>
          </p:nvSpPr>
          <p:spPr>
            <a:xfrm>
              <a:off x="25175267" y="458291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5" name="椭圆 1024"/>
            <p:cNvSpPr/>
            <p:nvPr userDrawn="1"/>
          </p:nvSpPr>
          <p:spPr>
            <a:xfrm>
              <a:off x="25403987" y="3739344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6" name="椭圆 1025"/>
            <p:cNvSpPr/>
            <p:nvPr userDrawn="1"/>
          </p:nvSpPr>
          <p:spPr>
            <a:xfrm>
              <a:off x="19779063" y="350703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7" name="椭圆 1026"/>
            <p:cNvSpPr/>
            <p:nvPr userDrawn="1"/>
          </p:nvSpPr>
          <p:spPr>
            <a:xfrm>
              <a:off x="21076456" y="3553161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8" name="椭圆 1027"/>
            <p:cNvSpPr/>
            <p:nvPr userDrawn="1"/>
          </p:nvSpPr>
          <p:spPr>
            <a:xfrm>
              <a:off x="23233767" y="401547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9" name="椭圆 1028"/>
            <p:cNvSpPr/>
            <p:nvPr userDrawn="1"/>
          </p:nvSpPr>
          <p:spPr>
            <a:xfrm>
              <a:off x="13818023" y="336691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0" name="椭圆 1029"/>
            <p:cNvSpPr/>
            <p:nvPr userDrawn="1"/>
          </p:nvSpPr>
          <p:spPr>
            <a:xfrm>
              <a:off x="13156595" y="3923787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1" name="椭圆 1030"/>
          <p:cNvSpPr/>
          <p:nvPr userDrawn="1"/>
        </p:nvSpPr>
        <p:spPr>
          <a:xfrm>
            <a:off x="6620416" y="1048563"/>
            <a:ext cx="1997816" cy="1881294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椭圆 1031"/>
          <p:cNvSpPr/>
          <p:nvPr userDrawn="1"/>
        </p:nvSpPr>
        <p:spPr>
          <a:xfrm>
            <a:off x="989682" y="-65039"/>
            <a:ext cx="2715556" cy="156894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椭圆 1032"/>
          <p:cNvSpPr/>
          <p:nvPr userDrawn="1"/>
        </p:nvSpPr>
        <p:spPr>
          <a:xfrm>
            <a:off x="5369540" y="-931398"/>
            <a:ext cx="3504859" cy="1628419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椭圆 1036"/>
          <p:cNvSpPr/>
          <p:nvPr userDrawn="1"/>
        </p:nvSpPr>
        <p:spPr>
          <a:xfrm rot="21033458">
            <a:off x="981856" y="3143649"/>
            <a:ext cx="1553280" cy="1372569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椭圆 1037"/>
          <p:cNvSpPr/>
          <p:nvPr userDrawn="1"/>
        </p:nvSpPr>
        <p:spPr>
          <a:xfrm>
            <a:off x="3661627" y="3087302"/>
            <a:ext cx="4715234" cy="35989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4568E-6 L -1.81632 -2.34568E-6 " pathEditMode="relative" rAng="0" ptsTypes="AA">
                                      <p:cBhvr>
                                        <p:cTn id="6" dur="16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20988E-6 L -1.81631 -3.20988E-6 " pathEditMode="relative" rAng="0" ptsTypes="AA">
                                      <p:cBhvr>
                                        <p:cTn id="8" dur="161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1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7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8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9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1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2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3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4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5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250" fill="hold"/>
                                        <p:tgtEl>
                                          <p:spTgt spid="10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4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5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7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8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9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0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1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2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3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4" nodeType="withEffect">
                                  <p:stCondLst>
                                    <p:cond delay="1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5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4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5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7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8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9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0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1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2" nodeType="withEffect">
                                  <p:stCondLst>
                                    <p:cond delay="1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3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250" fill="hold"/>
                                        <p:tgtEl>
                                          <p:spTgt spid="10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4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7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8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9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11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2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13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4" nodeType="withEffect">
                                  <p:stCondLst>
                                    <p:cond delay="1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75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1" grpId="1" animBg="1"/>
      <p:bldP spid="1031" grpId="2" animBg="1"/>
      <p:bldP spid="1031" grpId="3" animBg="1"/>
      <p:bldP spid="1031" grpId="5" animBg="1"/>
      <p:bldP spid="1031" grpId="6" animBg="1"/>
      <p:bldP spid="1031" grpId="7" animBg="1"/>
      <p:bldP spid="1031" grpId="8" animBg="1"/>
      <p:bldP spid="1031" grpId="9" animBg="1"/>
      <p:bldP spid="1031" grpId="10" animBg="1"/>
      <p:bldP spid="1031" grpId="11" animBg="1"/>
      <p:bldP spid="1031" grpId="12" animBg="1"/>
      <p:bldP spid="1031" grpId="13" animBg="1"/>
      <p:bldP spid="1031" grpId="14" animBg="1"/>
      <p:bldP spid="1031" grpId="15" animBg="1"/>
      <p:bldP spid="1032" grpId="0" animBg="1"/>
      <p:bldP spid="1032" grpId="1" animBg="1"/>
      <p:bldP spid="1032" grpId="2" animBg="1"/>
      <p:bldP spid="1032" grpId="3" animBg="1"/>
      <p:bldP spid="1032" grpId="4" animBg="1"/>
      <p:bldP spid="1032" grpId="5" animBg="1"/>
      <p:bldP spid="1032" grpId="6" animBg="1"/>
      <p:bldP spid="1032" grpId="7" animBg="1"/>
      <p:bldP spid="1032" grpId="8" animBg="1"/>
      <p:bldP spid="1032" grpId="9" animBg="1"/>
      <p:bldP spid="1032" grpId="10" animBg="1"/>
      <p:bldP spid="1032" grpId="11" animBg="1"/>
      <p:bldP spid="1032" grpId="12" animBg="1"/>
      <p:bldP spid="1032" grpId="13" animBg="1"/>
      <p:bldP spid="1033" grpId="0" animBg="1"/>
      <p:bldP spid="1033" grpId="1" animBg="1"/>
      <p:bldP spid="1033" grpId="2" animBg="1"/>
      <p:bldP spid="1033" grpId="3" animBg="1"/>
      <p:bldP spid="1033" grpId="4" animBg="1"/>
      <p:bldP spid="1033" grpId="5" animBg="1"/>
      <p:bldP spid="1033" grpId="6" animBg="1"/>
      <p:bldP spid="1033" grpId="7" animBg="1"/>
      <p:bldP spid="1033" grpId="8" animBg="1"/>
      <p:bldP spid="1033" grpId="9" animBg="1"/>
      <p:bldP spid="1033" grpId="10" animBg="1"/>
      <p:bldP spid="1033" grpId="11" animBg="1"/>
      <p:bldP spid="1033" grpId="12" animBg="1"/>
      <p:bldP spid="1033" grpId="13" animBg="1"/>
      <p:bldP spid="1033" grpId="14" animBg="1"/>
      <p:bldP spid="1037" grpId="0" animBg="1"/>
      <p:bldP spid="1037" grpId="1" animBg="1"/>
      <p:bldP spid="1037" grpId="2" animBg="1"/>
      <p:bldP spid="1037" grpId="3" animBg="1"/>
      <p:bldP spid="1037" grpId="4" animBg="1"/>
      <p:bldP spid="1037" grpId="7" animBg="1"/>
      <p:bldP spid="1037" grpId="8" animBg="1"/>
      <p:bldP spid="1037" grpId="9" animBg="1"/>
      <p:bldP spid="1037" grpId="10" animBg="1"/>
      <p:bldP spid="1037" grpId="11" animBg="1"/>
      <p:bldP spid="1037" grpId="12" animBg="1"/>
      <p:bldP spid="1037" grpId="13" animBg="1"/>
      <p:bldP spid="1037" grpId="14" animBg="1"/>
      <p:bldP spid="1038" grpId="0" animBg="1"/>
      <p:bldP spid="1038" grpId="1" animBg="1"/>
      <p:bldP spid="1038" grpId="2" animBg="1"/>
      <p:bldP spid="1038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5049180"/>
            <a:ext cx="9144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"/>
            <a:ext cx="9144000" cy="1905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bg>
      <p:bgPr>
        <a:gradFill>
          <a:gsLst>
            <a:gs pos="50000">
              <a:schemeClr val="bg1"/>
            </a:gs>
            <a:gs pos="4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10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 userDrawn="1"/>
        </p:nvSpPr>
        <p:spPr>
          <a:xfrm>
            <a:off x="0" y="4954860"/>
            <a:ext cx="9144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0" y="4497572"/>
            <a:ext cx="9144000" cy="52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 userDrawn="1"/>
        </p:nvSpPr>
        <p:spPr>
          <a:xfrm>
            <a:off x="0" y="0"/>
            <a:ext cx="9144000" cy="3368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2226560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>
            <a:off x="3606592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5140501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>
            <a:off x="6982186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673768" y="2554"/>
            <a:ext cx="1564824" cy="400130"/>
            <a:chOff x="673768" y="2554"/>
            <a:chExt cx="1564824" cy="400130"/>
          </a:xfrm>
          <a:solidFill>
            <a:srgbClr val="014C90"/>
          </a:solidFill>
        </p:grpSpPr>
        <p:sp>
          <p:nvSpPr>
            <p:cNvPr id="58" name="矩形 57"/>
            <p:cNvSpPr/>
            <p:nvPr userDrawn="1"/>
          </p:nvSpPr>
          <p:spPr>
            <a:xfrm>
              <a:off x="673768" y="344577"/>
              <a:ext cx="1564824" cy="581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 userDrawn="1"/>
          </p:nvSpPr>
          <p:spPr>
            <a:xfrm>
              <a:off x="673768" y="2554"/>
              <a:ext cx="1564824" cy="334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47"/>
          <p:cNvSpPr txBox="1"/>
          <p:nvPr userDrawn="1"/>
        </p:nvSpPr>
        <p:spPr>
          <a:xfrm>
            <a:off x="828670" y="29943"/>
            <a:ext cx="1261872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前阶段工作概述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48"/>
          <p:cNvSpPr txBox="1"/>
          <p:nvPr userDrawn="1"/>
        </p:nvSpPr>
        <p:spPr>
          <a:xfrm>
            <a:off x="2362578" y="29940"/>
            <a:ext cx="1107996" cy="276999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0"/>
          <p:cNvSpPr txBox="1"/>
          <p:nvPr userDrawn="1"/>
        </p:nvSpPr>
        <p:spPr>
          <a:xfrm>
            <a:off x="5276519" y="29943"/>
            <a:ext cx="1569649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处及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1"/>
          <p:cNvSpPr txBox="1"/>
          <p:nvPr userDrawn="1"/>
        </p:nvSpPr>
        <p:spPr>
          <a:xfrm>
            <a:off x="7118205" y="29943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明年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工作计划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42"/>
          <p:cNvSpPr txBox="1"/>
          <p:nvPr userDrawn="1"/>
        </p:nvSpPr>
        <p:spPr>
          <a:xfrm>
            <a:off x="3742610" y="29943"/>
            <a:ext cx="1261873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0" y="4954860"/>
            <a:ext cx="9144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0" y="4497572"/>
            <a:ext cx="9144000" cy="5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8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30" y="4381200"/>
            <a:ext cx="555262" cy="79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2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59" y="45971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2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34" y="45971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30 CuadroTexto"/>
          <p:cNvSpPr txBox="1"/>
          <p:nvPr userDrawn="1"/>
        </p:nvSpPr>
        <p:spPr>
          <a:xfrm>
            <a:off x="4521296" y="46082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3" name="31 CuadroTexto"/>
          <p:cNvSpPr txBox="1"/>
          <p:nvPr userDrawn="1"/>
        </p:nvSpPr>
        <p:spPr>
          <a:xfrm>
            <a:off x="4805875" y="4608287"/>
            <a:ext cx="35458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43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4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154" y="46479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80752" y="46479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15"/>
          <p:cNvSpPr txBox="1"/>
          <p:nvPr userDrawn="1"/>
        </p:nvSpPr>
        <p:spPr>
          <a:xfrm>
            <a:off x="4158512" y="4604727"/>
            <a:ext cx="454433" cy="253897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0" name="组合 39"/>
          <p:cNvGrpSpPr/>
          <p:nvPr userDrawn="1"/>
        </p:nvGrpSpPr>
        <p:grpSpPr>
          <a:xfrm>
            <a:off x="251520" y="4613738"/>
            <a:ext cx="1741579" cy="309567"/>
            <a:chOff x="710614" y="721951"/>
            <a:chExt cx="7411410" cy="1317381"/>
          </a:xfrm>
        </p:grpSpPr>
        <p:grpSp>
          <p:nvGrpSpPr>
            <p:cNvPr id="41" name="组合 40"/>
            <p:cNvGrpSpPr/>
            <p:nvPr/>
          </p:nvGrpSpPr>
          <p:grpSpPr>
            <a:xfrm>
              <a:off x="710614" y="721951"/>
              <a:ext cx="2262774" cy="1317381"/>
              <a:chOff x="-2859088" y="2719388"/>
              <a:chExt cx="5707063" cy="3322637"/>
            </a:xfrm>
          </p:grpSpPr>
          <p:sp>
            <p:nvSpPr>
              <p:cNvPr id="87" name="Freeform 13"/>
              <p:cNvSpPr/>
              <p:nvPr/>
            </p:nvSpPr>
            <p:spPr bwMode="auto">
              <a:xfrm>
                <a:off x="-2859088" y="2867025"/>
                <a:ext cx="5707063" cy="3175000"/>
              </a:xfrm>
              <a:custGeom>
                <a:avLst/>
                <a:gdLst>
                  <a:gd name="T0" fmla="*/ 0 w 1521"/>
                  <a:gd name="T1" fmla="*/ 593 h 844"/>
                  <a:gd name="T2" fmla="*/ 653 w 1521"/>
                  <a:gd name="T3" fmla="*/ 460 h 844"/>
                  <a:gd name="T4" fmla="*/ 1305 w 1521"/>
                  <a:gd name="T5" fmla="*/ 844 h 844"/>
                  <a:gd name="T6" fmla="*/ 1521 w 1521"/>
                  <a:gd name="T7" fmla="*/ 386 h 844"/>
                  <a:gd name="T8" fmla="*/ 670 w 1521"/>
                  <a:gd name="T9" fmla="*/ 189 h 844"/>
                  <a:gd name="T10" fmla="*/ 0 w 1521"/>
                  <a:gd name="T11" fmla="*/ 593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1" h="844">
                    <a:moveTo>
                      <a:pt x="0" y="593"/>
                    </a:moveTo>
                    <a:cubicBezTo>
                      <a:pt x="0" y="593"/>
                      <a:pt x="284" y="407"/>
                      <a:pt x="653" y="460"/>
                    </a:cubicBezTo>
                    <a:cubicBezTo>
                      <a:pt x="1022" y="513"/>
                      <a:pt x="1199" y="694"/>
                      <a:pt x="1305" y="844"/>
                    </a:cubicBezTo>
                    <a:cubicBezTo>
                      <a:pt x="1521" y="386"/>
                      <a:pt x="1521" y="386"/>
                      <a:pt x="1521" y="386"/>
                    </a:cubicBezTo>
                    <a:cubicBezTo>
                      <a:pt x="1521" y="386"/>
                      <a:pt x="1344" y="0"/>
                      <a:pt x="670" y="189"/>
                    </a:cubicBezTo>
                    <a:cubicBezTo>
                      <a:pt x="177" y="333"/>
                      <a:pt x="0" y="593"/>
                      <a:pt x="0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4"/>
              <p:cNvSpPr/>
              <p:nvPr/>
            </p:nvSpPr>
            <p:spPr bwMode="auto">
              <a:xfrm>
                <a:off x="-1895475" y="2719388"/>
                <a:ext cx="4721225" cy="854075"/>
              </a:xfrm>
              <a:custGeom>
                <a:avLst/>
                <a:gdLst>
                  <a:gd name="T0" fmla="*/ 340 w 1258"/>
                  <a:gd name="T1" fmla="*/ 213 h 227"/>
                  <a:gd name="T2" fmla="*/ 1107 w 1258"/>
                  <a:gd name="T3" fmla="*/ 222 h 227"/>
                  <a:gd name="T4" fmla="*/ 883 w 1258"/>
                  <a:gd name="T5" fmla="*/ 21 h 227"/>
                  <a:gd name="T6" fmla="*/ 514 w 1258"/>
                  <a:gd name="T7" fmla="*/ 124 h 227"/>
                  <a:gd name="T8" fmla="*/ 192 w 1258"/>
                  <a:gd name="T9" fmla="*/ 86 h 227"/>
                  <a:gd name="T10" fmla="*/ 0 w 1258"/>
                  <a:gd name="T11" fmla="*/ 227 h 227"/>
                  <a:gd name="T12" fmla="*/ 340 w 1258"/>
                  <a:gd name="T13" fmla="*/ 2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8" h="227">
                    <a:moveTo>
                      <a:pt x="340" y="213"/>
                    </a:moveTo>
                    <a:cubicBezTo>
                      <a:pt x="345" y="212"/>
                      <a:pt x="830" y="53"/>
                      <a:pt x="1107" y="222"/>
                    </a:cubicBezTo>
                    <a:cubicBezTo>
                      <a:pt x="1107" y="222"/>
                      <a:pt x="1258" y="42"/>
                      <a:pt x="883" y="21"/>
                    </a:cubicBezTo>
                    <a:cubicBezTo>
                      <a:pt x="883" y="21"/>
                      <a:pt x="726" y="0"/>
                      <a:pt x="514" y="124"/>
                    </a:cubicBezTo>
                    <a:cubicBezTo>
                      <a:pt x="514" y="124"/>
                      <a:pt x="355" y="30"/>
                      <a:pt x="192" y="86"/>
                    </a:cubicBezTo>
                    <a:cubicBezTo>
                      <a:pt x="44" y="136"/>
                      <a:pt x="0" y="227"/>
                      <a:pt x="0" y="227"/>
                    </a:cubicBezTo>
                    <a:cubicBezTo>
                      <a:pt x="0" y="227"/>
                      <a:pt x="122" y="135"/>
                      <a:pt x="340" y="2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312760" y="746275"/>
              <a:ext cx="4809264" cy="798216"/>
              <a:chOff x="3312760" y="730907"/>
              <a:chExt cx="4301803" cy="101450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9" name="任意多边形 68"/>
              <p:cNvSpPr/>
              <p:nvPr/>
            </p:nvSpPr>
            <p:spPr>
              <a:xfrm>
                <a:off x="3547834" y="730907"/>
                <a:ext cx="404850" cy="365671"/>
              </a:xfrm>
              <a:custGeom>
                <a:avLst/>
                <a:gdLst/>
                <a:ahLst/>
                <a:cxnLst/>
                <a:rect l="l" t="t" r="r" b="b"/>
                <a:pathLst>
                  <a:path w="404850" h="365671">
                    <a:moveTo>
                      <a:pt x="130597" y="0"/>
                    </a:moveTo>
                    <a:lnTo>
                      <a:pt x="269900" y="0"/>
                    </a:lnTo>
                    <a:lnTo>
                      <a:pt x="269900" y="39180"/>
                    </a:lnTo>
                    <a:lnTo>
                      <a:pt x="404850" y="39180"/>
                    </a:lnTo>
                    <a:lnTo>
                      <a:pt x="404850" y="161070"/>
                    </a:lnTo>
                    <a:lnTo>
                      <a:pt x="269900" y="161070"/>
                    </a:lnTo>
                    <a:lnTo>
                      <a:pt x="269900" y="204602"/>
                    </a:lnTo>
                    <a:lnTo>
                      <a:pt x="400497" y="204602"/>
                    </a:lnTo>
                    <a:lnTo>
                      <a:pt x="400497" y="365671"/>
                    </a:lnTo>
                    <a:lnTo>
                      <a:pt x="274253" y="365671"/>
                    </a:lnTo>
                    <a:lnTo>
                      <a:pt x="274253" y="326492"/>
                    </a:lnTo>
                    <a:lnTo>
                      <a:pt x="134950" y="326492"/>
                    </a:lnTo>
                    <a:lnTo>
                      <a:pt x="134950" y="365671"/>
                    </a:lnTo>
                    <a:lnTo>
                      <a:pt x="8707" y="365671"/>
                    </a:lnTo>
                    <a:lnTo>
                      <a:pt x="8707" y="204602"/>
                    </a:lnTo>
                    <a:lnTo>
                      <a:pt x="130597" y="204602"/>
                    </a:lnTo>
                    <a:lnTo>
                      <a:pt x="130597" y="161070"/>
                    </a:lnTo>
                    <a:lnTo>
                      <a:pt x="0" y="161070"/>
                    </a:lnTo>
                    <a:lnTo>
                      <a:pt x="0" y="39180"/>
                    </a:lnTo>
                    <a:lnTo>
                      <a:pt x="130597" y="39180"/>
                    </a:lnTo>
                    <a:lnTo>
                      <a:pt x="1305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3917858" y="735261"/>
                <a:ext cx="378731" cy="975122"/>
              </a:xfrm>
              <a:custGeom>
                <a:avLst/>
                <a:gdLst/>
                <a:ahLst/>
                <a:cxnLst/>
                <a:rect l="l" t="t" r="r" b="b"/>
                <a:pathLst>
                  <a:path w="378731" h="975122">
                    <a:moveTo>
                      <a:pt x="82712" y="0"/>
                    </a:moveTo>
                    <a:lnTo>
                      <a:pt x="208955" y="0"/>
                    </a:lnTo>
                    <a:lnTo>
                      <a:pt x="208955" y="78358"/>
                    </a:lnTo>
                    <a:lnTo>
                      <a:pt x="378731" y="78358"/>
                    </a:lnTo>
                    <a:lnTo>
                      <a:pt x="378731" y="866291"/>
                    </a:lnTo>
                    <a:cubicBezTo>
                      <a:pt x="378731" y="938845"/>
                      <a:pt x="351160" y="975122"/>
                      <a:pt x="296019" y="975122"/>
                    </a:cubicBezTo>
                    <a:lnTo>
                      <a:pt x="213308" y="975122"/>
                    </a:lnTo>
                    <a:lnTo>
                      <a:pt x="213308" y="870644"/>
                    </a:lnTo>
                    <a:lnTo>
                      <a:pt x="235074" y="870644"/>
                    </a:lnTo>
                    <a:cubicBezTo>
                      <a:pt x="243781" y="870644"/>
                      <a:pt x="249585" y="863389"/>
                      <a:pt x="252487" y="848878"/>
                    </a:cubicBezTo>
                    <a:lnTo>
                      <a:pt x="252487" y="187188"/>
                    </a:lnTo>
                    <a:lnTo>
                      <a:pt x="208955" y="187188"/>
                    </a:lnTo>
                    <a:lnTo>
                      <a:pt x="208955" y="857585"/>
                    </a:lnTo>
                    <a:cubicBezTo>
                      <a:pt x="208955" y="933041"/>
                      <a:pt x="169776" y="972220"/>
                      <a:pt x="91418" y="975122"/>
                    </a:cubicBezTo>
                    <a:lnTo>
                      <a:pt x="0" y="975122"/>
                    </a:lnTo>
                    <a:lnTo>
                      <a:pt x="0" y="853231"/>
                    </a:lnTo>
                    <a:lnTo>
                      <a:pt x="43533" y="853231"/>
                    </a:lnTo>
                    <a:cubicBezTo>
                      <a:pt x="69652" y="856134"/>
                      <a:pt x="82712" y="844525"/>
                      <a:pt x="82712" y="818406"/>
                    </a:cubicBezTo>
                    <a:lnTo>
                      <a:pt x="82712" y="187188"/>
                    </a:lnTo>
                    <a:lnTo>
                      <a:pt x="56592" y="187188"/>
                    </a:lnTo>
                    <a:lnTo>
                      <a:pt x="56592" y="78358"/>
                    </a:lnTo>
                    <a:lnTo>
                      <a:pt x="82712" y="78358"/>
                    </a:lnTo>
                    <a:lnTo>
                      <a:pt x="827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3321467" y="739614"/>
                <a:ext cx="213308" cy="278606"/>
              </a:xfrm>
              <a:custGeom>
                <a:avLst/>
                <a:gdLst/>
                <a:ahLst/>
                <a:cxnLst/>
                <a:rect l="l" t="t" r="r" b="b"/>
                <a:pathLst>
                  <a:path w="213308" h="278606">
                    <a:moveTo>
                      <a:pt x="0" y="0"/>
                    </a:moveTo>
                    <a:lnTo>
                      <a:pt x="148009" y="0"/>
                    </a:lnTo>
                    <a:lnTo>
                      <a:pt x="165422" y="121890"/>
                    </a:lnTo>
                    <a:cubicBezTo>
                      <a:pt x="171227" y="142205"/>
                      <a:pt x="181384" y="152363"/>
                      <a:pt x="195895" y="152363"/>
                    </a:cubicBezTo>
                    <a:lnTo>
                      <a:pt x="213308" y="152363"/>
                    </a:lnTo>
                    <a:lnTo>
                      <a:pt x="213308" y="278606"/>
                    </a:lnTo>
                    <a:lnTo>
                      <a:pt x="139303" y="278606"/>
                    </a:lnTo>
                    <a:cubicBezTo>
                      <a:pt x="72553" y="278606"/>
                      <a:pt x="33374" y="240878"/>
                      <a:pt x="21766" y="165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>
                <a:off x="4689197" y="743967"/>
                <a:ext cx="700869" cy="230993"/>
              </a:xfrm>
              <a:custGeom>
                <a:avLst/>
                <a:gdLst/>
                <a:ahLst/>
                <a:cxnLst/>
                <a:rect l="l" t="t" r="r" b="b"/>
                <a:pathLst>
                  <a:path w="700869" h="230993">
                    <a:moveTo>
                      <a:pt x="130597" y="0"/>
                    </a:moveTo>
                    <a:lnTo>
                      <a:pt x="317786" y="0"/>
                    </a:lnTo>
                    <a:lnTo>
                      <a:pt x="300373" y="43532"/>
                    </a:lnTo>
                    <a:lnTo>
                      <a:pt x="700869" y="43532"/>
                    </a:lnTo>
                    <a:lnTo>
                      <a:pt x="700869" y="169776"/>
                    </a:lnTo>
                    <a:lnTo>
                      <a:pt x="204602" y="169776"/>
                    </a:lnTo>
                    <a:cubicBezTo>
                      <a:pt x="163972" y="213308"/>
                      <a:pt x="124793" y="233623"/>
                      <a:pt x="87065" y="230721"/>
                    </a:cubicBezTo>
                    <a:lnTo>
                      <a:pt x="0" y="230721"/>
                    </a:lnTo>
                    <a:lnTo>
                      <a:pt x="0" y="87065"/>
                    </a:lnTo>
                    <a:lnTo>
                      <a:pt x="26120" y="87065"/>
                    </a:lnTo>
                    <a:cubicBezTo>
                      <a:pt x="60945" y="89967"/>
                      <a:pt x="89967" y="74005"/>
                      <a:pt x="113184" y="39179"/>
                    </a:cubicBezTo>
                    <a:lnTo>
                      <a:pt x="1305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6626381" y="743967"/>
                <a:ext cx="361318" cy="248406"/>
              </a:xfrm>
              <a:custGeom>
                <a:avLst/>
                <a:gdLst/>
                <a:ahLst/>
                <a:cxnLst/>
                <a:rect l="l" t="t" r="r" b="b"/>
                <a:pathLst>
                  <a:path w="361318" h="248406">
                    <a:moveTo>
                      <a:pt x="169776" y="0"/>
                    </a:moveTo>
                    <a:lnTo>
                      <a:pt x="361318" y="0"/>
                    </a:lnTo>
                    <a:lnTo>
                      <a:pt x="274253" y="187189"/>
                    </a:lnTo>
                    <a:cubicBezTo>
                      <a:pt x="251036" y="230721"/>
                      <a:pt x="204602" y="251036"/>
                      <a:pt x="134950" y="248134"/>
                    </a:cubicBezTo>
                    <a:lnTo>
                      <a:pt x="0" y="248134"/>
                    </a:lnTo>
                    <a:lnTo>
                      <a:pt x="0" y="121890"/>
                    </a:lnTo>
                    <a:lnTo>
                      <a:pt x="82712" y="121890"/>
                    </a:lnTo>
                    <a:cubicBezTo>
                      <a:pt x="108831" y="124793"/>
                      <a:pt x="127695" y="110282"/>
                      <a:pt x="139303" y="78358"/>
                    </a:cubicBezTo>
                    <a:lnTo>
                      <a:pt x="16977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4410591" y="752674"/>
                <a:ext cx="265547" cy="287479"/>
              </a:xfrm>
              <a:custGeom>
                <a:avLst/>
                <a:gdLst/>
                <a:ahLst/>
                <a:cxnLst/>
                <a:rect l="l" t="t" r="r" b="b"/>
                <a:pathLst>
                  <a:path w="265547" h="287479">
                    <a:moveTo>
                      <a:pt x="0" y="0"/>
                    </a:moveTo>
                    <a:lnTo>
                      <a:pt x="169776" y="0"/>
                    </a:lnTo>
                    <a:lnTo>
                      <a:pt x="195895" y="130596"/>
                    </a:lnTo>
                    <a:cubicBezTo>
                      <a:pt x="201699" y="153813"/>
                      <a:pt x="216210" y="163971"/>
                      <a:pt x="239427" y="161069"/>
                    </a:cubicBezTo>
                    <a:lnTo>
                      <a:pt x="265547" y="161069"/>
                    </a:lnTo>
                    <a:lnTo>
                      <a:pt x="265547" y="287312"/>
                    </a:lnTo>
                    <a:lnTo>
                      <a:pt x="156716" y="287312"/>
                    </a:lnTo>
                    <a:cubicBezTo>
                      <a:pt x="84162" y="290214"/>
                      <a:pt x="43532" y="255389"/>
                      <a:pt x="34826" y="1828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5516310" y="752674"/>
                <a:ext cx="409202" cy="257081"/>
              </a:xfrm>
              <a:custGeom>
                <a:avLst/>
                <a:gdLst/>
                <a:ahLst/>
                <a:cxnLst/>
                <a:rect l="l" t="t" r="r" b="b"/>
                <a:pathLst>
                  <a:path w="409202" h="257081">
                    <a:moveTo>
                      <a:pt x="91417" y="0"/>
                    </a:moveTo>
                    <a:lnTo>
                      <a:pt x="243780" y="0"/>
                    </a:lnTo>
                    <a:lnTo>
                      <a:pt x="226367" y="56592"/>
                    </a:lnTo>
                    <a:lnTo>
                      <a:pt x="409202" y="56592"/>
                    </a:lnTo>
                    <a:lnTo>
                      <a:pt x="409202" y="187188"/>
                    </a:lnTo>
                    <a:lnTo>
                      <a:pt x="191541" y="187188"/>
                    </a:lnTo>
                    <a:cubicBezTo>
                      <a:pt x="177031" y="236525"/>
                      <a:pt x="150911" y="259742"/>
                      <a:pt x="113183" y="256840"/>
                    </a:cubicBezTo>
                    <a:lnTo>
                      <a:pt x="0" y="256840"/>
                    </a:lnTo>
                    <a:lnTo>
                      <a:pt x="0" y="139303"/>
                    </a:lnTo>
                    <a:lnTo>
                      <a:pt x="21766" y="139303"/>
                    </a:lnTo>
                    <a:cubicBezTo>
                      <a:pt x="42081" y="139303"/>
                      <a:pt x="53689" y="130596"/>
                      <a:pt x="56591" y="113183"/>
                    </a:cubicBezTo>
                    <a:lnTo>
                      <a:pt x="914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5969045" y="765733"/>
                <a:ext cx="522386" cy="970769"/>
              </a:xfrm>
              <a:custGeom>
                <a:avLst/>
                <a:gdLst/>
                <a:ahLst/>
                <a:cxnLst/>
                <a:rect l="l" t="t" r="r" b="b"/>
                <a:pathLst>
                  <a:path w="522386" h="970769">
                    <a:moveTo>
                      <a:pt x="0" y="0"/>
                    </a:moveTo>
                    <a:lnTo>
                      <a:pt x="522386" y="0"/>
                    </a:lnTo>
                    <a:lnTo>
                      <a:pt x="522386" y="444029"/>
                    </a:lnTo>
                    <a:cubicBezTo>
                      <a:pt x="522386" y="496268"/>
                      <a:pt x="493365" y="522387"/>
                      <a:pt x="435322" y="522387"/>
                    </a:cubicBezTo>
                    <a:lnTo>
                      <a:pt x="148009" y="522387"/>
                    </a:lnTo>
                    <a:lnTo>
                      <a:pt x="148009" y="844526"/>
                    </a:lnTo>
                    <a:cubicBezTo>
                      <a:pt x="145107" y="864841"/>
                      <a:pt x="152362" y="873547"/>
                      <a:pt x="169775" y="870645"/>
                    </a:cubicBezTo>
                    <a:lnTo>
                      <a:pt x="226367" y="870645"/>
                    </a:lnTo>
                    <a:lnTo>
                      <a:pt x="226367" y="970769"/>
                    </a:lnTo>
                    <a:lnTo>
                      <a:pt x="82711" y="970769"/>
                    </a:lnTo>
                    <a:cubicBezTo>
                      <a:pt x="27570" y="967867"/>
                      <a:pt x="0" y="946101"/>
                      <a:pt x="0" y="905471"/>
                    </a:cubicBezTo>
                    <a:lnTo>
                      <a:pt x="0" y="0"/>
                    </a:lnTo>
                    <a:close/>
                    <a:moveTo>
                      <a:pt x="148009" y="117537"/>
                    </a:moveTo>
                    <a:lnTo>
                      <a:pt x="148009" y="204602"/>
                    </a:lnTo>
                    <a:lnTo>
                      <a:pt x="374377" y="204602"/>
                    </a:lnTo>
                    <a:lnTo>
                      <a:pt x="374377" y="117537"/>
                    </a:lnTo>
                    <a:lnTo>
                      <a:pt x="148009" y="117537"/>
                    </a:lnTo>
                    <a:close/>
                    <a:moveTo>
                      <a:pt x="148009" y="313432"/>
                    </a:moveTo>
                    <a:lnTo>
                      <a:pt x="148009" y="404850"/>
                    </a:lnTo>
                    <a:lnTo>
                      <a:pt x="352611" y="404850"/>
                    </a:lnTo>
                    <a:cubicBezTo>
                      <a:pt x="367121" y="407752"/>
                      <a:pt x="374377" y="399046"/>
                      <a:pt x="374377" y="378731"/>
                    </a:cubicBezTo>
                    <a:lnTo>
                      <a:pt x="374377" y="313432"/>
                    </a:lnTo>
                    <a:lnTo>
                      <a:pt x="148009" y="3134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>
                <a:off x="7000758" y="765733"/>
                <a:ext cx="609452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609452" h="126244">
                    <a:moveTo>
                      <a:pt x="0" y="0"/>
                    </a:moveTo>
                    <a:lnTo>
                      <a:pt x="609452" y="0"/>
                    </a:lnTo>
                    <a:lnTo>
                      <a:pt x="609452" y="126244"/>
                    </a:lnTo>
                    <a:lnTo>
                      <a:pt x="0" y="126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>
                <a:off x="4401885" y="983394"/>
                <a:ext cx="996888" cy="758041"/>
              </a:xfrm>
              <a:custGeom>
                <a:avLst/>
                <a:gdLst/>
                <a:ahLst/>
                <a:cxnLst/>
                <a:rect l="l" t="t" r="r" b="b"/>
                <a:pathLst>
                  <a:path w="996888" h="758041">
                    <a:moveTo>
                      <a:pt x="317785" y="0"/>
                    </a:moveTo>
                    <a:lnTo>
                      <a:pt x="970768" y="0"/>
                    </a:lnTo>
                    <a:lnTo>
                      <a:pt x="970768" y="300373"/>
                    </a:lnTo>
                    <a:lnTo>
                      <a:pt x="996888" y="300373"/>
                    </a:lnTo>
                    <a:lnTo>
                      <a:pt x="996888" y="430970"/>
                    </a:lnTo>
                    <a:lnTo>
                      <a:pt x="970768" y="430970"/>
                    </a:lnTo>
                    <a:lnTo>
                      <a:pt x="970768" y="644277"/>
                    </a:lnTo>
                    <a:cubicBezTo>
                      <a:pt x="976572" y="725538"/>
                      <a:pt x="943198" y="763266"/>
                      <a:pt x="870644" y="757461"/>
                    </a:cubicBezTo>
                    <a:lnTo>
                      <a:pt x="317785" y="757461"/>
                    </a:lnTo>
                    <a:lnTo>
                      <a:pt x="317785" y="430970"/>
                    </a:lnTo>
                    <a:lnTo>
                      <a:pt x="278606" y="430970"/>
                    </a:lnTo>
                    <a:lnTo>
                      <a:pt x="278606" y="387437"/>
                    </a:lnTo>
                    <a:lnTo>
                      <a:pt x="174128" y="387437"/>
                    </a:lnTo>
                    <a:cubicBezTo>
                      <a:pt x="101575" y="393242"/>
                      <a:pt x="60945" y="370024"/>
                      <a:pt x="52238" y="317786"/>
                    </a:cubicBezTo>
                    <a:lnTo>
                      <a:pt x="0" y="95771"/>
                    </a:lnTo>
                    <a:lnTo>
                      <a:pt x="165422" y="95771"/>
                    </a:lnTo>
                    <a:lnTo>
                      <a:pt x="200248" y="222015"/>
                    </a:lnTo>
                    <a:cubicBezTo>
                      <a:pt x="208954" y="253938"/>
                      <a:pt x="223465" y="268449"/>
                      <a:pt x="243780" y="265547"/>
                    </a:cubicBezTo>
                    <a:lnTo>
                      <a:pt x="282959" y="265547"/>
                    </a:lnTo>
                    <a:lnTo>
                      <a:pt x="282959" y="296020"/>
                    </a:lnTo>
                    <a:lnTo>
                      <a:pt x="317785" y="296020"/>
                    </a:lnTo>
                    <a:lnTo>
                      <a:pt x="317785" y="0"/>
                    </a:lnTo>
                    <a:close/>
                    <a:moveTo>
                      <a:pt x="470148" y="113184"/>
                    </a:moveTo>
                    <a:lnTo>
                      <a:pt x="470148" y="300373"/>
                    </a:lnTo>
                    <a:lnTo>
                      <a:pt x="596391" y="300373"/>
                    </a:lnTo>
                    <a:lnTo>
                      <a:pt x="522386" y="174129"/>
                    </a:lnTo>
                    <a:lnTo>
                      <a:pt x="526740" y="165423"/>
                    </a:lnTo>
                    <a:lnTo>
                      <a:pt x="696515" y="165423"/>
                    </a:lnTo>
                    <a:lnTo>
                      <a:pt x="779227" y="300373"/>
                    </a:lnTo>
                    <a:lnTo>
                      <a:pt x="814052" y="300373"/>
                    </a:lnTo>
                    <a:lnTo>
                      <a:pt x="814052" y="113184"/>
                    </a:lnTo>
                    <a:lnTo>
                      <a:pt x="470148" y="113184"/>
                    </a:lnTo>
                    <a:close/>
                    <a:moveTo>
                      <a:pt x="470148" y="430970"/>
                    </a:moveTo>
                    <a:lnTo>
                      <a:pt x="470148" y="644277"/>
                    </a:lnTo>
                    <a:lnTo>
                      <a:pt x="605098" y="644277"/>
                    </a:lnTo>
                    <a:lnTo>
                      <a:pt x="518033" y="483208"/>
                    </a:lnTo>
                    <a:lnTo>
                      <a:pt x="518033" y="474502"/>
                    </a:lnTo>
                    <a:lnTo>
                      <a:pt x="687809" y="474502"/>
                    </a:lnTo>
                    <a:lnTo>
                      <a:pt x="783580" y="635571"/>
                    </a:lnTo>
                    <a:cubicBezTo>
                      <a:pt x="803895" y="638473"/>
                      <a:pt x="814052" y="628316"/>
                      <a:pt x="814052" y="605098"/>
                    </a:cubicBezTo>
                    <a:lnTo>
                      <a:pt x="814052" y="430970"/>
                    </a:lnTo>
                    <a:lnTo>
                      <a:pt x="470148" y="430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6630735" y="1005161"/>
                <a:ext cx="326491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326491" h="731341">
                    <a:moveTo>
                      <a:pt x="130596" y="0"/>
                    </a:moveTo>
                    <a:lnTo>
                      <a:pt x="326491" y="0"/>
                    </a:lnTo>
                    <a:lnTo>
                      <a:pt x="243780" y="187188"/>
                    </a:lnTo>
                    <a:lnTo>
                      <a:pt x="243780" y="731341"/>
                    </a:lnTo>
                    <a:lnTo>
                      <a:pt x="74004" y="731341"/>
                    </a:lnTo>
                    <a:lnTo>
                      <a:pt x="74004" y="256840"/>
                    </a:lnTo>
                    <a:lnTo>
                      <a:pt x="0" y="256840"/>
                    </a:lnTo>
                    <a:lnTo>
                      <a:pt x="0" y="108830"/>
                    </a:lnTo>
                    <a:lnTo>
                      <a:pt x="52238" y="108830"/>
                    </a:lnTo>
                    <a:cubicBezTo>
                      <a:pt x="63847" y="108830"/>
                      <a:pt x="72553" y="103026"/>
                      <a:pt x="78358" y="91417"/>
                    </a:cubicBezTo>
                    <a:cubicBezTo>
                      <a:pt x="78358" y="94319"/>
                      <a:pt x="79809" y="92868"/>
                      <a:pt x="82711" y="87064"/>
                    </a:cubicBezTo>
                    <a:lnTo>
                      <a:pt x="1305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6987699" y="1009514"/>
                <a:ext cx="626864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626864" h="731341">
                    <a:moveTo>
                      <a:pt x="0" y="0"/>
                    </a:moveTo>
                    <a:lnTo>
                      <a:pt x="626864" y="0"/>
                    </a:lnTo>
                    <a:lnTo>
                      <a:pt x="626864" y="130596"/>
                    </a:lnTo>
                    <a:lnTo>
                      <a:pt x="583332" y="130596"/>
                    </a:lnTo>
                    <a:lnTo>
                      <a:pt x="570272" y="130596"/>
                    </a:lnTo>
                    <a:lnTo>
                      <a:pt x="570272" y="609451"/>
                    </a:lnTo>
                    <a:cubicBezTo>
                      <a:pt x="570272" y="687809"/>
                      <a:pt x="519484" y="728439"/>
                      <a:pt x="417909" y="731341"/>
                    </a:cubicBezTo>
                    <a:lnTo>
                      <a:pt x="113184" y="731341"/>
                    </a:lnTo>
                    <a:lnTo>
                      <a:pt x="113184" y="592038"/>
                    </a:lnTo>
                    <a:lnTo>
                      <a:pt x="370024" y="592038"/>
                    </a:lnTo>
                    <a:cubicBezTo>
                      <a:pt x="390339" y="594940"/>
                      <a:pt x="400496" y="580429"/>
                      <a:pt x="400496" y="548506"/>
                    </a:cubicBezTo>
                    <a:lnTo>
                      <a:pt x="400496" y="130596"/>
                    </a:lnTo>
                    <a:lnTo>
                      <a:pt x="383083" y="130596"/>
                    </a:lnTo>
                    <a:lnTo>
                      <a:pt x="0" y="130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5520663" y="1053046"/>
                <a:ext cx="404849" cy="687809"/>
              </a:xfrm>
              <a:custGeom>
                <a:avLst/>
                <a:gdLst/>
                <a:ahLst/>
                <a:cxnLst/>
                <a:rect l="l" t="t" r="r" b="b"/>
                <a:pathLst>
                  <a:path w="404849" h="687809">
                    <a:moveTo>
                      <a:pt x="4353" y="0"/>
                    </a:moveTo>
                    <a:lnTo>
                      <a:pt x="404849" y="0"/>
                    </a:lnTo>
                    <a:lnTo>
                      <a:pt x="404849" y="121890"/>
                    </a:lnTo>
                    <a:lnTo>
                      <a:pt x="243780" y="121890"/>
                    </a:lnTo>
                    <a:lnTo>
                      <a:pt x="243780" y="239427"/>
                    </a:lnTo>
                    <a:lnTo>
                      <a:pt x="400496" y="239427"/>
                    </a:lnTo>
                    <a:lnTo>
                      <a:pt x="400496" y="361318"/>
                    </a:lnTo>
                    <a:lnTo>
                      <a:pt x="243780" y="361318"/>
                    </a:lnTo>
                    <a:lnTo>
                      <a:pt x="243780" y="535446"/>
                    </a:lnTo>
                    <a:cubicBezTo>
                      <a:pt x="240878" y="567370"/>
                      <a:pt x="255389" y="580430"/>
                      <a:pt x="287312" y="574625"/>
                    </a:cubicBezTo>
                    <a:lnTo>
                      <a:pt x="370024" y="574625"/>
                    </a:lnTo>
                    <a:lnTo>
                      <a:pt x="370024" y="687809"/>
                    </a:lnTo>
                    <a:lnTo>
                      <a:pt x="169775" y="687809"/>
                    </a:lnTo>
                    <a:cubicBezTo>
                      <a:pt x="120439" y="687809"/>
                      <a:pt x="97222" y="652983"/>
                      <a:pt x="100124" y="583332"/>
                    </a:cubicBezTo>
                    <a:lnTo>
                      <a:pt x="100124" y="361318"/>
                    </a:lnTo>
                    <a:lnTo>
                      <a:pt x="0" y="361318"/>
                    </a:lnTo>
                    <a:lnTo>
                      <a:pt x="0" y="239427"/>
                    </a:lnTo>
                    <a:lnTo>
                      <a:pt x="100124" y="239427"/>
                    </a:lnTo>
                    <a:lnTo>
                      <a:pt x="100124" y="121890"/>
                    </a:lnTo>
                    <a:lnTo>
                      <a:pt x="4353" y="121890"/>
                    </a:lnTo>
                    <a:lnTo>
                      <a:pt x="435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3321467" y="1061752"/>
                <a:ext cx="208954" cy="282960"/>
              </a:xfrm>
              <a:custGeom>
                <a:avLst/>
                <a:gdLst/>
                <a:ahLst/>
                <a:cxnLst/>
                <a:rect l="l" t="t" r="r" b="b"/>
                <a:pathLst>
                  <a:path w="208954" h="282960">
                    <a:moveTo>
                      <a:pt x="0" y="0"/>
                    </a:moveTo>
                    <a:lnTo>
                      <a:pt x="134950" y="0"/>
                    </a:lnTo>
                    <a:lnTo>
                      <a:pt x="161069" y="113184"/>
                    </a:lnTo>
                    <a:cubicBezTo>
                      <a:pt x="166873" y="148010"/>
                      <a:pt x="177031" y="165423"/>
                      <a:pt x="191542" y="165423"/>
                    </a:cubicBezTo>
                    <a:lnTo>
                      <a:pt x="208954" y="165423"/>
                    </a:lnTo>
                    <a:lnTo>
                      <a:pt x="208954" y="282960"/>
                    </a:lnTo>
                    <a:lnTo>
                      <a:pt x="134950" y="282960"/>
                    </a:lnTo>
                    <a:cubicBezTo>
                      <a:pt x="74005" y="282960"/>
                      <a:pt x="39179" y="252487"/>
                      <a:pt x="30472" y="1915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3539128" y="1144464"/>
                <a:ext cx="422263" cy="565919"/>
              </a:xfrm>
              <a:custGeom>
                <a:avLst/>
                <a:gdLst/>
                <a:ahLst/>
                <a:cxnLst/>
                <a:rect l="l" t="t" r="r" b="b"/>
                <a:pathLst>
                  <a:path w="422263" h="565919">
                    <a:moveTo>
                      <a:pt x="13060" y="0"/>
                    </a:moveTo>
                    <a:lnTo>
                      <a:pt x="413556" y="0"/>
                    </a:lnTo>
                    <a:lnTo>
                      <a:pt x="413556" y="60945"/>
                    </a:lnTo>
                    <a:lnTo>
                      <a:pt x="343905" y="191542"/>
                    </a:lnTo>
                    <a:lnTo>
                      <a:pt x="343905" y="226367"/>
                    </a:lnTo>
                    <a:lnTo>
                      <a:pt x="409203" y="208954"/>
                    </a:lnTo>
                    <a:lnTo>
                      <a:pt x="422263" y="335198"/>
                    </a:lnTo>
                    <a:lnTo>
                      <a:pt x="343905" y="348258"/>
                    </a:lnTo>
                    <a:lnTo>
                      <a:pt x="343905" y="465795"/>
                    </a:lnTo>
                    <a:cubicBezTo>
                      <a:pt x="341002" y="526740"/>
                      <a:pt x="313432" y="560114"/>
                      <a:pt x="261193" y="565919"/>
                    </a:cubicBezTo>
                    <a:lnTo>
                      <a:pt x="43532" y="565919"/>
                    </a:lnTo>
                    <a:lnTo>
                      <a:pt x="43532" y="452735"/>
                    </a:lnTo>
                    <a:lnTo>
                      <a:pt x="191542" y="452735"/>
                    </a:lnTo>
                    <a:cubicBezTo>
                      <a:pt x="203150" y="452735"/>
                      <a:pt x="211857" y="446931"/>
                      <a:pt x="217661" y="435322"/>
                    </a:cubicBezTo>
                    <a:lnTo>
                      <a:pt x="217661" y="370024"/>
                    </a:lnTo>
                    <a:lnTo>
                      <a:pt x="21766" y="400496"/>
                    </a:lnTo>
                    <a:lnTo>
                      <a:pt x="0" y="287312"/>
                    </a:lnTo>
                    <a:lnTo>
                      <a:pt x="217661" y="239427"/>
                    </a:lnTo>
                    <a:lnTo>
                      <a:pt x="217661" y="191542"/>
                    </a:lnTo>
                    <a:lnTo>
                      <a:pt x="243780" y="121890"/>
                    </a:lnTo>
                    <a:lnTo>
                      <a:pt x="13060" y="121890"/>
                    </a:lnTo>
                    <a:lnTo>
                      <a:pt x="130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任意多边形 83"/>
              <p:cNvSpPr/>
              <p:nvPr/>
            </p:nvSpPr>
            <p:spPr>
              <a:xfrm>
                <a:off x="6199765" y="1318593"/>
                <a:ext cx="309079" cy="422469"/>
              </a:xfrm>
              <a:custGeom>
                <a:avLst/>
                <a:gdLst/>
                <a:ahLst/>
                <a:cxnLst/>
                <a:rect l="l" t="t" r="r" b="b"/>
                <a:pathLst>
                  <a:path w="309079" h="422469">
                    <a:moveTo>
                      <a:pt x="0" y="0"/>
                    </a:moveTo>
                    <a:lnTo>
                      <a:pt x="130597" y="0"/>
                    </a:lnTo>
                    <a:lnTo>
                      <a:pt x="143657" y="74004"/>
                    </a:lnTo>
                    <a:lnTo>
                      <a:pt x="178483" y="74004"/>
                    </a:lnTo>
                    <a:cubicBezTo>
                      <a:pt x="192993" y="74004"/>
                      <a:pt x="200249" y="66749"/>
                      <a:pt x="200249" y="52238"/>
                    </a:cubicBezTo>
                    <a:lnTo>
                      <a:pt x="200249" y="4353"/>
                    </a:lnTo>
                    <a:lnTo>
                      <a:pt x="309079" y="4353"/>
                    </a:lnTo>
                    <a:lnTo>
                      <a:pt x="309079" y="74004"/>
                    </a:lnTo>
                    <a:cubicBezTo>
                      <a:pt x="306177" y="134950"/>
                      <a:pt x="280058" y="165422"/>
                      <a:pt x="230721" y="165422"/>
                    </a:cubicBezTo>
                    <a:lnTo>
                      <a:pt x="161070" y="165422"/>
                    </a:lnTo>
                    <a:lnTo>
                      <a:pt x="187189" y="291666"/>
                    </a:lnTo>
                    <a:cubicBezTo>
                      <a:pt x="187189" y="311981"/>
                      <a:pt x="203151" y="322138"/>
                      <a:pt x="235075" y="322138"/>
                    </a:cubicBezTo>
                    <a:lnTo>
                      <a:pt x="300373" y="322138"/>
                    </a:lnTo>
                    <a:lnTo>
                      <a:pt x="300373" y="422262"/>
                    </a:lnTo>
                    <a:lnTo>
                      <a:pt x="143657" y="422262"/>
                    </a:lnTo>
                    <a:cubicBezTo>
                      <a:pt x="97222" y="425164"/>
                      <a:pt x="69652" y="397594"/>
                      <a:pt x="60946" y="3395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任意多边形 84"/>
              <p:cNvSpPr/>
              <p:nvPr/>
            </p:nvSpPr>
            <p:spPr>
              <a:xfrm>
                <a:off x="3312760" y="1392597"/>
                <a:ext cx="226368" cy="317786"/>
              </a:xfrm>
              <a:custGeom>
                <a:avLst/>
                <a:gdLst/>
                <a:ahLst/>
                <a:cxnLst/>
                <a:rect l="l" t="t" r="r" b="b"/>
                <a:pathLst>
                  <a:path w="226368" h="317786">
                    <a:moveTo>
                      <a:pt x="87065" y="0"/>
                    </a:moveTo>
                    <a:lnTo>
                      <a:pt x="226368" y="0"/>
                    </a:lnTo>
                    <a:lnTo>
                      <a:pt x="178482" y="235074"/>
                    </a:lnTo>
                    <a:cubicBezTo>
                      <a:pt x="166874" y="290215"/>
                      <a:pt x="136401" y="317786"/>
                      <a:pt x="87065" y="317786"/>
                    </a:cubicBezTo>
                    <a:lnTo>
                      <a:pt x="0" y="317786"/>
                    </a:lnTo>
                    <a:lnTo>
                      <a:pt x="0" y="213308"/>
                    </a:lnTo>
                    <a:lnTo>
                      <a:pt x="21766" y="213308"/>
                    </a:lnTo>
                    <a:cubicBezTo>
                      <a:pt x="27571" y="213308"/>
                      <a:pt x="34826" y="206053"/>
                      <a:pt x="43533" y="191542"/>
                    </a:cubicBezTo>
                    <a:lnTo>
                      <a:pt x="8706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任意多边形 85"/>
              <p:cNvSpPr/>
              <p:nvPr/>
            </p:nvSpPr>
            <p:spPr>
              <a:xfrm>
                <a:off x="4401885" y="1418717"/>
                <a:ext cx="278606" cy="326698"/>
              </a:xfrm>
              <a:custGeom>
                <a:avLst/>
                <a:gdLst/>
                <a:ahLst/>
                <a:cxnLst/>
                <a:rect l="l" t="t" r="r" b="b"/>
                <a:pathLst>
                  <a:path w="278606" h="326698">
                    <a:moveTo>
                      <a:pt x="121890" y="0"/>
                    </a:moveTo>
                    <a:lnTo>
                      <a:pt x="278606" y="0"/>
                    </a:lnTo>
                    <a:lnTo>
                      <a:pt x="226367" y="243780"/>
                    </a:lnTo>
                    <a:cubicBezTo>
                      <a:pt x="214759" y="301823"/>
                      <a:pt x="179933" y="329394"/>
                      <a:pt x="121890" y="326491"/>
                    </a:cubicBezTo>
                    <a:lnTo>
                      <a:pt x="0" y="326491"/>
                    </a:lnTo>
                    <a:lnTo>
                      <a:pt x="0" y="208954"/>
                    </a:lnTo>
                    <a:lnTo>
                      <a:pt x="47885" y="208954"/>
                    </a:lnTo>
                    <a:cubicBezTo>
                      <a:pt x="74004" y="211857"/>
                      <a:pt x="88515" y="198797"/>
                      <a:pt x="91417" y="169775"/>
                    </a:cubicBezTo>
                    <a:lnTo>
                      <a:pt x="121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3328074" y="1696210"/>
              <a:ext cx="4773715" cy="303382"/>
              <a:chOff x="3343443" y="1696210"/>
              <a:chExt cx="4014360" cy="303382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5057344" y="1696210"/>
                <a:ext cx="280383" cy="303382"/>
              </a:xfrm>
              <a:custGeom>
                <a:avLst/>
                <a:gdLst/>
                <a:ahLst/>
                <a:cxnLst/>
                <a:rect l="l" t="t" r="r" b="b"/>
                <a:pathLst>
                  <a:path w="280383" h="303382">
                    <a:moveTo>
                      <a:pt x="140392" y="0"/>
                    </a:moveTo>
                    <a:cubicBezTo>
                      <a:pt x="167456" y="0"/>
                      <a:pt x="191855" y="6467"/>
                      <a:pt x="213587" y="19399"/>
                    </a:cubicBezTo>
                    <a:cubicBezTo>
                      <a:pt x="235319" y="32332"/>
                      <a:pt x="251885" y="50364"/>
                      <a:pt x="263284" y="73496"/>
                    </a:cubicBezTo>
                    <a:cubicBezTo>
                      <a:pt x="274683" y="96628"/>
                      <a:pt x="280383" y="122859"/>
                      <a:pt x="280383" y="152191"/>
                    </a:cubicBezTo>
                    <a:cubicBezTo>
                      <a:pt x="280383" y="181923"/>
                      <a:pt x="274383" y="208521"/>
                      <a:pt x="262384" y="231986"/>
                    </a:cubicBezTo>
                    <a:cubicBezTo>
                      <a:pt x="250385" y="255451"/>
                      <a:pt x="233386" y="273217"/>
                      <a:pt x="211387" y="285283"/>
                    </a:cubicBezTo>
                    <a:cubicBezTo>
                      <a:pt x="189389" y="297349"/>
                      <a:pt x="165656" y="303382"/>
                      <a:pt x="140191" y="303382"/>
                    </a:cubicBezTo>
                    <a:cubicBezTo>
                      <a:pt x="112593" y="303382"/>
                      <a:pt x="87928" y="296716"/>
                      <a:pt x="66196" y="283383"/>
                    </a:cubicBezTo>
                    <a:cubicBezTo>
                      <a:pt x="44464" y="270050"/>
                      <a:pt x="27998" y="251852"/>
                      <a:pt x="16799" y="228786"/>
                    </a:cubicBezTo>
                    <a:cubicBezTo>
                      <a:pt x="5600" y="205721"/>
                      <a:pt x="0" y="181323"/>
                      <a:pt x="0" y="155591"/>
                    </a:cubicBezTo>
                    <a:cubicBezTo>
                      <a:pt x="0" y="106927"/>
                      <a:pt x="13066" y="68829"/>
                      <a:pt x="39198" y="41298"/>
                    </a:cubicBezTo>
                    <a:cubicBezTo>
                      <a:pt x="65329" y="13766"/>
                      <a:pt x="99061" y="0"/>
                      <a:pt x="140392" y="0"/>
                    </a:cubicBezTo>
                    <a:close/>
                    <a:moveTo>
                      <a:pt x="140591" y="33398"/>
                    </a:moveTo>
                    <a:cubicBezTo>
                      <a:pt x="113127" y="33398"/>
                      <a:pt x="89495" y="42831"/>
                      <a:pt x="69696" y="61697"/>
                    </a:cubicBezTo>
                    <a:cubicBezTo>
                      <a:pt x="49897" y="80562"/>
                      <a:pt x="39998" y="112060"/>
                      <a:pt x="39998" y="156191"/>
                    </a:cubicBezTo>
                    <a:cubicBezTo>
                      <a:pt x="39998" y="191522"/>
                      <a:pt x="49497" y="219354"/>
                      <a:pt x="68496" y="239686"/>
                    </a:cubicBezTo>
                    <a:cubicBezTo>
                      <a:pt x="87495" y="260018"/>
                      <a:pt x="111327" y="270184"/>
                      <a:pt x="139991" y="270184"/>
                    </a:cubicBezTo>
                    <a:cubicBezTo>
                      <a:pt x="169190" y="270184"/>
                      <a:pt x="193222" y="259918"/>
                      <a:pt x="212087" y="239386"/>
                    </a:cubicBezTo>
                    <a:cubicBezTo>
                      <a:pt x="230953" y="218854"/>
                      <a:pt x="240385" y="189722"/>
                      <a:pt x="240385" y="151991"/>
                    </a:cubicBezTo>
                    <a:cubicBezTo>
                      <a:pt x="240385" y="128126"/>
                      <a:pt x="236352" y="107294"/>
                      <a:pt x="228286" y="89495"/>
                    </a:cubicBezTo>
                    <a:cubicBezTo>
                      <a:pt x="220220" y="71696"/>
                      <a:pt x="208421" y="57897"/>
                      <a:pt x="192888" y="48097"/>
                    </a:cubicBezTo>
                    <a:cubicBezTo>
                      <a:pt x="177356" y="38298"/>
                      <a:pt x="159924" y="33398"/>
                      <a:pt x="140591" y="333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3343443" y="1696410"/>
                <a:ext cx="259184" cy="303182"/>
              </a:xfrm>
              <a:custGeom>
                <a:avLst/>
                <a:gdLst/>
                <a:ahLst/>
                <a:cxnLst/>
                <a:rect l="l" t="t" r="r" b="b"/>
                <a:pathLst>
                  <a:path w="259184" h="303182">
                    <a:moveTo>
                      <a:pt x="138392" y="0"/>
                    </a:moveTo>
                    <a:cubicBezTo>
                      <a:pt x="167723" y="0"/>
                      <a:pt x="192388" y="7466"/>
                      <a:pt x="212387" y="22399"/>
                    </a:cubicBezTo>
                    <a:cubicBezTo>
                      <a:pt x="232386" y="37331"/>
                      <a:pt x="246318" y="58330"/>
                      <a:pt x="254184" y="85395"/>
                    </a:cubicBezTo>
                    <a:lnTo>
                      <a:pt x="215987" y="94395"/>
                    </a:lnTo>
                    <a:cubicBezTo>
                      <a:pt x="209187" y="73062"/>
                      <a:pt x="199321" y="57530"/>
                      <a:pt x="186389" y="47797"/>
                    </a:cubicBezTo>
                    <a:cubicBezTo>
                      <a:pt x="173456" y="38065"/>
                      <a:pt x="157190" y="33198"/>
                      <a:pt x="137592" y="33198"/>
                    </a:cubicBezTo>
                    <a:cubicBezTo>
                      <a:pt x="115060" y="33198"/>
                      <a:pt x="96227" y="38598"/>
                      <a:pt x="81095" y="49397"/>
                    </a:cubicBezTo>
                    <a:cubicBezTo>
                      <a:pt x="65963" y="60197"/>
                      <a:pt x="55330" y="74696"/>
                      <a:pt x="49197" y="92895"/>
                    </a:cubicBezTo>
                    <a:cubicBezTo>
                      <a:pt x="43064" y="111093"/>
                      <a:pt x="39997" y="129859"/>
                      <a:pt x="39997" y="149191"/>
                    </a:cubicBezTo>
                    <a:cubicBezTo>
                      <a:pt x="39997" y="174123"/>
                      <a:pt x="43631" y="195888"/>
                      <a:pt x="50897" y="214487"/>
                    </a:cubicBezTo>
                    <a:cubicBezTo>
                      <a:pt x="58163" y="233086"/>
                      <a:pt x="69462" y="246985"/>
                      <a:pt x="84795" y="256185"/>
                    </a:cubicBezTo>
                    <a:cubicBezTo>
                      <a:pt x="100127" y="265384"/>
                      <a:pt x="116726" y="269984"/>
                      <a:pt x="134592" y="269984"/>
                    </a:cubicBezTo>
                    <a:cubicBezTo>
                      <a:pt x="156324" y="269984"/>
                      <a:pt x="174723" y="263718"/>
                      <a:pt x="189788" y="251185"/>
                    </a:cubicBezTo>
                    <a:cubicBezTo>
                      <a:pt x="204854" y="238652"/>
                      <a:pt x="215054" y="220054"/>
                      <a:pt x="220387" y="195388"/>
                    </a:cubicBezTo>
                    <a:lnTo>
                      <a:pt x="259184" y="205188"/>
                    </a:lnTo>
                    <a:cubicBezTo>
                      <a:pt x="251051" y="237052"/>
                      <a:pt x="236419" y="261351"/>
                      <a:pt x="215287" y="278083"/>
                    </a:cubicBezTo>
                    <a:cubicBezTo>
                      <a:pt x="194155" y="294816"/>
                      <a:pt x="168323" y="303182"/>
                      <a:pt x="137792" y="303182"/>
                    </a:cubicBezTo>
                    <a:cubicBezTo>
                      <a:pt x="106193" y="303182"/>
                      <a:pt x="80495" y="296749"/>
                      <a:pt x="60696" y="283883"/>
                    </a:cubicBezTo>
                    <a:cubicBezTo>
                      <a:pt x="40897" y="271017"/>
                      <a:pt x="25832" y="252385"/>
                      <a:pt x="15499" y="227986"/>
                    </a:cubicBezTo>
                    <a:cubicBezTo>
                      <a:pt x="5166" y="203588"/>
                      <a:pt x="0" y="177389"/>
                      <a:pt x="0" y="149391"/>
                    </a:cubicBezTo>
                    <a:cubicBezTo>
                      <a:pt x="0" y="118860"/>
                      <a:pt x="5833" y="92228"/>
                      <a:pt x="17499" y="69496"/>
                    </a:cubicBezTo>
                    <a:cubicBezTo>
                      <a:pt x="29165" y="46764"/>
                      <a:pt x="45764" y="29498"/>
                      <a:pt x="67296" y="17699"/>
                    </a:cubicBezTo>
                    <a:cubicBezTo>
                      <a:pt x="88828" y="5900"/>
                      <a:pt x="112526" y="0"/>
                      <a:pt x="1383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66064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3970842" y="1701410"/>
                <a:ext cx="38798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8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08766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4360669" y="1701410"/>
                <a:ext cx="274384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4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4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4781793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9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9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2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8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7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1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1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90" y="217520"/>
                      <a:pt x="181190" y="208187"/>
                    </a:cubicBezTo>
                    <a:cubicBezTo>
                      <a:pt x="181190" y="197255"/>
                      <a:pt x="178390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9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539419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5665595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5990143" y="1701410"/>
                <a:ext cx="3879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7" h="293182">
                    <a:moveTo>
                      <a:pt x="0" y="0"/>
                    </a:moveTo>
                    <a:lnTo>
                      <a:pt x="38797" y="0"/>
                    </a:lnTo>
                    <a:lnTo>
                      <a:pt x="38797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6239118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8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8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3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7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6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0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0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89" y="217520"/>
                      <a:pt x="181189" y="208187"/>
                    </a:cubicBezTo>
                    <a:cubicBezTo>
                      <a:pt x="181189" y="197255"/>
                      <a:pt x="178389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8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6494270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681181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7115417" y="1701410"/>
                <a:ext cx="2423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423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45391"/>
                    </a:lnTo>
                    <a:lnTo>
                      <a:pt x="184389" y="0"/>
                    </a:lnTo>
                    <a:lnTo>
                      <a:pt x="236986" y="0"/>
                    </a:lnTo>
                    <a:lnTo>
                      <a:pt x="113993" y="118793"/>
                    </a:lnTo>
                    <a:lnTo>
                      <a:pt x="242386" y="293182"/>
                    </a:lnTo>
                    <a:lnTo>
                      <a:pt x="191189" y="293182"/>
                    </a:lnTo>
                    <a:lnTo>
                      <a:pt x="86795" y="144791"/>
                    </a:lnTo>
                    <a:lnTo>
                      <a:pt x="38798" y="191588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  <p:bldP spid="3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 userDrawn="1"/>
        </p:nvSpPr>
        <p:spPr>
          <a:xfrm>
            <a:off x="0" y="0"/>
            <a:ext cx="9144000" cy="3368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2226560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>
            <a:off x="3606592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5140501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>
            <a:off x="6982186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226559" y="2554"/>
            <a:ext cx="1397891" cy="400130"/>
            <a:chOff x="2226559" y="2554"/>
            <a:chExt cx="1397891" cy="400130"/>
          </a:xfrm>
        </p:grpSpPr>
        <p:sp>
          <p:nvSpPr>
            <p:cNvPr id="58" name="矩形 57"/>
            <p:cNvSpPr/>
            <p:nvPr userDrawn="1"/>
          </p:nvSpPr>
          <p:spPr>
            <a:xfrm>
              <a:off x="2226559" y="344577"/>
              <a:ext cx="1397891" cy="581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 userDrawn="1"/>
          </p:nvSpPr>
          <p:spPr>
            <a:xfrm>
              <a:off x="2226559" y="2554"/>
              <a:ext cx="1397891" cy="334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47"/>
          <p:cNvSpPr txBox="1"/>
          <p:nvPr userDrawn="1"/>
        </p:nvSpPr>
        <p:spPr>
          <a:xfrm>
            <a:off x="828670" y="29943"/>
            <a:ext cx="1261872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前阶段工作概述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48"/>
          <p:cNvSpPr txBox="1"/>
          <p:nvPr userDrawn="1"/>
        </p:nvSpPr>
        <p:spPr>
          <a:xfrm>
            <a:off x="2362578" y="29940"/>
            <a:ext cx="1107996" cy="276999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0"/>
          <p:cNvSpPr txBox="1"/>
          <p:nvPr userDrawn="1"/>
        </p:nvSpPr>
        <p:spPr>
          <a:xfrm>
            <a:off x="5276519" y="29943"/>
            <a:ext cx="1569649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处及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1"/>
          <p:cNvSpPr txBox="1"/>
          <p:nvPr userDrawn="1"/>
        </p:nvSpPr>
        <p:spPr>
          <a:xfrm>
            <a:off x="7118205" y="29943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明年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工作计划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42"/>
          <p:cNvSpPr txBox="1"/>
          <p:nvPr userDrawn="1"/>
        </p:nvSpPr>
        <p:spPr>
          <a:xfrm>
            <a:off x="3742610" y="29943"/>
            <a:ext cx="1261873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0" y="4954860"/>
            <a:ext cx="9144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0" y="4497572"/>
            <a:ext cx="9144000" cy="5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5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30" y="4381200"/>
            <a:ext cx="555262" cy="79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2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59" y="45971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2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34" y="45971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30 CuadroTexto"/>
          <p:cNvSpPr txBox="1"/>
          <p:nvPr userDrawn="1"/>
        </p:nvSpPr>
        <p:spPr>
          <a:xfrm>
            <a:off x="4521296" y="46082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3" name="31 CuadroTexto"/>
          <p:cNvSpPr txBox="1"/>
          <p:nvPr userDrawn="1"/>
        </p:nvSpPr>
        <p:spPr>
          <a:xfrm>
            <a:off x="4805875" y="4608287"/>
            <a:ext cx="35458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43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4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154" y="46479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80752" y="46479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15"/>
          <p:cNvSpPr txBox="1"/>
          <p:nvPr userDrawn="1"/>
        </p:nvSpPr>
        <p:spPr>
          <a:xfrm>
            <a:off x="4158512" y="4604727"/>
            <a:ext cx="454433" cy="253897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251520" y="4613738"/>
            <a:ext cx="1741579" cy="309567"/>
            <a:chOff x="710614" y="721951"/>
            <a:chExt cx="7411410" cy="1317381"/>
          </a:xfrm>
        </p:grpSpPr>
        <p:grpSp>
          <p:nvGrpSpPr>
            <p:cNvPr id="28" name="组合 27"/>
            <p:cNvGrpSpPr/>
            <p:nvPr/>
          </p:nvGrpSpPr>
          <p:grpSpPr>
            <a:xfrm>
              <a:off x="710614" y="721951"/>
              <a:ext cx="2262774" cy="1317381"/>
              <a:chOff x="-2859088" y="2719388"/>
              <a:chExt cx="5707063" cy="3322637"/>
            </a:xfrm>
          </p:grpSpPr>
          <p:sp>
            <p:nvSpPr>
              <p:cNvPr id="84" name="Freeform 13"/>
              <p:cNvSpPr/>
              <p:nvPr/>
            </p:nvSpPr>
            <p:spPr bwMode="auto">
              <a:xfrm>
                <a:off x="-2859088" y="2867025"/>
                <a:ext cx="5707063" cy="3175000"/>
              </a:xfrm>
              <a:custGeom>
                <a:avLst/>
                <a:gdLst>
                  <a:gd name="T0" fmla="*/ 0 w 1521"/>
                  <a:gd name="T1" fmla="*/ 593 h 844"/>
                  <a:gd name="T2" fmla="*/ 653 w 1521"/>
                  <a:gd name="T3" fmla="*/ 460 h 844"/>
                  <a:gd name="T4" fmla="*/ 1305 w 1521"/>
                  <a:gd name="T5" fmla="*/ 844 h 844"/>
                  <a:gd name="T6" fmla="*/ 1521 w 1521"/>
                  <a:gd name="T7" fmla="*/ 386 h 844"/>
                  <a:gd name="T8" fmla="*/ 670 w 1521"/>
                  <a:gd name="T9" fmla="*/ 189 h 844"/>
                  <a:gd name="T10" fmla="*/ 0 w 1521"/>
                  <a:gd name="T11" fmla="*/ 593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1" h="844">
                    <a:moveTo>
                      <a:pt x="0" y="593"/>
                    </a:moveTo>
                    <a:cubicBezTo>
                      <a:pt x="0" y="593"/>
                      <a:pt x="284" y="407"/>
                      <a:pt x="653" y="460"/>
                    </a:cubicBezTo>
                    <a:cubicBezTo>
                      <a:pt x="1022" y="513"/>
                      <a:pt x="1199" y="694"/>
                      <a:pt x="1305" y="844"/>
                    </a:cubicBezTo>
                    <a:cubicBezTo>
                      <a:pt x="1521" y="386"/>
                      <a:pt x="1521" y="386"/>
                      <a:pt x="1521" y="386"/>
                    </a:cubicBezTo>
                    <a:cubicBezTo>
                      <a:pt x="1521" y="386"/>
                      <a:pt x="1344" y="0"/>
                      <a:pt x="670" y="189"/>
                    </a:cubicBezTo>
                    <a:cubicBezTo>
                      <a:pt x="177" y="333"/>
                      <a:pt x="0" y="593"/>
                      <a:pt x="0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4"/>
              <p:cNvSpPr/>
              <p:nvPr/>
            </p:nvSpPr>
            <p:spPr bwMode="auto">
              <a:xfrm>
                <a:off x="-1895475" y="2719388"/>
                <a:ext cx="4721225" cy="854075"/>
              </a:xfrm>
              <a:custGeom>
                <a:avLst/>
                <a:gdLst>
                  <a:gd name="T0" fmla="*/ 340 w 1258"/>
                  <a:gd name="T1" fmla="*/ 213 h 227"/>
                  <a:gd name="T2" fmla="*/ 1107 w 1258"/>
                  <a:gd name="T3" fmla="*/ 222 h 227"/>
                  <a:gd name="T4" fmla="*/ 883 w 1258"/>
                  <a:gd name="T5" fmla="*/ 21 h 227"/>
                  <a:gd name="T6" fmla="*/ 514 w 1258"/>
                  <a:gd name="T7" fmla="*/ 124 h 227"/>
                  <a:gd name="T8" fmla="*/ 192 w 1258"/>
                  <a:gd name="T9" fmla="*/ 86 h 227"/>
                  <a:gd name="T10" fmla="*/ 0 w 1258"/>
                  <a:gd name="T11" fmla="*/ 227 h 227"/>
                  <a:gd name="T12" fmla="*/ 340 w 1258"/>
                  <a:gd name="T13" fmla="*/ 2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8" h="227">
                    <a:moveTo>
                      <a:pt x="340" y="213"/>
                    </a:moveTo>
                    <a:cubicBezTo>
                      <a:pt x="345" y="212"/>
                      <a:pt x="830" y="53"/>
                      <a:pt x="1107" y="222"/>
                    </a:cubicBezTo>
                    <a:cubicBezTo>
                      <a:pt x="1107" y="222"/>
                      <a:pt x="1258" y="42"/>
                      <a:pt x="883" y="21"/>
                    </a:cubicBezTo>
                    <a:cubicBezTo>
                      <a:pt x="883" y="21"/>
                      <a:pt x="726" y="0"/>
                      <a:pt x="514" y="124"/>
                    </a:cubicBezTo>
                    <a:cubicBezTo>
                      <a:pt x="514" y="124"/>
                      <a:pt x="355" y="30"/>
                      <a:pt x="192" y="86"/>
                    </a:cubicBezTo>
                    <a:cubicBezTo>
                      <a:pt x="44" y="136"/>
                      <a:pt x="0" y="227"/>
                      <a:pt x="0" y="227"/>
                    </a:cubicBezTo>
                    <a:cubicBezTo>
                      <a:pt x="0" y="227"/>
                      <a:pt x="122" y="135"/>
                      <a:pt x="340" y="2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312760" y="746275"/>
              <a:ext cx="4809264" cy="798216"/>
              <a:chOff x="3312760" y="730907"/>
              <a:chExt cx="4301803" cy="101450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6" name="任意多边形 65"/>
              <p:cNvSpPr/>
              <p:nvPr/>
            </p:nvSpPr>
            <p:spPr>
              <a:xfrm>
                <a:off x="3547834" y="730907"/>
                <a:ext cx="404850" cy="365671"/>
              </a:xfrm>
              <a:custGeom>
                <a:avLst/>
                <a:gdLst/>
                <a:ahLst/>
                <a:cxnLst/>
                <a:rect l="l" t="t" r="r" b="b"/>
                <a:pathLst>
                  <a:path w="404850" h="365671">
                    <a:moveTo>
                      <a:pt x="130597" y="0"/>
                    </a:moveTo>
                    <a:lnTo>
                      <a:pt x="269900" y="0"/>
                    </a:lnTo>
                    <a:lnTo>
                      <a:pt x="269900" y="39180"/>
                    </a:lnTo>
                    <a:lnTo>
                      <a:pt x="404850" y="39180"/>
                    </a:lnTo>
                    <a:lnTo>
                      <a:pt x="404850" y="161070"/>
                    </a:lnTo>
                    <a:lnTo>
                      <a:pt x="269900" y="161070"/>
                    </a:lnTo>
                    <a:lnTo>
                      <a:pt x="269900" y="204602"/>
                    </a:lnTo>
                    <a:lnTo>
                      <a:pt x="400497" y="204602"/>
                    </a:lnTo>
                    <a:lnTo>
                      <a:pt x="400497" y="365671"/>
                    </a:lnTo>
                    <a:lnTo>
                      <a:pt x="274253" y="365671"/>
                    </a:lnTo>
                    <a:lnTo>
                      <a:pt x="274253" y="326492"/>
                    </a:lnTo>
                    <a:lnTo>
                      <a:pt x="134950" y="326492"/>
                    </a:lnTo>
                    <a:lnTo>
                      <a:pt x="134950" y="365671"/>
                    </a:lnTo>
                    <a:lnTo>
                      <a:pt x="8707" y="365671"/>
                    </a:lnTo>
                    <a:lnTo>
                      <a:pt x="8707" y="204602"/>
                    </a:lnTo>
                    <a:lnTo>
                      <a:pt x="130597" y="204602"/>
                    </a:lnTo>
                    <a:lnTo>
                      <a:pt x="130597" y="161070"/>
                    </a:lnTo>
                    <a:lnTo>
                      <a:pt x="0" y="161070"/>
                    </a:lnTo>
                    <a:lnTo>
                      <a:pt x="0" y="39180"/>
                    </a:lnTo>
                    <a:lnTo>
                      <a:pt x="130597" y="39180"/>
                    </a:lnTo>
                    <a:lnTo>
                      <a:pt x="1305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3917858" y="735261"/>
                <a:ext cx="378731" cy="975122"/>
              </a:xfrm>
              <a:custGeom>
                <a:avLst/>
                <a:gdLst/>
                <a:ahLst/>
                <a:cxnLst/>
                <a:rect l="l" t="t" r="r" b="b"/>
                <a:pathLst>
                  <a:path w="378731" h="975122">
                    <a:moveTo>
                      <a:pt x="82712" y="0"/>
                    </a:moveTo>
                    <a:lnTo>
                      <a:pt x="208955" y="0"/>
                    </a:lnTo>
                    <a:lnTo>
                      <a:pt x="208955" y="78358"/>
                    </a:lnTo>
                    <a:lnTo>
                      <a:pt x="378731" y="78358"/>
                    </a:lnTo>
                    <a:lnTo>
                      <a:pt x="378731" y="866291"/>
                    </a:lnTo>
                    <a:cubicBezTo>
                      <a:pt x="378731" y="938845"/>
                      <a:pt x="351160" y="975122"/>
                      <a:pt x="296019" y="975122"/>
                    </a:cubicBezTo>
                    <a:lnTo>
                      <a:pt x="213308" y="975122"/>
                    </a:lnTo>
                    <a:lnTo>
                      <a:pt x="213308" y="870644"/>
                    </a:lnTo>
                    <a:lnTo>
                      <a:pt x="235074" y="870644"/>
                    </a:lnTo>
                    <a:cubicBezTo>
                      <a:pt x="243781" y="870644"/>
                      <a:pt x="249585" y="863389"/>
                      <a:pt x="252487" y="848878"/>
                    </a:cubicBezTo>
                    <a:lnTo>
                      <a:pt x="252487" y="187188"/>
                    </a:lnTo>
                    <a:lnTo>
                      <a:pt x="208955" y="187188"/>
                    </a:lnTo>
                    <a:lnTo>
                      <a:pt x="208955" y="857585"/>
                    </a:lnTo>
                    <a:cubicBezTo>
                      <a:pt x="208955" y="933041"/>
                      <a:pt x="169776" y="972220"/>
                      <a:pt x="91418" y="975122"/>
                    </a:cubicBezTo>
                    <a:lnTo>
                      <a:pt x="0" y="975122"/>
                    </a:lnTo>
                    <a:lnTo>
                      <a:pt x="0" y="853231"/>
                    </a:lnTo>
                    <a:lnTo>
                      <a:pt x="43533" y="853231"/>
                    </a:lnTo>
                    <a:cubicBezTo>
                      <a:pt x="69652" y="856134"/>
                      <a:pt x="82712" y="844525"/>
                      <a:pt x="82712" y="818406"/>
                    </a:cubicBezTo>
                    <a:lnTo>
                      <a:pt x="82712" y="187188"/>
                    </a:lnTo>
                    <a:lnTo>
                      <a:pt x="56592" y="187188"/>
                    </a:lnTo>
                    <a:lnTo>
                      <a:pt x="56592" y="78358"/>
                    </a:lnTo>
                    <a:lnTo>
                      <a:pt x="82712" y="78358"/>
                    </a:lnTo>
                    <a:lnTo>
                      <a:pt x="827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3321467" y="739614"/>
                <a:ext cx="213308" cy="278606"/>
              </a:xfrm>
              <a:custGeom>
                <a:avLst/>
                <a:gdLst/>
                <a:ahLst/>
                <a:cxnLst/>
                <a:rect l="l" t="t" r="r" b="b"/>
                <a:pathLst>
                  <a:path w="213308" h="278606">
                    <a:moveTo>
                      <a:pt x="0" y="0"/>
                    </a:moveTo>
                    <a:lnTo>
                      <a:pt x="148009" y="0"/>
                    </a:lnTo>
                    <a:lnTo>
                      <a:pt x="165422" y="121890"/>
                    </a:lnTo>
                    <a:cubicBezTo>
                      <a:pt x="171227" y="142205"/>
                      <a:pt x="181384" y="152363"/>
                      <a:pt x="195895" y="152363"/>
                    </a:cubicBezTo>
                    <a:lnTo>
                      <a:pt x="213308" y="152363"/>
                    </a:lnTo>
                    <a:lnTo>
                      <a:pt x="213308" y="278606"/>
                    </a:lnTo>
                    <a:lnTo>
                      <a:pt x="139303" y="278606"/>
                    </a:lnTo>
                    <a:cubicBezTo>
                      <a:pt x="72553" y="278606"/>
                      <a:pt x="33374" y="240878"/>
                      <a:pt x="21766" y="165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>
                <a:off x="4689197" y="743967"/>
                <a:ext cx="700869" cy="230993"/>
              </a:xfrm>
              <a:custGeom>
                <a:avLst/>
                <a:gdLst/>
                <a:ahLst/>
                <a:cxnLst/>
                <a:rect l="l" t="t" r="r" b="b"/>
                <a:pathLst>
                  <a:path w="700869" h="230993">
                    <a:moveTo>
                      <a:pt x="130597" y="0"/>
                    </a:moveTo>
                    <a:lnTo>
                      <a:pt x="317786" y="0"/>
                    </a:lnTo>
                    <a:lnTo>
                      <a:pt x="300373" y="43532"/>
                    </a:lnTo>
                    <a:lnTo>
                      <a:pt x="700869" y="43532"/>
                    </a:lnTo>
                    <a:lnTo>
                      <a:pt x="700869" y="169776"/>
                    </a:lnTo>
                    <a:lnTo>
                      <a:pt x="204602" y="169776"/>
                    </a:lnTo>
                    <a:cubicBezTo>
                      <a:pt x="163972" y="213308"/>
                      <a:pt x="124793" y="233623"/>
                      <a:pt x="87065" y="230721"/>
                    </a:cubicBezTo>
                    <a:lnTo>
                      <a:pt x="0" y="230721"/>
                    </a:lnTo>
                    <a:lnTo>
                      <a:pt x="0" y="87065"/>
                    </a:lnTo>
                    <a:lnTo>
                      <a:pt x="26120" y="87065"/>
                    </a:lnTo>
                    <a:cubicBezTo>
                      <a:pt x="60945" y="89967"/>
                      <a:pt x="89967" y="74005"/>
                      <a:pt x="113184" y="39179"/>
                    </a:cubicBezTo>
                    <a:lnTo>
                      <a:pt x="1305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6626381" y="743967"/>
                <a:ext cx="361318" cy="248406"/>
              </a:xfrm>
              <a:custGeom>
                <a:avLst/>
                <a:gdLst/>
                <a:ahLst/>
                <a:cxnLst/>
                <a:rect l="l" t="t" r="r" b="b"/>
                <a:pathLst>
                  <a:path w="361318" h="248406">
                    <a:moveTo>
                      <a:pt x="169776" y="0"/>
                    </a:moveTo>
                    <a:lnTo>
                      <a:pt x="361318" y="0"/>
                    </a:lnTo>
                    <a:lnTo>
                      <a:pt x="274253" y="187189"/>
                    </a:lnTo>
                    <a:cubicBezTo>
                      <a:pt x="251036" y="230721"/>
                      <a:pt x="204602" y="251036"/>
                      <a:pt x="134950" y="248134"/>
                    </a:cubicBezTo>
                    <a:lnTo>
                      <a:pt x="0" y="248134"/>
                    </a:lnTo>
                    <a:lnTo>
                      <a:pt x="0" y="121890"/>
                    </a:lnTo>
                    <a:lnTo>
                      <a:pt x="82712" y="121890"/>
                    </a:lnTo>
                    <a:cubicBezTo>
                      <a:pt x="108831" y="124793"/>
                      <a:pt x="127695" y="110282"/>
                      <a:pt x="139303" y="78358"/>
                    </a:cubicBezTo>
                    <a:lnTo>
                      <a:pt x="16977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4410591" y="752674"/>
                <a:ext cx="265547" cy="287479"/>
              </a:xfrm>
              <a:custGeom>
                <a:avLst/>
                <a:gdLst/>
                <a:ahLst/>
                <a:cxnLst/>
                <a:rect l="l" t="t" r="r" b="b"/>
                <a:pathLst>
                  <a:path w="265547" h="287479">
                    <a:moveTo>
                      <a:pt x="0" y="0"/>
                    </a:moveTo>
                    <a:lnTo>
                      <a:pt x="169776" y="0"/>
                    </a:lnTo>
                    <a:lnTo>
                      <a:pt x="195895" y="130596"/>
                    </a:lnTo>
                    <a:cubicBezTo>
                      <a:pt x="201699" y="153813"/>
                      <a:pt x="216210" y="163971"/>
                      <a:pt x="239427" y="161069"/>
                    </a:cubicBezTo>
                    <a:lnTo>
                      <a:pt x="265547" y="161069"/>
                    </a:lnTo>
                    <a:lnTo>
                      <a:pt x="265547" y="287312"/>
                    </a:lnTo>
                    <a:lnTo>
                      <a:pt x="156716" y="287312"/>
                    </a:lnTo>
                    <a:cubicBezTo>
                      <a:pt x="84162" y="290214"/>
                      <a:pt x="43532" y="255389"/>
                      <a:pt x="34826" y="1828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>
                <a:off x="5516310" y="752674"/>
                <a:ext cx="409202" cy="257081"/>
              </a:xfrm>
              <a:custGeom>
                <a:avLst/>
                <a:gdLst/>
                <a:ahLst/>
                <a:cxnLst/>
                <a:rect l="l" t="t" r="r" b="b"/>
                <a:pathLst>
                  <a:path w="409202" h="257081">
                    <a:moveTo>
                      <a:pt x="91417" y="0"/>
                    </a:moveTo>
                    <a:lnTo>
                      <a:pt x="243780" y="0"/>
                    </a:lnTo>
                    <a:lnTo>
                      <a:pt x="226367" y="56592"/>
                    </a:lnTo>
                    <a:lnTo>
                      <a:pt x="409202" y="56592"/>
                    </a:lnTo>
                    <a:lnTo>
                      <a:pt x="409202" y="187188"/>
                    </a:lnTo>
                    <a:lnTo>
                      <a:pt x="191541" y="187188"/>
                    </a:lnTo>
                    <a:cubicBezTo>
                      <a:pt x="177031" y="236525"/>
                      <a:pt x="150911" y="259742"/>
                      <a:pt x="113183" y="256840"/>
                    </a:cubicBezTo>
                    <a:lnTo>
                      <a:pt x="0" y="256840"/>
                    </a:lnTo>
                    <a:lnTo>
                      <a:pt x="0" y="139303"/>
                    </a:lnTo>
                    <a:lnTo>
                      <a:pt x="21766" y="139303"/>
                    </a:lnTo>
                    <a:cubicBezTo>
                      <a:pt x="42081" y="139303"/>
                      <a:pt x="53689" y="130596"/>
                      <a:pt x="56591" y="113183"/>
                    </a:cubicBezTo>
                    <a:lnTo>
                      <a:pt x="914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5969045" y="765733"/>
                <a:ext cx="522386" cy="970769"/>
              </a:xfrm>
              <a:custGeom>
                <a:avLst/>
                <a:gdLst/>
                <a:ahLst/>
                <a:cxnLst/>
                <a:rect l="l" t="t" r="r" b="b"/>
                <a:pathLst>
                  <a:path w="522386" h="970769">
                    <a:moveTo>
                      <a:pt x="0" y="0"/>
                    </a:moveTo>
                    <a:lnTo>
                      <a:pt x="522386" y="0"/>
                    </a:lnTo>
                    <a:lnTo>
                      <a:pt x="522386" y="444029"/>
                    </a:lnTo>
                    <a:cubicBezTo>
                      <a:pt x="522386" y="496268"/>
                      <a:pt x="493365" y="522387"/>
                      <a:pt x="435322" y="522387"/>
                    </a:cubicBezTo>
                    <a:lnTo>
                      <a:pt x="148009" y="522387"/>
                    </a:lnTo>
                    <a:lnTo>
                      <a:pt x="148009" y="844526"/>
                    </a:lnTo>
                    <a:cubicBezTo>
                      <a:pt x="145107" y="864841"/>
                      <a:pt x="152362" y="873547"/>
                      <a:pt x="169775" y="870645"/>
                    </a:cubicBezTo>
                    <a:lnTo>
                      <a:pt x="226367" y="870645"/>
                    </a:lnTo>
                    <a:lnTo>
                      <a:pt x="226367" y="970769"/>
                    </a:lnTo>
                    <a:lnTo>
                      <a:pt x="82711" y="970769"/>
                    </a:lnTo>
                    <a:cubicBezTo>
                      <a:pt x="27570" y="967867"/>
                      <a:pt x="0" y="946101"/>
                      <a:pt x="0" y="905471"/>
                    </a:cubicBezTo>
                    <a:lnTo>
                      <a:pt x="0" y="0"/>
                    </a:lnTo>
                    <a:close/>
                    <a:moveTo>
                      <a:pt x="148009" y="117537"/>
                    </a:moveTo>
                    <a:lnTo>
                      <a:pt x="148009" y="204602"/>
                    </a:lnTo>
                    <a:lnTo>
                      <a:pt x="374377" y="204602"/>
                    </a:lnTo>
                    <a:lnTo>
                      <a:pt x="374377" y="117537"/>
                    </a:lnTo>
                    <a:lnTo>
                      <a:pt x="148009" y="117537"/>
                    </a:lnTo>
                    <a:close/>
                    <a:moveTo>
                      <a:pt x="148009" y="313432"/>
                    </a:moveTo>
                    <a:lnTo>
                      <a:pt x="148009" y="404850"/>
                    </a:lnTo>
                    <a:lnTo>
                      <a:pt x="352611" y="404850"/>
                    </a:lnTo>
                    <a:cubicBezTo>
                      <a:pt x="367121" y="407752"/>
                      <a:pt x="374377" y="399046"/>
                      <a:pt x="374377" y="378731"/>
                    </a:cubicBezTo>
                    <a:lnTo>
                      <a:pt x="374377" y="313432"/>
                    </a:lnTo>
                    <a:lnTo>
                      <a:pt x="148009" y="3134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7000758" y="765733"/>
                <a:ext cx="609452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609452" h="126244">
                    <a:moveTo>
                      <a:pt x="0" y="0"/>
                    </a:moveTo>
                    <a:lnTo>
                      <a:pt x="609452" y="0"/>
                    </a:lnTo>
                    <a:lnTo>
                      <a:pt x="609452" y="126244"/>
                    </a:lnTo>
                    <a:lnTo>
                      <a:pt x="0" y="126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4401885" y="983394"/>
                <a:ext cx="996888" cy="758041"/>
              </a:xfrm>
              <a:custGeom>
                <a:avLst/>
                <a:gdLst/>
                <a:ahLst/>
                <a:cxnLst/>
                <a:rect l="l" t="t" r="r" b="b"/>
                <a:pathLst>
                  <a:path w="996888" h="758041">
                    <a:moveTo>
                      <a:pt x="317785" y="0"/>
                    </a:moveTo>
                    <a:lnTo>
                      <a:pt x="970768" y="0"/>
                    </a:lnTo>
                    <a:lnTo>
                      <a:pt x="970768" y="300373"/>
                    </a:lnTo>
                    <a:lnTo>
                      <a:pt x="996888" y="300373"/>
                    </a:lnTo>
                    <a:lnTo>
                      <a:pt x="996888" y="430970"/>
                    </a:lnTo>
                    <a:lnTo>
                      <a:pt x="970768" y="430970"/>
                    </a:lnTo>
                    <a:lnTo>
                      <a:pt x="970768" y="644277"/>
                    </a:lnTo>
                    <a:cubicBezTo>
                      <a:pt x="976572" y="725538"/>
                      <a:pt x="943198" y="763266"/>
                      <a:pt x="870644" y="757461"/>
                    </a:cubicBezTo>
                    <a:lnTo>
                      <a:pt x="317785" y="757461"/>
                    </a:lnTo>
                    <a:lnTo>
                      <a:pt x="317785" y="430970"/>
                    </a:lnTo>
                    <a:lnTo>
                      <a:pt x="278606" y="430970"/>
                    </a:lnTo>
                    <a:lnTo>
                      <a:pt x="278606" y="387437"/>
                    </a:lnTo>
                    <a:lnTo>
                      <a:pt x="174128" y="387437"/>
                    </a:lnTo>
                    <a:cubicBezTo>
                      <a:pt x="101575" y="393242"/>
                      <a:pt x="60945" y="370024"/>
                      <a:pt x="52238" y="317786"/>
                    </a:cubicBezTo>
                    <a:lnTo>
                      <a:pt x="0" y="95771"/>
                    </a:lnTo>
                    <a:lnTo>
                      <a:pt x="165422" y="95771"/>
                    </a:lnTo>
                    <a:lnTo>
                      <a:pt x="200248" y="222015"/>
                    </a:lnTo>
                    <a:cubicBezTo>
                      <a:pt x="208954" y="253938"/>
                      <a:pt x="223465" y="268449"/>
                      <a:pt x="243780" y="265547"/>
                    </a:cubicBezTo>
                    <a:lnTo>
                      <a:pt x="282959" y="265547"/>
                    </a:lnTo>
                    <a:lnTo>
                      <a:pt x="282959" y="296020"/>
                    </a:lnTo>
                    <a:lnTo>
                      <a:pt x="317785" y="296020"/>
                    </a:lnTo>
                    <a:lnTo>
                      <a:pt x="317785" y="0"/>
                    </a:lnTo>
                    <a:close/>
                    <a:moveTo>
                      <a:pt x="470148" y="113184"/>
                    </a:moveTo>
                    <a:lnTo>
                      <a:pt x="470148" y="300373"/>
                    </a:lnTo>
                    <a:lnTo>
                      <a:pt x="596391" y="300373"/>
                    </a:lnTo>
                    <a:lnTo>
                      <a:pt x="522386" y="174129"/>
                    </a:lnTo>
                    <a:lnTo>
                      <a:pt x="526740" y="165423"/>
                    </a:lnTo>
                    <a:lnTo>
                      <a:pt x="696515" y="165423"/>
                    </a:lnTo>
                    <a:lnTo>
                      <a:pt x="779227" y="300373"/>
                    </a:lnTo>
                    <a:lnTo>
                      <a:pt x="814052" y="300373"/>
                    </a:lnTo>
                    <a:lnTo>
                      <a:pt x="814052" y="113184"/>
                    </a:lnTo>
                    <a:lnTo>
                      <a:pt x="470148" y="113184"/>
                    </a:lnTo>
                    <a:close/>
                    <a:moveTo>
                      <a:pt x="470148" y="430970"/>
                    </a:moveTo>
                    <a:lnTo>
                      <a:pt x="470148" y="644277"/>
                    </a:lnTo>
                    <a:lnTo>
                      <a:pt x="605098" y="644277"/>
                    </a:lnTo>
                    <a:lnTo>
                      <a:pt x="518033" y="483208"/>
                    </a:lnTo>
                    <a:lnTo>
                      <a:pt x="518033" y="474502"/>
                    </a:lnTo>
                    <a:lnTo>
                      <a:pt x="687809" y="474502"/>
                    </a:lnTo>
                    <a:lnTo>
                      <a:pt x="783580" y="635571"/>
                    </a:lnTo>
                    <a:cubicBezTo>
                      <a:pt x="803895" y="638473"/>
                      <a:pt x="814052" y="628316"/>
                      <a:pt x="814052" y="605098"/>
                    </a:cubicBezTo>
                    <a:lnTo>
                      <a:pt x="814052" y="430970"/>
                    </a:lnTo>
                    <a:lnTo>
                      <a:pt x="470148" y="430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6630735" y="1005161"/>
                <a:ext cx="326491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326491" h="731341">
                    <a:moveTo>
                      <a:pt x="130596" y="0"/>
                    </a:moveTo>
                    <a:lnTo>
                      <a:pt x="326491" y="0"/>
                    </a:lnTo>
                    <a:lnTo>
                      <a:pt x="243780" y="187188"/>
                    </a:lnTo>
                    <a:lnTo>
                      <a:pt x="243780" y="731341"/>
                    </a:lnTo>
                    <a:lnTo>
                      <a:pt x="74004" y="731341"/>
                    </a:lnTo>
                    <a:lnTo>
                      <a:pt x="74004" y="256840"/>
                    </a:lnTo>
                    <a:lnTo>
                      <a:pt x="0" y="256840"/>
                    </a:lnTo>
                    <a:lnTo>
                      <a:pt x="0" y="108830"/>
                    </a:lnTo>
                    <a:lnTo>
                      <a:pt x="52238" y="108830"/>
                    </a:lnTo>
                    <a:cubicBezTo>
                      <a:pt x="63847" y="108830"/>
                      <a:pt x="72553" y="103026"/>
                      <a:pt x="78358" y="91417"/>
                    </a:cubicBezTo>
                    <a:cubicBezTo>
                      <a:pt x="78358" y="94319"/>
                      <a:pt x="79809" y="92868"/>
                      <a:pt x="82711" y="87064"/>
                    </a:cubicBezTo>
                    <a:lnTo>
                      <a:pt x="1305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>
                <a:off x="6987699" y="1009514"/>
                <a:ext cx="626864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626864" h="731341">
                    <a:moveTo>
                      <a:pt x="0" y="0"/>
                    </a:moveTo>
                    <a:lnTo>
                      <a:pt x="626864" y="0"/>
                    </a:lnTo>
                    <a:lnTo>
                      <a:pt x="626864" y="130596"/>
                    </a:lnTo>
                    <a:lnTo>
                      <a:pt x="583332" y="130596"/>
                    </a:lnTo>
                    <a:lnTo>
                      <a:pt x="570272" y="130596"/>
                    </a:lnTo>
                    <a:lnTo>
                      <a:pt x="570272" y="609451"/>
                    </a:lnTo>
                    <a:cubicBezTo>
                      <a:pt x="570272" y="687809"/>
                      <a:pt x="519484" y="728439"/>
                      <a:pt x="417909" y="731341"/>
                    </a:cubicBezTo>
                    <a:lnTo>
                      <a:pt x="113184" y="731341"/>
                    </a:lnTo>
                    <a:lnTo>
                      <a:pt x="113184" y="592038"/>
                    </a:lnTo>
                    <a:lnTo>
                      <a:pt x="370024" y="592038"/>
                    </a:lnTo>
                    <a:cubicBezTo>
                      <a:pt x="390339" y="594940"/>
                      <a:pt x="400496" y="580429"/>
                      <a:pt x="400496" y="548506"/>
                    </a:cubicBezTo>
                    <a:lnTo>
                      <a:pt x="400496" y="130596"/>
                    </a:lnTo>
                    <a:lnTo>
                      <a:pt x="383083" y="130596"/>
                    </a:lnTo>
                    <a:lnTo>
                      <a:pt x="0" y="130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>
                <a:off x="5520663" y="1053046"/>
                <a:ext cx="404849" cy="687809"/>
              </a:xfrm>
              <a:custGeom>
                <a:avLst/>
                <a:gdLst/>
                <a:ahLst/>
                <a:cxnLst/>
                <a:rect l="l" t="t" r="r" b="b"/>
                <a:pathLst>
                  <a:path w="404849" h="687809">
                    <a:moveTo>
                      <a:pt x="4353" y="0"/>
                    </a:moveTo>
                    <a:lnTo>
                      <a:pt x="404849" y="0"/>
                    </a:lnTo>
                    <a:lnTo>
                      <a:pt x="404849" y="121890"/>
                    </a:lnTo>
                    <a:lnTo>
                      <a:pt x="243780" y="121890"/>
                    </a:lnTo>
                    <a:lnTo>
                      <a:pt x="243780" y="239427"/>
                    </a:lnTo>
                    <a:lnTo>
                      <a:pt x="400496" y="239427"/>
                    </a:lnTo>
                    <a:lnTo>
                      <a:pt x="400496" y="361318"/>
                    </a:lnTo>
                    <a:lnTo>
                      <a:pt x="243780" y="361318"/>
                    </a:lnTo>
                    <a:lnTo>
                      <a:pt x="243780" y="535446"/>
                    </a:lnTo>
                    <a:cubicBezTo>
                      <a:pt x="240878" y="567370"/>
                      <a:pt x="255389" y="580430"/>
                      <a:pt x="287312" y="574625"/>
                    </a:cubicBezTo>
                    <a:lnTo>
                      <a:pt x="370024" y="574625"/>
                    </a:lnTo>
                    <a:lnTo>
                      <a:pt x="370024" y="687809"/>
                    </a:lnTo>
                    <a:lnTo>
                      <a:pt x="169775" y="687809"/>
                    </a:lnTo>
                    <a:cubicBezTo>
                      <a:pt x="120439" y="687809"/>
                      <a:pt x="97222" y="652983"/>
                      <a:pt x="100124" y="583332"/>
                    </a:cubicBezTo>
                    <a:lnTo>
                      <a:pt x="100124" y="361318"/>
                    </a:lnTo>
                    <a:lnTo>
                      <a:pt x="0" y="361318"/>
                    </a:lnTo>
                    <a:lnTo>
                      <a:pt x="0" y="239427"/>
                    </a:lnTo>
                    <a:lnTo>
                      <a:pt x="100124" y="239427"/>
                    </a:lnTo>
                    <a:lnTo>
                      <a:pt x="100124" y="121890"/>
                    </a:lnTo>
                    <a:lnTo>
                      <a:pt x="4353" y="121890"/>
                    </a:lnTo>
                    <a:lnTo>
                      <a:pt x="435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3321467" y="1061752"/>
                <a:ext cx="208954" cy="282960"/>
              </a:xfrm>
              <a:custGeom>
                <a:avLst/>
                <a:gdLst/>
                <a:ahLst/>
                <a:cxnLst/>
                <a:rect l="l" t="t" r="r" b="b"/>
                <a:pathLst>
                  <a:path w="208954" h="282960">
                    <a:moveTo>
                      <a:pt x="0" y="0"/>
                    </a:moveTo>
                    <a:lnTo>
                      <a:pt x="134950" y="0"/>
                    </a:lnTo>
                    <a:lnTo>
                      <a:pt x="161069" y="113184"/>
                    </a:lnTo>
                    <a:cubicBezTo>
                      <a:pt x="166873" y="148010"/>
                      <a:pt x="177031" y="165423"/>
                      <a:pt x="191542" y="165423"/>
                    </a:cubicBezTo>
                    <a:lnTo>
                      <a:pt x="208954" y="165423"/>
                    </a:lnTo>
                    <a:lnTo>
                      <a:pt x="208954" y="282960"/>
                    </a:lnTo>
                    <a:lnTo>
                      <a:pt x="134950" y="282960"/>
                    </a:lnTo>
                    <a:cubicBezTo>
                      <a:pt x="74005" y="282960"/>
                      <a:pt x="39179" y="252487"/>
                      <a:pt x="30472" y="1915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3539128" y="1144464"/>
                <a:ext cx="422263" cy="565919"/>
              </a:xfrm>
              <a:custGeom>
                <a:avLst/>
                <a:gdLst/>
                <a:ahLst/>
                <a:cxnLst/>
                <a:rect l="l" t="t" r="r" b="b"/>
                <a:pathLst>
                  <a:path w="422263" h="565919">
                    <a:moveTo>
                      <a:pt x="13060" y="0"/>
                    </a:moveTo>
                    <a:lnTo>
                      <a:pt x="413556" y="0"/>
                    </a:lnTo>
                    <a:lnTo>
                      <a:pt x="413556" y="60945"/>
                    </a:lnTo>
                    <a:lnTo>
                      <a:pt x="343905" y="191542"/>
                    </a:lnTo>
                    <a:lnTo>
                      <a:pt x="343905" y="226367"/>
                    </a:lnTo>
                    <a:lnTo>
                      <a:pt x="409203" y="208954"/>
                    </a:lnTo>
                    <a:lnTo>
                      <a:pt x="422263" y="335198"/>
                    </a:lnTo>
                    <a:lnTo>
                      <a:pt x="343905" y="348258"/>
                    </a:lnTo>
                    <a:lnTo>
                      <a:pt x="343905" y="465795"/>
                    </a:lnTo>
                    <a:cubicBezTo>
                      <a:pt x="341002" y="526740"/>
                      <a:pt x="313432" y="560114"/>
                      <a:pt x="261193" y="565919"/>
                    </a:cubicBezTo>
                    <a:lnTo>
                      <a:pt x="43532" y="565919"/>
                    </a:lnTo>
                    <a:lnTo>
                      <a:pt x="43532" y="452735"/>
                    </a:lnTo>
                    <a:lnTo>
                      <a:pt x="191542" y="452735"/>
                    </a:lnTo>
                    <a:cubicBezTo>
                      <a:pt x="203150" y="452735"/>
                      <a:pt x="211857" y="446931"/>
                      <a:pt x="217661" y="435322"/>
                    </a:cubicBezTo>
                    <a:lnTo>
                      <a:pt x="217661" y="370024"/>
                    </a:lnTo>
                    <a:lnTo>
                      <a:pt x="21766" y="400496"/>
                    </a:lnTo>
                    <a:lnTo>
                      <a:pt x="0" y="287312"/>
                    </a:lnTo>
                    <a:lnTo>
                      <a:pt x="217661" y="239427"/>
                    </a:lnTo>
                    <a:lnTo>
                      <a:pt x="217661" y="191542"/>
                    </a:lnTo>
                    <a:lnTo>
                      <a:pt x="243780" y="121890"/>
                    </a:lnTo>
                    <a:lnTo>
                      <a:pt x="13060" y="121890"/>
                    </a:lnTo>
                    <a:lnTo>
                      <a:pt x="130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6199765" y="1318593"/>
                <a:ext cx="309079" cy="422469"/>
              </a:xfrm>
              <a:custGeom>
                <a:avLst/>
                <a:gdLst/>
                <a:ahLst/>
                <a:cxnLst/>
                <a:rect l="l" t="t" r="r" b="b"/>
                <a:pathLst>
                  <a:path w="309079" h="422469">
                    <a:moveTo>
                      <a:pt x="0" y="0"/>
                    </a:moveTo>
                    <a:lnTo>
                      <a:pt x="130597" y="0"/>
                    </a:lnTo>
                    <a:lnTo>
                      <a:pt x="143657" y="74004"/>
                    </a:lnTo>
                    <a:lnTo>
                      <a:pt x="178483" y="74004"/>
                    </a:lnTo>
                    <a:cubicBezTo>
                      <a:pt x="192993" y="74004"/>
                      <a:pt x="200249" y="66749"/>
                      <a:pt x="200249" y="52238"/>
                    </a:cubicBezTo>
                    <a:lnTo>
                      <a:pt x="200249" y="4353"/>
                    </a:lnTo>
                    <a:lnTo>
                      <a:pt x="309079" y="4353"/>
                    </a:lnTo>
                    <a:lnTo>
                      <a:pt x="309079" y="74004"/>
                    </a:lnTo>
                    <a:cubicBezTo>
                      <a:pt x="306177" y="134950"/>
                      <a:pt x="280058" y="165422"/>
                      <a:pt x="230721" y="165422"/>
                    </a:cubicBezTo>
                    <a:lnTo>
                      <a:pt x="161070" y="165422"/>
                    </a:lnTo>
                    <a:lnTo>
                      <a:pt x="187189" y="291666"/>
                    </a:lnTo>
                    <a:cubicBezTo>
                      <a:pt x="187189" y="311981"/>
                      <a:pt x="203151" y="322138"/>
                      <a:pt x="235075" y="322138"/>
                    </a:cubicBezTo>
                    <a:lnTo>
                      <a:pt x="300373" y="322138"/>
                    </a:lnTo>
                    <a:lnTo>
                      <a:pt x="300373" y="422262"/>
                    </a:lnTo>
                    <a:lnTo>
                      <a:pt x="143657" y="422262"/>
                    </a:lnTo>
                    <a:cubicBezTo>
                      <a:pt x="97222" y="425164"/>
                      <a:pt x="69652" y="397594"/>
                      <a:pt x="60946" y="3395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3312760" y="1392597"/>
                <a:ext cx="226368" cy="317786"/>
              </a:xfrm>
              <a:custGeom>
                <a:avLst/>
                <a:gdLst/>
                <a:ahLst/>
                <a:cxnLst/>
                <a:rect l="l" t="t" r="r" b="b"/>
                <a:pathLst>
                  <a:path w="226368" h="317786">
                    <a:moveTo>
                      <a:pt x="87065" y="0"/>
                    </a:moveTo>
                    <a:lnTo>
                      <a:pt x="226368" y="0"/>
                    </a:lnTo>
                    <a:lnTo>
                      <a:pt x="178482" y="235074"/>
                    </a:lnTo>
                    <a:cubicBezTo>
                      <a:pt x="166874" y="290215"/>
                      <a:pt x="136401" y="317786"/>
                      <a:pt x="87065" y="317786"/>
                    </a:cubicBezTo>
                    <a:lnTo>
                      <a:pt x="0" y="317786"/>
                    </a:lnTo>
                    <a:lnTo>
                      <a:pt x="0" y="213308"/>
                    </a:lnTo>
                    <a:lnTo>
                      <a:pt x="21766" y="213308"/>
                    </a:lnTo>
                    <a:cubicBezTo>
                      <a:pt x="27571" y="213308"/>
                      <a:pt x="34826" y="206053"/>
                      <a:pt x="43533" y="191542"/>
                    </a:cubicBezTo>
                    <a:lnTo>
                      <a:pt x="8706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4401885" y="1418717"/>
                <a:ext cx="278606" cy="326698"/>
              </a:xfrm>
              <a:custGeom>
                <a:avLst/>
                <a:gdLst/>
                <a:ahLst/>
                <a:cxnLst/>
                <a:rect l="l" t="t" r="r" b="b"/>
                <a:pathLst>
                  <a:path w="278606" h="326698">
                    <a:moveTo>
                      <a:pt x="121890" y="0"/>
                    </a:moveTo>
                    <a:lnTo>
                      <a:pt x="278606" y="0"/>
                    </a:lnTo>
                    <a:lnTo>
                      <a:pt x="226367" y="243780"/>
                    </a:lnTo>
                    <a:cubicBezTo>
                      <a:pt x="214759" y="301823"/>
                      <a:pt x="179933" y="329394"/>
                      <a:pt x="121890" y="326491"/>
                    </a:cubicBezTo>
                    <a:lnTo>
                      <a:pt x="0" y="326491"/>
                    </a:lnTo>
                    <a:lnTo>
                      <a:pt x="0" y="208954"/>
                    </a:lnTo>
                    <a:lnTo>
                      <a:pt x="47885" y="208954"/>
                    </a:lnTo>
                    <a:cubicBezTo>
                      <a:pt x="74004" y="211857"/>
                      <a:pt x="88515" y="198797"/>
                      <a:pt x="91417" y="169775"/>
                    </a:cubicBezTo>
                    <a:lnTo>
                      <a:pt x="121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328074" y="1696210"/>
              <a:ext cx="4773715" cy="303382"/>
              <a:chOff x="3343443" y="1696210"/>
              <a:chExt cx="4014360" cy="303382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5057344" y="1696210"/>
                <a:ext cx="280383" cy="303382"/>
              </a:xfrm>
              <a:custGeom>
                <a:avLst/>
                <a:gdLst/>
                <a:ahLst/>
                <a:cxnLst/>
                <a:rect l="l" t="t" r="r" b="b"/>
                <a:pathLst>
                  <a:path w="280383" h="303382">
                    <a:moveTo>
                      <a:pt x="140392" y="0"/>
                    </a:moveTo>
                    <a:cubicBezTo>
                      <a:pt x="167456" y="0"/>
                      <a:pt x="191855" y="6467"/>
                      <a:pt x="213587" y="19399"/>
                    </a:cubicBezTo>
                    <a:cubicBezTo>
                      <a:pt x="235319" y="32332"/>
                      <a:pt x="251885" y="50364"/>
                      <a:pt x="263284" y="73496"/>
                    </a:cubicBezTo>
                    <a:cubicBezTo>
                      <a:pt x="274683" y="96628"/>
                      <a:pt x="280383" y="122859"/>
                      <a:pt x="280383" y="152191"/>
                    </a:cubicBezTo>
                    <a:cubicBezTo>
                      <a:pt x="280383" y="181923"/>
                      <a:pt x="274383" y="208521"/>
                      <a:pt x="262384" y="231986"/>
                    </a:cubicBezTo>
                    <a:cubicBezTo>
                      <a:pt x="250385" y="255451"/>
                      <a:pt x="233386" y="273217"/>
                      <a:pt x="211387" y="285283"/>
                    </a:cubicBezTo>
                    <a:cubicBezTo>
                      <a:pt x="189389" y="297349"/>
                      <a:pt x="165656" y="303382"/>
                      <a:pt x="140191" y="303382"/>
                    </a:cubicBezTo>
                    <a:cubicBezTo>
                      <a:pt x="112593" y="303382"/>
                      <a:pt x="87928" y="296716"/>
                      <a:pt x="66196" y="283383"/>
                    </a:cubicBezTo>
                    <a:cubicBezTo>
                      <a:pt x="44464" y="270050"/>
                      <a:pt x="27998" y="251852"/>
                      <a:pt x="16799" y="228786"/>
                    </a:cubicBezTo>
                    <a:cubicBezTo>
                      <a:pt x="5600" y="205721"/>
                      <a:pt x="0" y="181323"/>
                      <a:pt x="0" y="155591"/>
                    </a:cubicBezTo>
                    <a:cubicBezTo>
                      <a:pt x="0" y="106927"/>
                      <a:pt x="13066" y="68829"/>
                      <a:pt x="39198" y="41298"/>
                    </a:cubicBezTo>
                    <a:cubicBezTo>
                      <a:pt x="65329" y="13766"/>
                      <a:pt x="99061" y="0"/>
                      <a:pt x="140392" y="0"/>
                    </a:cubicBezTo>
                    <a:close/>
                    <a:moveTo>
                      <a:pt x="140591" y="33398"/>
                    </a:moveTo>
                    <a:cubicBezTo>
                      <a:pt x="113127" y="33398"/>
                      <a:pt x="89495" y="42831"/>
                      <a:pt x="69696" y="61697"/>
                    </a:cubicBezTo>
                    <a:cubicBezTo>
                      <a:pt x="49897" y="80562"/>
                      <a:pt x="39998" y="112060"/>
                      <a:pt x="39998" y="156191"/>
                    </a:cubicBezTo>
                    <a:cubicBezTo>
                      <a:pt x="39998" y="191522"/>
                      <a:pt x="49497" y="219354"/>
                      <a:pt x="68496" y="239686"/>
                    </a:cubicBezTo>
                    <a:cubicBezTo>
                      <a:pt x="87495" y="260018"/>
                      <a:pt x="111327" y="270184"/>
                      <a:pt x="139991" y="270184"/>
                    </a:cubicBezTo>
                    <a:cubicBezTo>
                      <a:pt x="169190" y="270184"/>
                      <a:pt x="193222" y="259918"/>
                      <a:pt x="212087" y="239386"/>
                    </a:cubicBezTo>
                    <a:cubicBezTo>
                      <a:pt x="230953" y="218854"/>
                      <a:pt x="240385" y="189722"/>
                      <a:pt x="240385" y="151991"/>
                    </a:cubicBezTo>
                    <a:cubicBezTo>
                      <a:pt x="240385" y="128126"/>
                      <a:pt x="236352" y="107294"/>
                      <a:pt x="228286" y="89495"/>
                    </a:cubicBezTo>
                    <a:cubicBezTo>
                      <a:pt x="220220" y="71696"/>
                      <a:pt x="208421" y="57897"/>
                      <a:pt x="192888" y="48097"/>
                    </a:cubicBezTo>
                    <a:cubicBezTo>
                      <a:pt x="177356" y="38298"/>
                      <a:pt x="159924" y="33398"/>
                      <a:pt x="140591" y="333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3343443" y="1696410"/>
                <a:ext cx="259184" cy="303182"/>
              </a:xfrm>
              <a:custGeom>
                <a:avLst/>
                <a:gdLst/>
                <a:ahLst/>
                <a:cxnLst/>
                <a:rect l="l" t="t" r="r" b="b"/>
                <a:pathLst>
                  <a:path w="259184" h="303182">
                    <a:moveTo>
                      <a:pt x="138392" y="0"/>
                    </a:moveTo>
                    <a:cubicBezTo>
                      <a:pt x="167723" y="0"/>
                      <a:pt x="192388" y="7466"/>
                      <a:pt x="212387" y="22399"/>
                    </a:cubicBezTo>
                    <a:cubicBezTo>
                      <a:pt x="232386" y="37331"/>
                      <a:pt x="246318" y="58330"/>
                      <a:pt x="254184" y="85395"/>
                    </a:cubicBezTo>
                    <a:lnTo>
                      <a:pt x="215987" y="94395"/>
                    </a:lnTo>
                    <a:cubicBezTo>
                      <a:pt x="209187" y="73062"/>
                      <a:pt x="199321" y="57530"/>
                      <a:pt x="186389" y="47797"/>
                    </a:cubicBezTo>
                    <a:cubicBezTo>
                      <a:pt x="173456" y="38065"/>
                      <a:pt x="157190" y="33198"/>
                      <a:pt x="137592" y="33198"/>
                    </a:cubicBezTo>
                    <a:cubicBezTo>
                      <a:pt x="115060" y="33198"/>
                      <a:pt x="96227" y="38598"/>
                      <a:pt x="81095" y="49397"/>
                    </a:cubicBezTo>
                    <a:cubicBezTo>
                      <a:pt x="65963" y="60197"/>
                      <a:pt x="55330" y="74696"/>
                      <a:pt x="49197" y="92895"/>
                    </a:cubicBezTo>
                    <a:cubicBezTo>
                      <a:pt x="43064" y="111093"/>
                      <a:pt x="39997" y="129859"/>
                      <a:pt x="39997" y="149191"/>
                    </a:cubicBezTo>
                    <a:cubicBezTo>
                      <a:pt x="39997" y="174123"/>
                      <a:pt x="43631" y="195888"/>
                      <a:pt x="50897" y="214487"/>
                    </a:cubicBezTo>
                    <a:cubicBezTo>
                      <a:pt x="58163" y="233086"/>
                      <a:pt x="69462" y="246985"/>
                      <a:pt x="84795" y="256185"/>
                    </a:cubicBezTo>
                    <a:cubicBezTo>
                      <a:pt x="100127" y="265384"/>
                      <a:pt x="116726" y="269984"/>
                      <a:pt x="134592" y="269984"/>
                    </a:cubicBezTo>
                    <a:cubicBezTo>
                      <a:pt x="156324" y="269984"/>
                      <a:pt x="174723" y="263718"/>
                      <a:pt x="189788" y="251185"/>
                    </a:cubicBezTo>
                    <a:cubicBezTo>
                      <a:pt x="204854" y="238652"/>
                      <a:pt x="215054" y="220054"/>
                      <a:pt x="220387" y="195388"/>
                    </a:cubicBezTo>
                    <a:lnTo>
                      <a:pt x="259184" y="205188"/>
                    </a:lnTo>
                    <a:cubicBezTo>
                      <a:pt x="251051" y="237052"/>
                      <a:pt x="236419" y="261351"/>
                      <a:pt x="215287" y="278083"/>
                    </a:cubicBezTo>
                    <a:cubicBezTo>
                      <a:pt x="194155" y="294816"/>
                      <a:pt x="168323" y="303182"/>
                      <a:pt x="137792" y="303182"/>
                    </a:cubicBezTo>
                    <a:cubicBezTo>
                      <a:pt x="106193" y="303182"/>
                      <a:pt x="80495" y="296749"/>
                      <a:pt x="60696" y="283883"/>
                    </a:cubicBezTo>
                    <a:cubicBezTo>
                      <a:pt x="40897" y="271017"/>
                      <a:pt x="25832" y="252385"/>
                      <a:pt x="15499" y="227986"/>
                    </a:cubicBezTo>
                    <a:cubicBezTo>
                      <a:pt x="5166" y="203588"/>
                      <a:pt x="0" y="177389"/>
                      <a:pt x="0" y="149391"/>
                    </a:cubicBezTo>
                    <a:cubicBezTo>
                      <a:pt x="0" y="118860"/>
                      <a:pt x="5833" y="92228"/>
                      <a:pt x="17499" y="69496"/>
                    </a:cubicBezTo>
                    <a:cubicBezTo>
                      <a:pt x="29165" y="46764"/>
                      <a:pt x="45764" y="29498"/>
                      <a:pt x="67296" y="17699"/>
                    </a:cubicBezTo>
                    <a:cubicBezTo>
                      <a:pt x="88828" y="5900"/>
                      <a:pt x="112526" y="0"/>
                      <a:pt x="1383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66064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3970842" y="1701410"/>
                <a:ext cx="38798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8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08766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360669" y="1701410"/>
                <a:ext cx="274384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4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4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4781793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9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9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2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8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7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1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1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90" y="217520"/>
                      <a:pt x="181190" y="208187"/>
                    </a:cubicBezTo>
                    <a:cubicBezTo>
                      <a:pt x="181190" y="197255"/>
                      <a:pt x="178390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9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39419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5665595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5990143" y="1701410"/>
                <a:ext cx="3879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7" h="293182">
                    <a:moveTo>
                      <a:pt x="0" y="0"/>
                    </a:moveTo>
                    <a:lnTo>
                      <a:pt x="38797" y="0"/>
                    </a:lnTo>
                    <a:lnTo>
                      <a:pt x="38797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239118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8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8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3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7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6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0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0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89" y="217520"/>
                      <a:pt x="181189" y="208187"/>
                    </a:cubicBezTo>
                    <a:cubicBezTo>
                      <a:pt x="181189" y="197255"/>
                      <a:pt x="178389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8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494270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681181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115417" y="1701410"/>
                <a:ext cx="2423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423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45391"/>
                    </a:lnTo>
                    <a:lnTo>
                      <a:pt x="184389" y="0"/>
                    </a:lnTo>
                    <a:lnTo>
                      <a:pt x="236986" y="0"/>
                    </a:lnTo>
                    <a:lnTo>
                      <a:pt x="113993" y="118793"/>
                    </a:lnTo>
                    <a:lnTo>
                      <a:pt x="242386" y="293182"/>
                    </a:lnTo>
                    <a:lnTo>
                      <a:pt x="191189" y="293182"/>
                    </a:lnTo>
                    <a:lnTo>
                      <a:pt x="86795" y="144791"/>
                    </a:lnTo>
                    <a:lnTo>
                      <a:pt x="38798" y="191588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  <p:bldP spid="3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 userDrawn="1"/>
        </p:nvSpPr>
        <p:spPr>
          <a:xfrm>
            <a:off x="0" y="0"/>
            <a:ext cx="9144000" cy="3368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2226560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>
            <a:off x="3606592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5140501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>
            <a:off x="6982186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3606591" y="2554"/>
            <a:ext cx="1533909" cy="400130"/>
            <a:chOff x="2226559" y="2554"/>
            <a:chExt cx="1397891" cy="400130"/>
          </a:xfrm>
        </p:grpSpPr>
        <p:sp>
          <p:nvSpPr>
            <p:cNvPr id="58" name="矩形 57"/>
            <p:cNvSpPr/>
            <p:nvPr userDrawn="1"/>
          </p:nvSpPr>
          <p:spPr>
            <a:xfrm>
              <a:off x="2226559" y="344577"/>
              <a:ext cx="1397891" cy="581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 userDrawn="1"/>
          </p:nvSpPr>
          <p:spPr>
            <a:xfrm>
              <a:off x="2226559" y="2554"/>
              <a:ext cx="1397891" cy="334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47"/>
          <p:cNvSpPr txBox="1"/>
          <p:nvPr userDrawn="1"/>
        </p:nvSpPr>
        <p:spPr>
          <a:xfrm>
            <a:off x="828670" y="29943"/>
            <a:ext cx="1261872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前阶段工作概述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48"/>
          <p:cNvSpPr txBox="1"/>
          <p:nvPr userDrawn="1"/>
        </p:nvSpPr>
        <p:spPr>
          <a:xfrm>
            <a:off x="2362578" y="29940"/>
            <a:ext cx="1107996" cy="276999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0"/>
          <p:cNvSpPr txBox="1"/>
          <p:nvPr userDrawn="1"/>
        </p:nvSpPr>
        <p:spPr>
          <a:xfrm>
            <a:off x="5276519" y="29943"/>
            <a:ext cx="1569649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处及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1"/>
          <p:cNvSpPr txBox="1"/>
          <p:nvPr userDrawn="1"/>
        </p:nvSpPr>
        <p:spPr>
          <a:xfrm>
            <a:off x="7118205" y="29943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明年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工作计划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42"/>
          <p:cNvSpPr txBox="1"/>
          <p:nvPr userDrawn="1"/>
        </p:nvSpPr>
        <p:spPr>
          <a:xfrm>
            <a:off x="3742610" y="29943"/>
            <a:ext cx="1261873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0" y="4954860"/>
            <a:ext cx="9144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0" y="4497572"/>
            <a:ext cx="9144000" cy="5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5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30" y="4381200"/>
            <a:ext cx="555262" cy="79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2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59" y="45971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2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34" y="45971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30 CuadroTexto"/>
          <p:cNvSpPr txBox="1"/>
          <p:nvPr userDrawn="1"/>
        </p:nvSpPr>
        <p:spPr>
          <a:xfrm>
            <a:off x="4521296" y="46082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3" name="31 CuadroTexto"/>
          <p:cNvSpPr txBox="1"/>
          <p:nvPr userDrawn="1"/>
        </p:nvSpPr>
        <p:spPr>
          <a:xfrm>
            <a:off x="4805875" y="4608287"/>
            <a:ext cx="35458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43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4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154" y="46479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80752" y="46479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15"/>
          <p:cNvSpPr txBox="1"/>
          <p:nvPr userDrawn="1"/>
        </p:nvSpPr>
        <p:spPr>
          <a:xfrm>
            <a:off x="4158512" y="4604727"/>
            <a:ext cx="454433" cy="253897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251520" y="4613738"/>
            <a:ext cx="1741579" cy="309567"/>
            <a:chOff x="710614" y="721951"/>
            <a:chExt cx="7411410" cy="1317381"/>
          </a:xfrm>
        </p:grpSpPr>
        <p:grpSp>
          <p:nvGrpSpPr>
            <p:cNvPr id="28" name="组合 27"/>
            <p:cNvGrpSpPr/>
            <p:nvPr/>
          </p:nvGrpSpPr>
          <p:grpSpPr>
            <a:xfrm>
              <a:off x="710614" y="721951"/>
              <a:ext cx="2262774" cy="1317381"/>
              <a:chOff x="-2859088" y="2719388"/>
              <a:chExt cx="5707063" cy="3322637"/>
            </a:xfrm>
          </p:grpSpPr>
          <p:sp>
            <p:nvSpPr>
              <p:cNvPr id="84" name="Freeform 13"/>
              <p:cNvSpPr/>
              <p:nvPr/>
            </p:nvSpPr>
            <p:spPr bwMode="auto">
              <a:xfrm>
                <a:off x="-2859088" y="2867025"/>
                <a:ext cx="5707063" cy="3175000"/>
              </a:xfrm>
              <a:custGeom>
                <a:avLst/>
                <a:gdLst>
                  <a:gd name="T0" fmla="*/ 0 w 1521"/>
                  <a:gd name="T1" fmla="*/ 593 h 844"/>
                  <a:gd name="T2" fmla="*/ 653 w 1521"/>
                  <a:gd name="T3" fmla="*/ 460 h 844"/>
                  <a:gd name="T4" fmla="*/ 1305 w 1521"/>
                  <a:gd name="T5" fmla="*/ 844 h 844"/>
                  <a:gd name="T6" fmla="*/ 1521 w 1521"/>
                  <a:gd name="T7" fmla="*/ 386 h 844"/>
                  <a:gd name="T8" fmla="*/ 670 w 1521"/>
                  <a:gd name="T9" fmla="*/ 189 h 844"/>
                  <a:gd name="T10" fmla="*/ 0 w 1521"/>
                  <a:gd name="T11" fmla="*/ 593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1" h="844">
                    <a:moveTo>
                      <a:pt x="0" y="593"/>
                    </a:moveTo>
                    <a:cubicBezTo>
                      <a:pt x="0" y="593"/>
                      <a:pt x="284" y="407"/>
                      <a:pt x="653" y="460"/>
                    </a:cubicBezTo>
                    <a:cubicBezTo>
                      <a:pt x="1022" y="513"/>
                      <a:pt x="1199" y="694"/>
                      <a:pt x="1305" y="844"/>
                    </a:cubicBezTo>
                    <a:cubicBezTo>
                      <a:pt x="1521" y="386"/>
                      <a:pt x="1521" y="386"/>
                      <a:pt x="1521" y="386"/>
                    </a:cubicBezTo>
                    <a:cubicBezTo>
                      <a:pt x="1521" y="386"/>
                      <a:pt x="1344" y="0"/>
                      <a:pt x="670" y="189"/>
                    </a:cubicBezTo>
                    <a:cubicBezTo>
                      <a:pt x="177" y="333"/>
                      <a:pt x="0" y="593"/>
                      <a:pt x="0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4"/>
              <p:cNvSpPr/>
              <p:nvPr/>
            </p:nvSpPr>
            <p:spPr bwMode="auto">
              <a:xfrm>
                <a:off x="-1895475" y="2719388"/>
                <a:ext cx="4721225" cy="854075"/>
              </a:xfrm>
              <a:custGeom>
                <a:avLst/>
                <a:gdLst>
                  <a:gd name="T0" fmla="*/ 340 w 1258"/>
                  <a:gd name="T1" fmla="*/ 213 h 227"/>
                  <a:gd name="T2" fmla="*/ 1107 w 1258"/>
                  <a:gd name="T3" fmla="*/ 222 h 227"/>
                  <a:gd name="T4" fmla="*/ 883 w 1258"/>
                  <a:gd name="T5" fmla="*/ 21 h 227"/>
                  <a:gd name="T6" fmla="*/ 514 w 1258"/>
                  <a:gd name="T7" fmla="*/ 124 h 227"/>
                  <a:gd name="T8" fmla="*/ 192 w 1258"/>
                  <a:gd name="T9" fmla="*/ 86 h 227"/>
                  <a:gd name="T10" fmla="*/ 0 w 1258"/>
                  <a:gd name="T11" fmla="*/ 227 h 227"/>
                  <a:gd name="T12" fmla="*/ 340 w 1258"/>
                  <a:gd name="T13" fmla="*/ 2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8" h="227">
                    <a:moveTo>
                      <a:pt x="340" y="213"/>
                    </a:moveTo>
                    <a:cubicBezTo>
                      <a:pt x="345" y="212"/>
                      <a:pt x="830" y="53"/>
                      <a:pt x="1107" y="222"/>
                    </a:cubicBezTo>
                    <a:cubicBezTo>
                      <a:pt x="1107" y="222"/>
                      <a:pt x="1258" y="42"/>
                      <a:pt x="883" y="21"/>
                    </a:cubicBezTo>
                    <a:cubicBezTo>
                      <a:pt x="883" y="21"/>
                      <a:pt x="726" y="0"/>
                      <a:pt x="514" y="124"/>
                    </a:cubicBezTo>
                    <a:cubicBezTo>
                      <a:pt x="514" y="124"/>
                      <a:pt x="355" y="30"/>
                      <a:pt x="192" y="86"/>
                    </a:cubicBezTo>
                    <a:cubicBezTo>
                      <a:pt x="44" y="136"/>
                      <a:pt x="0" y="227"/>
                      <a:pt x="0" y="227"/>
                    </a:cubicBezTo>
                    <a:cubicBezTo>
                      <a:pt x="0" y="227"/>
                      <a:pt x="122" y="135"/>
                      <a:pt x="340" y="2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312760" y="746275"/>
              <a:ext cx="4809264" cy="798216"/>
              <a:chOff x="3312760" y="730907"/>
              <a:chExt cx="4301803" cy="101450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6" name="任意多边形 65"/>
              <p:cNvSpPr/>
              <p:nvPr/>
            </p:nvSpPr>
            <p:spPr>
              <a:xfrm>
                <a:off x="3547834" y="730907"/>
                <a:ext cx="404850" cy="365671"/>
              </a:xfrm>
              <a:custGeom>
                <a:avLst/>
                <a:gdLst/>
                <a:ahLst/>
                <a:cxnLst/>
                <a:rect l="l" t="t" r="r" b="b"/>
                <a:pathLst>
                  <a:path w="404850" h="365671">
                    <a:moveTo>
                      <a:pt x="130597" y="0"/>
                    </a:moveTo>
                    <a:lnTo>
                      <a:pt x="269900" y="0"/>
                    </a:lnTo>
                    <a:lnTo>
                      <a:pt x="269900" y="39180"/>
                    </a:lnTo>
                    <a:lnTo>
                      <a:pt x="404850" y="39180"/>
                    </a:lnTo>
                    <a:lnTo>
                      <a:pt x="404850" y="161070"/>
                    </a:lnTo>
                    <a:lnTo>
                      <a:pt x="269900" y="161070"/>
                    </a:lnTo>
                    <a:lnTo>
                      <a:pt x="269900" y="204602"/>
                    </a:lnTo>
                    <a:lnTo>
                      <a:pt x="400497" y="204602"/>
                    </a:lnTo>
                    <a:lnTo>
                      <a:pt x="400497" y="365671"/>
                    </a:lnTo>
                    <a:lnTo>
                      <a:pt x="274253" y="365671"/>
                    </a:lnTo>
                    <a:lnTo>
                      <a:pt x="274253" y="326492"/>
                    </a:lnTo>
                    <a:lnTo>
                      <a:pt x="134950" y="326492"/>
                    </a:lnTo>
                    <a:lnTo>
                      <a:pt x="134950" y="365671"/>
                    </a:lnTo>
                    <a:lnTo>
                      <a:pt x="8707" y="365671"/>
                    </a:lnTo>
                    <a:lnTo>
                      <a:pt x="8707" y="204602"/>
                    </a:lnTo>
                    <a:lnTo>
                      <a:pt x="130597" y="204602"/>
                    </a:lnTo>
                    <a:lnTo>
                      <a:pt x="130597" y="161070"/>
                    </a:lnTo>
                    <a:lnTo>
                      <a:pt x="0" y="161070"/>
                    </a:lnTo>
                    <a:lnTo>
                      <a:pt x="0" y="39180"/>
                    </a:lnTo>
                    <a:lnTo>
                      <a:pt x="130597" y="39180"/>
                    </a:lnTo>
                    <a:lnTo>
                      <a:pt x="1305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3917858" y="735261"/>
                <a:ext cx="378731" cy="975122"/>
              </a:xfrm>
              <a:custGeom>
                <a:avLst/>
                <a:gdLst/>
                <a:ahLst/>
                <a:cxnLst/>
                <a:rect l="l" t="t" r="r" b="b"/>
                <a:pathLst>
                  <a:path w="378731" h="975122">
                    <a:moveTo>
                      <a:pt x="82712" y="0"/>
                    </a:moveTo>
                    <a:lnTo>
                      <a:pt x="208955" y="0"/>
                    </a:lnTo>
                    <a:lnTo>
                      <a:pt x="208955" y="78358"/>
                    </a:lnTo>
                    <a:lnTo>
                      <a:pt x="378731" y="78358"/>
                    </a:lnTo>
                    <a:lnTo>
                      <a:pt x="378731" y="866291"/>
                    </a:lnTo>
                    <a:cubicBezTo>
                      <a:pt x="378731" y="938845"/>
                      <a:pt x="351160" y="975122"/>
                      <a:pt x="296019" y="975122"/>
                    </a:cubicBezTo>
                    <a:lnTo>
                      <a:pt x="213308" y="975122"/>
                    </a:lnTo>
                    <a:lnTo>
                      <a:pt x="213308" y="870644"/>
                    </a:lnTo>
                    <a:lnTo>
                      <a:pt x="235074" y="870644"/>
                    </a:lnTo>
                    <a:cubicBezTo>
                      <a:pt x="243781" y="870644"/>
                      <a:pt x="249585" y="863389"/>
                      <a:pt x="252487" y="848878"/>
                    </a:cubicBezTo>
                    <a:lnTo>
                      <a:pt x="252487" y="187188"/>
                    </a:lnTo>
                    <a:lnTo>
                      <a:pt x="208955" y="187188"/>
                    </a:lnTo>
                    <a:lnTo>
                      <a:pt x="208955" y="857585"/>
                    </a:lnTo>
                    <a:cubicBezTo>
                      <a:pt x="208955" y="933041"/>
                      <a:pt x="169776" y="972220"/>
                      <a:pt x="91418" y="975122"/>
                    </a:cubicBezTo>
                    <a:lnTo>
                      <a:pt x="0" y="975122"/>
                    </a:lnTo>
                    <a:lnTo>
                      <a:pt x="0" y="853231"/>
                    </a:lnTo>
                    <a:lnTo>
                      <a:pt x="43533" y="853231"/>
                    </a:lnTo>
                    <a:cubicBezTo>
                      <a:pt x="69652" y="856134"/>
                      <a:pt x="82712" y="844525"/>
                      <a:pt x="82712" y="818406"/>
                    </a:cubicBezTo>
                    <a:lnTo>
                      <a:pt x="82712" y="187188"/>
                    </a:lnTo>
                    <a:lnTo>
                      <a:pt x="56592" y="187188"/>
                    </a:lnTo>
                    <a:lnTo>
                      <a:pt x="56592" y="78358"/>
                    </a:lnTo>
                    <a:lnTo>
                      <a:pt x="82712" y="78358"/>
                    </a:lnTo>
                    <a:lnTo>
                      <a:pt x="827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3321467" y="739614"/>
                <a:ext cx="213308" cy="278606"/>
              </a:xfrm>
              <a:custGeom>
                <a:avLst/>
                <a:gdLst/>
                <a:ahLst/>
                <a:cxnLst/>
                <a:rect l="l" t="t" r="r" b="b"/>
                <a:pathLst>
                  <a:path w="213308" h="278606">
                    <a:moveTo>
                      <a:pt x="0" y="0"/>
                    </a:moveTo>
                    <a:lnTo>
                      <a:pt x="148009" y="0"/>
                    </a:lnTo>
                    <a:lnTo>
                      <a:pt x="165422" y="121890"/>
                    </a:lnTo>
                    <a:cubicBezTo>
                      <a:pt x="171227" y="142205"/>
                      <a:pt x="181384" y="152363"/>
                      <a:pt x="195895" y="152363"/>
                    </a:cubicBezTo>
                    <a:lnTo>
                      <a:pt x="213308" y="152363"/>
                    </a:lnTo>
                    <a:lnTo>
                      <a:pt x="213308" y="278606"/>
                    </a:lnTo>
                    <a:lnTo>
                      <a:pt x="139303" y="278606"/>
                    </a:lnTo>
                    <a:cubicBezTo>
                      <a:pt x="72553" y="278606"/>
                      <a:pt x="33374" y="240878"/>
                      <a:pt x="21766" y="165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>
                <a:off x="4689197" y="743967"/>
                <a:ext cx="700869" cy="230993"/>
              </a:xfrm>
              <a:custGeom>
                <a:avLst/>
                <a:gdLst/>
                <a:ahLst/>
                <a:cxnLst/>
                <a:rect l="l" t="t" r="r" b="b"/>
                <a:pathLst>
                  <a:path w="700869" h="230993">
                    <a:moveTo>
                      <a:pt x="130597" y="0"/>
                    </a:moveTo>
                    <a:lnTo>
                      <a:pt x="317786" y="0"/>
                    </a:lnTo>
                    <a:lnTo>
                      <a:pt x="300373" y="43532"/>
                    </a:lnTo>
                    <a:lnTo>
                      <a:pt x="700869" y="43532"/>
                    </a:lnTo>
                    <a:lnTo>
                      <a:pt x="700869" y="169776"/>
                    </a:lnTo>
                    <a:lnTo>
                      <a:pt x="204602" y="169776"/>
                    </a:lnTo>
                    <a:cubicBezTo>
                      <a:pt x="163972" y="213308"/>
                      <a:pt x="124793" y="233623"/>
                      <a:pt x="87065" y="230721"/>
                    </a:cubicBezTo>
                    <a:lnTo>
                      <a:pt x="0" y="230721"/>
                    </a:lnTo>
                    <a:lnTo>
                      <a:pt x="0" y="87065"/>
                    </a:lnTo>
                    <a:lnTo>
                      <a:pt x="26120" y="87065"/>
                    </a:lnTo>
                    <a:cubicBezTo>
                      <a:pt x="60945" y="89967"/>
                      <a:pt x="89967" y="74005"/>
                      <a:pt x="113184" y="39179"/>
                    </a:cubicBezTo>
                    <a:lnTo>
                      <a:pt x="1305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6626381" y="743967"/>
                <a:ext cx="361318" cy="248406"/>
              </a:xfrm>
              <a:custGeom>
                <a:avLst/>
                <a:gdLst/>
                <a:ahLst/>
                <a:cxnLst/>
                <a:rect l="l" t="t" r="r" b="b"/>
                <a:pathLst>
                  <a:path w="361318" h="248406">
                    <a:moveTo>
                      <a:pt x="169776" y="0"/>
                    </a:moveTo>
                    <a:lnTo>
                      <a:pt x="361318" y="0"/>
                    </a:lnTo>
                    <a:lnTo>
                      <a:pt x="274253" y="187189"/>
                    </a:lnTo>
                    <a:cubicBezTo>
                      <a:pt x="251036" y="230721"/>
                      <a:pt x="204602" y="251036"/>
                      <a:pt x="134950" y="248134"/>
                    </a:cubicBezTo>
                    <a:lnTo>
                      <a:pt x="0" y="248134"/>
                    </a:lnTo>
                    <a:lnTo>
                      <a:pt x="0" y="121890"/>
                    </a:lnTo>
                    <a:lnTo>
                      <a:pt x="82712" y="121890"/>
                    </a:lnTo>
                    <a:cubicBezTo>
                      <a:pt x="108831" y="124793"/>
                      <a:pt x="127695" y="110282"/>
                      <a:pt x="139303" y="78358"/>
                    </a:cubicBezTo>
                    <a:lnTo>
                      <a:pt x="16977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4410591" y="752674"/>
                <a:ext cx="265547" cy="287479"/>
              </a:xfrm>
              <a:custGeom>
                <a:avLst/>
                <a:gdLst/>
                <a:ahLst/>
                <a:cxnLst/>
                <a:rect l="l" t="t" r="r" b="b"/>
                <a:pathLst>
                  <a:path w="265547" h="287479">
                    <a:moveTo>
                      <a:pt x="0" y="0"/>
                    </a:moveTo>
                    <a:lnTo>
                      <a:pt x="169776" y="0"/>
                    </a:lnTo>
                    <a:lnTo>
                      <a:pt x="195895" y="130596"/>
                    </a:lnTo>
                    <a:cubicBezTo>
                      <a:pt x="201699" y="153813"/>
                      <a:pt x="216210" y="163971"/>
                      <a:pt x="239427" y="161069"/>
                    </a:cubicBezTo>
                    <a:lnTo>
                      <a:pt x="265547" y="161069"/>
                    </a:lnTo>
                    <a:lnTo>
                      <a:pt x="265547" y="287312"/>
                    </a:lnTo>
                    <a:lnTo>
                      <a:pt x="156716" y="287312"/>
                    </a:lnTo>
                    <a:cubicBezTo>
                      <a:pt x="84162" y="290214"/>
                      <a:pt x="43532" y="255389"/>
                      <a:pt x="34826" y="1828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>
                <a:off x="5516310" y="752674"/>
                <a:ext cx="409202" cy="257081"/>
              </a:xfrm>
              <a:custGeom>
                <a:avLst/>
                <a:gdLst/>
                <a:ahLst/>
                <a:cxnLst/>
                <a:rect l="l" t="t" r="r" b="b"/>
                <a:pathLst>
                  <a:path w="409202" h="257081">
                    <a:moveTo>
                      <a:pt x="91417" y="0"/>
                    </a:moveTo>
                    <a:lnTo>
                      <a:pt x="243780" y="0"/>
                    </a:lnTo>
                    <a:lnTo>
                      <a:pt x="226367" y="56592"/>
                    </a:lnTo>
                    <a:lnTo>
                      <a:pt x="409202" y="56592"/>
                    </a:lnTo>
                    <a:lnTo>
                      <a:pt x="409202" y="187188"/>
                    </a:lnTo>
                    <a:lnTo>
                      <a:pt x="191541" y="187188"/>
                    </a:lnTo>
                    <a:cubicBezTo>
                      <a:pt x="177031" y="236525"/>
                      <a:pt x="150911" y="259742"/>
                      <a:pt x="113183" y="256840"/>
                    </a:cubicBezTo>
                    <a:lnTo>
                      <a:pt x="0" y="256840"/>
                    </a:lnTo>
                    <a:lnTo>
                      <a:pt x="0" y="139303"/>
                    </a:lnTo>
                    <a:lnTo>
                      <a:pt x="21766" y="139303"/>
                    </a:lnTo>
                    <a:cubicBezTo>
                      <a:pt x="42081" y="139303"/>
                      <a:pt x="53689" y="130596"/>
                      <a:pt x="56591" y="113183"/>
                    </a:cubicBezTo>
                    <a:lnTo>
                      <a:pt x="914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5969045" y="765733"/>
                <a:ext cx="522386" cy="970769"/>
              </a:xfrm>
              <a:custGeom>
                <a:avLst/>
                <a:gdLst/>
                <a:ahLst/>
                <a:cxnLst/>
                <a:rect l="l" t="t" r="r" b="b"/>
                <a:pathLst>
                  <a:path w="522386" h="970769">
                    <a:moveTo>
                      <a:pt x="0" y="0"/>
                    </a:moveTo>
                    <a:lnTo>
                      <a:pt x="522386" y="0"/>
                    </a:lnTo>
                    <a:lnTo>
                      <a:pt x="522386" y="444029"/>
                    </a:lnTo>
                    <a:cubicBezTo>
                      <a:pt x="522386" y="496268"/>
                      <a:pt x="493365" y="522387"/>
                      <a:pt x="435322" y="522387"/>
                    </a:cubicBezTo>
                    <a:lnTo>
                      <a:pt x="148009" y="522387"/>
                    </a:lnTo>
                    <a:lnTo>
                      <a:pt x="148009" y="844526"/>
                    </a:lnTo>
                    <a:cubicBezTo>
                      <a:pt x="145107" y="864841"/>
                      <a:pt x="152362" y="873547"/>
                      <a:pt x="169775" y="870645"/>
                    </a:cubicBezTo>
                    <a:lnTo>
                      <a:pt x="226367" y="870645"/>
                    </a:lnTo>
                    <a:lnTo>
                      <a:pt x="226367" y="970769"/>
                    </a:lnTo>
                    <a:lnTo>
                      <a:pt x="82711" y="970769"/>
                    </a:lnTo>
                    <a:cubicBezTo>
                      <a:pt x="27570" y="967867"/>
                      <a:pt x="0" y="946101"/>
                      <a:pt x="0" y="905471"/>
                    </a:cubicBezTo>
                    <a:lnTo>
                      <a:pt x="0" y="0"/>
                    </a:lnTo>
                    <a:close/>
                    <a:moveTo>
                      <a:pt x="148009" y="117537"/>
                    </a:moveTo>
                    <a:lnTo>
                      <a:pt x="148009" y="204602"/>
                    </a:lnTo>
                    <a:lnTo>
                      <a:pt x="374377" y="204602"/>
                    </a:lnTo>
                    <a:lnTo>
                      <a:pt x="374377" y="117537"/>
                    </a:lnTo>
                    <a:lnTo>
                      <a:pt x="148009" y="117537"/>
                    </a:lnTo>
                    <a:close/>
                    <a:moveTo>
                      <a:pt x="148009" y="313432"/>
                    </a:moveTo>
                    <a:lnTo>
                      <a:pt x="148009" y="404850"/>
                    </a:lnTo>
                    <a:lnTo>
                      <a:pt x="352611" y="404850"/>
                    </a:lnTo>
                    <a:cubicBezTo>
                      <a:pt x="367121" y="407752"/>
                      <a:pt x="374377" y="399046"/>
                      <a:pt x="374377" y="378731"/>
                    </a:cubicBezTo>
                    <a:lnTo>
                      <a:pt x="374377" y="313432"/>
                    </a:lnTo>
                    <a:lnTo>
                      <a:pt x="148009" y="3134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7000758" y="765733"/>
                <a:ext cx="609452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609452" h="126244">
                    <a:moveTo>
                      <a:pt x="0" y="0"/>
                    </a:moveTo>
                    <a:lnTo>
                      <a:pt x="609452" y="0"/>
                    </a:lnTo>
                    <a:lnTo>
                      <a:pt x="609452" y="126244"/>
                    </a:lnTo>
                    <a:lnTo>
                      <a:pt x="0" y="126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4401885" y="983394"/>
                <a:ext cx="996888" cy="758041"/>
              </a:xfrm>
              <a:custGeom>
                <a:avLst/>
                <a:gdLst/>
                <a:ahLst/>
                <a:cxnLst/>
                <a:rect l="l" t="t" r="r" b="b"/>
                <a:pathLst>
                  <a:path w="996888" h="758041">
                    <a:moveTo>
                      <a:pt x="317785" y="0"/>
                    </a:moveTo>
                    <a:lnTo>
                      <a:pt x="970768" y="0"/>
                    </a:lnTo>
                    <a:lnTo>
                      <a:pt x="970768" y="300373"/>
                    </a:lnTo>
                    <a:lnTo>
                      <a:pt x="996888" y="300373"/>
                    </a:lnTo>
                    <a:lnTo>
                      <a:pt x="996888" y="430970"/>
                    </a:lnTo>
                    <a:lnTo>
                      <a:pt x="970768" y="430970"/>
                    </a:lnTo>
                    <a:lnTo>
                      <a:pt x="970768" y="644277"/>
                    </a:lnTo>
                    <a:cubicBezTo>
                      <a:pt x="976572" y="725538"/>
                      <a:pt x="943198" y="763266"/>
                      <a:pt x="870644" y="757461"/>
                    </a:cubicBezTo>
                    <a:lnTo>
                      <a:pt x="317785" y="757461"/>
                    </a:lnTo>
                    <a:lnTo>
                      <a:pt x="317785" y="430970"/>
                    </a:lnTo>
                    <a:lnTo>
                      <a:pt x="278606" y="430970"/>
                    </a:lnTo>
                    <a:lnTo>
                      <a:pt x="278606" y="387437"/>
                    </a:lnTo>
                    <a:lnTo>
                      <a:pt x="174128" y="387437"/>
                    </a:lnTo>
                    <a:cubicBezTo>
                      <a:pt x="101575" y="393242"/>
                      <a:pt x="60945" y="370024"/>
                      <a:pt x="52238" y="317786"/>
                    </a:cubicBezTo>
                    <a:lnTo>
                      <a:pt x="0" y="95771"/>
                    </a:lnTo>
                    <a:lnTo>
                      <a:pt x="165422" y="95771"/>
                    </a:lnTo>
                    <a:lnTo>
                      <a:pt x="200248" y="222015"/>
                    </a:lnTo>
                    <a:cubicBezTo>
                      <a:pt x="208954" y="253938"/>
                      <a:pt x="223465" y="268449"/>
                      <a:pt x="243780" y="265547"/>
                    </a:cubicBezTo>
                    <a:lnTo>
                      <a:pt x="282959" y="265547"/>
                    </a:lnTo>
                    <a:lnTo>
                      <a:pt x="282959" y="296020"/>
                    </a:lnTo>
                    <a:lnTo>
                      <a:pt x="317785" y="296020"/>
                    </a:lnTo>
                    <a:lnTo>
                      <a:pt x="317785" y="0"/>
                    </a:lnTo>
                    <a:close/>
                    <a:moveTo>
                      <a:pt x="470148" y="113184"/>
                    </a:moveTo>
                    <a:lnTo>
                      <a:pt x="470148" y="300373"/>
                    </a:lnTo>
                    <a:lnTo>
                      <a:pt x="596391" y="300373"/>
                    </a:lnTo>
                    <a:lnTo>
                      <a:pt x="522386" y="174129"/>
                    </a:lnTo>
                    <a:lnTo>
                      <a:pt x="526740" y="165423"/>
                    </a:lnTo>
                    <a:lnTo>
                      <a:pt x="696515" y="165423"/>
                    </a:lnTo>
                    <a:lnTo>
                      <a:pt x="779227" y="300373"/>
                    </a:lnTo>
                    <a:lnTo>
                      <a:pt x="814052" y="300373"/>
                    </a:lnTo>
                    <a:lnTo>
                      <a:pt x="814052" y="113184"/>
                    </a:lnTo>
                    <a:lnTo>
                      <a:pt x="470148" y="113184"/>
                    </a:lnTo>
                    <a:close/>
                    <a:moveTo>
                      <a:pt x="470148" y="430970"/>
                    </a:moveTo>
                    <a:lnTo>
                      <a:pt x="470148" y="644277"/>
                    </a:lnTo>
                    <a:lnTo>
                      <a:pt x="605098" y="644277"/>
                    </a:lnTo>
                    <a:lnTo>
                      <a:pt x="518033" y="483208"/>
                    </a:lnTo>
                    <a:lnTo>
                      <a:pt x="518033" y="474502"/>
                    </a:lnTo>
                    <a:lnTo>
                      <a:pt x="687809" y="474502"/>
                    </a:lnTo>
                    <a:lnTo>
                      <a:pt x="783580" y="635571"/>
                    </a:lnTo>
                    <a:cubicBezTo>
                      <a:pt x="803895" y="638473"/>
                      <a:pt x="814052" y="628316"/>
                      <a:pt x="814052" y="605098"/>
                    </a:cubicBezTo>
                    <a:lnTo>
                      <a:pt x="814052" y="430970"/>
                    </a:lnTo>
                    <a:lnTo>
                      <a:pt x="470148" y="430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6630735" y="1005161"/>
                <a:ext cx="326491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326491" h="731341">
                    <a:moveTo>
                      <a:pt x="130596" y="0"/>
                    </a:moveTo>
                    <a:lnTo>
                      <a:pt x="326491" y="0"/>
                    </a:lnTo>
                    <a:lnTo>
                      <a:pt x="243780" y="187188"/>
                    </a:lnTo>
                    <a:lnTo>
                      <a:pt x="243780" y="731341"/>
                    </a:lnTo>
                    <a:lnTo>
                      <a:pt x="74004" y="731341"/>
                    </a:lnTo>
                    <a:lnTo>
                      <a:pt x="74004" y="256840"/>
                    </a:lnTo>
                    <a:lnTo>
                      <a:pt x="0" y="256840"/>
                    </a:lnTo>
                    <a:lnTo>
                      <a:pt x="0" y="108830"/>
                    </a:lnTo>
                    <a:lnTo>
                      <a:pt x="52238" y="108830"/>
                    </a:lnTo>
                    <a:cubicBezTo>
                      <a:pt x="63847" y="108830"/>
                      <a:pt x="72553" y="103026"/>
                      <a:pt x="78358" y="91417"/>
                    </a:cubicBezTo>
                    <a:cubicBezTo>
                      <a:pt x="78358" y="94319"/>
                      <a:pt x="79809" y="92868"/>
                      <a:pt x="82711" y="87064"/>
                    </a:cubicBezTo>
                    <a:lnTo>
                      <a:pt x="1305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>
                <a:off x="6987699" y="1009514"/>
                <a:ext cx="626864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626864" h="731341">
                    <a:moveTo>
                      <a:pt x="0" y="0"/>
                    </a:moveTo>
                    <a:lnTo>
                      <a:pt x="626864" y="0"/>
                    </a:lnTo>
                    <a:lnTo>
                      <a:pt x="626864" y="130596"/>
                    </a:lnTo>
                    <a:lnTo>
                      <a:pt x="583332" y="130596"/>
                    </a:lnTo>
                    <a:lnTo>
                      <a:pt x="570272" y="130596"/>
                    </a:lnTo>
                    <a:lnTo>
                      <a:pt x="570272" y="609451"/>
                    </a:lnTo>
                    <a:cubicBezTo>
                      <a:pt x="570272" y="687809"/>
                      <a:pt x="519484" y="728439"/>
                      <a:pt x="417909" y="731341"/>
                    </a:cubicBezTo>
                    <a:lnTo>
                      <a:pt x="113184" y="731341"/>
                    </a:lnTo>
                    <a:lnTo>
                      <a:pt x="113184" y="592038"/>
                    </a:lnTo>
                    <a:lnTo>
                      <a:pt x="370024" y="592038"/>
                    </a:lnTo>
                    <a:cubicBezTo>
                      <a:pt x="390339" y="594940"/>
                      <a:pt x="400496" y="580429"/>
                      <a:pt x="400496" y="548506"/>
                    </a:cubicBezTo>
                    <a:lnTo>
                      <a:pt x="400496" y="130596"/>
                    </a:lnTo>
                    <a:lnTo>
                      <a:pt x="383083" y="130596"/>
                    </a:lnTo>
                    <a:lnTo>
                      <a:pt x="0" y="130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>
                <a:off x="5520663" y="1053046"/>
                <a:ext cx="404849" cy="687809"/>
              </a:xfrm>
              <a:custGeom>
                <a:avLst/>
                <a:gdLst/>
                <a:ahLst/>
                <a:cxnLst/>
                <a:rect l="l" t="t" r="r" b="b"/>
                <a:pathLst>
                  <a:path w="404849" h="687809">
                    <a:moveTo>
                      <a:pt x="4353" y="0"/>
                    </a:moveTo>
                    <a:lnTo>
                      <a:pt x="404849" y="0"/>
                    </a:lnTo>
                    <a:lnTo>
                      <a:pt x="404849" y="121890"/>
                    </a:lnTo>
                    <a:lnTo>
                      <a:pt x="243780" y="121890"/>
                    </a:lnTo>
                    <a:lnTo>
                      <a:pt x="243780" y="239427"/>
                    </a:lnTo>
                    <a:lnTo>
                      <a:pt x="400496" y="239427"/>
                    </a:lnTo>
                    <a:lnTo>
                      <a:pt x="400496" y="361318"/>
                    </a:lnTo>
                    <a:lnTo>
                      <a:pt x="243780" y="361318"/>
                    </a:lnTo>
                    <a:lnTo>
                      <a:pt x="243780" y="535446"/>
                    </a:lnTo>
                    <a:cubicBezTo>
                      <a:pt x="240878" y="567370"/>
                      <a:pt x="255389" y="580430"/>
                      <a:pt x="287312" y="574625"/>
                    </a:cubicBezTo>
                    <a:lnTo>
                      <a:pt x="370024" y="574625"/>
                    </a:lnTo>
                    <a:lnTo>
                      <a:pt x="370024" y="687809"/>
                    </a:lnTo>
                    <a:lnTo>
                      <a:pt x="169775" y="687809"/>
                    </a:lnTo>
                    <a:cubicBezTo>
                      <a:pt x="120439" y="687809"/>
                      <a:pt x="97222" y="652983"/>
                      <a:pt x="100124" y="583332"/>
                    </a:cubicBezTo>
                    <a:lnTo>
                      <a:pt x="100124" y="361318"/>
                    </a:lnTo>
                    <a:lnTo>
                      <a:pt x="0" y="361318"/>
                    </a:lnTo>
                    <a:lnTo>
                      <a:pt x="0" y="239427"/>
                    </a:lnTo>
                    <a:lnTo>
                      <a:pt x="100124" y="239427"/>
                    </a:lnTo>
                    <a:lnTo>
                      <a:pt x="100124" y="121890"/>
                    </a:lnTo>
                    <a:lnTo>
                      <a:pt x="4353" y="121890"/>
                    </a:lnTo>
                    <a:lnTo>
                      <a:pt x="435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3321467" y="1061752"/>
                <a:ext cx="208954" cy="282960"/>
              </a:xfrm>
              <a:custGeom>
                <a:avLst/>
                <a:gdLst/>
                <a:ahLst/>
                <a:cxnLst/>
                <a:rect l="l" t="t" r="r" b="b"/>
                <a:pathLst>
                  <a:path w="208954" h="282960">
                    <a:moveTo>
                      <a:pt x="0" y="0"/>
                    </a:moveTo>
                    <a:lnTo>
                      <a:pt x="134950" y="0"/>
                    </a:lnTo>
                    <a:lnTo>
                      <a:pt x="161069" y="113184"/>
                    </a:lnTo>
                    <a:cubicBezTo>
                      <a:pt x="166873" y="148010"/>
                      <a:pt x="177031" y="165423"/>
                      <a:pt x="191542" y="165423"/>
                    </a:cubicBezTo>
                    <a:lnTo>
                      <a:pt x="208954" y="165423"/>
                    </a:lnTo>
                    <a:lnTo>
                      <a:pt x="208954" y="282960"/>
                    </a:lnTo>
                    <a:lnTo>
                      <a:pt x="134950" y="282960"/>
                    </a:lnTo>
                    <a:cubicBezTo>
                      <a:pt x="74005" y="282960"/>
                      <a:pt x="39179" y="252487"/>
                      <a:pt x="30472" y="1915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3539128" y="1144464"/>
                <a:ext cx="422263" cy="565919"/>
              </a:xfrm>
              <a:custGeom>
                <a:avLst/>
                <a:gdLst/>
                <a:ahLst/>
                <a:cxnLst/>
                <a:rect l="l" t="t" r="r" b="b"/>
                <a:pathLst>
                  <a:path w="422263" h="565919">
                    <a:moveTo>
                      <a:pt x="13060" y="0"/>
                    </a:moveTo>
                    <a:lnTo>
                      <a:pt x="413556" y="0"/>
                    </a:lnTo>
                    <a:lnTo>
                      <a:pt x="413556" y="60945"/>
                    </a:lnTo>
                    <a:lnTo>
                      <a:pt x="343905" y="191542"/>
                    </a:lnTo>
                    <a:lnTo>
                      <a:pt x="343905" y="226367"/>
                    </a:lnTo>
                    <a:lnTo>
                      <a:pt x="409203" y="208954"/>
                    </a:lnTo>
                    <a:lnTo>
                      <a:pt x="422263" y="335198"/>
                    </a:lnTo>
                    <a:lnTo>
                      <a:pt x="343905" y="348258"/>
                    </a:lnTo>
                    <a:lnTo>
                      <a:pt x="343905" y="465795"/>
                    </a:lnTo>
                    <a:cubicBezTo>
                      <a:pt x="341002" y="526740"/>
                      <a:pt x="313432" y="560114"/>
                      <a:pt x="261193" y="565919"/>
                    </a:cubicBezTo>
                    <a:lnTo>
                      <a:pt x="43532" y="565919"/>
                    </a:lnTo>
                    <a:lnTo>
                      <a:pt x="43532" y="452735"/>
                    </a:lnTo>
                    <a:lnTo>
                      <a:pt x="191542" y="452735"/>
                    </a:lnTo>
                    <a:cubicBezTo>
                      <a:pt x="203150" y="452735"/>
                      <a:pt x="211857" y="446931"/>
                      <a:pt x="217661" y="435322"/>
                    </a:cubicBezTo>
                    <a:lnTo>
                      <a:pt x="217661" y="370024"/>
                    </a:lnTo>
                    <a:lnTo>
                      <a:pt x="21766" y="400496"/>
                    </a:lnTo>
                    <a:lnTo>
                      <a:pt x="0" y="287312"/>
                    </a:lnTo>
                    <a:lnTo>
                      <a:pt x="217661" y="239427"/>
                    </a:lnTo>
                    <a:lnTo>
                      <a:pt x="217661" y="191542"/>
                    </a:lnTo>
                    <a:lnTo>
                      <a:pt x="243780" y="121890"/>
                    </a:lnTo>
                    <a:lnTo>
                      <a:pt x="13060" y="121890"/>
                    </a:lnTo>
                    <a:lnTo>
                      <a:pt x="130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6199765" y="1318593"/>
                <a:ext cx="309079" cy="422469"/>
              </a:xfrm>
              <a:custGeom>
                <a:avLst/>
                <a:gdLst/>
                <a:ahLst/>
                <a:cxnLst/>
                <a:rect l="l" t="t" r="r" b="b"/>
                <a:pathLst>
                  <a:path w="309079" h="422469">
                    <a:moveTo>
                      <a:pt x="0" y="0"/>
                    </a:moveTo>
                    <a:lnTo>
                      <a:pt x="130597" y="0"/>
                    </a:lnTo>
                    <a:lnTo>
                      <a:pt x="143657" y="74004"/>
                    </a:lnTo>
                    <a:lnTo>
                      <a:pt x="178483" y="74004"/>
                    </a:lnTo>
                    <a:cubicBezTo>
                      <a:pt x="192993" y="74004"/>
                      <a:pt x="200249" y="66749"/>
                      <a:pt x="200249" y="52238"/>
                    </a:cubicBezTo>
                    <a:lnTo>
                      <a:pt x="200249" y="4353"/>
                    </a:lnTo>
                    <a:lnTo>
                      <a:pt x="309079" y="4353"/>
                    </a:lnTo>
                    <a:lnTo>
                      <a:pt x="309079" y="74004"/>
                    </a:lnTo>
                    <a:cubicBezTo>
                      <a:pt x="306177" y="134950"/>
                      <a:pt x="280058" y="165422"/>
                      <a:pt x="230721" y="165422"/>
                    </a:cubicBezTo>
                    <a:lnTo>
                      <a:pt x="161070" y="165422"/>
                    </a:lnTo>
                    <a:lnTo>
                      <a:pt x="187189" y="291666"/>
                    </a:lnTo>
                    <a:cubicBezTo>
                      <a:pt x="187189" y="311981"/>
                      <a:pt x="203151" y="322138"/>
                      <a:pt x="235075" y="322138"/>
                    </a:cubicBezTo>
                    <a:lnTo>
                      <a:pt x="300373" y="322138"/>
                    </a:lnTo>
                    <a:lnTo>
                      <a:pt x="300373" y="422262"/>
                    </a:lnTo>
                    <a:lnTo>
                      <a:pt x="143657" y="422262"/>
                    </a:lnTo>
                    <a:cubicBezTo>
                      <a:pt x="97222" y="425164"/>
                      <a:pt x="69652" y="397594"/>
                      <a:pt x="60946" y="3395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3312760" y="1392597"/>
                <a:ext cx="226368" cy="317786"/>
              </a:xfrm>
              <a:custGeom>
                <a:avLst/>
                <a:gdLst/>
                <a:ahLst/>
                <a:cxnLst/>
                <a:rect l="l" t="t" r="r" b="b"/>
                <a:pathLst>
                  <a:path w="226368" h="317786">
                    <a:moveTo>
                      <a:pt x="87065" y="0"/>
                    </a:moveTo>
                    <a:lnTo>
                      <a:pt x="226368" y="0"/>
                    </a:lnTo>
                    <a:lnTo>
                      <a:pt x="178482" y="235074"/>
                    </a:lnTo>
                    <a:cubicBezTo>
                      <a:pt x="166874" y="290215"/>
                      <a:pt x="136401" y="317786"/>
                      <a:pt x="87065" y="317786"/>
                    </a:cubicBezTo>
                    <a:lnTo>
                      <a:pt x="0" y="317786"/>
                    </a:lnTo>
                    <a:lnTo>
                      <a:pt x="0" y="213308"/>
                    </a:lnTo>
                    <a:lnTo>
                      <a:pt x="21766" y="213308"/>
                    </a:lnTo>
                    <a:cubicBezTo>
                      <a:pt x="27571" y="213308"/>
                      <a:pt x="34826" y="206053"/>
                      <a:pt x="43533" y="191542"/>
                    </a:cubicBezTo>
                    <a:lnTo>
                      <a:pt x="8706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4401885" y="1418717"/>
                <a:ext cx="278606" cy="326698"/>
              </a:xfrm>
              <a:custGeom>
                <a:avLst/>
                <a:gdLst/>
                <a:ahLst/>
                <a:cxnLst/>
                <a:rect l="l" t="t" r="r" b="b"/>
                <a:pathLst>
                  <a:path w="278606" h="326698">
                    <a:moveTo>
                      <a:pt x="121890" y="0"/>
                    </a:moveTo>
                    <a:lnTo>
                      <a:pt x="278606" y="0"/>
                    </a:lnTo>
                    <a:lnTo>
                      <a:pt x="226367" y="243780"/>
                    </a:lnTo>
                    <a:cubicBezTo>
                      <a:pt x="214759" y="301823"/>
                      <a:pt x="179933" y="329394"/>
                      <a:pt x="121890" y="326491"/>
                    </a:cubicBezTo>
                    <a:lnTo>
                      <a:pt x="0" y="326491"/>
                    </a:lnTo>
                    <a:lnTo>
                      <a:pt x="0" y="208954"/>
                    </a:lnTo>
                    <a:lnTo>
                      <a:pt x="47885" y="208954"/>
                    </a:lnTo>
                    <a:cubicBezTo>
                      <a:pt x="74004" y="211857"/>
                      <a:pt x="88515" y="198797"/>
                      <a:pt x="91417" y="169775"/>
                    </a:cubicBezTo>
                    <a:lnTo>
                      <a:pt x="121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328074" y="1696210"/>
              <a:ext cx="4773715" cy="303382"/>
              <a:chOff x="3343443" y="1696210"/>
              <a:chExt cx="4014360" cy="303382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5057344" y="1696210"/>
                <a:ext cx="280383" cy="303382"/>
              </a:xfrm>
              <a:custGeom>
                <a:avLst/>
                <a:gdLst/>
                <a:ahLst/>
                <a:cxnLst/>
                <a:rect l="l" t="t" r="r" b="b"/>
                <a:pathLst>
                  <a:path w="280383" h="303382">
                    <a:moveTo>
                      <a:pt x="140392" y="0"/>
                    </a:moveTo>
                    <a:cubicBezTo>
                      <a:pt x="167456" y="0"/>
                      <a:pt x="191855" y="6467"/>
                      <a:pt x="213587" y="19399"/>
                    </a:cubicBezTo>
                    <a:cubicBezTo>
                      <a:pt x="235319" y="32332"/>
                      <a:pt x="251885" y="50364"/>
                      <a:pt x="263284" y="73496"/>
                    </a:cubicBezTo>
                    <a:cubicBezTo>
                      <a:pt x="274683" y="96628"/>
                      <a:pt x="280383" y="122859"/>
                      <a:pt x="280383" y="152191"/>
                    </a:cubicBezTo>
                    <a:cubicBezTo>
                      <a:pt x="280383" y="181923"/>
                      <a:pt x="274383" y="208521"/>
                      <a:pt x="262384" y="231986"/>
                    </a:cubicBezTo>
                    <a:cubicBezTo>
                      <a:pt x="250385" y="255451"/>
                      <a:pt x="233386" y="273217"/>
                      <a:pt x="211387" y="285283"/>
                    </a:cubicBezTo>
                    <a:cubicBezTo>
                      <a:pt x="189389" y="297349"/>
                      <a:pt x="165656" y="303382"/>
                      <a:pt x="140191" y="303382"/>
                    </a:cubicBezTo>
                    <a:cubicBezTo>
                      <a:pt x="112593" y="303382"/>
                      <a:pt x="87928" y="296716"/>
                      <a:pt x="66196" y="283383"/>
                    </a:cubicBezTo>
                    <a:cubicBezTo>
                      <a:pt x="44464" y="270050"/>
                      <a:pt x="27998" y="251852"/>
                      <a:pt x="16799" y="228786"/>
                    </a:cubicBezTo>
                    <a:cubicBezTo>
                      <a:pt x="5600" y="205721"/>
                      <a:pt x="0" y="181323"/>
                      <a:pt x="0" y="155591"/>
                    </a:cubicBezTo>
                    <a:cubicBezTo>
                      <a:pt x="0" y="106927"/>
                      <a:pt x="13066" y="68829"/>
                      <a:pt x="39198" y="41298"/>
                    </a:cubicBezTo>
                    <a:cubicBezTo>
                      <a:pt x="65329" y="13766"/>
                      <a:pt x="99061" y="0"/>
                      <a:pt x="140392" y="0"/>
                    </a:cubicBezTo>
                    <a:close/>
                    <a:moveTo>
                      <a:pt x="140591" y="33398"/>
                    </a:moveTo>
                    <a:cubicBezTo>
                      <a:pt x="113127" y="33398"/>
                      <a:pt x="89495" y="42831"/>
                      <a:pt x="69696" y="61697"/>
                    </a:cubicBezTo>
                    <a:cubicBezTo>
                      <a:pt x="49897" y="80562"/>
                      <a:pt x="39998" y="112060"/>
                      <a:pt x="39998" y="156191"/>
                    </a:cubicBezTo>
                    <a:cubicBezTo>
                      <a:pt x="39998" y="191522"/>
                      <a:pt x="49497" y="219354"/>
                      <a:pt x="68496" y="239686"/>
                    </a:cubicBezTo>
                    <a:cubicBezTo>
                      <a:pt x="87495" y="260018"/>
                      <a:pt x="111327" y="270184"/>
                      <a:pt x="139991" y="270184"/>
                    </a:cubicBezTo>
                    <a:cubicBezTo>
                      <a:pt x="169190" y="270184"/>
                      <a:pt x="193222" y="259918"/>
                      <a:pt x="212087" y="239386"/>
                    </a:cubicBezTo>
                    <a:cubicBezTo>
                      <a:pt x="230953" y="218854"/>
                      <a:pt x="240385" y="189722"/>
                      <a:pt x="240385" y="151991"/>
                    </a:cubicBezTo>
                    <a:cubicBezTo>
                      <a:pt x="240385" y="128126"/>
                      <a:pt x="236352" y="107294"/>
                      <a:pt x="228286" y="89495"/>
                    </a:cubicBezTo>
                    <a:cubicBezTo>
                      <a:pt x="220220" y="71696"/>
                      <a:pt x="208421" y="57897"/>
                      <a:pt x="192888" y="48097"/>
                    </a:cubicBezTo>
                    <a:cubicBezTo>
                      <a:pt x="177356" y="38298"/>
                      <a:pt x="159924" y="33398"/>
                      <a:pt x="140591" y="333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3343443" y="1696410"/>
                <a:ext cx="259184" cy="303182"/>
              </a:xfrm>
              <a:custGeom>
                <a:avLst/>
                <a:gdLst/>
                <a:ahLst/>
                <a:cxnLst/>
                <a:rect l="l" t="t" r="r" b="b"/>
                <a:pathLst>
                  <a:path w="259184" h="303182">
                    <a:moveTo>
                      <a:pt x="138392" y="0"/>
                    </a:moveTo>
                    <a:cubicBezTo>
                      <a:pt x="167723" y="0"/>
                      <a:pt x="192388" y="7466"/>
                      <a:pt x="212387" y="22399"/>
                    </a:cubicBezTo>
                    <a:cubicBezTo>
                      <a:pt x="232386" y="37331"/>
                      <a:pt x="246318" y="58330"/>
                      <a:pt x="254184" y="85395"/>
                    </a:cubicBezTo>
                    <a:lnTo>
                      <a:pt x="215987" y="94395"/>
                    </a:lnTo>
                    <a:cubicBezTo>
                      <a:pt x="209187" y="73062"/>
                      <a:pt x="199321" y="57530"/>
                      <a:pt x="186389" y="47797"/>
                    </a:cubicBezTo>
                    <a:cubicBezTo>
                      <a:pt x="173456" y="38065"/>
                      <a:pt x="157190" y="33198"/>
                      <a:pt x="137592" y="33198"/>
                    </a:cubicBezTo>
                    <a:cubicBezTo>
                      <a:pt x="115060" y="33198"/>
                      <a:pt x="96227" y="38598"/>
                      <a:pt x="81095" y="49397"/>
                    </a:cubicBezTo>
                    <a:cubicBezTo>
                      <a:pt x="65963" y="60197"/>
                      <a:pt x="55330" y="74696"/>
                      <a:pt x="49197" y="92895"/>
                    </a:cubicBezTo>
                    <a:cubicBezTo>
                      <a:pt x="43064" y="111093"/>
                      <a:pt x="39997" y="129859"/>
                      <a:pt x="39997" y="149191"/>
                    </a:cubicBezTo>
                    <a:cubicBezTo>
                      <a:pt x="39997" y="174123"/>
                      <a:pt x="43631" y="195888"/>
                      <a:pt x="50897" y="214487"/>
                    </a:cubicBezTo>
                    <a:cubicBezTo>
                      <a:pt x="58163" y="233086"/>
                      <a:pt x="69462" y="246985"/>
                      <a:pt x="84795" y="256185"/>
                    </a:cubicBezTo>
                    <a:cubicBezTo>
                      <a:pt x="100127" y="265384"/>
                      <a:pt x="116726" y="269984"/>
                      <a:pt x="134592" y="269984"/>
                    </a:cubicBezTo>
                    <a:cubicBezTo>
                      <a:pt x="156324" y="269984"/>
                      <a:pt x="174723" y="263718"/>
                      <a:pt x="189788" y="251185"/>
                    </a:cubicBezTo>
                    <a:cubicBezTo>
                      <a:pt x="204854" y="238652"/>
                      <a:pt x="215054" y="220054"/>
                      <a:pt x="220387" y="195388"/>
                    </a:cubicBezTo>
                    <a:lnTo>
                      <a:pt x="259184" y="205188"/>
                    </a:lnTo>
                    <a:cubicBezTo>
                      <a:pt x="251051" y="237052"/>
                      <a:pt x="236419" y="261351"/>
                      <a:pt x="215287" y="278083"/>
                    </a:cubicBezTo>
                    <a:cubicBezTo>
                      <a:pt x="194155" y="294816"/>
                      <a:pt x="168323" y="303182"/>
                      <a:pt x="137792" y="303182"/>
                    </a:cubicBezTo>
                    <a:cubicBezTo>
                      <a:pt x="106193" y="303182"/>
                      <a:pt x="80495" y="296749"/>
                      <a:pt x="60696" y="283883"/>
                    </a:cubicBezTo>
                    <a:cubicBezTo>
                      <a:pt x="40897" y="271017"/>
                      <a:pt x="25832" y="252385"/>
                      <a:pt x="15499" y="227986"/>
                    </a:cubicBezTo>
                    <a:cubicBezTo>
                      <a:pt x="5166" y="203588"/>
                      <a:pt x="0" y="177389"/>
                      <a:pt x="0" y="149391"/>
                    </a:cubicBezTo>
                    <a:cubicBezTo>
                      <a:pt x="0" y="118860"/>
                      <a:pt x="5833" y="92228"/>
                      <a:pt x="17499" y="69496"/>
                    </a:cubicBezTo>
                    <a:cubicBezTo>
                      <a:pt x="29165" y="46764"/>
                      <a:pt x="45764" y="29498"/>
                      <a:pt x="67296" y="17699"/>
                    </a:cubicBezTo>
                    <a:cubicBezTo>
                      <a:pt x="88828" y="5900"/>
                      <a:pt x="112526" y="0"/>
                      <a:pt x="1383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66064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3970842" y="1701410"/>
                <a:ext cx="38798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8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08766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360669" y="1701410"/>
                <a:ext cx="274384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4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4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4781793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9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9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2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8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7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1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1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90" y="217520"/>
                      <a:pt x="181190" y="208187"/>
                    </a:cubicBezTo>
                    <a:cubicBezTo>
                      <a:pt x="181190" y="197255"/>
                      <a:pt x="178390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9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39419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5665595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5990143" y="1701410"/>
                <a:ext cx="3879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7" h="293182">
                    <a:moveTo>
                      <a:pt x="0" y="0"/>
                    </a:moveTo>
                    <a:lnTo>
                      <a:pt x="38797" y="0"/>
                    </a:lnTo>
                    <a:lnTo>
                      <a:pt x="38797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239118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8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8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3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7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6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0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0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89" y="217520"/>
                      <a:pt x="181189" y="208187"/>
                    </a:cubicBezTo>
                    <a:cubicBezTo>
                      <a:pt x="181189" y="197255"/>
                      <a:pt x="178389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8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494270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681181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115417" y="1701410"/>
                <a:ext cx="2423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423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45391"/>
                    </a:lnTo>
                    <a:lnTo>
                      <a:pt x="184389" y="0"/>
                    </a:lnTo>
                    <a:lnTo>
                      <a:pt x="236986" y="0"/>
                    </a:lnTo>
                    <a:lnTo>
                      <a:pt x="113993" y="118793"/>
                    </a:lnTo>
                    <a:lnTo>
                      <a:pt x="242386" y="293182"/>
                    </a:lnTo>
                    <a:lnTo>
                      <a:pt x="191189" y="293182"/>
                    </a:lnTo>
                    <a:lnTo>
                      <a:pt x="86795" y="144791"/>
                    </a:lnTo>
                    <a:lnTo>
                      <a:pt x="38798" y="191588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  <p:bldP spid="3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 userDrawn="1"/>
        </p:nvSpPr>
        <p:spPr>
          <a:xfrm>
            <a:off x="0" y="0"/>
            <a:ext cx="9144000" cy="3368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2226560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>
            <a:off x="3606592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5140501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>
            <a:off x="6982186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5140229" y="2554"/>
            <a:ext cx="1841957" cy="400130"/>
            <a:chOff x="2226559" y="2554"/>
            <a:chExt cx="1397891" cy="400130"/>
          </a:xfrm>
        </p:grpSpPr>
        <p:sp>
          <p:nvSpPr>
            <p:cNvPr id="58" name="矩形 57"/>
            <p:cNvSpPr/>
            <p:nvPr userDrawn="1"/>
          </p:nvSpPr>
          <p:spPr>
            <a:xfrm>
              <a:off x="2226559" y="344577"/>
              <a:ext cx="1397891" cy="581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 userDrawn="1"/>
          </p:nvSpPr>
          <p:spPr>
            <a:xfrm>
              <a:off x="2226559" y="2554"/>
              <a:ext cx="1397891" cy="334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47"/>
          <p:cNvSpPr txBox="1"/>
          <p:nvPr userDrawn="1"/>
        </p:nvSpPr>
        <p:spPr>
          <a:xfrm>
            <a:off x="828670" y="29943"/>
            <a:ext cx="1261872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前阶段工作概述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48"/>
          <p:cNvSpPr txBox="1"/>
          <p:nvPr userDrawn="1"/>
        </p:nvSpPr>
        <p:spPr>
          <a:xfrm>
            <a:off x="2362578" y="29940"/>
            <a:ext cx="1107996" cy="276999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0"/>
          <p:cNvSpPr txBox="1"/>
          <p:nvPr userDrawn="1"/>
        </p:nvSpPr>
        <p:spPr>
          <a:xfrm>
            <a:off x="5276519" y="29943"/>
            <a:ext cx="1569649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处及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1"/>
          <p:cNvSpPr txBox="1"/>
          <p:nvPr userDrawn="1"/>
        </p:nvSpPr>
        <p:spPr>
          <a:xfrm>
            <a:off x="7118205" y="29943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明年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工作计划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42"/>
          <p:cNvSpPr txBox="1"/>
          <p:nvPr userDrawn="1"/>
        </p:nvSpPr>
        <p:spPr>
          <a:xfrm>
            <a:off x="3742610" y="29943"/>
            <a:ext cx="1261873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0" y="4954860"/>
            <a:ext cx="9144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0" y="4497572"/>
            <a:ext cx="9144000" cy="5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5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30" y="4381200"/>
            <a:ext cx="555262" cy="79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2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59" y="45971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2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34" y="45971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30 CuadroTexto"/>
          <p:cNvSpPr txBox="1"/>
          <p:nvPr userDrawn="1"/>
        </p:nvSpPr>
        <p:spPr>
          <a:xfrm>
            <a:off x="4521296" y="46082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3" name="31 CuadroTexto"/>
          <p:cNvSpPr txBox="1"/>
          <p:nvPr userDrawn="1"/>
        </p:nvSpPr>
        <p:spPr>
          <a:xfrm>
            <a:off x="4805875" y="4608287"/>
            <a:ext cx="35458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43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4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154" y="46479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80752" y="46479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15"/>
          <p:cNvSpPr txBox="1"/>
          <p:nvPr userDrawn="1"/>
        </p:nvSpPr>
        <p:spPr>
          <a:xfrm>
            <a:off x="4158512" y="4604727"/>
            <a:ext cx="454433" cy="253897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251520" y="4613738"/>
            <a:ext cx="1741579" cy="309567"/>
            <a:chOff x="710614" y="721951"/>
            <a:chExt cx="7411410" cy="1317381"/>
          </a:xfrm>
        </p:grpSpPr>
        <p:grpSp>
          <p:nvGrpSpPr>
            <p:cNvPr id="28" name="组合 27"/>
            <p:cNvGrpSpPr/>
            <p:nvPr/>
          </p:nvGrpSpPr>
          <p:grpSpPr>
            <a:xfrm>
              <a:off x="710614" y="721951"/>
              <a:ext cx="2262774" cy="1317381"/>
              <a:chOff x="-2859088" y="2719388"/>
              <a:chExt cx="5707063" cy="3322637"/>
            </a:xfrm>
          </p:grpSpPr>
          <p:sp>
            <p:nvSpPr>
              <p:cNvPr id="84" name="Freeform 13"/>
              <p:cNvSpPr/>
              <p:nvPr/>
            </p:nvSpPr>
            <p:spPr bwMode="auto">
              <a:xfrm>
                <a:off x="-2859088" y="2867025"/>
                <a:ext cx="5707063" cy="3175000"/>
              </a:xfrm>
              <a:custGeom>
                <a:avLst/>
                <a:gdLst>
                  <a:gd name="T0" fmla="*/ 0 w 1521"/>
                  <a:gd name="T1" fmla="*/ 593 h 844"/>
                  <a:gd name="T2" fmla="*/ 653 w 1521"/>
                  <a:gd name="T3" fmla="*/ 460 h 844"/>
                  <a:gd name="T4" fmla="*/ 1305 w 1521"/>
                  <a:gd name="T5" fmla="*/ 844 h 844"/>
                  <a:gd name="T6" fmla="*/ 1521 w 1521"/>
                  <a:gd name="T7" fmla="*/ 386 h 844"/>
                  <a:gd name="T8" fmla="*/ 670 w 1521"/>
                  <a:gd name="T9" fmla="*/ 189 h 844"/>
                  <a:gd name="T10" fmla="*/ 0 w 1521"/>
                  <a:gd name="T11" fmla="*/ 593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1" h="844">
                    <a:moveTo>
                      <a:pt x="0" y="593"/>
                    </a:moveTo>
                    <a:cubicBezTo>
                      <a:pt x="0" y="593"/>
                      <a:pt x="284" y="407"/>
                      <a:pt x="653" y="460"/>
                    </a:cubicBezTo>
                    <a:cubicBezTo>
                      <a:pt x="1022" y="513"/>
                      <a:pt x="1199" y="694"/>
                      <a:pt x="1305" y="844"/>
                    </a:cubicBezTo>
                    <a:cubicBezTo>
                      <a:pt x="1521" y="386"/>
                      <a:pt x="1521" y="386"/>
                      <a:pt x="1521" y="386"/>
                    </a:cubicBezTo>
                    <a:cubicBezTo>
                      <a:pt x="1521" y="386"/>
                      <a:pt x="1344" y="0"/>
                      <a:pt x="670" y="189"/>
                    </a:cubicBezTo>
                    <a:cubicBezTo>
                      <a:pt x="177" y="333"/>
                      <a:pt x="0" y="593"/>
                      <a:pt x="0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4"/>
              <p:cNvSpPr/>
              <p:nvPr/>
            </p:nvSpPr>
            <p:spPr bwMode="auto">
              <a:xfrm>
                <a:off x="-1895475" y="2719388"/>
                <a:ext cx="4721225" cy="854075"/>
              </a:xfrm>
              <a:custGeom>
                <a:avLst/>
                <a:gdLst>
                  <a:gd name="T0" fmla="*/ 340 w 1258"/>
                  <a:gd name="T1" fmla="*/ 213 h 227"/>
                  <a:gd name="T2" fmla="*/ 1107 w 1258"/>
                  <a:gd name="T3" fmla="*/ 222 h 227"/>
                  <a:gd name="T4" fmla="*/ 883 w 1258"/>
                  <a:gd name="T5" fmla="*/ 21 h 227"/>
                  <a:gd name="T6" fmla="*/ 514 w 1258"/>
                  <a:gd name="T7" fmla="*/ 124 h 227"/>
                  <a:gd name="T8" fmla="*/ 192 w 1258"/>
                  <a:gd name="T9" fmla="*/ 86 h 227"/>
                  <a:gd name="T10" fmla="*/ 0 w 1258"/>
                  <a:gd name="T11" fmla="*/ 227 h 227"/>
                  <a:gd name="T12" fmla="*/ 340 w 1258"/>
                  <a:gd name="T13" fmla="*/ 2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8" h="227">
                    <a:moveTo>
                      <a:pt x="340" y="213"/>
                    </a:moveTo>
                    <a:cubicBezTo>
                      <a:pt x="345" y="212"/>
                      <a:pt x="830" y="53"/>
                      <a:pt x="1107" y="222"/>
                    </a:cubicBezTo>
                    <a:cubicBezTo>
                      <a:pt x="1107" y="222"/>
                      <a:pt x="1258" y="42"/>
                      <a:pt x="883" y="21"/>
                    </a:cubicBezTo>
                    <a:cubicBezTo>
                      <a:pt x="883" y="21"/>
                      <a:pt x="726" y="0"/>
                      <a:pt x="514" y="124"/>
                    </a:cubicBezTo>
                    <a:cubicBezTo>
                      <a:pt x="514" y="124"/>
                      <a:pt x="355" y="30"/>
                      <a:pt x="192" y="86"/>
                    </a:cubicBezTo>
                    <a:cubicBezTo>
                      <a:pt x="44" y="136"/>
                      <a:pt x="0" y="227"/>
                      <a:pt x="0" y="227"/>
                    </a:cubicBezTo>
                    <a:cubicBezTo>
                      <a:pt x="0" y="227"/>
                      <a:pt x="122" y="135"/>
                      <a:pt x="340" y="2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312760" y="746275"/>
              <a:ext cx="4809264" cy="798216"/>
              <a:chOff x="3312760" y="730907"/>
              <a:chExt cx="4301803" cy="101450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6" name="任意多边形 65"/>
              <p:cNvSpPr/>
              <p:nvPr/>
            </p:nvSpPr>
            <p:spPr>
              <a:xfrm>
                <a:off x="3547834" y="730907"/>
                <a:ext cx="404850" cy="365671"/>
              </a:xfrm>
              <a:custGeom>
                <a:avLst/>
                <a:gdLst/>
                <a:ahLst/>
                <a:cxnLst/>
                <a:rect l="l" t="t" r="r" b="b"/>
                <a:pathLst>
                  <a:path w="404850" h="365671">
                    <a:moveTo>
                      <a:pt x="130597" y="0"/>
                    </a:moveTo>
                    <a:lnTo>
                      <a:pt x="269900" y="0"/>
                    </a:lnTo>
                    <a:lnTo>
                      <a:pt x="269900" y="39180"/>
                    </a:lnTo>
                    <a:lnTo>
                      <a:pt x="404850" y="39180"/>
                    </a:lnTo>
                    <a:lnTo>
                      <a:pt x="404850" y="161070"/>
                    </a:lnTo>
                    <a:lnTo>
                      <a:pt x="269900" y="161070"/>
                    </a:lnTo>
                    <a:lnTo>
                      <a:pt x="269900" y="204602"/>
                    </a:lnTo>
                    <a:lnTo>
                      <a:pt x="400497" y="204602"/>
                    </a:lnTo>
                    <a:lnTo>
                      <a:pt x="400497" y="365671"/>
                    </a:lnTo>
                    <a:lnTo>
                      <a:pt x="274253" y="365671"/>
                    </a:lnTo>
                    <a:lnTo>
                      <a:pt x="274253" y="326492"/>
                    </a:lnTo>
                    <a:lnTo>
                      <a:pt x="134950" y="326492"/>
                    </a:lnTo>
                    <a:lnTo>
                      <a:pt x="134950" y="365671"/>
                    </a:lnTo>
                    <a:lnTo>
                      <a:pt x="8707" y="365671"/>
                    </a:lnTo>
                    <a:lnTo>
                      <a:pt x="8707" y="204602"/>
                    </a:lnTo>
                    <a:lnTo>
                      <a:pt x="130597" y="204602"/>
                    </a:lnTo>
                    <a:lnTo>
                      <a:pt x="130597" y="161070"/>
                    </a:lnTo>
                    <a:lnTo>
                      <a:pt x="0" y="161070"/>
                    </a:lnTo>
                    <a:lnTo>
                      <a:pt x="0" y="39180"/>
                    </a:lnTo>
                    <a:lnTo>
                      <a:pt x="130597" y="39180"/>
                    </a:lnTo>
                    <a:lnTo>
                      <a:pt x="1305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3917858" y="735261"/>
                <a:ext cx="378731" cy="975122"/>
              </a:xfrm>
              <a:custGeom>
                <a:avLst/>
                <a:gdLst/>
                <a:ahLst/>
                <a:cxnLst/>
                <a:rect l="l" t="t" r="r" b="b"/>
                <a:pathLst>
                  <a:path w="378731" h="975122">
                    <a:moveTo>
                      <a:pt x="82712" y="0"/>
                    </a:moveTo>
                    <a:lnTo>
                      <a:pt x="208955" y="0"/>
                    </a:lnTo>
                    <a:lnTo>
                      <a:pt x="208955" y="78358"/>
                    </a:lnTo>
                    <a:lnTo>
                      <a:pt x="378731" y="78358"/>
                    </a:lnTo>
                    <a:lnTo>
                      <a:pt x="378731" y="866291"/>
                    </a:lnTo>
                    <a:cubicBezTo>
                      <a:pt x="378731" y="938845"/>
                      <a:pt x="351160" y="975122"/>
                      <a:pt x="296019" y="975122"/>
                    </a:cubicBezTo>
                    <a:lnTo>
                      <a:pt x="213308" y="975122"/>
                    </a:lnTo>
                    <a:lnTo>
                      <a:pt x="213308" y="870644"/>
                    </a:lnTo>
                    <a:lnTo>
                      <a:pt x="235074" y="870644"/>
                    </a:lnTo>
                    <a:cubicBezTo>
                      <a:pt x="243781" y="870644"/>
                      <a:pt x="249585" y="863389"/>
                      <a:pt x="252487" y="848878"/>
                    </a:cubicBezTo>
                    <a:lnTo>
                      <a:pt x="252487" y="187188"/>
                    </a:lnTo>
                    <a:lnTo>
                      <a:pt x="208955" y="187188"/>
                    </a:lnTo>
                    <a:lnTo>
                      <a:pt x="208955" y="857585"/>
                    </a:lnTo>
                    <a:cubicBezTo>
                      <a:pt x="208955" y="933041"/>
                      <a:pt x="169776" y="972220"/>
                      <a:pt x="91418" y="975122"/>
                    </a:cubicBezTo>
                    <a:lnTo>
                      <a:pt x="0" y="975122"/>
                    </a:lnTo>
                    <a:lnTo>
                      <a:pt x="0" y="853231"/>
                    </a:lnTo>
                    <a:lnTo>
                      <a:pt x="43533" y="853231"/>
                    </a:lnTo>
                    <a:cubicBezTo>
                      <a:pt x="69652" y="856134"/>
                      <a:pt x="82712" y="844525"/>
                      <a:pt x="82712" y="818406"/>
                    </a:cubicBezTo>
                    <a:lnTo>
                      <a:pt x="82712" y="187188"/>
                    </a:lnTo>
                    <a:lnTo>
                      <a:pt x="56592" y="187188"/>
                    </a:lnTo>
                    <a:lnTo>
                      <a:pt x="56592" y="78358"/>
                    </a:lnTo>
                    <a:lnTo>
                      <a:pt x="82712" y="78358"/>
                    </a:lnTo>
                    <a:lnTo>
                      <a:pt x="827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3321467" y="739614"/>
                <a:ext cx="213308" cy="278606"/>
              </a:xfrm>
              <a:custGeom>
                <a:avLst/>
                <a:gdLst/>
                <a:ahLst/>
                <a:cxnLst/>
                <a:rect l="l" t="t" r="r" b="b"/>
                <a:pathLst>
                  <a:path w="213308" h="278606">
                    <a:moveTo>
                      <a:pt x="0" y="0"/>
                    </a:moveTo>
                    <a:lnTo>
                      <a:pt x="148009" y="0"/>
                    </a:lnTo>
                    <a:lnTo>
                      <a:pt x="165422" y="121890"/>
                    </a:lnTo>
                    <a:cubicBezTo>
                      <a:pt x="171227" y="142205"/>
                      <a:pt x="181384" y="152363"/>
                      <a:pt x="195895" y="152363"/>
                    </a:cubicBezTo>
                    <a:lnTo>
                      <a:pt x="213308" y="152363"/>
                    </a:lnTo>
                    <a:lnTo>
                      <a:pt x="213308" y="278606"/>
                    </a:lnTo>
                    <a:lnTo>
                      <a:pt x="139303" y="278606"/>
                    </a:lnTo>
                    <a:cubicBezTo>
                      <a:pt x="72553" y="278606"/>
                      <a:pt x="33374" y="240878"/>
                      <a:pt x="21766" y="165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>
                <a:off x="4689197" y="743967"/>
                <a:ext cx="700869" cy="230993"/>
              </a:xfrm>
              <a:custGeom>
                <a:avLst/>
                <a:gdLst/>
                <a:ahLst/>
                <a:cxnLst/>
                <a:rect l="l" t="t" r="r" b="b"/>
                <a:pathLst>
                  <a:path w="700869" h="230993">
                    <a:moveTo>
                      <a:pt x="130597" y="0"/>
                    </a:moveTo>
                    <a:lnTo>
                      <a:pt x="317786" y="0"/>
                    </a:lnTo>
                    <a:lnTo>
                      <a:pt x="300373" y="43532"/>
                    </a:lnTo>
                    <a:lnTo>
                      <a:pt x="700869" y="43532"/>
                    </a:lnTo>
                    <a:lnTo>
                      <a:pt x="700869" y="169776"/>
                    </a:lnTo>
                    <a:lnTo>
                      <a:pt x="204602" y="169776"/>
                    </a:lnTo>
                    <a:cubicBezTo>
                      <a:pt x="163972" y="213308"/>
                      <a:pt x="124793" y="233623"/>
                      <a:pt x="87065" y="230721"/>
                    </a:cubicBezTo>
                    <a:lnTo>
                      <a:pt x="0" y="230721"/>
                    </a:lnTo>
                    <a:lnTo>
                      <a:pt x="0" y="87065"/>
                    </a:lnTo>
                    <a:lnTo>
                      <a:pt x="26120" y="87065"/>
                    </a:lnTo>
                    <a:cubicBezTo>
                      <a:pt x="60945" y="89967"/>
                      <a:pt x="89967" y="74005"/>
                      <a:pt x="113184" y="39179"/>
                    </a:cubicBezTo>
                    <a:lnTo>
                      <a:pt x="1305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6626381" y="743967"/>
                <a:ext cx="361318" cy="248406"/>
              </a:xfrm>
              <a:custGeom>
                <a:avLst/>
                <a:gdLst/>
                <a:ahLst/>
                <a:cxnLst/>
                <a:rect l="l" t="t" r="r" b="b"/>
                <a:pathLst>
                  <a:path w="361318" h="248406">
                    <a:moveTo>
                      <a:pt x="169776" y="0"/>
                    </a:moveTo>
                    <a:lnTo>
                      <a:pt x="361318" y="0"/>
                    </a:lnTo>
                    <a:lnTo>
                      <a:pt x="274253" y="187189"/>
                    </a:lnTo>
                    <a:cubicBezTo>
                      <a:pt x="251036" y="230721"/>
                      <a:pt x="204602" y="251036"/>
                      <a:pt x="134950" y="248134"/>
                    </a:cubicBezTo>
                    <a:lnTo>
                      <a:pt x="0" y="248134"/>
                    </a:lnTo>
                    <a:lnTo>
                      <a:pt x="0" y="121890"/>
                    </a:lnTo>
                    <a:lnTo>
                      <a:pt x="82712" y="121890"/>
                    </a:lnTo>
                    <a:cubicBezTo>
                      <a:pt x="108831" y="124793"/>
                      <a:pt x="127695" y="110282"/>
                      <a:pt x="139303" y="78358"/>
                    </a:cubicBezTo>
                    <a:lnTo>
                      <a:pt x="16977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4410591" y="752674"/>
                <a:ext cx="265547" cy="287479"/>
              </a:xfrm>
              <a:custGeom>
                <a:avLst/>
                <a:gdLst/>
                <a:ahLst/>
                <a:cxnLst/>
                <a:rect l="l" t="t" r="r" b="b"/>
                <a:pathLst>
                  <a:path w="265547" h="287479">
                    <a:moveTo>
                      <a:pt x="0" y="0"/>
                    </a:moveTo>
                    <a:lnTo>
                      <a:pt x="169776" y="0"/>
                    </a:lnTo>
                    <a:lnTo>
                      <a:pt x="195895" y="130596"/>
                    </a:lnTo>
                    <a:cubicBezTo>
                      <a:pt x="201699" y="153813"/>
                      <a:pt x="216210" y="163971"/>
                      <a:pt x="239427" y="161069"/>
                    </a:cubicBezTo>
                    <a:lnTo>
                      <a:pt x="265547" y="161069"/>
                    </a:lnTo>
                    <a:lnTo>
                      <a:pt x="265547" y="287312"/>
                    </a:lnTo>
                    <a:lnTo>
                      <a:pt x="156716" y="287312"/>
                    </a:lnTo>
                    <a:cubicBezTo>
                      <a:pt x="84162" y="290214"/>
                      <a:pt x="43532" y="255389"/>
                      <a:pt x="34826" y="1828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>
                <a:off x="5516310" y="752674"/>
                <a:ext cx="409202" cy="257081"/>
              </a:xfrm>
              <a:custGeom>
                <a:avLst/>
                <a:gdLst/>
                <a:ahLst/>
                <a:cxnLst/>
                <a:rect l="l" t="t" r="r" b="b"/>
                <a:pathLst>
                  <a:path w="409202" h="257081">
                    <a:moveTo>
                      <a:pt x="91417" y="0"/>
                    </a:moveTo>
                    <a:lnTo>
                      <a:pt x="243780" y="0"/>
                    </a:lnTo>
                    <a:lnTo>
                      <a:pt x="226367" y="56592"/>
                    </a:lnTo>
                    <a:lnTo>
                      <a:pt x="409202" y="56592"/>
                    </a:lnTo>
                    <a:lnTo>
                      <a:pt x="409202" y="187188"/>
                    </a:lnTo>
                    <a:lnTo>
                      <a:pt x="191541" y="187188"/>
                    </a:lnTo>
                    <a:cubicBezTo>
                      <a:pt x="177031" y="236525"/>
                      <a:pt x="150911" y="259742"/>
                      <a:pt x="113183" y="256840"/>
                    </a:cubicBezTo>
                    <a:lnTo>
                      <a:pt x="0" y="256840"/>
                    </a:lnTo>
                    <a:lnTo>
                      <a:pt x="0" y="139303"/>
                    </a:lnTo>
                    <a:lnTo>
                      <a:pt x="21766" y="139303"/>
                    </a:lnTo>
                    <a:cubicBezTo>
                      <a:pt x="42081" y="139303"/>
                      <a:pt x="53689" y="130596"/>
                      <a:pt x="56591" y="113183"/>
                    </a:cubicBezTo>
                    <a:lnTo>
                      <a:pt x="914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5969045" y="765733"/>
                <a:ext cx="522386" cy="970769"/>
              </a:xfrm>
              <a:custGeom>
                <a:avLst/>
                <a:gdLst/>
                <a:ahLst/>
                <a:cxnLst/>
                <a:rect l="l" t="t" r="r" b="b"/>
                <a:pathLst>
                  <a:path w="522386" h="970769">
                    <a:moveTo>
                      <a:pt x="0" y="0"/>
                    </a:moveTo>
                    <a:lnTo>
                      <a:pt x="522386" y="0"/>
                    </a:lnTo>
                    <a:lnTo>
                      <a:pt x="522386" y="444029"/>
                    </a:lnTo>
                    <a:cubicBezTo>
                      <a:pt x="522386" y="496268"/>
                      <a:pt x="493365" y="522387"/>
                      <a:pt x="435322" y="522387"/>
                    </a:cubicBezTo>
                    <a:lnTo>
                      <a:pt x="148009" y="522387"/>
                    </a:lnTo>
                    <a:lnTo>
                      <a:pt x="148009" y="844526"/>
                    </a:lnTo>
                    <a:cubicBezTo>
                      <a:pt x="145107" y="864841"/>
                      <a:pt x="152362" y="873547"/>
                      <a:pt x="169775" y="870645"/>
                    </a:cubicBezTo>
                    <a:lnTo>
                      <a:pt x="226367" y="870645"/>
                    </a:lnTo>
                    <a:lnTo>
                      <a:pt x="226367" y="970769"/>
                    </a:lnTo>
                    <a:lnTo>
                      <a:pt x="82711" y="970769"/>
                    </a:lnTo>
                    <a:cubicBezTo>
                      <a:pt x="27570" y="967867"/>
                      <a:pt x="0" y="946101"/>
                      <a:pt x="0" y="905471"/>
                    </a:cubicBezTo>
                    <a:lnTo>
                      <a:pt x="0" y="0"/>
                    </a:lnTo>
                    <a:close/>
                    <a:moveTo>
                      <a:pt x="148009" y="117537"/>
                    </a:moveTo>
                    <a:lnTo>
                      <a:pt x="148009" y="204602"/>
                    </a:lnTo>
                    <a:lnTo>
                      <a:pt x="374377" y="204602"/>
                    </a:lnTo>
                    <a:lnTo>
                      <a:pt x="374377" y="117537"/>
                    </a:lnTo>
                    <a:lnTo>
                      <a:pt x="148009" y="117537"/>
                    </a:lnTo>
                    <a:close/>
                    <a:moveTo>
                      <a:pt x="148009" y="313432"/>
                    </a:moveTo>
                    <a:lnTo>
                      <a:pt x="148009" y="404850"/>
                    </a:lnTo>
                    <a:lnTo>
                      <a:pt x="352611" y="404850"/>
                    </a:lnTo>
                    <a:cubicBezTo>
                      <a:pt x="367121" y="407752"/>
                      <a:pt x="374377" y="399046"/>
                      <a:pt x="374377" y="378731"/>
                    </a:cubicBezTo>
                    <a:lnTo>
                      <a:pt x="374377" y="313432"/>
                    </a:lnTo>
                    <a:lnTo>
                      <a:pt x="148009" y="3134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7000758" y="765733"/>
                <a:ext cx="609452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609452" h="126244">
                    <a:moveTo>
                      <a:pt x="0" y="0"/>
                    </a:moveTo>
                    <a:lnTo>
                      <a:pt x="609452" y="0"/>
                    </a:lnTo>
                    <a:lnTo>
                      <a:pt x="609452" y="126244"/>
                    </a:lnTo>
                    <a:lnTo>
                      <a:pt x="0" y="126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4401885" y="983394"/>
                <a:ext cx="996888" cy="758041"/>
              </a:xfrm>
              <a:custGeom>
                <a:avLst/>
                <a:gdLst/>
                <a:ahLst/>
                <a:cxnLst/>
                <a:rect l="l" t="t" r="r" b="b"/>
                <a:pathLst>
                  <a:path w="996888" h="758041">
                    <a:moveTo>
                      <a:pt x="317785" y="0"/>
                    </a:moveTo>
                    <a:lnTo>
                      <a:pt x="970768" y="0"/>
                    </a:lnTo>
                    <a:lnTo>
                      <a:pt x="970768" y="300373"/>
                    </a:lnTo>
                    <a:lnTo>
                      <a:pt x="996888" y="300373"/>
                    </a:lnTo>
                    <a:lnTo>
                      <a:pt x="996888" y="430970"/>
                    </a:lnTo>
                    <a:lnTo>
                      <a:pt x="970768" y="430970"/>
                    </a:lnTo>
                    <a:lnTo>
                      <a:pt x="970768" y="644277"/>
                    </a:lnTo>
                    <a:cubicBezTo>
                      <a:pt x="976572" y="725538"/>
                      <a:pt x="943198" y="763266"/>
                      <a:pt x="870644" y="757461"/>
                    </a:cubicBezTo>
                    <a:lnTo>
                      <a:pt x="317785" y="757461"/>
                    </a:lnTo>
                    <a:lnTo>
                      <a:pt x="317785" y="430970"/>
                    </a:lnTo>
                    <a:lnTo>
                      <a:pt x="278606" y="430970"/>
                    </a:lnTo>
                    <a:lnTo>
                      <a:pt x="278606" y="387437"/>
                    </a:lnTo>
                    <a:lnTo>
                      <a:pt x="174128" y="387437"/>
                    </a:lnTo>
                    <a:cubicBezTo>
                      <a:pt x="101575" y="393242"/>
                      <a:pt x="60945" y="370024"/>
                      <a:pt x="52238" y="317786"/>
                    </a:cubicBezTo>
                    <a:lnTo>
                      <a:pt x="0" y="95771"/>
                    </a:lnTo>
                    <a:lnTo>
                      <a:pt x="165422" y="95771"/>
                    </a:lnTo>
                    <a:lnTo>
                      <a:pt x="200248" y="222015"/>
                    </a:lnTo>
                    <a:cubicBezTo>
                      <a:pt x="208954" y="253938"/>
                      <a:pt x="223465" y="268449"/>
                      <a:pt x="243780" y="265547"/>
                    </a:cubicBezTo>
                    <a:lnTo>
                      <a:pt x="282959" y="265547"/>
                    </a:lnTo>
                    <a:lnTo>
                      <a:pt x="282959" y="296020"/>
                    </a:lnTo>
                    <a:lnTo>
                      <a:pt x="317785" y="296020"/>
                    </a:lnTo>
                    <a:lnTo>
                      <a:pt x="317785" y="0"/>
                    </a:lnTo>
                    <a:close/>
                    <a:moveTo>
                      <a:pt x="470148" y="113184"/>
                    </a:moveTo>
                    <a:lnTo>
                      <a:pt x="470148" y="300373"/>
                    </a:lnTo>
                    <a:lnTo>
                      <a:pt x="596391" y="300373"/>
                    </a:lnTo>
                    <a:lnTo>
                      <a:pt x="522386" y="174129"/>
                    </a:lnTo>
                    <a:lnTo>
                      <a:pt x="526740" y="165423"/>
                    </a:lnTo>
                    <a:lnTo>
                      <a:pt x="696515" y="165423"/>
                    </a:lnTo>
                    <a:lnTo>
                      <a:pt x="779227" y="300373"/>
                    </a:lnTo>
                    <a:lnTo>
                      <a:pt x="814052" y="300373"/>
                    </a:lnTo>
                    <a:lnTo>
                      <a:pt x="814052" y="113184"/>
                    </a:lnTo>
                    <a:lnTo>
                      <a:pt x="470148" y="113184"/>
                    </a:lnTo>
                    <a:close/>
                    <a:moveTo>
                      <a:pt x="470148" y="430970"/>
                    </a:moveTo>
                    <a:lnTo>
                      <a:pt x="470148" y="644277"/>
                    </a:lnTo>
                    <a:lnTo>
                      <a:pt x="605098" y="644277"/>
                    </a:lnTo>
                    <a:lnTo>
                      <a:pt x="518033" y="483208"/>
                    </a:lnTo>
                    <a:lnTo>
                      <a:pt x="518033" y="474502"/>
                    </a:lnTo>
                    <a:lnTo>
                      <a:pt x="687809" y="474502"/>
                    </a:lnTo>
                    <a:lnTo>
                      <a:pt x="783580" y="635571"/>
                    </a:lnTo>
                    <a:cubicBezTo>
                      <a:pt x="803895" y="638473"/>
                      <a:pt x="814052" y="628316"/>
                      <a:pt x="814052" y="605098"/>
                    </a:cubicBezTo>
                    <a:lnTo>
                      <a:pt x="814052" y="430970"/>
                    </a:lnTo>
                    <a:lnTo>
                      <a:pt x="470148" y="430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6630735" y="1005161"/>
                <a:ext cx="326491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326491" h="731341">
                    <a:moveTo>
                      <a:pt x="130596" y="0"/>
                    </a:moveTo>
                    <a:lnTo>
                      <a:pt x="326491" y="0"/>
                    </a:lnTo>
                    <a:lnTo>
                      <a:pt x="243780" y="187188"/>
                    </a:lnTo>
                    <a:lnTo>
                      <a:pt x="243780" y="731341"/>
                    </a:lnTo>
                    <a:lnTo>
                      <a:pt x="74004" y="731341"/>
                    </a:lnTo>
                    <a:lnTo>
                      <a:pt x="74004" y="256840"/>
                    </a:lnTo>
                    <a:lnTo>
                      <a:pt x="0" y="256840"/>
                    </a:lnTo>
                    <a:lnTo>
                      <a:pt x="0" y="108830"/>
                    </a:lnTo>
                    <a:lnTo>
                      <a:pt x="52238" y="108830"/>
                    </a:lnTo>
                    <a:cubicBezTo>
                      <a:pt x="63847" y="108830"/>
                      <a:pt x="72553" y="103026"/>
                      <a:pt x="78358" y="91417"/>
                    </a:cubicBezTo>
                    <a:cubicBezTo>
                      <a:pt x="78358" y="94319"/>
                      <a:pt x="79809" y="92868"/>
                      <a:pt x="82711" y="87064"/>
                    </a:cubicBezTo>
                    <a:lnTo>
                      <a:pt x="1305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>
                <a:off x="6987699" y="1009514"/>
                <a:ext cx="626864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626864" h="731341">
                    <a:moveTo>
                      <a:pt x="0" y="0"/>
                    </a:moveTo>
                    <a:lnTo>
                      <a:pt x="626864" y="0"/>
                    </a:lnTo>
                    <a:lnTo>
                      <a:pt x="626864" y="130596"/>
                    </a:lnTo>
                    <a:lnTo>
                      <a:pt x="583332" y="130596"/>
                    </a:lnTo>
                    <a:lnTo>
                      <a:pt x="570272" y="130596"/>
                    </a:lnTo>
                    <a:lnTo>
                      <a:pt x="570272" y="609451"/>
                    </a:lnTo>
                    <a:cubicBezTo>
                      <a:pt x="570272" y="687809"/>
                      <a:pt x="519484" y="728439"/>
                      <a:pt x="417909" y="731341"/>
                    </a:cubicBezTo>
                    <a:lnTo>
                      <a:pt x="113184" y="731341"/>
                    </a:lnTo>
                    <a:lnTo>
                      <a:pt x="113184" y="592038"/>
                    </a:lnTo>
                    <a:lnTo>
                      <a:pt x="370024" y="592038"/>
                    </a:lnTo>
                    <a:cubicBezTo>
                      <a:pt x="390339" y="594940"/>
                      <a:pt x="400496" y="580429"/>
                      <a:pt x="400496" y="548506"/>
                    </a:cubicBezTo>
                    <a:lnTo>
                      <a:pt x="400496" y="130596"/>
                    </a:lnTo>
                    <a:lnTo>
                      <a:pt x="383083" y="130596"/>
                    </a:lnTo>
                    <a:lnTo>
                      <a:pt x="0" y="130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>
                <a:off x="5520663" y="1053046"/>
                <a:ext cx="404849" cy="687809"/>
              </a:xfrm>
              <a:custGeom>
                <a:avLst/>
                <a:gdLst/>
                <a:ahLst/>
                <a:cxnLst/>
                <a:rect l="l" t="t" r="r" b="b"/>
                <a:pathLst>
                  <a:path w="404849" h="687809">
                    <a:moveTo>
                      <a:pt x="4353" y="0"/>
                    </a:moveTo>
                    <a:lnTo>
                      <a:pt x="404849" y="0"/>
                    </a:lnTo>
                    <a:lnTo>
                      <a:pt x="404849" y="121890"/>
                    </a:lnTo>
                    <a:lnTo>
                      <a:pt x="243780" y="121890"/>
                    </a:lnTo>
                    <a:lnTo>
                      <a:pt x="243780" y="239427"/>
                    </a:lnTo>
                    <a:lnTo>
                      <a:pt x="400496" y="239427"/>
                    </a:lnTo>
                    <a:lnTo>
                      <a:pt x="400496" y="361318"/>
                    </a:lnTo>
                    <a:lnTo>
                      <a:pt x="243780" y="361318"/>
                    </a:lnTo>
                    <a:lnTo>
                      <a:pt x="243780" y="535446"/>
                    </a:lnTo>
                    <a:cubicBezTo>
                      <a:pt x="240878" y="567370"/>
                      <a:pt x="255389" y="580430"/>
                      <a:pt x="287312" y="574625"/>
                    </a:cubicBezTo>
                    <a:lnTo>
                      <a:pt x="370024" y="574625"/>
                    </a:lnTo>
                    <a:lnTo>
                      <a:pt x="370024" y="687809"/>
                    </a:lnTo>
                    <a:lnTo>
                      <a:pt x="169775" y="687809"/>
                    </a:lnTo>
                    <a:cubicBezTo>
                      <a:pt x="120439" y="687809"/>
                      <a:pt x="97222" y="652983"/>
                      <a:pt x="100124" y="583332"/>
                    </a:cubicBezTo>
                    <a:lnTo>
                      <a:pt x="100124" y="361318"/>
                    </a:lnTo>
                    <a:lnTo>
                      <a:pt x="0" y="361318"/>
                    </a:lnTo>
                    <a:lnTo>
                      <a:pt x="0" y="239427"/>
                    </a:lnTo>
                    <a:lnTo>
                      <a:pt x="100124" y="239427"/>
                    </a:lnTo>
                    <a:lnTo>
                      <a:pt x="100124" y="121890"/>
                    </a:lnTo>
                    <a:lnTo>
                      <a:pt x="4353" y="121890"/>
                    </a:lnTo>
                    <a:lnTo>
                      <a:pt x="435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3321467" y="1061752"/>
                <a:ext cx="208954" cy="282960"/>
              </a:xfrm>
              <a:custGeom>
                <a:avLst/>
                <a:gdLst/>
                <a:ahLst/>
                <a:cxnLst/>
                <a:rect l="l" t="t" r="r" b="b"/>
                <a:pathLst>
                  <a:path w="208954" h="282960">
                    <a:moveTo>
                      <a:pt x="0" y="0"/>
                    </a:moveTo>
                    <a:lnTo>
                      <a:pt x="134950" y="0"/>
                    </a:lnTo>
                    <a:lnTo>
                      <a:pt x="161069" y="113184"/>
                    </a:lnTo>
                    <a:cubicBezTo>
                      <a:pt x="166873" y="148010"/>
                      <a:pt x="177031" y="165423"/>
                      <a:pt x="191542" y="165423"/>
                    </a:cubicBezTo>
                    <a:lnTo>
                      <a:pt x="208954" y="165423"/>
                    </a:lnTo>
                    <a:lnTo>
                      <a:pt x="208954" y="282960"/>
                    </a:lnTo>
                    <a:lnTo>
                      <a:pt x="134950" y="282960"/>
                    </a:lnTo>
                    <a:cubicBezTo>
                      <a:pt x="74005" y="282960"/>
                      <a:pt x="39179" y="252487"/>
                      <a:pt x="30472" y="1915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3539128" y="1144464"/>
                <a:ext cx="422263" cy="565919"/>
              </a:xfrm>
              <a:custGeom>
                <a:avLst/>
                <a:gdLst/>
                <a:ahLst/>
                <a:cxnLst/>
                <a:rect l="l" t="t" r="r" b="b"/>
                <a:pathLst>
                  <a:path w="422263" h="565919">
                    <a:moveTo>
                      <a:pt x="13060" y="0"/>
                    </a:moveTo>
                    <a:lnTo>
                      <a:pt x="413556" y="0"/>
                    </a:lnTo>
                    <a:lnTo>
                      <a:pt x="413556" y="60945"/>
                    </a:lnTo>
                    <a:lnTo>
                      <a:pt x="343905" y="191542"/>
                    </a:lnTo>
                    <a:lnTo>
                      <a:pt x="343905" y="226367"/>
                    </a:lnTo>
                    <a:lnTo>
                      <a:pt x="409203" y="208954"/>
                    </a:lnTo>
                    <a:lnTo>
                      <a:pt x="422263" y="335198"/>
                    </a:lnTo>
                    <a:lnTo>
                      <a:pt x="343905" y="348258"/>
                    </a:lnTo>
                    <a:lnTo>
                      <a:pt x="343905" y="465795"/>
                    </a:lnTo>
                    <a:cubicBezTo>
                      <a:pt x="341002" y="526740"/>
                      <a:pt x="313432" y="560114"/>
                      <a:pt x="261193" y="565919"/>
                    </a:cubicBezTo>
                    <a:lnTo>
                      <a:pt x="43532" y="565919"/>
                    </a:lnTo>
                    <a:lnTo>
                      <a:pt x="43532" y="452735"/>
                    </a:lnTo>
                    <a:lnTo>
                      <a:pt x="191542" y="452735"/>
                    </a:lnTo>
                    <a:cubicBezTo>
                      <a:pt x="203150" y="452735"/>
                      <a:pt x="211857" y="446931"/>
                      <a:pt x="217661" y="435322"/>
                    </a:cubicBezTo>
                    <a:lnTo>
                      <a:pt x="217661" y="370024"/>
                    </a:lnTo>
                    <a:lnTo>
                      <a:pt x="21766" y="400496"/>
                    </a:lnTo>
                    <a:lnTo>
                      <a:pt x="0" y="287312"/>
                    </a:lnTo>
                    <a:lnTo>
                      <a:pt x="217661" y="239427"/>
                    </a:lnTo>
                    <a:lnTo>
                      <a:pt x="217661" y="191542"/>
                    </a:lnTo>
                    <a:lnTo>
                      <a:pt x="243780" y="121890"/>
                    </a:lnTo>
                    <a:lnTo>
                      <a:pt x="13060" y="121890"/>
                    </a:lnTo>
                    <a:lnTo>
                      <a:pt x="130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6199765" y="1318593"/>
                <a:ext cx="309079" cy="422469"/>
              </a:xfrm>
              <a:custGeom>
                <a:avLst/>
                <a:gdLst/>
                <a:ahLst/>
                <a:cxnLst/>
                <a:rect l="l" t="t" r="r" b="b"/>
                <a:pathLst>
                  <a:path w="309079" h="422469">
                    <a:moveTo>
                      <a:pt x="0" y="0"/>
                    </a:moveTo>
                    <a:lnTo>
                      <a:pt x="130597" y="0"/>
                    </a:lnTo>
                    <a:lnTo>
                      <a:pt x="143657" y="74004"/>
                    </a:lnTo>
                    <a:lnTo>
                      <a:pt x="178483" y="74004"/>
                    </a:lnTo>
                    <a:cubicBezTo>
                      <a:pt x="192993" y="74004"/>
                      <a:pt x="200249" y="66749"/>
                      <a:pt x="200249" y="52238"/>
                    </a:cubicBezTo>
                    <a:lnTo>
                      <a:pt x="200249" y="4353"/>
                    </a:lnTo>
                    <a:lnTo>
                      <a:pt x="309079" y="4353"/>
                    </a:lnTo>
                    <a:lnTo>
                      <a:pt x="309079" y="74004"/>
                    </a:lnTo>
                    <a:cubicBezTo>
                      <a:pt x="306177" y="134950"/>
                      <a:pt x="280058" y="165422"/>
                      <a:pt x="230721" y="165422"/>
                    </a:cubicBezTo>
                    <a:lnTo>
                      <a:pt x="161070" y="165422"/>
                    </a:lnTo>
                    <a:lnTo>
                      <a:pt x="187189" y="291666"/>
                    </a:lnTo>
                    <a:cubicBezTo>
                      <a:pt x="187189" y="311981"/>
                      <a:pt x="203151" y="322138"/>
                      <a:pt x="235075" y="322138"/>
                    </a:cubicBezTo>
                    <a:lnTo>
                      <a:pt x="300373" y="322138"/>
                    </a:lnTo>
                    <a:lnTo>
                      <a:pt x="300373" y="422262"/>
                    </a:lnTo>
                    <a:lnTo>
                      <a:pt x="143657" y="422262"/>
                    </a:lnTo>
                    <a:cubicBezTo>
                      <a:pt x="97222" y="425164"/>
                      <a:pt x="69652" y="397594"/>
                      <a:pt x="60946" y="3395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3312760" y="1392597"/>
                <a:ext cx="226368" cy="317786"/>
              </a:xfrm>
              <a:custGeom>
                <a:avLst/>
                <a:gdLst/>
                <a:ahLst/>
                <a:cxnLst/>
                <a:rect l="l" t="t" r="r" b="b"/>
                <a:pathLst>
                  <a:path w="226368" h="317786">
                    <a:moveTo>
                      <a:pt x="87065" y="0"/>
                    </a:moveTo>
                    <a:lnTo>
                      <a:pt x="226368" y="0"/>
                    </a:lnTo>
                    <a:lnTo>
                      <a:pt x="178482" y="235074"/>
                    </a:lnTo>
                    <a:cubicBezTo>
                      <a:pt x="166874" y="290215"/>
                      <a:pt x="136401" y="317786"/>
                      <a:pt x="87065" y="317786"/>
                    </a:cubicBezTo>
                    <a:lnTo>
                      <a:pt x="0" y="317786"/>
                    </a:lnTo>
                    <a:lnTo>
                      <a:pt x="0" y="213308"/>
                    </a:lnTo>
                    <a:lnTo>
                      <a:pt x="21766" y="213308"/>
                    </a:lnTo>
                    <a:cubicBezTo>
                      <a:pt x="27571" y="213308"/>
                      <a:pt x="34826" y="206053"/>
                      <a:pt x="43533" y="191542"/>
                    </a:cubicBezTo>
                    <a:lnTo>
                      <a:pt x="8706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4401885" y="1418717"/>
                <a:ext cx="278606" cy="326698"/>
              </a:xfrm>
              <a:custGeom>
                <a:avLst/>
                <a:gdLst/>
                <a:ahLst/>
                <a:cxnLst/>
                <a:rect l="l" t="t" r="r" b="b"/>
                <a:pathLst>
                  <a:path w="278606" h="326698">
                    <a:moveTo>
                      <a:pt x="121890" y="0"/>
                    </a:moveTo>
                    <a:lnTo>
                      <a:pt x="278606" y="0"/>
                    </a:lnTo>
                    <a:lnTo>
                      <a:pt x="226367" y="243780"/>
                    </a:lnTo>
                    <a:cubicBezTo>
                      <a:pt x="214759" y="301823"/>
                      <a:pt x="179933" y="329394"/>
                      <a:pt x="121890" y="326491"/>
                    </a:cubicBezTo>
                    <a:lnTo>
                      <a:pt x="0" y="326491"/>
                    </a:lnTo>
                    <a:lnTo>
                      <a:pt x="0" y="208954"/>
                    </a:lnTo>
                    <a:lnTo>
                      <a:pt x="47885" y="208954"/>
                    </a:lnTo>
                    <a:cubicBezTo>
                      <a:pt x="74004" y="211857"/>
                      <a:pt x="88515" y="198797"/>
                      <a:pt x="91417" y="169775"/>
                    </a:cubicBezTo>
                    <a:lnTo>
                      <a:pt x="121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328074" y="1696210"/>
              <a:ext cx="4773715" cy="303382"/>
              <a:chOff x="3343443" y="1696210"/>
              <a:chExt cx="4014360" cy="303382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5057344" y="1696210"/>
                <a:ext cx="280383" cy="303382"/>
              </a:xfrm>
              <a:custGeom>
                <a:avLst/>
                <a:gdLst/>
                <a:ahLst/>
                <a:cxnLst/>
                <a:rect l="l" t="t" r="r" b="b"/>
                <a:pathLst>
                  <a:path w="280383" h="303382">
                    <a:moveTo>
                      <a:pt x="140392" y="0"/>
                    </a:moveTo>
                    <a:cubicBezTo>
                      <a:pt x="167456" y="0"/>
                      <a:pt x="191855" y="6467"/>
                      <a:pt x="213587" y="19399"/>
                    </a:cubicBezTo>
                    <a:cubicBezTo>
                      <a:pt x="235319" y="32332"/>
                      <a:pt x="251885" y="50364"/>
                      <a:pt x="263284" y="73496"/>
                    </a:cubicBezTo>
                    <a:cubicBezTo>
                      <a:pt x="274683" y="96628"/>
                      <a:pt x="280383" y="122859"/>
                      <a:pt x="280383" y="152191"/>
                    </a:cubicBezTo>
                    <a:cubicBezTo>
                      <a:pt x="280383" y="181923"/>
                      <a:pt x="274383" y="208521"/>
                      <a:pt x="262384" y="231986"/>
                    </a:cubicBezTo>
                    <a:cubicBezTo>
                      <a:pt x="250385" y="255451"/>
                      <a:pt x="233386" y="273217"/>
                      <a:pt x="211387" y="285283"/>
                    </a:cubicBezTo>
                    <a:cubicBezTo>
                      <a:pt x="189389" y="297349"/>
                      <a:pt x="165656" y="303382"/>
                      <a:pt x="140191" y="303382"/>
                    </a:cubicBezTo>
                    <a:cubicBezTo>
                      <a:pt x="112593" y="303382"/>
                      <a:pt x="87928" y="296716"/>
                      <a:pt x="66196" y="283383"/>
                    </a:cubicBezTo>
                    <a:cubicBezTo>
                      <a:pt x="44464" y="270050"/>
                      <a:pt x="27998" y="251852"/>
                      <a:pt x="16799" y="228786"/>
                    </a:cubicBezTo>
                    <a:cubicBezTo>
                      <a:pt x="5600" y="205721"/>
                      <a:pt x="0" y="181323"/>
                      <a:pt x="0" y="155591"/>
                    </a:cubicBezTo>
                    <a:cubicBezTo>
                      <a:pt x="0" y="106927"/>
                      <a:pt x="13066" y="68829"/>
                      <a:pt x="39198" y="41298"/>
                    </a:cubicBezTo>
                    <a:cubicBezTo>
                      <a:pt x="65329" y="13766"/>
                      <a:pt x="99061" y="0"/>
                      <a:pt x="140392" y="0"/>
                    </a:cubicBezTo>
                    <a:close/>
                    <a:moveTo>
                      <a:pt x="140591" y="33398"/>
                    </a:moveTo>
                    <a:cubicBezTo>
                      <a:pt x="113127" y="33398"/>
                      <a:pt x="89495" y="42831"/>
                      <a:pt x="69696" y="61697"/>
                    </a:cubicBezTo>
                    <a:cubicBezTo>
                      <a:pt x="49897" y="80562"/>
                      <a:pt x="39998" y="112060"/>
                      <a:pt x="39998" y="156191"/>
                    </a:cubicBezTo>
                    <a:cubicBezTo>
                      <a:pt x="39998" y="191522"/>
                      <a:pt x="49497" y="219354"/>
                      <a:pt x="68496" y="239686"/>
                    </a:cubicBezTo>
                    <a:cubicBezTo>
                      <a:pt x="87495" y="260018"/>
                      <a:pt x="111327" y="270184"/>
                      <a:pt x="139991" y="270184"/>
                    </a:cubicBezTo>
                    <a:cubicBezTo>
                      <a:pt x="169190" y="270184"/>
                      <a:pt x="193222" y="259918"/>
                      <a:pt x="212087" y="239386"/>
                    </a:cubicBezTo>
                    <a:cubicBezTo>
                      <a:pt x="230953" y="218854"/>
                      <a:pt x="240385" y="189722"/>
                      <a:pt x="240385" y="151991"/>
                    </a:cubicBezTo>
                    <a:cubicBezTo>
                      <a:pt x="240385" y="128126"/>
                      <a:pt x="236352" y="107294"/>
                      <a:pt x="228286" y="89495"/>
                    </a:cubicBezTo>
                    <a:cubicBezTo>
                      <a:pt x="220220" y="71696"/>
                      <a:pt x="208421" y="57897"/>
                      <a:pt x="192888" y="48097"/>
                    </a:cubicBezTo>
                    <a:cubicBezTo>
                      <a:pt x="177356" y="38298"/>
                      <a:pt x="159924" y="33398"/>
                      <a:pt x="140591" y="333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3343443" y="1696410"/>
                <a:ext cx="259184" cy="303182"/>
              </a:xfrm>
              <a:custGeom>
                <a:avLst/>
                <a:gdLst/>
                <a:ahLst/>
                <a:cxnLst/>
                <a:rect l="l" t="t" r="r" b="b"/>
                <a:pathLst>
                  <a:path w="259184" h="303182">
                    <a:moveTo>
                      <a:pt x="138392" y="0"/>
                    </a:moveTo>
                    <a:cubicBezTo>
                      <a:pt x="167723" y="0"/>
                      <a:pt x="192388" y="7466"/>
                      <a:pt x="212387" y="22399"/>
                    </a:cubicBezTo>
                    <a:cubicBezTo>
                      <a:pt x="232386" y="37331"/>
                      <a:pt x="246318" y="58330"/>
                      <a:pt x="254184" y="85395"/>
                    </a:cubicBezTo>
                    <a:lnTo>
                      <a:pt x="215987" y="94395"/>
                    </a:lnTo>
                    <a:cubicBezTo>
                      <a:pt x="209187" y="73062"/>
                      <a:pt x="199321" y="57530"/>
                      <a:pt x="186389" y="47797"/>
                    </a:cubicBezTo>
                    <a:cubicBezTo>
                      <a:pt x="173456" y="38065"/>
                      <a:pt x="157190" y="33198"/>
                      <a:pt x="137592" y="33198"/>
                    </a:cubicBezTo>
                    <a:cubicBezTo>
                      <a:pt x="115060" y="33198"/>
                      <a:pt x="96227" y="38598"/>
                      <a:pt x="81095" y="49397"/>
                    </a:cubicBezTo>
                    <a:cubicBezTo>
                      <a:pt x="65963" y="60197"/>
                      <a:pt x="55330" y="74696"/>
                      <a:pt x="49197" y="92895"/>
                    </a:cubicBezTo>
                    <a:cubicBezTo>
                      <a:pt x="43064" y="111093"/>
                      <a:pt x="39997" y="129859"/>
                      <a:pt x="39997" y="149191"/>
                    </a:cubicBezTo>
                    <a:cubicBezTo>
                      <a:pt x="39997" y="174123"/>
                      <a:pt x="43631" y="195888"/>
                      <a:pt x="50897" y="214487"/>
                    </a:cubicBezTo>
                    <a:cubicBezTo>
                      <a:pt x="58163" y="233086"/>
                      <a:pt x="69462" y="246985"/>
                      <a:pt x="84795" y="256185"/>
                    </a:cubicBezTo>
                    <a:cubicBezTo>
                      <a:pt x="100127" y="265384"/>
                      <a:pt x="116726" y="269984"/>
                      <a:pt x="134592" y="269984"/>
                    </a:cubicBezTo>
                    <a:cubicBezTo>
                      <a:pt x="156324" y="269984"/>
                      <a:pt x="174723" y="263718"/>
                      <a:pt x="189788" y="251185"/>
                    </a:cubicBezTo>
                    <a:cubicBezTo>
                      <a:pt x="204854" y="238652"/>
                      <a:pt x="215054" y="220054"/>
                      <a:pt x="220387" y="195388"/>
                    </a:cubicBezTo>
                    <a:lnTo>
                      <a:pt x="259184" y="205188"/>
                    </a:lnTo>
                    <a:cubicBezTo>
                      <a:pt x="251051" y="237052"/>
                      <a:pt x="236419" y="261351"/>
                      <a:pt x="215287" y="278083"/>
                    </a:cubicBezTo>
                    <a:cubicBezTo>
                      <a:pt x="194155" y="294816"/>
                      <a:pt x="168323" y="303182"/>
                      <a:pt x="137792" y="303182"/>
                    </a:cubicBezTo>
                    <a:cubicBezTo>
                      <a:pt x="106193" y="303182"/>
                      <a:pt x="80495" y="296749"/>
                      <a:pt x="60696" y="283883"/>
                    </a:cubicBezTo>
                    <a:cubicBezTo>
                      <a:pt x="40897" y="271017"/>
                      <a:pt x="25832" y="252385"/>
                      <a:pt x="15499" y="227986"/>
                    </a:cubicBezTo>
                    <a:cubicBezTo>
                      <a:pt x="5166" y="203588"/>
                      <a:pt x="0" y="177389"/>
                      <a:pt x="0" y="149391"/>
                    </a:cubicBezTo>
                    <a:cubicBezTo>
                      <a:pt x="0" y="118860"/>
                      <a:pt x="5833" y="92228"/>
                      <a:pt x="17499" y="69496"/>
                    </a:cubicBezTo>
                    <a:cubicBezTo>
                      <a:pt x="29165" y="46764"/>
                      <a:pt x="45764" y="29498"/>
                      <a:pt x="67296" y="17699"/>
                    </a:cubicBezTo>
                    <a:cubicBezTo>
                      <a:pt x="88828" y="5900"/>
                      <a:pt x="112526" y="0"/>
                      <a:pt x="1383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66064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3970842" y="1701410"/>
                <a:ext cx="38798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8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08766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360669" y="1701410"/>
                <a:ext cx="274384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4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4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4781793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9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9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2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8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7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1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1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90" y="217520"/>
                      <a:pt x="181190" y="208187"/>
                    </a:cubicBezTo>
                    <a:cubicBezTo>
                      <a:pt x="181190" y="197255"/>
                      <a:pt x="178390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9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39419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5665595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5990143" y="1701410"/>
                <a:ext cx="3879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7" h="293182">
                    <a:moveTo>
                      <a:pt x="0" y="0"/>
                    </a:moveTo>
                    <a:lnTo>
                      <a:pt x="38797" y="0"/>
                    </a:lnTo>
                    <a:lnTo>
                      <a:pt x="38797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239118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8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8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3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7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6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0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0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89" y="217520"/>
                      <a:pt x="181189" y="208187"/>
                    </a:cubicBezTo>
                    <a:cubicBezTo>
                      <a:pt x="181189" y="197255"/>
                      <a:pt x="178389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8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494270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681181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115417" y="1701410"/>
                <a:ext cx="2423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423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45391"/>
                    </a:lnTo>
                    <a:lnTo>
                      <a:pt x="184389" y="0"/>
                    </a:lnTo>
                    <a:lnTo>
                      <a:pt x="236986" y="0"/>
                    </a:lnTo>
                    <a:lnTo>
                      <a:pt x="113993" y="118793"/>
                    </a:lnTo>
                    <a:lnTo>
                      <a:pt x="242386" y="293182"/>
                    </a:lnTo>
                    <a:lnTo>
                      <a:pt x="191189" y="293182"/>
                    </a:lnTo>
                    <a:lnTo>
                      <a:pt x="86795" y="144791"/>
                    </a:lnTo>
                    <a:lnTo>
                      <a:pt x="38798" y="191588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  <p:bldP spid="33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 userDrawn="1"/>
        </p:nvSpPr>
        <p:spPr>
          <a:xfrm>
            <a:off x="0" y="4954860"/>
            <a:ext cx="9144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0" y="4497572"/>
            <a:ext cx="9144000" cy="5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矩形 35"/>
          <p:cNvSpPr/>
          <p:nvPr userDrawn="1"/>
        </p:nvSpPr>
        <p:spPr>
          <a:xfrm>
            <a:off x="0" y="0"/>
            <a:ext cx="9144000" cy="3368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2226560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>
            <a:off x="3606592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5140501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>
            <a:off x="6982186" y="0"/>
            <a:ext cx="0" cy="336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6982186" y="2554"/>
            <a:ext cx="1375005" cy="400130"/>
            <a:chOff x="2226559" y="2554"/>
            <a:chExt cx="1397891" cy="400130"/>
          </a:xfrm>
        </p:grpSpPr>
        <p:sp>
          <p:nvSpPr>
            <p:cNvPr id="58" name="矩形 57"/>
            <p:cNvSpPr/>
            <p:nvPr userDrawn="1"/>
          </p:nvSpPr>
          <p:spPr>
            <a:xfrm>
              <a:off x="2226559" y="344577"/>
              <a:ext cx="1397891" cy="581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 userDrawn="1"/>
          </p:nvSpPr>
          <p:spPr>
            <a:xfrm>
              <a:off x="2226559" y="2554"/>
              <a:ext cx="1397891" cy="334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47"/>
          <p:cNvSpPr txBox="1"/>
          <p:nvPr userDrawn="1"/>
        </p:nvSpPr>
        <p:spPr>
          <a:xfrm>
            <a:off x="828670" y="29943"/>
            <a:ext cx="1261872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前阶段工作概述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48"/>
          <p:cNvSpPr txBox="1"/>
          <p:nvPr userDrawn="1"/>
        </p:nvSpPr>
        <p:spPr>
          <a:xfrm>
            <a:off x="2362578" y="29940"/>
            <a:ext cx="1107996" cy="276999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0"/>
          <p:cNvSpPr txBox="1"/>
          <p:nvPr userDrawn="1"/>
        </p:nvSpPr>
        <p:spPr>
          <a:xfrm>
            <a:off x="5276519" y="29943"/>
            <a:ext cx="1569649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处及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1"/>
          <p:cNvSpPr txBox="1"/>
          <p:nvPr userDrawn="1"/>
        </p:nvSpPr>
        <p:spPr>
          <a:xfrm>
            <a:off x="7118205" y="29943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明年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工作计划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42"/>
          <p:cNvSpPr txBox="1"/>
          <p:nvPr userDrawn="1"/>
        </p:nvSpPr>
        <p:spPr>
          <a:xfrm>
            <a:off x="3742610" y="29943"/>
            <a:ext cx="1261873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30" y="4381200"/>
            <a:ext cx="555262" cy="79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2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59" y="45971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2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34" y="45971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30 CuadroTexto"/>
          <p:cNvSpPr txBox="1"/>
          <p:nvPr userDrawn="1"/>
        </p:nvSpPr>
        <p:spPr>
          <a:xfrm>
            <a:off x="4521296" y="46082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2" name="31 CuadroTexto"/>
          <p:cNvSpPr txBox="1"/>
          <p:nvPr userDrawn="1"/>
        </p:nvSpPr>
        <p:spPr>
          <a:xfrm>
            <a:off x="4805875" y="4608287"/>
            <a:ext cx="35458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43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3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154" y="46479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80752" y="46479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15"/>
          <p:cNvSpPr txBox="1"/>
          <p:nvPr userDrawn="1"/>
        </p:nvSpPr>
        <p:spPr>
          <a:xfrm>
            <a:off x="4158512" y="4604727"/>
            <a:ext cx="454433" cy="253897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5" name="组合 34"/>
          <p:cNvGrpSpPr/>
          <p:nvPr userDrawn="1"/>
        </p:nvGrpSpPr>
        <p:grpSpPr>
          <a:xfrm>
            <a:off x="251520" y="4613738"/>
            <a:ext cx="1741579" cy="309567"/>
            <a:chOff x="710614" y="721951"/>
            <a:chExt cx="7411410" cy="1317381"/>
          </a:xfrm>
        </p:grpSpPr>
        <p:grpSp>
          <p:nvGrpSpPr>
            <p:cNvPr id="46" name="组合 45"/>
            <p:cNvGrpSpPr/>
            <p:nvPr/>
          </p:nvGrpSpPr>
          <p:grpSpPr>
            <a:xfrm>
              <a:off x="710614" y="721951"/>
              <a:ext cx="2262774" cy="1317381"/>
              <a:chOff x="-2859088" y="2719388"/>
              <a:chExt cx="5707063" cy="3322637"/>
            </a:xfrm>
          </p:grpSpPr>
          <p:sp>
            <p:nvSpPr>
              <p:cNvPr id="83" name="Freeform 13"/>
              <p:cNvSpPr/>
              <p:nvPr/>
            </p:nvSpPr>
            <p:spPr bwMode="auto">
              <a:xfrm>
                <a:off x="-2859088" y="2867025"/>
                <a:ext cx="5707063" cy="3175000"/>
              </a:xfrm>
              <a:custGeom>
                <a:avLst/>
                <a:gdLst>
                  <a:gd name="T0" fmla="*/ 0 w 1521"/>
                  <a:gd name="T1" fmla="*/ 593 h 844"/>
                  <a:gd name="T2" fmla="*/ 653 w 1521"/>
                  <a:gd name="T3" fmla="*/ 460 h 844"/>
                  <a:gd name="T4" fmla="*/ 1305 w 1521"/>
                  <a:gd name="T5" fmla="*/ 844 h 844"/>
                  <a:gd name="T6" fmla="*/ 1521 w 1521"/>
                  <a:gd name="T7" fmla="*/ 386 h 844"/>
                  <a:gd name="T8" fmla="*/ 670 w 1521"/>
                  <a:gd name="T9" fmla="*/ 189 h 844"/>
                  <a:gd name="T10" fmla="*/ 0 w 1521"/>
                  <a:gd name="T11" fmla="*/ 593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1" h="844">
                    <a:moveTo>
                      <a:pt x="0" y="593"/>
                    </a:moveTo>
                    <a:cubicBezTo>
                      <a:pt x="0" y="593"/>
                      <a:pt x="284" y="407"/>
                      <a:pt x="653" y="460"/>
                    </a:cubicBezTo>
                    <a:cubicBezTo>
                      <a:pt x="1022" y="513"/>
                      <a:pt x="1199" y="694"/>
                      <a:pt x="1305" y="844"/>
                    </a:cubicBezTo>
                    <a:cubicBezTo>
                      <a:pt x="1521" y="386"/>
                      <a:pt x="1521" y="386"/>
                      <a:pt x="1521" y="386"/>
                    </a:cubicBezTo>
                    <a:cubicBezTo>
                      <a:pt x="1521" y="386"/>
                      <a:pt x="1344" y="0"/>
                      <a:pt x="670" y="189"/>
                    </a:cubicBezTo>
                    <a:cubicBezTo>
                      <a:pt x="177" y="333"/>
                      <a:pt x="0" y="593"/>
                      <a:pt x="0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4"/>
              <p:cNvSpPr/>
              <p:nvPr/>
            </p:nvSpPr>
            <p:spPr bwMode="auto">
              <a:xfrm>
                <a:off x="-1895475" y="2719388"/>
                <a:ext cx="4721225" cy="854075"/>
              </a:xfrm>
              <a:custGeom>
                <a:avLst/>
                <a:gdLst>
                  <a:gd name="T0" fmla="*/ 340 w 1258"/>
                  <a:gd name="T1" fmla="*/ 213 h 227"/>
                  <a:gd name="T2" fmla="*/ 1107 w 1258"/>
                  <a:gd name="T3" fmla="*/ 222 h 227"/>
                  <a:gd name="T4" fmla="*/ 883 w 1258"/>
                  <a:gd name="T5" fmla="*/ 21 h 227"/>
                  <a:gd name="T6" fmla="*/ 514 w 1258"/>
                  <a:gd name="T7" fmla="*/ 124 h 227"/>
                  <a:gd name="T8" fmla="*/ 192 w 1258"/>
                  <a:gd name="T9" fmla="*/ 86 h 227"/>
                  <a:gd name="T10" fmla="*/ 0 w 1258"/>
                  <a:gd name="T11" fmla="*/ 227 h 227"/>
                  <a:gd name="T12" fmla="*/ 340 w 1258"/>
                  <a:gd name="T13" fmla="*/ 2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8" h="227">
                    <a:moveTo>
                      <a:pt x="340" y="213"/>
                    </a:moveTo>
                    <a:cubicBezTo>
                      <a:pt x="345" y="212"/>
                      <a:pt x="830" y="53"/>
                      <a:pt x="1107" y="222"/>
                    </a:cubicBezTo>
                    <a:cubicBezTo>
                      <a:pt x="1107" y="222"/>
                      <a:pt x="1258" y="42"/>
                      <a:pt x="883" y="21"/>
                    </a:cubicBezTo>
                    <a:cubicBezTo>
                      <a:pt x="883" y="21"/>
                      <a:pt x="726" y="0"/>
                      <a:pt x="514" y="124"/>
                    </a:cubicBezTo>
                    <a:cubicBezTo>
                      <a:pt x="514" y="124"/>
                      <a:pt x="355" y="30"/>
                      <a:pt x="192" y="86"/>
                    </a:cubicBezTo>
                    <a:cubicBezTo>
                      <a:pt x="44" y="136"/>
                      <a:pt x="0" y="227"/>
                      <a:pt x="0" y="227"/>
                    </a:cubicBezTo>
                    <a:cubicBezTo>
                      <a:pt x="0" y="227"/>
                      <a:pt x="122" y="135"/>
                      <a:pt x="340" y="2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312760" y="746275"/>
              <a:ext cx="4809264" cy="798216"/>
              <a:chOff x="3312760" y="730907"/>
              <a:chExt cx="4301803" cy="101450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5" name="任意多边形 64"/>
              <p:cNvSpPr/>
              <p:nvPr/>
            </p:nvSpPr>
            <p:spPr>
              <a:xfrm>
                <a:off x="3547834" y="730907"/>
                <a:ext cx="404850" cy="365671"/>
              </a:xfrm>
              <a:custGeom>
                <a:avLst/>
                <a:gdLst/>
                <a:ahLst/>
                <a:cxnLst/>
                <a:rect l="l" t="t" r="r" b="b"/>
                <a:pathLst>
                  <a:path w="404850" h="365671">
                    <a:moveTo>
                      <a:pt x="130597" y="0"/>
                    </a:moveTo>
                    <a:lnTo>
                      <a:pt x="269900" y="0"/>
                    </a:lnTo>
                    <a:lnTo>
                      <a:pt x="269900" y="39180"/>
                    </a:lnTo>
                    <a:lnTo>
                      <a:pt x="404850" y="39180"/>
                    </a:lnTo>
                    <a:lnTo>
                      <a:pt x="404850" y="161070"/>
                    </a:lnTo>
                    <a:lnTo>
                      <a:pt x="269900" y="161070"/>
                    </a:lnTo>
                    <a:lnTo>
                      <a:pt x="269900" y="204602"/>
                    </a:lnTo>
                    <a:lnTo>
                      <a:pt x="400497" y="204602"/>
                    </a:lnTo>
                    <a:lnTo>
                      <a:pt x="400497" y="365671"/>
                    </a:lnTo>
                    <a:lnTo>
                      <a:pt x="274253" y="365671"/>
                    </a:lnTo>
                    <a:lnTo>
                      <a:pt x="274253" y="326492"/>
                    </a:lnTo>
                    <a:lnTo>
                      <a:pt x="134950" y="326492"/>
                    </a:lnTo>
                    <a:lnTo>
                      <a:pt x="134950" y="365671"/>
                    </a:lnTo>
                    <a:lnTo>
                      <a:pt x="8707" y="365671"/>
                    </a:lnTo>
                    <a:lnTo>
                      <a:pt x="8707" y="204602"/>
                    </a:lnTo>
                    <a:lnTo>
                      <a:pt x="130597" y="204602"/>
                    </a:lnTo>
                    <a:lnTo>
                      <a:pt x="130597" y="161070"/>
                    </a:lnTo>
                    <a:lnTo>
                      <a:pt x="0" y="161070"/>
                    </a:lnTo>
                    <a:lnTo>
                      <a:pt x="0" y="39180"/>
                    </a:lnTo>
                    <a:lnTo>
                      <a:pt x="130597" y="39180"/>
                    </a:lnTo>
                    <a:lnTo>
                      <a:pt x="1305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>
                <a:off x="3917858" y="735261"/>
                <a:ext cx="378731" cy="975122"/>
              </a:xfrm>
              <a:custGeom>
                <a:avLst/>
                <a:gdLst/>
                <a:ahLst/>
                <a:cxnLst/>
                <a:rect l="l" t="t" r="r" b="b"/>
                <a:pathLst>
                  <a:path w="378731" h="975122">
                    <a:moveTo>
                      <a:pt x="82712" y="0"/>
                    </a:moveTo>
                    <a:lnTo>
                      <a:pt x="208955" y="0"/>
                    </a:lnTo>
                    <a:lnTo>
                      <a:pt x="208955" y="78358"/>
                    </a:lnTo>
                    <a:lnTo>
                      <a:pt x="378731" y="78358"/>
                    </a:lnTo>
                    <a:lnTo>
                      <a:pt x="378731" y="866291"/>
                    </a:lnTo>
                    <a:cubicBezTo>
                      <a:pt x="378731" y="938845"/>
                      <a:pt x="351160" y="975122"/>
                      <a:pt x="296019" y="975122"/>
                    </a:cubicBezTo>
                    <a:lnTo>
                      <a:pt x="213308" y="975122"/>
                    </a:lnTo>
                    <a:lnTo>
                      <a:pt x="213308" y="870644"/>
                    </a:lnTo>
                    <a:lnTo>
                      <a:pt x="235074" y="870644"/>
                    </a:lnTo>
                    <a:cubicBezTo>
                      <a:pt x="243781" y="870644"/>
                      <a:pt x="249585" y="863389"/>
                      <a:pt x="252487" y="848878"/>
                    </a:cubicBezTo>
                    <a:lnTo>
                      <a:pt x="252487" y="187188"/>
                    </a:lnTo>
                    <a:lnTo>
                      <a:pt x="208955" y="187188"/>
                    </a:lnTo>
                    <a:lnTo>
                      <a:pt x="208955" y="857585"/>
                    </a:lnTo>
                    <a:cubicBezTo>
                      <a:pt x="208955" y="933041"/>
                      <a:pt x="169776" y="972220"/>
                      <a:pt x="91418" y="975122"/>
                    </a:cubicBezTo>
                    <a:lnTo>
                      <a:pt x="0" y="975122"/>
                    </a:lnTo>
                    <a:lnTo>
                      <a:pt x="0" y="853231"/>
                    </a:lnTo>
                    <a:lnTo>
                      <a:pt x="43533" y="853231"/>
                    </a:lnTo>
                    <a:cubicBezTo>
                      <a:pt x="69652" y="856134"/>
                      <a:pt x="82712" y="844525"/>
                      <a:pt x="82712" y="818406"/>
                    </a:cubicBezTo>
                    <a:lnTo>
                      <a:pt x="82712" y="187188"/>
                    </a:lnTo>
                    <a:lnTo>
                      <a:pt x="56592" y="187188"/>
                    </a:lnTo>
                    <a:lnTo>
                      <a:pt x="56592" y="78358"/>
                    </a:lnTo>
                    <a:lnTo>
                      <a:pt x="82712" y="78358"/>
                    </a:lnTo>
                    <a:lnTo>
                      <a:pt x="827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3321467" y="739614"/>
                <a:ext cx="213308" cy="278606"/>
              </a:xfrm>
              <a:custGeom>
                <a:avLst/>
                <a:gdLst/>
                <a:ahLst/>
                <a:cxnLst/>
                <a:rect l="l" t="t" r="r" b="b"/>
                <a:pathLst>
                  <a:path w="213308" h="278606">
                    <a:moveTo>
                      <a:pt x="0" y="0"/>
                    </a:moveTo>
                    <a:lnTo>
                      <a:pt x="148009" y="0"/>
                    </a:lnTo>
                    <a:lnTo>
                      <a:pt x="165422" y="121890"/>
                    </a:lnTo>
                    <a:cubicBezTo>
                      <a:pt x="171227" y="142205"/>
                      <a:pt x="181384" y="152363"/>
                      <a:pt x="195895" y="152363"/>
                    </a:cubicBezTo>
                    <a:lnTo>
                      <a:pt x="213308" y="152363"/>
                    </a:lnTo>
                    <a:lnTo>
                      <a:pt x="213308" y="278606"/>
                    </a:lnTo>
                    <a:lnTo>
                      <a:pt x="139303" y="278606"/>
                    </a:lnTo>
                    <a:cubicBezTo>
                      <a:pt x="72553" y="278606"/>
                      <a:pt x="33374" y="240878"/>
                      <a:pt x="21766" y="165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4689197" y="743967"/>
                <a:ext cx="700869" cy="230993"/>
              </a:xfrm>
              <a:custGeom>
                <a:avLst/>
                <a:gdLst/>
                <a:ahLst/>
                <a:cxnLst/>
                <a:rect l="l" t="t" r="r" b="b"/>
                <a:pathLst>
                  <a:path w="700869" h="230993">
                    <a:moveTo>
                      <a:pt x="130597" y="0"/>
                    </a:moveTo>
                    <a:lnTo>
                      <a:pt x="317786" y="0"/>
                    </a:lnTo>
                    <a:lnTo>
                      <a:pt x="300373" y="43532"/>
                    </a:lnTo>
                    <a:lnTo>
                      <a:pt x="700869" y="43532"/>
                    </a:lnTo>
                    <a:lnTo>
                      <a:pt x="700869" y="169776"/>
                    </a:lnTo>
                    <a:lnTo>
                      <a:pt x="204602" y="169776"/>
                    </a:lnTo>
                    <a:cubicBezTo>
                      <a:pt x="163972" y="213308"/>
                      <a:pt x="124793" y="233623"/>
                      <a:pt x="87065" y="230721"/>
                    </a:cubicBezTo>
                    <a:lnTo>
                      <a:pt x="0" y="230721"/>
                    </a:lnTo>
                    <a:lnTo>
                      <a:pt x="0" y="87065"/>
                    </a:lnTo>
                    <a:lnTo>
                      <a:pt x="26120" y="87065"/>
                    </a:lnTo>
                    <a:cubicBezTo>
                      <a:pt x="60945" y="89967"/>
                      <a:pt x="89967" y="74005"/>
                      <a:pt x="113184" y="39179"/>
                    </a:cubicBezTo>
                    <a:lnTo>
                      <a:pt x="13059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>
                <a:off x="6626381" y="743967"/>
                <a:ext cx="361318" cy="248406"/>
              </a:xfrm>
              <a:custGeom>
                <a:avLst/>
                <a:gdLst/>
                <a:ahLst/>
                <a:cxnLst/>
                <a:rect l="l" t="t" r="r" b="b"/>
                <a:pathLst>
                  <a:path w="361318" h="248406">
                    <a:moveTo>
                      <a:pt x="169776" y="0"/>
                    </a:moveTo>
                    <a:lnTo>
                      <a:pt x="361318" y="0"/>
                    </a:lnTo>
                    <a:lnTo>
                      <a:pt x="274253" y="187189"/>
                    </a:lnTo>
                    <a:cubicBezTo>
                      <a:pt x="251036" y="230721"/>
                      <a:pt x="204602" y="251036"/>
                      <a:pt x="134950" y="248134"/>
                    </a:cubicBezTo>
                    <a:lnTo>
                      <a:pt x="0" y="248134"/>
                    </a:lnTo>
                    <a:lnTo>
                      <a:pt x="0" y="121890"/>
                    </a:lnTo>
                    <a:lnTo>
                      <a:pt x="82712" y="121890"/>
                    </a:lnTo>
                    <a:cubicBezTo>
                      <a:pt x="108831" y="124793"/>
                      <a:pt x="127695" y="110282"/>
                      <a:pt x="139303" y="78358"/>
                    </a:cubicBezTo>
                    <a:lnTo>
                      <a:pt x="16977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4410591" y="752674"/>
                <a:ext cx="265547" cy="287479"/>
              </a:xfrm>
              <a:custGeom>
                <a:avLst/>
                <a:gdLst/>
                <a:ahLst/>
                <a:cxnLst/>
                <a:rect l="l" t="t" r="r" b="b"/>
                <a:pathLst>
                  <a:path w="265547" h="287479">
                    <a:moveTo>
                      <a:pt x="0" y="0"/>
                    </a:moveTo>
                    <a:lnTo>
                      <a:pt x="169776" y="0"/>
                    </a:lnTo>
                    <a:lnTo>
                      <a:pt x="195895" y="130596"/>
                    </a:lnTo>
                    <a:cubicBezTo>
                      <a:pt x="201699" y="153813"/>
                      <a:pt x="216210" y="163971"/>
                      <a:pt x="239427" y="161069"/>
                    </a:cubicBezTo>
                    <a:lnTo>
                      <a:pt x="265547" y="161069"/>
                    </a:lnTo>
                    <a:lnTo>
                      <a:pt x="265547" y="287312"/>
                    </a:lnTo>
                    <a:lnTo>
                      <a:pt x="156716" y="287312"/>
                    </a:lnTo>
                    <a:cubicBezTo>
                      <a:pt x="84162" y="290214"/>
                      <a:pt x="43532" y="255389"/>
                      <a:pt x="34826" y="1828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5516310" y="752674"/>
                <a:ext cx="409202" cy="257081"/>
              </a:xfrm>
              <a:custGeom>
                <a:avLst/>
                <a:gdLst/>
                <a:ahLst/>
                <a:cxnLst/>
                <a:rect l="l" t="t" r="r" b="b"/>
                <a:pathLst>
                  <a:path w="409202" h="257081">
                    <a:moveTo>
                      <a:pt x="91417" y="0"/>
                    </a:moveTo>
                    <a:lnTo>
                      <a:pt x="243780" y="0"/>
                    </a:lnTo>
                    <a:lnTo>
                      <a:pt x="226367" y="56592"/>
                    </a:lnTo>
                    <a:lnTo>
                      <a:pt x="409202" y="56592"/>
                    </a:lnTo>
                    <a:lnTo>
                      <a:pt x="409202" y="187188"/>
                    </a:lnTo>
                    <a:lnTo>
                      <a:pt x="191541" y="187188"/>
                    </a:lnTo>
                    <a:cubicBezTo>
                      <a:pt x="177031" y="236525"/>
                      <a:pt x="150911" y="259742"/>
                      <a:pt x="113183" y="256840"/>
                    </a:cubicBezTo>
                    <a:lnTo>
                      <a:pt x="0" y="256840"/>
                    </a:lnTo>
                    <a:lnTo>
                      <a:pt x="0" y="139303"/>
                    </a:lnTo>
                    <a:lnTo>
                      <a:pt x="21766" y="139303"/>
                    </a:lnTo>
                    <a:cubicBezTo>
                      <a:pt x="42081" y="139303"/>
                      <a:pt x="53689" y="130596"/>
                      <a:pt x="56591" y="113183"/>
                    </a:cubicBezTo>
                    <a:lnTo>
                      <a:pt x="914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>
                <a:off x="5969045" y="765733"/>
                <a:ext cx="522386" cy="970769"/>
              </a:xfrm>
              <a:custGeom>
                <a:avLst/>
                <a:gdLst/>
                <a:ahLst/>
                <a:cxnLst/>
                <a:rect l="l" t="t" r="r" b="b"/>
                <a:pathLst>
                  <a:path w="522386" h="970769">
                    <a:moveTo>
                      <a:pt x="0" y="0"/>
                    </a:moveTo>
                    <a:lnTo>
                      <a:pt x="522386" y="0"/>
                    </a:lnTo>
                    <a:lnTo>
                      <a:pt x="522386" y="444029"/>
                    </a:lnTo>
                    <a:cubicBezTo>
                      <a:pt x="522386" y="496268"/>
                      <a:pt x="493365" y="522387"/>
                      <a:pt x="435322" y="522387"/>
                    </a:cubicBezTo>
                    <a:lnTo>
                      <a:pt x="148009" y="522387"/>
                    </a:lnTo>
                    <a:lnTo>
                      <a:pt x="148009" y="844526"/>
                    </a:lnTo>
                    <a:cubicBezTo>
                      <a:pt x="145107" y="864841"/>
                      <a:pt x="152362" y="873547"/>
                      <a:pt x="169775" y="870645"/>
                    </a:cubicBezTo>
                    <a:lnTo>
                      <a:pt x="226367" y="870645"/>
                    </a:lnTo>
                    <a:lnTo>
                      <a:pt x="226367" y="970769"/>
                    </a:lnTo>
                    <a:lnTo>
                      <a:pt x="82711" y="970769"/>
                    </a:lnTo>
                    <a:cubicBezTo>
                      <a:pt x="27570" y="967867"/>
                      <a:pt x="0" y="946101"/>
                      <a:pt x="0" y="905471"/>
                    </a:cubicBezTo>
                    <a:lnTo>
                      <a:pt x="0" y="0"/>
                    </a:lnTo>
                    <a:close/>
                    <a:moveTo>
                      <a:pt x="148009" y="117537"/>
                    </a:moveTo>
                    <a:lnTo>
                      <a:pt x="148009" y="204602"/>
                    </a:lnTo>
                    <a:lnTo>
                      <a:pt x="374377" y="204602"/>
                    </a:lnTo>
                    <a:lnTo>
                      <a:pt x="374377" y="117537"/>
                    </a:lnTo>
                    <a:lnTo>
                      <a:pt x="148009" y="117537"/>
                    </a:lnTo>
                    <a:close/>
                    <a:moveTo>
                      <a:pt x="148009" y="313432"/>
                    </a:moveTo>
                    <a:lnTo>
                      <a:pt x="148009" y="404850"/>
                    </a:lnTo>
                    <a:lnTo>
                      <a:pt x="352611" y="404850"/>
                    </a:lnTo>
                    <a:cubicBezTo>
                      <a:pt x="367121" y="407752"/>
                      <a:pt x="374377" y="399046"/>
                      <a:pt x="374377" y="378731"/>
                    </a:cubicBezTo>
                    <a:lnTo>
                      <a:pt x="374377" y="313432"/>
                    </a:lnTo>
                    <a:lnTo>
                      <a:pt x="148009" y="3134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7000758" y="765733"/>
                <a:ext cx="609452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609452" h="126244">
                    <a:moveTo>
                      <a:pt x="0" y="0"/>
                    </a:moveTo>
                    <a:lnTo>
                      <a:pt x="609452" y="0"/>
                    </a:lnTo>
                    <a:lnTo>
                      <a:pt x="609452" y="126244"/>
                    </a:lnTo>
                    <a:lnTo>
                      <a:pt x="0" y="126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4401885" y="983394"/>
                <a:ext cx="996888" cy="758041"/>
              </a:xfrm>
              <a:custGeom>
                <a:avLst/>
                <a:gdLst/>
                <a:ahLst/>
                <a:cxnLst/>
                <a:rect l="l" t="t" r="r" b="b"/>
                <a:pathLst>
                  <a:path w="996888" h="758041">
                    <a:moveTo>
                      <a:pt x="317785" y="0"/>
                    </a:moveTo>
                    <a:lnTo>
                      <a:pt x="970768" y="0"/>
                    </a:lnTo>
                    <a:lnTo>
                      <a:pt x="970768" y="300373"/>
                    </a:lnTo>
                    <a:lnTo>
                      <a:pt x="996888" y="300373"/>
                    </a:lnTo>
                    <a:lnTo>
                      <a:pt x="996888" y="430970"/>
                    </a:lnTo>
                    <a:lnTo>
                      <a:pt x="970768" y="430970"/>
                    </a:lnTo>
                    <a:lnTo>
                      <a:pt x="970768" y="644277"/>
                    </a:lnTo>
                    <a:cubicBezTo>
                      <a:pt x="976572" y="725538"/>
                      <a:pt x="943198" y="763266"/>
                      <a:pt x="870644" y="757461"/>
                    </a:cubicBezTo>
                    <a:lnTo>
                      <a:pt x="317785" y="757461"/>
                    </a:lnTo>
                    <a:lnTo>
                      <a:pt x="317785" y="430970"/>
                    </a:lnTo>
                    <a:lnTo>
                      <a:pt x="278606" y="430970"/>
                    </a:lnTo>
                    <a:lnTo>
                      <a:pt x="278606" y="387437"/>
                    </a:lnTo>
                    <a:lnTo>
                      <a:pt x="174128" y="387437"/>
                    </a:lnTo>
                    <a:cubicBezTo>
                      <a:pt x="101575" y="393242"/>
                      <a:pt x="60945" y="370024"/>
                      <a:pt x="52238" y="317786"/>
                    </a:cubicBezTo>
                    <a:lnTo>
                      <a:pt x="0" y="95771"/>
                    </a:lnTo>
                    <a:lnTo>
                      <a:pt x="165422" y="95771"/>
                    </a:lnTo>
                    <a:lnTo>
                      <a:pt x="200248" y="222015"/>
                    </a:lnTo>
                    <a:cubicBezTo>
                      <a:pt x="208954" y="253938"/>
                      <a:pt x="223465" y="268449"/>
                      <a:pt x="243780" y="265547"/>
                    </a:cubicBezTo>
                    <a:lnTo>
                      <a:pt x="282959" y="265547"/>
                    </a:lnTo>
                    <a:lnTo>
                      <a:pt x="282959" y="296020"/>
                    </a:lnTo>
                    <a:lnTo>
                      <a:pt x="317785" y="296020"/>
                    </a:lnTo>
                    <a:lnTo>
                      <a:pt x="317785" y="0"/>
                    </a:lnTo>
                    <a:close/>
                    <a:moveTo>
                      <a:pt x="470148" y="113184"/>
                    </a:moveTo>
                    <a:lnTo>
                      <a:pt x="470148" y="300373"/>
                    </a:lnTo>
                    <a:lnTo>
                      <a:pt x="596391" y="300373"/>
                    </a:lnTo>
                    <a:lnTo>
                      <a:pt x="522386" y="174129"/>
                    </a:lnTo>
                    <a:lnTo>
                      <a:pt x="526740" y="165423"/>
                    </a:lnTo>
                    <a:lnTo>
                      <a:pt x="696515" y="165423"/>
                    </a:lnTo>
                    <a:lnTo>
                      <a:pt x="779227" y="300373"/>
                    </a:lnTo>
                    <a:lnTo>
                      <a:pt x="814052" y="300373"/>
                    </a:lnTo>
                    <a:lnTo>
                      <a:pt x="814052" y="113184"/>
                    </a:lnTo>
                    <a:lnTo>
                      <a:pt x="470148" y="113184"/>
                    </a:lnTo>
                    <a:close/>
                    <a:moveTo>
                      <a:pt x="470148" y="430970"/>
                    </a:moveTo>
                    <a:lnTo>
                      <a:pt x="470148" y="644277"/>
                    </a:lnTo>
                    <a:lnTo>
                      <a:pt x="605098" y="644277"/>
                    </a:lnTo>
                    <a:lnTo>
                      <a:pt x="518033" y="483208"/>
                    </a:lnTo>
                    <a:lnTo>
                      <a:pt x="518033" y="474502"/>
                    </a:lnTo>
                    <a:lnTo>
                      <a:pt x="687809" y="474502"/>
                    </a:lnTo>
                    <a:lnTo>
                      <a:pt x="783580" y="635571"/>
                    </a:lnTo>
                    <a:cubicBezTo>
                      <a:pt x="803895" y="638473"/>
                      <a:pt x="814052" y="628316"/>
                      <a:pt x="814052" y="605098"/>
                    </a:cubicBezTo>
                    <a:lnTo>
                      <a:pt x="814052" y="430970"/>
                    </a:lnTo>
                    <a:lnTo>
                      <a:pt x="470148" y="430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6630735" y="1005161"/>
                <a:ext cx="326491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326491" h="731341">
                    <a:moveTo>
                      <a:pt x="130596" y="0"/>
                    </a:moveTo>
                    <a:lnTo>
                      <a:pt x="326491" y="0"/>
                    </a:lnTo>
                    <a:lnTo>
                      <a:pt x="243780" y="187188"/>
                    </a:lnTo>
                    <a:lnTo>
                      <a:pt x="243780" y="731341"/>
                    </a:lnTo>
                    <a:lnTo>
                      <a:pt x="74004" y="731341"/>
                    </a:lnTo>
                    <a:lnTo>
                      <a:pt x="74004" y="256840"/>
                    </a:lnTo>
                    <a:lnTo>
                      <a:pt x="0" y="256840"/>
                    </a:lnTo>
                    <a:lnTo>
                      <a:pt x="0" y="108830"/>
                    </a:lnTo>
                    <a:lnTo>
                      <a:pt x="52238" y="108830"/>
                    </a:lnTo>
                    <a:cubicBezTo>
                      <a:pt x="63847" y="108830"/>
                      <a:pt x="72553" y="103026"/>
                      <a:pt x="78358" y="91417"/>
                    </a:cubicBezTo>
                    <a:cubicBezTo>
                      <a:pt x="78358" y="94319"/>
                      <a:pt x="79809" y="92868"/>
                      <a:pt x="82711" y="87064"/>
                    </a:cubicBezTo>
                    <a:lnTo>
                      <a:pt x="1305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6987699" y="1009514"/>
                <a:ext cx="626864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626864" h="731341">
                    <a:moveTo>
                      <a:pt x="0" y="0"/>
                    </a:moveTo>
                    <a:lnTo>
                      <a:pt x="626864" y="0"/>
                    </a:lnTo>
                    <a:lnTo>
                      <a:pt x="626864" y="130596"/>
                    </a:lnTo>
                    <a:lnTo>
                      <a:pt x="583332" y="130596"/>
                    </a:lnTo>
                    <a:lnTo>
                      <a:pt x="570272" y="130596"/>
                    </a:lnTo>
                    <a:lnTo>
                      <a:pt x="570272" y="609451"/>
                    </a:lnTo>
                    <a:cubicBezTo>
                      <a:pt x="570272" y="687809"/>
                      <a:pt x="519484" y="728439"/>
                      <a:pt x="417909" y="731341"/>
                    </a:cubicBezTo>
                    <a:lnTo>
                      <a:pt x="113184" y="731341"/>
                    </a:lnTo>
                    <a:lnTo>
                      <a:pt x="113184" y="592038"/>
                    </a:lnTo>
                    <a:lnTo>
                      <a:pt x="370024" y="592038"/>
                    </a:lnTo>
                    <a:cubicBezTo>
                      <a:pt x="390339" y="594940"/>
                      <a:pt x="400496" y="580429"/>
                      <a:pt x="400496" y="548506"/>
                    </a:cubicBezTo>
                    <a:lnTo>
                      <a:pt x="400496" y="130596"/>
                    </a:lnTo>
                    <a:lnTo>
                      <a:pt x="383083" y="130596"/>
                    </a:lnTo>
                    <a:lnTo>
                      <a:pt x="0" y="130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>
                <a:off x="5520663" y="1053046"/>
                <a:ext cx="404849" cy="687809"/>
              </a:xfrm>
              <a:custGeom>
                <a:avLst/>
                <a:gdLst/>
                <a:ahLst/>
                <a:cxnLst/>
                <a:rect l="l" t="t" r="r" b="b"/>
                <a:pathLst>
                  <a:path w="404849" h="687809">
                    <a:moveTo>
                      <a:pt x="4353" y="0"/>
                    </a:moveTo>
                    <a:lnTo>
                      <a:pt x="404849" y="0"/>
                    </a:lnTo>
                    <a:lnTo>
                      <a:pt x="404849" y="121890"/>
                    </a:lnTo>
                    <a:lnTo>
                      <a:pt x="243780" y="121890"/>
                    </a:lnTo>
                    <a:lnTo>
                      <a:pt x="243780" y="239427"/>
                    </a:lnTo>
                    <a:lnTo>
                      <a:pt x="400496" y="239427"/>
                    </a:lnTo>
                    <a:lnTo>
                      <a:pt x="400496" y="361318"/>
                    </a:lnTo>
                    <a:lnTo>
                      <a:pt x="243780" y="361318"/>
                    </a:lnTo>
                    <a:lnTo>
                      <a:pt x="243780" y="535446"/>
                    </a:lnTo>
                    <a:cubicBezTo>
                      <a:pt x="240878" y="567370"/>
                      <a:pt x="255389" y="580430"/>
                      <a:pt x="287312" y="574625"/>
                    </a:cubicBezTo>
                    <a:lnTo>
                      <a:pt x="370024" y="574625"/>
                    </a:lnTo>
                    <a:lnTo>
                      <a:pt x="370024" y="687809"/>
                    </a:lnTo>
                    <a:lnTo>
                      <a:pt x="169775" y="687809"/>
                    </a:lnTo>
                    <a:cubicBezTo>
                      <a:pt x="120439" y="687809"/>
                      <a:pt x="97222" y="652983"/>
                      <a:pt x="100124" y="583332"/>
                    </a:cubicBezTo>
                    <a:lnTo>
                      <a:pt x="100124" y="361318"/>
                    </a:lnTo>
                    <a:lnTo>
                      <a:pt x="0" y="361318"/>
                    </a:lnTo>
                    <a:lnTo>
                      <a:pt x="0" y="239427"/>
                    </a:lnTo>
                    <a:lnTo>
                      <a:pt x="100124" y="239427"/>
                    </a:lnTo>
                    <a:lnTo>
                      <a:pt x="100124" y="121890"/>
                    </a:lnTo>
                    <a:lnTo>
                      <a:pt x="4353" y="121890"/>
                    </a:lnTo>
                    <a:lnTo>
                      <a:pt x="435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>
                <a:off x="3321467" y="1061752"/>
                <a:ext cx="208954" cy="282960"/>
              </a:xfrm>
              <a:custGeom>
                <a:avLst/>
                <a:gdLst/>
                <a:ahLst/>
                <a:cxnLst/>
                <a:rect l="l" t="t" r="r" b="b"/>
                <a:pathLst>
                  <a:path w="208954" h="282960">
                    <a:moveTo>
                      <a:pt x="0" y="0"/>
                    </a:moveTo>
                    <a:lnTo>
                      <a:pt x="134950" y="0"/>
                    </a:lnTo>
                    <a:lnTo>
                      <a:pt x="161069" y="113184"/>
                    </a:lnTo>
                    <a:cubicBezTo>
                      <a:pt x="166873" y="148010"/>
                      <a:pt x="177031" y="165423"/>
                      <a:pt x="191542" y="165423"/>
                    </a:cubicBezTo>
                    <a:lnTo>
                      <a:pt x="208954" y="165423"/>
                    </a:lnTo>
                    <a:lnTo>
                      <a:pt x="208954" y="282960"/>
                    </a:lnTo>
                    <a:lnTo>
                      <a:pt x="134950" y="282960"/>
                    </a:lnTo>
                    <a:cubicBezTo>
                      <a:pt x="74005" y="282960"/>
                      <a:pt x="39179" y="252487"/>
                      <a:pt x="30472" y="1915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3539128" y="1144464"/>
                <a:ext cx="422263" cy="565919"/>
              </a:xfrm>
              <a:custGeom>
                <a:avLst/>
                <a:gdLst/>
                <a:ahLst/>
                <a:cxnLst/>
                <a:rect l="l" t="t" r="r" b="b"/>
                <a:pathLst>
                  <a:path w="422263" h="565919">
                    <a:moveTo>
                      <a:pt x="13060" y="0"/>
                    </a:moveTo>
                    <a:lnTo>
                      <a:pt x="413556" y="0"/>
                    </a:lnTo>
                    <a:lnTo>
                      <a:pt x="413556" y="60945"/>
                    </a:lnTo>
                    <a:lnTo>
                      <a:pt x="343905" y="191542"/>
                    </a:lnTo>
                    <a:lnTo>
                      <a:pt x="343905" y="226367"/>
                    </a:lnTo>
                    <a:lnTo>
                      <a:pt x="409203" y="208954"/>
                    </a:lnTo>
                    <a:lnTo>
                      <a:pt x="422263" y="335198"/>
                    </a:lnTo>
                    <a:lnTo>
                      <a:pt x="343905" y="348258"/>
                    </a:lnTo>
                    <a:lnTo>
                      <a:pt x="343905" y="465795"/>
                    </a:lnTo>
                    <a:cubicBezTo>
                      <a:pt x="341002" y="526740"/>
                      <a:pt x="313432" y="560114"/>
                      <a:pt x="261193" y="565919"/>
                    </a:cubicBezTo>
                    <a:lnTo>
                      <a:pt x="43532" y="565919"/>
                    </a:lnTo>
                    <a:lnTo>
                      <a:pt x="43532" y="452735"/>
                    </a:lnTo>
                    <a:lnTo>
                      <a:pt x="191542" y="452735"/>
                    </a:lnTo>
                    <a:cubicBezTo>
                      <a:pt x="203150" y="452735"/>
                      <a:pt x="211857" y="446931"/>
                      <a:pt x="217661" y="435322"/>
                    </a:cubicBezTo>
                    <a:lnTo>
                      <a:pt x="217661" y="370024"/>
                    </a:lnTo>
                    <a:lnTo>
                      <a:pt x="21766" y="400496"/>
                    </a:lnTo>
                    <a:lnTo>
                      <a:pt x="0" y="287312"/>
                    </a:lnTo>
                    <a:lnTo>
                      <a:pt x="217661" y="239427"/>
                    </a:lnTo>
                    <a:lnTo>
                      <a:pt x="217661" y="191542"/>
                    </a:lnTo>
                    <a:lnTo>
                      <a:pt x="243780" y="121890"/>
                    </a:lnTo>
                    <a:lnTo>
                      <a:pt x="13060" y="121890"/>
                    </a:lnTo>
                    <a:lnTo>
                      <a:pt x="130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6199765" y="1318593"/>
                <a:ext cx="309079" cy="422469"/>
              </a:xfrm>
              <a:custGeom>
                <a:avLst/>
                <a:gdLst/>
                <a:ahLst/>
                <a:cxnLst/>
                <a:rect l="l" t="t" r="r" b="b"/>
                <a:pathLst>
                  <a:path w="309079" h="422469">
                    <a:moveTo>
                      <a:pt x="0" y="0"/>
                    </a:moveTo>
                    <a:lnTo>
                      <a:pt x="130597" y="0"/>
                    </a:lnTo>
                    <a:lnTo>
                      <a:pt x="143657" y="74004"/>
                    </a:lnTo>
                    <a:lnTo>
                      <a:pt x="178483" y="74004"/>
                    </a:lnTo>
                    <a:cubicBezTo>
                      <a:pt x="192993" y="74004"/>
                      <a:pt x="200249" y="66749"/>
                      <a:pt x="200249" y="52238"/>
                    </a:cubicBezTo>
                    <a:lnTo>
                      <a:pt x="200249" y="4353"/>
                    </a:lnTo>
                    <a:lnTo>
                      <a:pt x="309079" y="4353"/>
                    </a:lnTo>
                    <a:lnTo>
                      <a:pt x="309079" y="74004"/>
                    </a:lnTo>
                    <a:cubicBezTo>
                      <a:pt x="306177" y="134950"/>
                      <a:pt x="280058" y="165422"/>
                      <a:pt x="230721" y="165422"/>
                    </a:cubicBezTo>
                    <a:lnTo>
                      <a:pt x="161070" y="165422"/>
                    </a:lnTo>
                    <a:lnTo>
                      <a:pt x="187189" y="291666"/>
                    </a:lnTo>
                    <a:cubicBezTo>
                      <a:pt x="187189" y="311981"/>
                      <a:pt x="203151" y="322138"/>
                      <a:pt x="235075" y="322138"/>
                    </a:cubicBezTo>
                    <a:lnTo>
                      <a:pt x="300373" y="322138"/>
                    </a:lnTo>
                    <a:lnTo>
                      <a:pt x="300373" y="422262"/>
                    </a:lnTo>
                    <a:lnTo>
                      <a:pt x="143657" y="422262"/>
                    </a:lnTo>
                    <a:cubicBezTo>
                      <a:pt x="97222" y="425164"/>
                      <a:pt x="69652" y="397594"/>
                      <a:pt x="60946" y="3395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3312760" y="1392597"/>
                <a:ext cx="226368" cy="317786"/>
              </a:xfrm>
              <a:custGeom>
                <a:avLst/>
                <a:gdLst/>
                <a:ahLst/>
                <a:cxnLst/>
                <a:rect l="l" t="t" r="r" b="b"/>
                <a:pathLst>
                  <a:path w="226368" h="317786">
                    <a:moveTo>
                      <a:pt x="87065" y="0"/>
                    </a:moveTo>
                    <a:lnTo>
                      <a:pt x="226368" y="0"/>
                    </a:lnTo>
                    <a:lnTo>
                      <a:pt x="178482" y="235074"/>
                    </a:lnTo>
                    <a:cubicBezTo>
                      <a:pt x="166874" y="290215"/>
                      <a:pt x="136401" y="317786"/>
                      <a:pt x="87065" y="317786"/>
                    </a:cubicBezTo>
                    <a:lnTo>
                      <a:pt x="0" y="317786"/>
                    </a:lnTo>
                    <a:lnTo>
                      <a:pt x="0" y="213308"/>
                    </a:lnTo>
                    <a:lnTo>
                      <a:pt x="21766" y="213308"/>
                    </a:lnTo>
                    <a:cubicBezTo>
                      <a:pt x="27571" y="213308"/>
                      <a:pt x="34826" y="206053"/>
                      <a:pt x="43533" y="191542"/>
                    </a:cubicBezTo>
                    <a:lnTo>
                      <a:pt x="8706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4401885" y="1418717"/>
                <a:ext cx="278606" cy="326698"/>
              </a:xfrm>
              <a:custGeom>
                <a:avLst/>
                <a:gdLst/>
                <a:ahLst/>
                <a:cxnLst/>
                <a:rect l="l" t="t" r="r" b="b"/>
                <a:pathLst>
                  <a:path w="278606" h="326698">
                    <a:moveTo>
                      <a:pt x="121890" y="0"/>
                    </a:moveTo>
                    <a:lnTo>
                      <a:pt x="278606" y="0"/>
                    </a:lnTo>
                    <a:lnTo>
                      <a:pt x="226367" y="243780"/>
                    </a:lnTo>
                    <a:cubicBezTo>
                      <a:pt x="214759" y="301823"/>
                      <a:pt x="179933" y="329394"/>
                      <a:pt x="121890" y="326491"/>
                    </a:cubicBezTo>
                    <a:lnTo>
                      <a:pt x="0" y="326491"/>
                    </a:lnTo>
                    <a:lnTo>
                      <a:pt x="0" y="208954"/>
                    </a:lnTo>
                    <a:lnTo>
                      <a:pt x="47885" y="208954"/>
                    </a:lnTo>
                    <a:cubicBezTo>
                      <a:pt x="74004" y="211857"/>
                      <a:pt x="88515" y="198797"/>
                      <a:pt x="91417" y="169775"/>
                    </a:cubicBezTo>
                    <a:lnTo>
                      <a:pt x="121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3328074" y="1696210"/>
              <a:ext cx="4773715" cy="303382"/>
              <a:chOff x="3343443" y="1696210"/>
              <a:chExt cx="4014360" cy="303382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5057344" y="1696210"/>
                <a:ext cx="280383" cy="303382"/>
              </a:xfrm>
              <a:custGeom>
                <a:avLst/>
                <a:gdLst/>
                <a:ahLst/>
                <a:cxnLst/>
                <a:rect l="l" t="t" r="r" b="b"/>
                <a:pathLst>
                  <a:path w="280383" h="303382">
                    <a:moveTo>
                      <a:pt x="140392" y="0"/>
                    </a:moveTo>
                    <a:cubicBezTo>
                      <a:pt x="167456" y="0"/>
                      <a:pt x="191855" y="6467"/>
                      <a:pt x="213587" y="19399"/>
                    </a:cubicBezTo>
                    <a:cubicBezTo>
                      <a:pt x="235319" y="32332"/>
                      <a:pt x="251885" y="50364"/>
                      <a:pt x="263284" y="73496"/>
                    </a:cubicBezTo>
                    <a:cubicBezTo>
                      <a:pt x="274683" y="96628"/>
                      <a:pt x="280383" y="122859"/>
                      <a:pt x="280383" y="152191"/>
                    </a:cubicBezTo>
                    <a:cubicBezTo>
                      <a:pt x="280383" y="181923"/>
                      <a:pt x="274383" y="208521"/>
                      <a:pt x="262384" y="231986"/>
                    </a:cubicBezTo>
                    <a:cubicBezTo>
                      <a:pt x="250385" y="255451"/>
                      <a:pt x="233386" y="273217"/>
                      <a:pt x="211387" y="285283"/>
                    </a:cubicBezTo>
                    <a:cubicBezTo>
                      <a:pt x="189389" y="297349"/>
                      <a:pt x="165656" y="303382"/>
                      <a:pt x="140191" y="303382"/>
                    </a:cubicBezTo>
                    <a:cubicBezTo>
                      <a:pt x="112593" y="303382"/>
                      <a:pt x="87928" y="296716"/>
                      <a:pt x="66196" y="283383"/>
                    </a:cubicBezTo>
                    <a:cubicBezTo>
                      <a:pt x="44464" y="270050"/>
                      <a:pt x="27998" y="251852"/>
                      <a:pt x="16799" y="228786"/>
                    </a:cubicBezTo>
                    <a:cubicBezTo>
                      <a:pt x="5600" y="205721"/>
                      <a:pt x="0" y="181323"/>
                      <a:pt x="0" y="155591"/>
                    </a:cubicBezTo>
                    <a:cubicBezTo>
                      <a:pt x="0" y="106927"/>
                      <a:pt x="13066" y="68829"/>
                      <a:pt x="39198" y="41298"/>
                    </a:cubicBezTo>
                    <a:cubicBezTo>
                      <a:pt x="65329" y="13766"/>
                      <a:pt x="99061" y="0"/>
                      <a:pt x="140392" y="0"/>
                    </a:cubicBezTo>
                    <a:close/>
                    <a:moveTo>
                      <a:pt x="140591" y="33398"/>
                    </a:moveTo>
                    <a:cubicBezTo>
                      <a:pt x="113127" y="33398"/>
                      <a:pt x="89495" y="42831"/>
                      <a:pt x="69696" y="61697"/>
                    </a:cubicBezTo>
                    <a:cubicBezTo>
                      <a:pt x="49897" y="80562"/>
                      <a:pt x="39998" y="112060"/>
                      <a:pt x="39998" y="156191"/>
                    </a:cubicBezTo>
                    <a:cubicBezTo>
                      <a:pt x="39998" y="191522"/>
                      <a:pt x="49497" y="219354"/>
                      <a:pt x="68496" y="239686"/>
                    </a:cubicBezTo>
                    <a:cubicBezTo>
                      <a:pt x="87495" y="260018"/>
                      <a:pt x="111327" y="270184"/>
                      <a:pt x="139991" y="270184"/>
                    </a:cubicBezTo>
                    <a:cubicBezTo>
                      <a:pt x="169190" y="270184"/>
                      <a:pt x="193222" y="259918"/>
                      <a:pt x="212087" y="239386"/>
                    </a:cubicBezTo>
                    <a:cubicBezTo>
                      <a:pt x="230953" y="218854"/>
                      <a:pt x="240385" y="189722"/>
                      <a:pt x="240385" y="151991"/>
                    </a:cubicBezTo>
                    <a:cubicBezTo>
                      <a:pt x="240385" y="128126"/>
                      <a:pt x="236352" y="107294"/>
                      <a:pt x="228286" y="89495"/>
                    </a:cubicBezTo>
                    <a:cubicBezTo>
                      <a:pt x="220220" y="71696"/>
                      <a:pt x="208421" y="57897"/>
                      <a:pt x="192888" y="48097"/>
                    </a:cubicBezTo>
                    <a:cubicBezTo>
                      <a:pt x="177356" y="38298"/>
                      <a:pt x="159924" y="33398"/>
                      <a:pt x="140591" y="333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3343443" y="1696410"/>
                <a:ext cx="259184" cy="303182"/>
              </a:xfrm>
              <a:custGeom>
                <a:avLst/>
                <a:gdLst/>
                <a:ahLst/>
                <a:cxnLst/>
                <a:rect l="l" t="t" r="r" b="b"/>
                <a:pathLst>
                  <a:path w="259184" h="303182">
                    <a:moveTo>
                      <a:pt x="138392" y="0"/>
                    </a:moveTo>
                    <a:cubicBezTo>
                      <a:pt x="167723" y="0"/>
                      <a:pt x="192388" y="7466"/>
                      <a:pt x="212387" y="22399"/>
                    </a:cubicBezTo>
                    <a:cubicBezTo>
                      <a:pt x="232386" y="37331"/>
                      <a:pt x="246318" y="58330"/>
                      <a:pt x="254184" y="85395"/>
                    </a:cubicBezTo>
                    <a:lnTo>
                      <a:pt x="215987" y="94395"/>
                    </a:lnTo>
                    <a:cubicBezTo>
                      <a:pt x="209187" y="73062"/>
                      <a:pt x="199321" y="57530"/>
                      <a:pt x="186389" y="47797"/>
                    </a:cubicBezTo>
                    <a:cubicBezTo>
                      <a:pt x="173456" y="38065"/>
                      <a:pt x="157190" y="33198"/>
                      <a:pt x="137592" y="33198"/>
                    </a:cubicBezTo>
                    <a:cubicBezTo>
                      <a:pt x="115060" y="33198"/>
                      <a:pt x="96227" y="38598"/>
                      <a:pt x="81095" y="49397"/>
                    </a:cubicBezTo>
                    <a:cubicBezTo>
                      <a:pt x="65963" y="60197"/>
                      <a:pt x="55330" y="74696"/>
                      <a:pt x="49197" y="92895"/>
                    </a:cubicBezTo>
                    <a:cubicBezTo>
                      <a:pt x="43064" y="111093"/>
                      <a:pt x="39997" y="129859"/>
                      <a:pt x="39997" y="149191"/>
                    </a:cubicBezTo>
                    <a:cubicBezTo>
                      <a:pt x="39997" y="174123"/>
                      <a:pt x="43631" y="195888"/>
                      <a:pt x="50897" y="214487"/>
                    </a:cubicBezTo>
                    <a:cubicBezTo>
                      <a:pt x="58163" y="233086"/>
                      <a:pt x="69462" y="246985"/>
                      <a:pt x="84795" y="256185"/>
                    </a:cubicBezTo>
                    <a:cubicBezTo>
                      <a:pt x="100127" y="265384"/>
                      <a:pt x="116726" y="269984"/>
                      <a:pt x="134592" y="269984"/>
                    </a:cubicBezTo>
                    <a:cubicBezTo>
                      <a:pt x="156324" y="269984"/>
                      <a:pt x="174723" y="263718"/>
                      <a:pt x="189788" y="251185"/>
                    </a:cubicBezTo>
                    <a:cubicBezTo>
                      <a:pt x="204854" y="238652"/>
                      <a:pt x="215054" y="220054"/>
                      <a:pt x="220387" y="195388"/>
                    </a:cubicBezTo>
                    <a:lnTo>
                      <a:pt x="259184" y="205188"/>
                    </a:lnTo>
                    <a:cubicBezTo>
                      <a:pt x="251051" y="237052"/>
                      <a:pt x="236419" y="261351"/>
                      <a:pt x="215287" y="278083"/>
                    </a:cubicBezTo>
                    <a:cubicBezTo>
                      <a:pt x="194155" y="294816"/>
                      <a:pt x="168323" y="303182"/>
                      <a:pt x="137792" y="303182"/>
                    </a:cubicBezTo>
                    <a:cubicBezTo>
                      <a:pt x="106193" y="303182"/>
                      <a:pt x="80495" y="296749"/>
                      <a:pt x="60696" y="283883"/>
                    </a:cubicBezTo>
                    <a:cubicBezTo>
                      <a:pt x="40897" y="271017"/>
                      <a:pt x="25832" y="252385"/>
                      <a:pt x="15499" y="227986"/>
                    </a:cubicBezTo>
                    <a:cubicBezTo>
                      <a:pt x="5166" y="203588"/>
                      <a:pt x="0" y="177389"/>
                      <a:pt x="0" y="149391"/>
                    </a:cubicBezTo>
                    <a:cubicBezTo>
                      <a:pt x="0" y="118860"/>
                      <a:pt x="5833" y="92228"/>
                      <a:pt x="17499" y="69496"/>
                    </a:cubicBezTo>
                    <a:cubicBezTo>
                      <a:pt x="29165" y="46764"/>
                      <a:pt x="45764" y="29498"/>
                      <a:pt x="67296" y="17699"/>
                    </a:cubicBezTo>
                    <a:cubicBezTo>
                      <a:pt x="88828" y="5900"/>
                      <a:pt x="112526" y="0"/>
                      <a:pt x="1383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366064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3970842" y="1701410"/>
                <a:ext cx="38798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8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408766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4360669" y="1701410"/>
                <a:ext cx="274384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4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4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4781793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9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9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2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8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7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1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1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90" y="217520"/>
                      <a:pt x="181190" y="208187"/>
                    </a:cubicBezTo>
                    <a:cubicBezTo>
                      <a:pt x="181190" y="197255"/>
                      <a:pt x="178390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9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539419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665595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5990143" y="1701410"/>
                <a:ext cx="3879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7" h="293182">
                    <a:moveTo>
                      <a:pt x="0" y="0"/>
                    </a:moveTo>
                    <a:lnTo>
                      <a:pt x="38797" y="0"/>
                    </a:lnTo>
                    <a:lnTo>
                      <a:pt x="38797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6239118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8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8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3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7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6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0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0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89" y="217520"/>
                      <a:pt x="181189" y="208187"/>
                    </a:cubicBezTo>
                    <a:cubicBezTo>
                      <a:pt x="181189" y="197255"/>
                      <a:pt x="178389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8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494270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81181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7115417" y="1701410"/>
                <a:ext cx="2423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423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45391"/>
                    </a:lnTo>
                    <a:lnTo>
                      <a:pt x="184389" y="0"/>
                    </a:lnTo>
                    <a:lnTo>
                      <a:pt x="236986" y="0"/>
                    </a:lnTo>
                    <a:lnTo>
                      <a:pt x="113993" y="118793"/>
                    </a:lnTo>
                    <a:lnTo>
                      <a:pt x="242386" y="293182"/>
                    </a:lnTo>
                    <a:lnTo>
                      <a:pt x="191189" y="293182"/>
                    </a:lnTo>
                    <a:lnTo>
                      <a:pt x="86795" y="144791"/>
                    </a:lnTo>
                    <a:lnTo>
                      <a:pt x="38798" y="191588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9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9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  <p:bldP spid="33" grpId="0"/>
    </p:bldLst>
  </p:timing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image" Target="../media/image8.jpeg"/></Relationships>
</file>

<file path=ppt/slides/_rels/slide2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27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4.png"/></Relationships>
</file>

<file path=ppt/slides/_rels/slide3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5.jpe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95064" y="470752"/>
            <a:ext cx="4178792" cy="1308910"/>
            <a:chOff x="479184" y="751146"/>
            <a:chExt cx="4178792" cy="1308910"/>
          </a:xfrm>
        </p:grpSpPr>
        <p:sp>
          <p:nvSpPr>
            <p:cNvPr id="19" name="TextBox 4"/>
            <p:cNvSpPr txBox="1"/>
            <p:nvPr/>
          </p:nvSpPr>
          <p:spPr>
            <a:xfrm>
              <a:off x="1087768" y="1629169"/>
              <a:ext cx="35702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我们收获喜悦和汗水的果实</a:t>
              </a:r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79184" y="751146"/>
              <a:ext cx="285206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回首</a:t>
              </a:r>
              <a:r>
                <a:rPr lang="zh-CN" altLang="en-US" sz="60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过去</a:t>
              </a:r>
              <a:endPara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31593" y="3003798"/>
            <a:ext cx="4145812" cy="1295889"/>
            <a:chOff x="-837337" y="586640"/>
            <a:chExt cx="4145812" cy="1295889"/>
          </a:xfrm>
        </p:grpSpPr>
        <p:sp>
          <p:nvSpPr>
            <p:cNvPr id="22" name="矩形 21"/>
            <p:cNvSpPr/>
            <p:nvPr/>
          </p:nvSpPr>
          <p:spPr>
            <a:xfrm>
              <a:off x="456412" y="586640"/>
              <a:ext cx="285206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展望</a:t>
              </a:r>
              <a:r>
                <a:rPr lang="zh-CN" altLang="en-US" sz="60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</a:t>
              </a:r>
              <a:endParaRPr lang="zh-CN" altLang="en-US" sz="4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-837337" y="1451642"/>
              <a:ext cx="35702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为了梦想我们从不停下脚步</a:t>
              </a:r>
              <a:endPara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3" name="d - 大调卡农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31593" y="5452070"/>
            <a:ext cx="609600" cy="609600"/>
          </a:xfrm>
          <a:prstGeom prst="rect">
            <a:avLst/>
          </a:prstGeom>
        </p:spPr>
      </p:pic>
      <p:grpSp>
        <p:nvGrpSpPr>
          <p:cNvPr id="189" name="组合 188"/>
          <p:cNvGrpSpPr/>
          <p:nvPr/>
        </p:nvGrpSpPr>
        <p:grpSpPr>
          <a:xfrm>
            <a:off x="639373" y="1375371"/>
            <a:ext cx="3716603" cy="3140595"/>
            <a:chOff x="611560" y="1375371"/>
            <a:chExt cx="3716603" cy="3140595"/>
          </a:xfrm>
        </p:grpSpPr>
        <p:sp>
          <p:nvSpPr>
            <p:cNvPr id="10" name="TextBox 9"/>
            <p:cNvSpPr txBox="1"/>
            <p:nvPr/>
          </p:nvSpPr>
          <p:spPr>
            <a:xfrm>
              <a:off x="1223366" y="4115856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团结奋进，共同成长</a:t>
              </a:r>
              <a:endParaRPr lang="zh-CN" altLang="en-US" sz="2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611560" y="1375371"/>
              <a:ext cx="3716603" cy="2598044"/>
            </a:xfrm>
            <a:prstGeom prst="rect">
              <a:avLst/>
            </a:prstGeom>
            <a:blipFill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5062863" y="771550"/>
            <a:ext cx="3716603" cy="3099015"/>
            <a:chOff x="618381" y="874400"/>
            <a:chExt cx="3716603" cy="3099015"/>
          </a:xfrm>
        </p:grpSpPr>
        <p:sp>
          <p:nvSpPr>
            <p:cNvPr id="191" name="TextBox 190"/>
            <p:cNvSpPr txBox="1"/>
            <p:nvPr/>
          </p:nvSpPr>
          <p:spPr>
            <a:xfrm>
              <a:off x="1223492" y="874400"/>
              <a:ext cx="2506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不懈努力，共享未来</a:t>
              </a:r>
              <a:endParaRPr lang="zh-CN" altLang="en-US" sz="2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618381" y="1375371"/>
              <a:ext cx="3716603" cy="2598044"/>
            </a:xfrm>
            <a:prstGeom prst="rect">
              <a:avLst/>
            </a:prstGeom>
            <a:blipFill>
              <a:blip r:embed="rId5" cstate="print"/>
              <a:srcRect/>
              <a:stretch>
                <a:fillRect t="34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0.33646 4.5679E-6 " pathEditMode="relative" rAng="0" ptsTypes="AA">
                                      <p:cBhvr>
                                        <p:cTn id="11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05556E-6 -3.20988E-6 L -0.35782 -3.20988E-6 " pathEditMode="relative" rAng="0" ptsTypes="AA">
                                      <p:cBhvr>
                                        <p:cTn id="19" dur="4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64198E-7 L 0.35295 -8.64198E-7 " pathEditMode="relative" rAng="0" ptsTypes="AA">
                                      <p:cBhvr>
                                        <p:cTn id="28" dur="4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8.33333E-7 -4.5679E-6 L -0.35278 -4.5679E-6 " pathEditMode="relative" rAng="0" ptsTypes="AA">
                                      <p:cBhvr>
                                        <p:cTn id="36" dur="4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2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5965" y="1091269"/>
            <a:ext cx="6703272" cy="296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399985" y="2739309"/>
            <a:ext cx="211571" cy="331834"/>
            <a:chOff x="1397666" y="1419622"/>
            <a:chExt cx="474034" cy="743490"/>
          </a:xfrm>
          <a:solidFill>
            <a:schemeClr val="accent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1" name="同心圆 1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4079184" y="1579545"/>
            <a:ext cx="853173" cy="985726"/>
            <a:chOff x="1282655" y="3043919"/>
            <a:chExt cx="1037898" cy="131430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4128745" y="1643491"/>
            <a:ext cx="754052" cy="25391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088712" y="1884325"/>
            <a:ext cx="843645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091830" y="3177843"/>
            <a:ext cx="211571" cy="331834"/>
            <a:chOff x="1397666" y="1419622"/>
            <a:chExt cx="474034" cy="743490"/>
          </a:xfrm>
          <a:solidFill>
            <a:schemeClr val="accent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1" name="组合 2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3" name="同心圆 2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V="1">
            <a:off x="6760792" y="2014857"/>
            <a:ext cx="853173" cy="985726"/>
            <a:chOff x="1282655" y="3043919"/>
            <a:chExt cx="1037898" cy="131430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矩形 50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5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6810353" y="2078803"/>
            <a:ext cx="754052" cy="25391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6770320" y="2319637"/>
            <a:ext cx="843645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504186" y="2546457"/>
            <a:ext cx="211571" cy="331834"/>
            <a:chOff x="1397666" y="1419622"/>
            <a:chExt cx="474034" cy="743490"/>
          </a:xfr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6" name="组合 5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58" name="同心圆 5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椭圆 5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 flipV="1">
            <a:off x="2183383" y="1386693"/>
            <a:ext cx="853173" cy="985726"/>
            <a:chOff x="1282655" y="3043919"/>
            <a:chExt cx="1037898" cy="1314301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矩形 60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矩形 62"/>
          <p:cNvSpPr/>
          <p:nvPr/>
        </p:nvSpPr>
        <p:spPr>
          <a:xfrm>
            <a:off x="2232944" y="1450638"/>
            <a:ext cx="754052" cy="25391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2192911" y="1691473"/>
            <a:ext cx="843645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753023" y="2219352"/>
            <a:ext cx="211571" cy="331834"/>
            <a:chOff x="1397666" y="1419622"/>
            <a:chExt cx="474034" cy="743490"/>
          </a:xfr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6" name="组合 6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68" name="同心圆 6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椭圆 6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 flipV="1">
            <a:off x="5432220" y="1059588"/>
            <a:ext cx="853173" cy="985726"/>
            <a:chOff x="1282655" y="3043919"/>
            <a:chExt cx="1037898" cy="1314301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矩形 70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矩形 72"/>
          <p:cNvSpPr/>
          <p:nvPr/>
        </p:nvSpPr>
        <p:spPr>
          <a:xfrm>
            <a:off x="5481781" y="1123534"/>
            <a:ext cx="754052" cy="25391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5441748" y="1364368"/>
            <a:ext cx="843645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856374" y="3995174"/>
            <a:ext cx="7431253" cy="4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录入上述图表的综合描述说明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录入上述图表的综合描述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6" name="矩形 3"/>
          <p:cNvSpPr>
            <a:spLocks noChangeArrowheads="1"/>
          </p:cNvSpPr>
          <p:nvPr/>
        </p:nvSpPr>
        <p:spPr bwMode="auto">
          <a:xfrm>
            <a:off x="3271651" y="524379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3" grpId="0"/>
      <p:bldP spid="54" grpId="0"/>
      <p:bldP spid="63" grpId="0"/>
      <p:bldP spid="64" grpId="0"/>
      <p:bldP spid="73" grpId="0"/>
      <p:bldP spid="74" grpId="0"/>
      <p:bldP spid="77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186744" y="2985965"/>
            <a:ext cx="1240155" cy="357188"/>
            <a:chOff x="6576060" y="4676775"/>
            <a:chExt cx="1653540" cy="476250"/>
          </a:xfrm>
          <a:solidFill>
            <a:schemeClr val="accent2"/>
          </a:solidFill>
        </p:grpSpPr>
        <p:sp>
          <p:nvSpPr>
            <p:cNvPr id="8" name="圆角矩形 7"/>
            <p:cNvSpPr/>
            <p:nvPr/>
          </p:nvSpPr>
          <p:spPr>
            <a:xfrm>
              <a:off x="6576060" y="4676775"/>
              <a:ext cx="1653540" cy="476250"/>
            </a:xfrm>
            <a:prstGeom prst="roundRect">
              <a:avLst>
                <a:gd name="adj" fmla="val 89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77388" y="4745622"/>
              <a:ext cx="1450884" cy="369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E7E7E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rgbClr val="E7E7E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47386" y="2628779"/>
            <a:ext cx="1071563" cy="1071563"/>
            <a:chOff x="933450" y="4152900"/>
            <a:chExt cx="1428750" cy="1428750"/>
          </a:xfrm>
        </p:grpSpPr>
        <p:sp>
          <p:nvSpPr>
            <p:cNvPr id="5" name="椭圆 4"/>
            <p:cNvSpPr/>
            <p:nvPr/>
          </p:nvSpPr>
          <p:spPr>
            <a:xfrm>
              <a:off x="933450" y="4152900"/>
              <a:ext cx="1428750" cy="14287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19200" y="4724400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80"/>
            <p:cNvSpPr>
              <a:spLocks noEditPoints="1"/>
            </p:cNvSpPr>
            <p:nvPr/>
          </p:nvSpPr>
          <p:spPr bwMode="auto">
            <a:xfrm>
              <a:off x="1474788" y="4854575"/>
              <a:ext cx="346075" cy="322263"/>
            </a:xfrm>
            <a:custGeom>
              <a:avLst/>
              <a:gdLst>
                <a:gd name="T0" fmla="*/ 73 w 92"/>
                <a:gd name="T1" fmla="*/ 0 h 86"/>
                <a:gd name="T2" fmla="*/ 69 w 92"/>
                <a:gd name="T3" fmla="*/ 0 h 86"/>
                <a:gd name="T4" fmla="*/ 50 w 92"/>
                <a:gd name="T5" fmla="*/ 19 h 86"/>
                <a:gd name="T6" fmla="*/ 50 w 92"/>
                <a:gd name="T7" fmla="*/ 33 h 86"/>
                <a:gd name="T8" fmla="*/ 10 w 92"/>
                <a:gd name="T9" fmla="*/ 33 h 86"/>
                <a:gd name="T10" fmla="*/ 0 w 92"/>
                <a:gd name="T11" fmla="*/ 43 h 86"/>
                <a:gd name="T12" fmla="*/ 0 w 92"/>
                <a:gd name="T13" fmla="*/ 76 h 86"/>
                <a:gd name="T14" fmla="*/ 10 w 92"/>
                <a:gd name="T15" fmla="*/ 86 h 86"/>
                <a:gd name="T16" fmla="*/ 62 w 92"/>
                <a:gd name="T17" fmla="*/ 86 h 86"/>
                <a:gd name="T18" fmla="*/ 72 w 92"/>
                <a:gd name="T19" fmla="*/ 76 h 86"/>
                <a:gd name="T20" fmla="*/ 72 w 92"/>
                <a:gd name="T21" fmla="*/ 43 h 86"/>
                <a:gd name="T22" fmla="*/ 62 w 92"/>
                <a:gd name="T23" fmla="*/ 33 h 86"/>
                <a:gd name="T24" fmla="*/ 57 w 92"/>
                <a:gd name="T25" fmla="*/ 33 h 86"/>
                <a:gd name="T26" fmla="*/ 57 w 92"/>
                <a:gd name="T27" fmla="*/ 19 h 86"/>
                <a:gd name="T28" fmla="*/ 69 w 92"/>
                <a:gd name="T29" fmla="*/ 7 h 86"/>
                <a:gd name="T30" fmla="*/ 73 w 92"/>
                <a:gd name="T31" fmla="*/ 7 h 86"/>
                <a:gd name="T32" fmla="*/ 85 w 92"/>
                <a:gd name="T33" fmla="*/ 19 h 86"/>
                <a:gd name="T34" fmla="*/ 85 w 92"/>
                <a:gd name="T35" fmla="*/ 33 h 86"/>
                <a:gd name="T36" fmla="*/ 92 w 92"/>
                <a:gd name="T37" fmla="*/ 33 h 86"/>
                <a:gd name="T38" fmla="*/ 92 w 92"/>
                <a:gd name="T39" fmla="*/ 19 h 86"/>
                <a:gd name="T40" fmla="*/ 73 w 92"/>
                <a:gd name="T41" fmla="*/ 0 h 86"/>
                <a:gd name="T42" fmla="*/ 41 w 92"/>
                <a:gd name="T43" fmla="*/ 78 h 86"/>
                <a:gd name="T44" fmla="*/ 30 w 92"/>
                <a:gd name="T45" fmla="*/ 78 h 86"/>
                <a:gd name="T46" fmla="*/ 32 w 92"/>
                <a:gd name="T47" fmla="*/ 64 h 86"/>
                <a:gd name="T48" fmla="*/ 29 w 92"/>
                <a:gd name="T49" fmla="*/ 58 h 86"/>
                <a:gd name="T50" fmla="*/ 36 w 92"/>
                <a:gd name="T51" fmla="*/ 51 h 86"/>
                <a:gd name="T52" fmla="*/ 43 w 92"/>
                <a:gd name="T53" fmla="*/ 58 h 86"/>
                <a:gd name="T54" fmla="*/ 40 w 92"/>
                <a:gd name="T55" fmla="*/ 64 h 86"/>
                <a:gd name="T56" fmla="*/ 41 w 92"/>
                <a:gd name="T57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86">
                  <a:moveTo>
                    <a:pt x="7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0" y="9"/>
                    <a:pt x="50" y="19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4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7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7" y="33"/>
                    <a:pt x="62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3"/>
                    <a:pt x="62" y="7"/>
                    <a:pt x="69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9" y="7"/>
                    <a:pt x="85" y="13"/>
                    <a:pt x="85" y="19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9"/>
                    <a:pt x="83" y="0"/>
                    <a:pt x="73" y="0"/>
                  </a:cubicBezTo>
                  <a:close/>
                  <a:moveTo>
                    <a:pt x="41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1" y="63"/>
                    <a:pt x="40" y="64"/>
                  </a:cubicBezTo>
                  <a:lnTo>
                    <a:pt x="41" y="78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67446" y="5195680"/>
              <a:ext cx="731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E7E7E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30%</a:t>
              </a:r>
              <a:endParaRPr lang="zh-CN" altLang="en-US" sz="1200" baseline="-3000" dirty="0">
                <a:solidFill>
                  <a:srgbClr val="E7E7E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47386" y="1066041"/>
            <a:ext cx="1071563" cy="1071563"/>
            <a:chOff x="933449" y="1943100"/>
            <a:chExt cx="1428750" cy="1428750"/>
          </a:xfrm>
        </p:grpSpPr>
        <p:sp>
          <p:nvSpPr>
            <p:cNvPr id="3" name="椭圆 2"/>
            <p:cNvSpPr/>
            <p:nvPr/>
          </p:nvSpPr>
          <p:spPr>
            <a:xfrm>
              <a:off x="933449" y="1943100"/>
              <a:ext cx="1428750" cy="14287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219200" y="2514600"/>
              <a:ext cx="857250" cy="857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77"/>
            <p:cNvSpPr>
              <a:spLocks noEditPoints="1"/>
            </p:cNvSpPr>
            <p:nvPr/>
          </p:nvSpPr>
          <p:spPr bwMode="auto">
            <a:xfrm>
              <a:off x="1512094" y="2652553"/>
              <a:ext cx="271463" cy="322263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82878" y="2996908"/>
              <a:ext cx="731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E7E7E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70%</a:t>
              </a:r>
              <a:endParaRPr lang="zh-CN" altLang="en-US" sz="1200" baseline="-3000" dirty="0">
                <a:solidFill>
                  <a:srgbClr val="E7E7E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62793" y="1319704"/>
            <a:ext cx="2531693" cy="564237"/>
            <a:chOff x="2760613" y="2249194"/>
            <a:chExt cx="3375591" cy="752316"/>
          </a:xfrm>
          <a:solidFill>
            <a:srgbClr val="FF6600"/>
          </a:solidFill>
        </p:grpSpPr>
        <p:grpSp>
          <p:nvGrpSpPr>
            <p:cNvPr id="21" name="组合 20"/>
            <p:cNvGrpSpPr/>
            <p:nvPr/>
          </p:nvGrpSpPr>
          <p:grpSpPr>
            <a:xfrm>
              <a:off x="2760613" y="2249194"/>
              <a:ext cx="293688" cy="747713"/>
              <a:chOff x="4396191" y="2359886"/>
              <a:chExt cx="293688" cy="747713"/>
            </a:xfrm>
            <a:grpFill/>
          </p:grpSpPr>
          <p:sp>
            <p:nvSpPr>
              <p:cNvPr id="22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103047" y="2249194"/>
              <a:ext cx="293688" cy="747713"/>
              <a:chOff x="4396191" y="2359886"/>
              <a:chExt cx="293688" cy="747713"/>
            </a:xfrm>
            <a:grpFill/>
          </p:grpSpPr>
          <p:sp>
            <p:nvSpPr>
              <p:cNvPr id="32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445481" y="2249194"/>
              <a:ext cx="293688" cy="747713"/>
              <a:chOff x="4396191" y="2359886"/>
              <a:chExt cx="293688" cy="747713"/>
            </a:xfrm>
            <a:grpFill/>
          </p:grpSpPr>
          <p:sp>
            <p:nvSpPr>
              <p:cNvPr id="35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787915" y="2249194"/>
              <a:ext cx="293688" cy="747713"/>
              <a:chOff x="4396191" y="2359886"/>
              <a:chExt cx="293688" cy="747713"/>
            </a:xfrm>
            <a:grpFill/>
          </p:grpSpPr>
          <p:sp>
            <p:nvSpPr>
              <p:cNvPr id="38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130349" y="2249194"/>
              <a:ext cx="293688" cy="747713"/>
              <a:chOff x="4396191" y="2359886"/>
              <a:chExt cx="293688" cy="747713"/>
            </a:xfrm>
            <a:grpFill/>
          </p:grpSpPr>
          <p:sp>
            <p:nvSpPr>
              <p:cNvPr id="41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472783" y="2249194"/>
              <a:ext cx="293688" cy="747713"/>
              <a:chOff x="4396191" y="2368484"/>
              <a:chExt cx="293688" cy="747713"/>
            </a:xfrm>
            <a:grpFill/>
          </p:grpSpPr>
          <p:sp>
            <p:nvSpPr>
              <p:cNvPr id="44" name="Freeform 141"/>
              <p:cNvSpPr/>
              <p:nvPr/>
            </p:nvSpPr>
            <p:spPr bwMode="auto">
              <a:xfrm>
                <a:off x="4396191" y="2497072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142"/>
              <p:cNvSpPr>
                <a:spLocks noChangeArrowheads="1"/>
              </p:cNvSpPr>
              <p:nvPr/>
            </p:nvSpPr>
            <p:spPr bwMode="auto">
              <a:xfrm>
                <a:off x="4486678" y="2368484"/>
                <a:ext cx="115888" cy="1174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815217" y="2249194"/>
              <a:ext cx="293688" cy="747713"/>
              <a:chOff x="4396191" y="2359886"/>
              <a:chExt cx="293688" cy="747713"/>
            </a:xfrm>
            <a:grpFill/>
          </p:grpSpPr>
          <p:sp>
            <p:nvSpPr>
              <p:cNvPr id="47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157651" y="2249194"/>
              <a:ext cx="293688" cy="747713"/>
              <a:chOff x="4396191" y="2359886"/>
              <a:chExt cx="293688" cy="747713"/>
            </a:xfrm>
            <a:grpFill/>
          </p:grpSpPr>
          <p:sp>
            <p:nvSpPr>
              <p:cNvPr id="50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5500085" y="2253797"/>
              <a:ext cx="293688" cy="747713"/>
              <a:chOff x="4396191" y="2359886"/>
              <a:chExt cx="293688" cy="747713"/>
            </a:xfrm>
            <a:grpFill/>
          </p:grpSpPr>
          <p:sp>
            <p:nvSpPr>
              <p:cNvPr id="53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5842516" y="2249194"/>
              <a:ext cx="293688" cy="747713"/>
              <a:chOff x="4396191" y="2359886"/>
              <a:chExt cx="293688" cy="747713"/>
            </a:xfrm>
            <a:grpFill/>
          </p:grpSpPr>
          <p:sp>
            <p:nvSpPr>
              <p:cNvPr id="56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362792" y="2884167"/>
            <a:ext cx="2570166" cy="560784"/>
            <a:chOff x="2733626" y="4482789"/>
            <a:chExt cx="3426888" cy="747712"/>
          </a:xfrm>
        </p:grpSpPr>
        <p:grpSp>
          <p:nvGrpSpPr>
            <p:cNvPr id="24" name="组合 23"/>
            <p:cNvGrpSpPr/>
            <p:nvPr/>
          </p:nvGrpSpPr>
          <p:grpSpPr>
            <a:xfrm>
              <a:off x="2733626" y="4482789"/>
              <a:ext cx="346075" cy="747712"/>
              <a:chOff x="4369203" y="3199674"/>
              <a:chExt cx="346075" cy="747712"/>
            </a:xfrm>
          </p:grpSpPr>
          <p:sp>
            <p:nvSpPr>
              <p:cNvPr id="25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3075939" y="4482789"/>
              <a:ext cx="346075" cy="747712"/>
              <a:chOff x="4369203" y="3199674"/>
              <a:chExt cx="346075" cy="747712"/>
            </a:xfrm>
          </p:grpSpPr>
          <p:sp>
            <p:nvSpPr>
              <p:cNvPr id="59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3418252" y="4482789"/>
              <a:ext cx="346075" cy="747712"/>
              <a:chOff x="4369203" y="3199674"/>
              <a:chExt cx="346075" cy="747712"/>
            </a:xfrm>
          </p:grpSpPr>
          <p:sp>
            <p:nvSpPr>
              <p:cNvPr id="62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3760565" y="4482789"/>
              <a:ext cx="346075" cy="747712"/>
              <a:chOff x="4369203" y="3199674"/>
              <a:chExt cx="346075" cy="747712"/>
            </a:xfrm>
          </p:grpSpPr>
          <p:sp>
            <p:nvSpPr>
              <p:cNvPr id="65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102878" y="4482789"/>
              <a:ext cx="346075" cy="747712"/>
              <a:chOff x="4369203" y="3199674"/>
              <a:chExt cx="346075" cy="747712"/>
            </a:xfrm>
          </p:grpSpPr>
          <p:sp>
            <p:nvSpPr>
              <p:cNvPr id="68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445191" y="4482789"/>
              <a:ext cx="346075" cy="747712"/>
              <a:chOff x="4369203" y="3199674"/>
              <a:chExt cx="346075" cy="747712"/>
            </a:xfrm>
          </p:grpSpPr>
          <p:sp>
            <p:nvSpPr>
              <p:cNvPr id="71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4787504" y="4482789"/>
              <a:ext cx="346075" cy="747712"/>
              <a:chOff x="4369203" y="3199674"/>
              <a:chExt cx="346075" cy="747712"/>
            </a:xfrm>
          </p:grpSpPr>
          <p:sp>
            <p:nvSpPr>
              <p:cNvPr id="74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5129817" y="4482789"/>
              <a:ext cx="346075" cy="747712"/>
              <a:chOff x="4369203" y="3199674"/>
              <a:chExt cx="346075" cy="747712"/>
            </a:xfrm>
          </p:grpSpPr>
          <p:sp>
            <p:nvSpPr>
              <p:cNvPr id="77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472130" y="4482789"/>
              <a:ext cx="346075" cy="747712"/>
              <a:chOff x="4369203" y="3199674"/>
              <a:chExt cx="346075" cy="747712"/>
            </a:xfrm>
          </p:grpSpPr>
          <p:sp>
            <p:nvSpPr>
              <p:cNvPr id="80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814439" y="4482789"/>
              <a:ext cx="346075" cy="747712"/>
              <a:chOff x="4369203" y="3199674"/>
              <a:chExt cx="346075" cy="747712"/>
            </a:xfrm>
          </p:grpSpPr>
          <p:sp>
            <p:nvSpPr>
              <p:cNvPr id="83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186745" y="1423227"/>
            <a:ext cx="1240155" cy="357188"/>
            <a:chOff x="6576060" y="2327910"/>
            <a:chExt cx="1653540" cy="476250"/>
          </a:xfrm>
          <a:solidFill>
            <a:schemeClr val="accent1"/>
          </a:solidFill>
        </p:grpSpPr>
        <p:sp>
          <p:nvSpPr>
            <p:cNvPr id="7" name="圆角矩形 6"/>
            <p:cNvSpPr/>
            <p:nvPr/>
          </p:nvSpPr>
          <p:spPr>
            <a:xfrm>
              <a:off x="6576060" y="2327910"/>
              <a:ext cx="1653540" cy="476250"/>
            </a:xfrm>
            <a:prstGeom prst="roundRect">
              <a:avLst>
                <a:gd name="adj" fmla="val 89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45757" y="2372137"/>
              <a:ext cx="1514144" cy="3914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080042" y="2386748"/>
            <a:ext cx="7033024" cy="0"/>
          </a:xfrm>
          <a:prstGeom prst="line">
            <a:avLst/>
          </a:prstGeom>
          <a:ln w="12700">
            <a:solidFill>
              <a:srgbClr val="9DA8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986464" y="3890442"/>
            <a:ext cx="7171073" cy="4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636739" y="1150527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6636740" y="1417376"/>
            <a:ext cx="1476326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636739" y="2707650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6636740" y="2974498"/>
            <a:ext cx="1476326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8" name="矩形 3"/>
          <p:cNvSpPr>
            <a:spLocks noChangeArrowheads="1"/>
          </p:cNvSpPr>
          <p:nvPr/>
        </p:nvSpPr>
        <p:spPr bwMode="auto">
          <a:xfrm>
            <a:off x="3271651" y="524379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675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75" decel="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675" decel="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675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675" decel="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75" decel="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9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nodeType="withEffect" p14:presetBounceEnd="40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6" presetClass="entr" presetSubtype="37" fill="hold" nodeType="withEffect">
                                      <p:stCondLst>
                                        <p:cond delay="61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1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  <p:bldP spid="9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675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75" decel="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675" decel="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675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675" decel="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75" decel="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9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6" presetClass="entr" presetSubtype="37" fill="hold" nodeType="withEffect">
                                      <p:stCondLst>
                                        <p:cond delay="61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1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  <p:bldP spid="9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051914" y="3760706"/>
            <a:ext cx="7040173" cy="4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Rectangle 9"/>
          <p:cNvSpPr/>
          <p:nvPr/>
        </p:nvSpPr>
        <p:spPr>
          <a:xfrm>
            <a:off x="4960998" y="1924661"/>
            <a:ext cx="1628697" cy="2822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5035029" y="1934986"/>
            <a:ext cx="666285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/>
            <a:r>
              <a:rPr lang="en-US" sz="1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58%</a:t>
            </a:r>
            <a:endParaRPr lang="en-US" sz="10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4" name="Rectangle 13"/>
          <p:cNvSpPr/>
          <p:nvPr/>
        </p:nvSpPr>
        <p:spPr>
          <a:xfrm>
            <a:off x="4960998" y="2273485"/>
            <a:ext cx="2220951" cy="282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5035029" y="2290323"/>
            <a:ext cx="666285" cy="2541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en-US" sz="1400" b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72%</a:t>
            </a:r>
            <a:endParaRPr lang="en-US" sz="100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Rectangle 15"/>
          <p:cNvSpPr/>
          <p:nvPr/>
        </p:nvSpPr>
        <p:spPr>
          <a:xfrm>
            <a:off x="4960998" y="2622309"/>
            <a:ext cx="2530846" cy="2822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5035029" y="2638216"/>
            <a:ext cx="666285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en-US" sz="1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82%</a:t>
            </a:r>
            <a:endParaRPr lang="en-US" sz="10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Rectangle 17"/>
          <p:cNvSpPr/>
          <p:nvPr/>
        </p:nvSpPr>
        <p:spPr>
          <a:xfrm>
            <a:off x="4960998" y="2971133"/>
            <a:ext cx="2072888" cy="282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5035029" y="2986109"/>
            <a:ext cx="666285" cy="2541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en-US" sz="1400" b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67%</a:t>
            </a:r>
            <a:endParaRPr lang="en-US" sz="100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0" name="Rectangle 19"/>
          <p:cNvSpPr/>
          <p:nvPr/>
        </p:nvSpPr>
        <p:spPr>
          <a:xfrm>
            <a:off x="4960998" y="3319956"/>
            <a:ext cx="1258539" cy="2822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5035029" y="3334003"/>
            <a:ext cx="666285" cy="2541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en-US" sz="1400" b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39%</a:t>
            </a:r>
            <a:endParaRPr lang="en-US" sz="100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Rectangle 21"/>
          <p:cNvSpPr/>
          <p:nvPr/>
        </p:nvSpPr>
        <p:spPr>
          <a:xfrm>
            <a:off x="2618835" y="1924661"/>
            <a:ext cx="1628697" cy="282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3516496" y="1934986"/>
            <a:ext cx="666285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algn="r" defTabSz="1088390"/>
            <a:r>
              <a:rPr lang="en-US" sz="1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55%</a:t>
            </a:r>
            <a:endParaRPr lang="en-US" sz="10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4" name="Rectangle 23"/>
          <p:cNvSpPr/>
          <p:nvPr/>
        </p:nvSpPr>
        <p:spPr>
          <a:xfrm>
            <a:off x="2026581" y="2273485"/>
            <a:ext cx="2220951" cy="2822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3516496" y="2290323"/>
            <a:ext cx="666285" cy="2541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/>
            <a:r>
              <a:rPr lang="en-US" sz="1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69%</a:t>
            </a:r>
            <a:endParaRPr lang="en-US" sz="10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6" name="Rectangle 25"/>
          <p:cNvSpPr/>
          <p:nvPr/>
        </p:nvSpPr>
        <p:spPr>
          <a:xfrm>
            <a:off x="1656423" y="2622309"/>
            <a:ext cx="2591109" cy="282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3516496" y="2638216"/>
            <a:ext cx="666285" cy="2541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/>
            <a:r>
              <a:rPr lang="en-US" sz="1400" b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83%</a:t>
            </a:r>
            <a:endParaRPr lang="en-US" sz="100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8" name="Rectangle 27"/>
          <p:cNvSpPr/>
          <p:nvPr/>
        </p:nvSpPr>
        <p:spPr>
          <a:xfrm>
            <a:off x="2174644" y="2971133"/>
            <a:ext cx="2072888" cy="2822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3516496" y="2986109"/>
            <a:ext cx="666285" cy="2541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/>
            <a:r>
              <a:rPr lang="en-US" sz="1400" b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68%</a:t>
            </a:r>
            <a:endParaRPr lang="en-US" sz="100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0" name="Rectangle 29"/>
          <p:cNvSpPr/>
          <p:nvPr/>
        </p:nvSpPr>
        <p:spPr>
          <a:xfrm>
            <a:off x="2955073" y="3319956"/>
            <a:ext cx="1292459" cy="282261"/>
          </a:xfrm>
          <a:prstGeom prst="rect">
            <a:avLst/>
          </a:prstGeom>
          <a:solidFill>
            <a:srgbClr val="014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3516496" y="3334003"/>
            <a:ext cx="666285" cy="2616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/>
            <a:r>
              <a:rPr lang="en-US" sz="1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40%</a:t>
            </a:r>
            <a:endParaRPr lang="en-US" sz="10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1453472" y="1965763"/>
            <a:ext cx="1142744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algn="r" defTabSz="1088390"/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0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884866" y="1165103"/>
            <a:ext cx="709154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en-US" altLang="zh-CN" sz="1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altLang="zh-CN" sz="1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47"/>
          <p:cNvSpPr>
            <a:spLocks noChangeArrowheads="1"/>
          </p:cNvSpPr>
          <p:nvPr/>
        </p:nvSpPr>
        <p:spPr bwMode="auto">
          <a:xfrm>
            <a:off x="4886966" y="1451314"/>
            <a:ext cx="2475315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538377" y="1165103"/>
            <a:ext cx="70915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en-US" altLang="zh-CN" sz="1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en-US" altLang="zh-CN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1772217" y="1451314"/>
            <a:ext cx="2475315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1781031" y="3361058"/>
            <a:ext cx="1142744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algn="r" defTabSz="1088390"/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0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1000000" y="3012235"/>
            <a:ext cx="1142744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algn="r" defTabSz="1088390"/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850795" y="2314587"/>
            <a:ext cx="1142744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algn="r" defTabSz="1088390"/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>
            <a:off x="481780" y="2663411"/>
            <a:ext cx="1142744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algn="r" defTabSz="1088390"/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0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6632634" y="1965763"/>
            <a:ext cx="1142744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/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6251436" y="3361058"/>
            <a:ext cx="1142744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/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7065078" y="3012235"/>
            <a:ext cx="1142744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/>
            <a:r>
              <a:rPr lang="zh-CN" altLang="en-US" sz="10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0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8" name="Text Box 10"/>
          <p:cNvSpPr txBox="1">
            <a:spLocks noChangeArrowheads="1"/>
          </p:cNvSpPr>
          <p:nvPr/>
        </p:nvSpPr>
        <p:spPr bwMode="auto">
          <a:xfrm>
            <a:off x="7204006" y="2314587"/>
            <a:ext cx="1142744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/>
            <a:r>
              <a:rPr lang="zh-CN" altLang="en-US" sz="10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0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9" name="Text Box 10"/>
          <p:cNvSpPr txBox="1">
            <a:spLocks noChangeArrowheads="1"/>
          </p:cNvSpPr>
          <p:nvPr/>
        </p:nvSpPr>
        <p:spPr bwMode="auto">
          <a:xfrm>
            <a:off x="7520091" y="2663411"/>
            <a:ext cx="1142744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/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 animBg="1"/>
      <p:bldP spid="76" grpId="0"/>
      <p:bldP spid="86" grpId="0"/>
      <p:bldP spid="87" grpId="0"/>
      <p:bldP spid="88" grpId="0"/>
      <p:bldP spid="89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 rot="17307692">
            <a:off x="4388927" y="1537812"/>
            <a:ext cx="1294986" cy="697715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 rot="17307692">
            <a:off x="4069152" y="1175849"/>
            <a:ext cx="850436" cy="59545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形状 2"/>
          <p:cNvSpPr/>
          <p:nvPr/>
        </p:nvSpPr>
        <p:spPr>
          <a:xfrm>
            <a:off x="3566998" y="1915602"/>
            <a:ext cx="1493895" cy="1494121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空心弧 3"/>
          <p:cNvSpPr/>
          <p:nvPr/>
        </p:nvSpPr>
        <p:spPr>
          <a:xfrm>
            <a:off x="4103022" y="2893314"/>
            <a:ext cx="1283486" cy="1284001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矩形 4"/>
          <p:cNvSpPr/>
          <p:nvPr/>
        </p:nvSpPr>
        <p:spPr>
          <a:xfrm>
            <a:off x="5926969" y="1209542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17246" y="2964183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3390" y="2001838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>
            <a:spLocks noChangeAspect="1" noChangeArrowheads="1"/>
          </p:cNvSpPr>
          <p:nvPr/>
        </p:nvSpPr>
        <p:spPr bwMode="auto">
          <a:xfrm rot="5400000" flipV="1">
            <a:off x="5731804" y="1591243"/>
            <a:ext cx="179437" cy="15473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68573" tIns="34287" rIns="68573" bIns="3428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5917247" y="1520595"/>
            <a:ext cx="2250008" cy="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" name="等腰三角形 18"/>
          <p:cNvSpPr>
            <a:spLocks noChangeAspect="1" noChangeArrowheads="1"/>
          </p:cNvSpPr>
          <p:nvPr/>
        </p:nvSpPr>
        <p:spPr bwMode="auto">
          <a:xfrm rot="5400000" flipV="1">
            <a:off x="5731804" y="3348859"/>
            <a:ext cx="179437" cy="154736"/>
          </a:xfrm>
          <a:prstGeom prst="triangle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73" tIns="34287" rIns="68573" bIns="3428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5917247" y="3278214"/>
            <a:ext cx="2250008" cy="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3292566" y="2381077"/>
            <a:ext cx="179437" cy="1547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68573" tIns="34287" rIns="68573" bIns="3428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956860" y="2310426"/>
            <a:ext cx="2323015" cy="9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 rot="2736489">
            <a:off x="4541538" y="1545927"/>
            <a:ext cx="462429" cy="405278"/>
            <a:chOff x="4212441" y="1835306"/>
            <a:chExt cx="645570" cy="565784"/>
          </a:xfrm>
          <a:solidFill>
            <a:schemeClr val="accent1"/>
          </a:solidFill>
        </p:grpSpPr>
        <p:sp>
          <p:nvSpPr>
            <p:cNvPr id="28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80433" y="2470270"/>
            <a:ext cx="443376" cy="353615"/>
            <a:chOff x="3009633" y="2833220"/>
            <a:chExt cx="591168" cy="471487"/>
          </a:xfrm>
          <a:solidFill>
            <a:schemeClr val="accent2"/>
          </a:solidFill>
        </p:grpSpPr>
        <p:sp>
          <p:nvSpPr>
            <p:cNvPr id="34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49763" y="3313623"/>
            <a:ext cx="340013" cy="443379"/>
            <a:chOff x="6889388" y="2720789"/>
            <a:chExt cx="453350" cy="5911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空心弧 32"/>
          <p:cNvSpPr/>
          <p:nvPr/>
        </p:nvSpPr>
        <p:spPr>
          <a:xfrm>
            <a:off x="4103022" y="2893314"/>
            <a:ext cx="1283486" cy="1284001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3271651" y="524379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" grpId="0"/>
      <p:bldP spid="6" grpId="0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/>
          <p:cNvSpPr txBox="1"/>
          <p:nvPr/>
        </p:nvSpPr>
        <p:spPr>
          <a:xfrm>
            <a:off x="3456426" y="2083139"/>
            <a:ext cx="2231148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02</a:t>
            </a:r>
            <a:endParaRPr lang="zh-CN" altLang="en-U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3141977" y="2425279"/>
            <a:ext cx="2860046" cy="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0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工作</a:t>
            </a:r>
            <a:r>
              <a:rPr lang="zh-CN" altLang="en-US" sz="3000" b="1" spc="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完成</a:t>
            </a:r>
            <a:r>
              <a:rPr lang="zh-CN" altLang="en-US" sz="30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情况</a:t>
            </a:r>
            <a:endParaRPr lang="zh-CN" altLang="en-US" sz="3000" b="1" spc="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51"/>
          <p:cNvSpPr>
            <a:spLocks noChangeArrowheads="1"/>
          </p:cNvSpPr>
          <p:nvPr/>
        </p:nvSpPr>
        <p:spPr bwMode="auto">
          <a:xfrm>
            <a:off x="1816976" y="3142776"/>
            <a:ext cx="5510048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3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343832" y="3020252"/>
            <a:ext cx="245633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091181" y="1049128"/>
            <a:ext cx="964443" cy="964443"/>
            <a:chOff x="6501056" y="2921024"/>
            <a:chExt cx="696763" cy="696763"/>
          </a:xfrm>
        </p:grpSpPr>
        <p:sp>
          <p:nvSpPr>
            <p:cNvPr id="24" name="矩形 23"/>
            <p:cNvSpPr/>
            <p:nvPr/>
          </p:nvSpPr>
          <p:spPr>
            <a:xfrm>
              <a:off x="6501056" y="2921024"/>
              <a:ext cx="696763" cy="6967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26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  <p:sp>
            <p:nvSpPr>
              <p:cNvPr id="27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  <p:sp>
            <p:nvSpPr>
              <p:cNvPr id="28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78498" y="2051773"/>
            <a:ext cx="2964657" cy="331236"/>
            <a:chOff x="1173162" y="3209924"/>
            <a:chExt cx="3952876" cy="441648"/>
          </a:xfrm>
        </p:grpSpPr>
        <p:sp>
          <p:nvSpPr>
            <p:cNvPr id="3" name="圆角矩形 2"/>
            <p:cNvSpPr/>
            <p:nvPr/>
          </p:nvSpPr>
          <p:spPr>
            <a:xfrm>
              <a:off x="2178050" y="32099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73162" y="32099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02125" y="322294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30342" y="3254959"/>
              <a:ext cx="164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02125" y="3253039"/>
              <a:ext cx="823913" cy="346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0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73162" y="3240011"/>
              <a:ext cx="823913" cy="346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0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78498" y="2589255"/>
            <a:ext cx="2964657" cy="325041"/>
            <a:chOff x="1173162" y="3857624"/>
            <a:chExt cx="3952876" cy="433388"/>
          </a:xfrm>
        </p:grpSpPr>
        <p:sp>
          <p:nvSpPr>
            <p:cNvPr id="8" name="圆角矩形 7"/>
            <p:cNvSpPr/>
            <p:nvPr/>
          </p:nvSpPr>
          <p:spPr>
            <a:xfrm>
              <a:off x="2178050" y="38576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73162" y="38576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302125" y="386238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30342" y="3902659"/>
              <a:ext cx="164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302125" y="3892477"/>
              <a:ext cx="823913" cy="346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0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73162" y="3887712"/>
              <a:ext cx="823913" cy="346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0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8498" y="3120542"/>
            <a:ext cx="2964657" cy="325041"/>
            <a:chOff x="1173162" y="4440236"/>
            <a:chExt cx="3952876" cy="433388"/>
          </a:xfrm>
        </p:grpSpPr>
        <p:sp>
          <p:nvSpPr>
            <p:cNvPr id="11" name="圆角矩形 10"/>
            <p:cNvSpPr/>
            <p:nvPr/>
          </p:nvSpPr>
          <p:spPr>
            <a:xfrm>
              <a:off x="2178050" y="4440236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173162" y="4440236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302125" y="4444999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330342" y="4485271"/>
              <a:ext cx="164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302125" y="4475089"/>
              <a:ext cx="823913" cy="346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20%</a:t>
              </a:r>
              <a:endParaRPr lang="zh-CN" altLang="en-US" sz="10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73162" y="4470327"/>
              <a:ext cx="823913" cy="346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lang="zh-CN" altLang="en-US" sz="10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8498" y="3651830"/>
            <a:ext cx="2964657" cy="323255"/>
            <a:chOff x="1173162" y="5048248"/>
            <a:chExt cx="3952876" cy="431007"/>
          </a:xfrm>
        </p:grpSpPr>
        <p:sp>
          <p:nvSpPr>
            <p:cNvPr id="14" name="圆角矩形 13"/>
            <p:cNvSpPr/>
            <p:nvPr/>
          </p:nvSpPr>
          <p:spPr>
            <a:xfrm>
              <a:off x="2178050" y="5048248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173162" y="5048248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02125" y="505063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30342" y="5093283"/>
              <a:ext cx="164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02125" y="5080720"/>
              <a:ext cx="823913" cy="346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0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73162" y="5078336"/>
              <a:ext cx="823913" cy="346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0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78477" y="1200321"/>
            <a:ext cx="7423859" cy="4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录入上述图表的综合描述说明，在此录入上述图表的综合描述说明，在此录入上述图表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说明。在此录入上述图表的综合描述说明，在此录入上述图表的综合描述说明，在此录入上述图表的综合描述说明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416286" y="1944357"/>
            <a:ext cx="1255655" cy="315465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4416288" y="2235582"/>
            <a:ext cx="1818257" cy="73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490016" y="1944357"/>
            <a:ext cx="1178327" cy="315465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6490018" y="2235582"/>
            <a:ext cx="1801927" cy="73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416287" y="3165603"/>
            <a:ext cx="1255654" cy="315465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4416288" y="3456827"/>
            <a:ext cx="1818257" cy="73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490016" y="3165603"/>
            <a:ext cx="1250335" cy="315465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6490018" y="3456827"/>
            <a:ext cx="1801927" cy="73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3271651" y="577177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088393" y="1957234"/>
            <a:ext cx="7131844" cy="1504950"/>
            <a:chOff x="1362075" y="2755900"/>
            <a:chExt cx="9509125" cy="2006600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组合 8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10" name="直接连接符 9"/>
                <p:cNvCxnSpPr>
                  <a:stCxn id="8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>
                  <a:endCxn id="7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椭圆 6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52963" y="2304899"/>
            <a:ext cx="957263" cy="957263"/>
            <a:chOff x="4381500" y="3219450"/>
            <a:chExt cx="1276350" cy="1276350"/>
          </a:xfrm>
        </p:grpSpPr>
        <p:sp>
          <p:nvSpPr>
            <p:cNvPr id="4" name="椭圆 3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731958" y="2304899"/>
            <a:ext cx="957263" cy="957263"/>
            <a:chOff x="8886825" y="3219450"/>
            <a:chExt cx="1276350" cy="1276350"/>
          </a:xfrm>
        </p:grpSpPr>
        <p:sp>
          <p:nvSpPr>
            <p:cNvPr id="6" name="椭圆 5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24189" y="2304899"/>
            <a:ext cx="957263" cy="957263"/>
            <a:chOff x="2209800" y="3219450"/>
            <a:chExt cx="1276350" cy="1276350"/>
          </a:xfrm>
        </p:grpSpPr>
        <p:sp>
          <p:nvSpPr>
            <p:cNvPr id="3" name="椭圆 2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08625" y="2304899"/>
            <a:ext cx="957263" cy="957263"/>
            <a:chOff x="6724650" y="3219450"/>
            <a:chExt cx="1276350" cy="1276350"/>
          </a:xfrm>
        </p:grpSpPr>
        <p:sp>
          <p:nvSpPr>
            <p:cNvPr id="5" name="椭圆 4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1351520" y="1182127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903512" y="1448726"/>
            <a:ext cx="2025383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385276" y="3499505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070359" y="3777929"/>
            <a:ext cx="1589058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831866" y="1182127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3391428" y="1448726"/>
            <a:ext cx="1996887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193478" y="1182127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5733641" y="1448726"/>
            <a:ext cx="2055468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492698" y="3499505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5108625" y="3777929"/>
            <a:ext cx="1727370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3271651" y="524379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768255" y="2146829"/>
            <a:ext cx="1728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68255" y="3151671"/>
            <a:ext cx="1728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966793" y="2719477"/>
            <a:ext cx="1646263" cy="1314450"/>
            <a:chOff x="3474720" y="4038600"/>
            <a:chExt cx="2331720" cy="1752600"/>
          </a:xfrm>
        </p:grpSpPr>
        <p:sp>
          <p:nvSpPr>
            <p:cNvPr id="20" name="文本框 19"/>
            <p:cNvSpPr txBox="1"/>
            <p:nvPr/>
          </p:nvSpPr>
          <p:spPr>
            <a:xfrm>
              <a:off x="3596580" y="4758223"/>
              <a:ext cx="208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96580" y="5299085"/>
              <a:ext cx="208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96580" y="4217364"/>
              <a:ext cx="208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836165" y="2719477"/>
            <a:ext cx="1646263" cy="1314450"/>
            <a:chOff x="3474720" y="4038600"/>
            <a:chExt cx="2331720" cy="1752600"/>
          </a:xfrm>
        </p:grpSpPr>
        <p:sp>
          <p:nvSpPr>
            <p:cNvPr id="31" name="文本框 30"/>
            <p:cNvSpPr txBox="1"/>
            <p:nvPr/>
          </p:nvSpPr>
          <p:spPr>
            <a:xfrm>
              <a:off x="3596580" y="4758224"/>
              <a:ext cx="208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96580" y="5299085"/>
              <a:ext cx="208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596580" y="4217364"/>
              <a:ext cx="208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6694307" y="2719477"/>
            <a:ext cx="1646263" cy="1314450"/>
            <a:chOff x="3474720" y="4038600"/>
            <a:chExt cx="2331720" cy="1752600"/>
          </a:xfrm>
        </p:grpSpPr>
        <p:sp>
          <p:nvSpPr>
            <p:cNvPr id="38" name="文本框 37"/>
            <p:cNvSpPr txBox="1"/>
            <p:nvPr/>
          </p:nvSpPr>
          <p:spPr>
            <a:xfrm>
              <a:off x="3596580" y="4758224"/>
              <a:ext cx="208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596580" y="5299085"/>
              <a:ext cx="208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596580" y="4217364"/>
              <a:ext cx="208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2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966793" y="1279298"/>
            <a:ext cx="1646263" cy="1440180"/>
            <a:chOff x="3569970" y="1908810"/>
            <a:chExt cx="2331720" cy="1920240"/>
          </a:xfrm>
        </p:grpSpPr>
        <p:sp>
          <p:nvSpPr>
            <p:cNvPr id="3" name="矩形 2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151"/>
            <p:cNvSpPr>
              <a:spLocks noEditPoints="1"/>
            </p:cNvSpPr>
            <p:nvPr/>
          </p:nvSpPr>
          <p:spPr bwMode="auto">
            <a:xfrm>
              <a:off x="4243782" y="2245834"/>
              <a:ext cx="98409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91830" y="3381327"/>
              <a:ext cx="208800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4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47596" y="1279299"/>
            <a:ext cx="1646263" cy="1440180"/>
            <a:chOff x="6252210" y="1908810"/>
            <a:chExt cx="2331720" cy="1920240"/>
          </a:xfrm>
        </p:grpSpPr>
        <p:sp>
          <p:nvSpPr>
            <p:cNvPr id="4" name="矩形 3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58830" y="3381326"/>
              <a:ext cx="208800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00023" y="1279299"/>
            <a:ext cx="1646263" cy="1440180"/>
            <a:chOff x="9025890" y="1908810"/>
            <a:chExt cx="2331720" cy="1920240"/>
          </a:xfrm>
        </p:grpSpPr>
        <p:sp>
          <p:nvSpPr>
            <p:cNvPr id="5" name="矩形 4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145"/>
            <p:cNvSpPr>
              <a:spLocks noEditPoints="1"/>
            </p:cNvSpPr>
            <p:nvPr/>
          </p:nvSpPr>
          <p:spPr bwMode="auto">
            <a:xfrm>
              <a:off x="9712449" y="2282642"/>
              <a:ext cx="958600" cy="900000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140130" y="3381326"/>
              <a:ext cx="208800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721207" y="1221719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11486" y="1520946"/>
            <a:ext cx="1863257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Freeform 123"/>
          <p:cNvSpPr>
            <a:spLocks noEditPoints="1"/>
          </p:cNvSpPr>
          <p:nvPr/>
        </p:nvSpPr>
        <p:spPr bwMode="auto">
          <a:xfrm>
            <a:off x="5368326" y="1704587"/>
            <a:ext cx="604800" cy="395694"/>
          </a:xfrm>
          <a:custGeom>
            <a:avLst/>
            <a:gdLst>
              <a:gd name="T0" fmla="*/ 0 w 61"/>
              <a:gd name="T1" fmla="*/ 5 h 40"/>
              <a:gd name="T2" fmla="*/ 0 w 61"/>
              <a:gd name="T3" fmla="*/ 5 h 40"/>
              <a:gd name="T4" fmla="*/ 0 w 61"/>
              <a:gd name="T5" fmla="*/ 35 h 40"/>
              <a:gd name="T6" fmla="*/ 0 w 61"/>
              <a:gd name="T7" fmla="*/ 35 h 40"/>
              <a:gd name="T8" fmla="*/ 16 w 61"/>
              <a:gd name="T9" fmla="*/ 20 h 40"/>
              <a:gd name="T10" fmla="*/ 0 w 61"/>
              <a:gd name="T11" fmla="*/ 5 h 40"/>
              <a:gd name="T12" fmla="*/ 19 w 61"/>
              <a:gd name="T13" fmla="*/ 17 h 40"/>
              <a:gd name="T14" fmla="*/ 22 w 61"/>
              <a:gd name="T15" fmla="*/ 20 h 40"/>
              <a:gd name="T16" fmla="*/ 26 w 61"/>
              <a:gd name="T17" fmla="*/ 23 h 40"/>
              <a:gd name="T18" fmla="*/ 31 w 61"/>
              <a:gd name="T19" fmla="*/ 25 h 40"/>
              <a:gd name="T20" fmla="*/ 36 w 61"/>
              <a:gd name="T21" fmla="*/ 23 h 40"/>
              <a:gd name="T22" fmla="*/ 38 w 61"/>
              <a:gd name="T23" fmla="*/ 21 h 40"/>
              <a:gd name="T24" fmla="*/ 42 w 61"/>
              <a:gd name="T25" fmla="*/ 17 h 40"/>
              <a:gd name="T26" fmla="*/ 58 w 61"/>
              <a:gd name="T27" fmla="*/ 2 h 40"/>
              <a:gd name="T28" fmla="*/ 59 w 61"/>
              <a:gd name="T29" fmla="*/ 0 h 40"/>
              <a:gd name="T30" fmla="*/ 2 w 61"/>
              <a:gd name="T31" fmla="*/ 0 h 40"/>
              <a:gd name="T32" fmla="*/ 3 w 61"/>
              <a:gd name="T33" fmla="*/ 1 h 40"/>
              <a:gd name="T34" fmla="*/ 19 w 61"/>
              <a:gd name="T35" fmla="*/ 17 h 40"/>
              <a:gd name="T36" fmla="*/ 42 w 61"/>
              <a:gd name="T37" fmla="*/ 24 h 40"/>
              <a:gd name="T38" fmla="*/ 38 w 61"/>
              <a:gd name="T39" fmla="*/ 27 h 40"/>
              <a:gd name="T40" fmla="*/ 31 w 61"/>
              <a:gd name="T41" fmla="*/ 30 h 40"/>
              <a:gd name="T42" fmla="*/ 23 w 61"/>
              <a:gd name="T43" fmla="*/ 27 h 40"/>
              <a:gd name="T44" fmla="*/ 19 w 61"/>
              <a:gd name="T45" fmla="*/ 23 h 40"/>
              <a:gd name="T46" fmla="*/ 3 w 61"/>
              <a:gd name="T47" fmla="*/ 39 h 40"/>
              <a:gd name="T48" fmla="*/ 2 w 61"/>
              <a:gd name="T49" fmla="*/ 40 h 40"/>
              <a:gd name="T50" fmla="*/ 59 w 61"/>
              <a:gd name="T51" fmla="*/ 40 h 40"/>
              <a:gd name="T52" fmla="*/ 58 w 61"/>
              <a:gd name="T53" fmla="*/ 39 h 40"/>
              <a:gd name="T54" fmla="*/ 42 w 61"/>
              <a:gd name="T55" fmla="*/ 24 h 40"/>
              <a:gd name="T56" fmla="*/ 60 w 61"/>
              <a:gd name="T57" fmla="*/ 6 h 40"/>
              <a:gd name="T58" fmla="*/ 45 w 61"/>
              <a:gd name="T59" fmla="*/ 21 h 40"/>
              <a:gd name="T60" fmla="*/ 60 w 61"/>
              <a:gd name="T61" fmla="*/ 36 h 40"/>
              <a:gd name="T62" fmla="*/ 61 w 61"/>
              <a:gd name="T63" fmla="*/ 36 h 40"/>
              <a:gd name="T64" fmla="*/ 61 w 61"/>
              <a:gd name="T65" fmla="*/ 5 h 40"/>
              <a:gd name="T66" fmla="*/ 60 w 61"/>
              <a:gd name="T67" fmla="*/ 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3" tIns="34287" rIns="68573" bIns="34287" numCol="1" anchor="t" anchorCtr="0" compatLnSpc="1"/>
          <a:lstStyle/>
          <a:p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721207" y="2220209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711486" y="2519437"/>
            <a:ext cx="1863257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21207" y="3226788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711486" y="3526016"/>
            <a:ext cx="1863257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2" name="矩形 3"/>
          <p:cNvSpPr>
            <a:spLocks noChangeArrowheads="1"/>
          </p:cNvSpPr>
          <p:nvPr/>
        </p:nvSpPr>
        <p:spPr bwMode="auto">
          <a:xfrm>
            <a:off x="3271651" y="566419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 animBg="1"/>
      <p:bldP spid="55" grpId="0"/>
      <p:bldP spid="56" grpId="0"/>
      <p:bldP spid="57" grpId="0"/>
      <p:bldP spid="58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空心弧 8"/>
          <p:cNvSpPr/>
          <p:nvPr/>
        </p:nvSpPr>
        <p:spPr>
          <a:xfrm rot="5400000">
            <a:off x="421427" y="1190684"/>
            <a:ext cx="3068378" cy="3068380"/>
          </a:xfrm>
          <a:prstGeom prst="blockArc">
            <a:avLst>
              <a:gd name="adj1" fmla="val 1080000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84496" y="1310786"/>
            <a:ext cx="384606" cy="384606"/>
          </a:xfrm>
          <a:prstGeom prst="ellipse">
            <a:avLst/>
          </a:prstGeom>
          <a:solidFill>
            <a:srgbClr val="6FB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00210" y="2073254"/>
            <a:ext cx="384606" cy="384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18745" y="2960652"/>
            <a:ext cx="384606" cy="3846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640141" y="3724520"/>
            <a:ext cx="384606" cy="3846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5777" y="1554875"/>
            <a:ext cx="2340000" cy="2340000"/>
            <a:chOff x="1103084" y="2155824"/>
            <a:chExt cx="3176815" cy="3176815"/>
          </a:xfrm>
        </p:grpSpPr>
        <p:sp>
          <p:nvSpPr>
            <p:cNvPr id="3" name="椭圆 2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2090420" y="2521751"/>
              <a:ext cx="1202143" cy="1203715"/>
              <a:chOff x="17463" y="1153583"/>
              <a:chExt cx="404813" cy="405342"/>
            </a:xfrm>
            <a:solidFill>
              <a:srgbClr val="E7E7E7"/>
            </a:solidFill>
          </p:grpSpPr>
          <p:sp>
            <p:nvSpPr>
              <p:cNvPr id="29" name="Freeform 611"/>
              <p:cNvSpPr>
                <a:spLocks noEditPoints="1"/>
              </p:cNvSpPr>
              <p:nvPr/>
            </p:nvSpPr>
            <p:spPr bwMode="auto">
              <a:xfrm>
                <a:off x="244475" y="1390650"/>
                <a:ext cx="173038" cy="16827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12"/>
              <p:cNvSpPr/>
              <p:nvPr/>
            </p:nvSpPr>
            <p:spPr bwMode="auto">
              <a:xfrm>
                <a:off x="17463" y="1158875"/>
                <a:ext cx="179388" cy="179388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13"/>
              <p:cNvSpPr/>
              <p:nvPr/>
            </p:nvSpPr>
            <p:spPr bwMode="auto">
              <a:xfrm>
                <a:off x="17463" y="1153583"/>
                <a:ext cx="404813" cy="40005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2969102" y="1142535"/>
            <a:ext cx="2124244" cy="717096"/>
            <a:chOff x="3899580" y="1564822"/>
            <a:chExt cx="2832326" cy="956128"/>
          </a:xfrm>
        </p:grpSpPr>
        <p:cxnSp>
          <p:nvCxnSpPr>
            <p:cNvPr id="53" name="直接连接符 52"/>
            <p:cNvCxnSpPr>
              <a:stCxn id="10" idx="6"/>
              <a:endCxn id="4" idx="2"/>
            </p:cNvCxnSpPr>
            <p:nvPr/>
          </p:nvCxnSpPr>
          <p:spPr>
            <a:xfrm flipV="1">
              <a:off x="3899580" y="2042886"/>
              <a:ext cx="1876198" cy="1668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5775778" y="1564822"/>
              <a:ext cx="956128" cy="956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6044150" y="1775120"/>
              <a:ext cx="419385" cy="504000"/>
              <a:chOff x="5072479" y="2378340"/>
              <a:chExt cx="239649" cy="288000"/>
            </a:xfrm>
          </p:grpSpPr>
          <p:sp>
            <p:nvSpPr>
              <p:cNvPr id="39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024747" y="3558275"/>
            <a:ext cx="2121149" cy="717096"/>
            <a:chOff x="3903707" y="4975681"/>
            <a:chExt cx="2828199" cy="956128"/>
          </a:xfrm>
        </p:grpSpPr>
        <p:cxnSp>
          <p:nvCxnSpPr>
            <p:cNvPr id="54" name="直接连接符 53"/>
            <p:cNvCxnSpPr>
              <a:stCxn id="13" idx="6"/>
              <a:endCxn id="8" idx="2"/>
            </p:cNvCxnSpPr>
            <p:nvPr/>
          </p:nvCxnSpPr>
          <p:spPr>
            <a:xfrm flipV="1">
              <a:off x="3903707" y="5453745"/>
              <a:ext cx="1872071" cy="280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5775778" y="4975681"/>
              <a:ext cx="956128" cy="9561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110"/>
            <p:cNvSpPr>
              <a:spLocks noChangeAspect="1" noEditPoints="1"/>
            </p:cNvSpPr>
            <p:nvPr/>
          </p:nvSpPr>
          <p:spPr bwMode="auto">
            <a:xfrm>
              <a:off x="6046029" y="5239979"/>
              <a:ext cx="447158" cy="39600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584816" y="1907009"/>
            <a:ext cx="2918235" cy="717096"/>
            <a:chOff x="4945497" y="2623003"/>
            <a:chExt cx="3890981" cy="956128"/>
          </a:xfrm>
        </p:grpSpPr>
        <p:cxnSp>
          <p:nvCxnSpPr>
            <p:cNvPr id="55" name="直接连接符 54"/>
            <p:cNvCxnSpPr>
              <a:stCxn id="11" idx="6"/>
              <a:endCxn id="7" idx="2"/>
            </p:cNvCxnSpPr>
            <p:nvPr/>
          </p:nvCxnSpPr>
          <p:spPr>
            <a:xfrm flipV="1">
              <a:off x="4945497" y="3101067"/>
              <a:ext cx="2934853" cy="1401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7880350" y="2623003"/>
              <a:ext cx="956128" cy="9561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168"/>
            <p:cNvSpPr>
              <a:spLocks noChangeAspect="1" noEditPoints="1"/>
            </p:cNvSpPr>
            <p:nvPr/>
          </p:nvSpPr>
          <p:spPr bwMode="auto">
            <a:xfrm>
              <a:off x="8127242" y="2903067"/>
              <a:ext cx="462345" cy="39600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603352" y="2794407"/>
            <a:ext cx="2910226" cy="717096"/>
            <a:chOff x="4956182" y="3890281"/>
            <a:chExt cx="3880296" cy="956128"/>
          </a:xfrm>
        </p:grpSpPr>
        <p:cxnSp>
          <p:nvCxnSpPr>
            <p:cNvPr id="56" name="直接连接符 55"/>
            <p:cNvCxnSpPr>
              <a:stCxn id="12" idx="6"/>
              <a:endCxn id="5" idx="2"/>
            </p:cNvCxnSpPr>
            <p:nvPr/>
          </p:nvCxnSpPr>
          <p:spPr>
            <a:xfrm flipV="1">
              <a:off x="4956182" y="4368345"/>
              <a:ext cx="2924168" cy="280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7880350" y="3890281"/>
              <a:ext cx="956128" cy="956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03"/>
            <p:cNvSpPr>
              <a:spLocks noChangeAspect="1" noEditPoints="1"/>
            </p:cNvSpPr>
            <p:nvPr/>
          </p:nvSpPr>
          <p:spPr bwMode="auto">
            <a:xfrm>
              <a:off x="8167654" y="4154579"/>
              <a:ext cx="413052" cy="39600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490233" y="2744108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1156908" y="3041075"/>
            <a:ext cx="1574591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142760" y="1050009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5144860" y="1325587"/>
            <a:ext cx="1974921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195310" y="3524124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5197410" y="3799702"/>
            <a:ext cx="1974921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54144" y="1823800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6556246" y="2099375"/>
            <a:ext cx="1931815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说明，在此录入上述图表的描述说明，在此录入上述图表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564654" y="2739363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6566756" y="3014939"/>
            <a:ext cx="1931815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说明，在此录入上述图表的描述说明，在此录入上述图表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0" name="矩形 3"/>
          <p:cNvSpPr>
            <a:spLocks noChangeArrowheads="1"/>
          </p:cNvSpPr>
          <p:nvPr/>
        </p:nvSpPr>
        <p:spPr bwMode="auto">
          <a:xfrm>
            <a:off x="3271651" y="503359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49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/>
      <p:bldP spid="67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>
            <a:endCxn id="5" idx="1"/>
          </p:cNvCxnSpPr>
          <p:nvPr/>
        </p:nvCxnSpPr>
        <p:spPr>
          <a:xfrm flipV="1">
            <a:off x="2776226" y="1542435"/>
            <a:ext cx="1151876" cy="109670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5" idx="5"/>
            <a:endCxn id="4" idx="1"/>
          </p:cNvCxnSpPr>
          <p:nvPr/>
        </p:nvCxnSpPr>
        <p:spPr>
          <a:xfrm flipV="1">
            <a:off x="5174114" y="1670099"/>
            <a:ext cx="1244537" cy="1118344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670046" y="1284377"/>
            <a:ext cx="1762124" cy="1762124"/>
            <a:chOff x="4892222" y="1779814"/>
            <a:chExt cx="2349499" cy="2349499"/>
          </a:xfrm>
        </p:grpSpPr>
        <p:sp>
          <p:nvSpPr>
            <p:cNvPr id="5" name="椭圆 4"/>
            <p:cNvSpPr/>
            <p:nvPr/>
          </p:nvSpPr>
          <p:spPr>
            <a:xfrm>
              <a:off x="4892222" y="1779814"/>
              <a:ext cx="2349499" cy="23494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514"/>
            <p:cNvSpPr>
              <a:spLocks noChangeAspect="1" noEditPoints="1"/>
            </p:cNvSpPr>
            <p:nvPr/>
          </p:nvSpPr>
          <p:spPr bwMode="auto">
            <a:xfrm>
              <a:off x="5558500" y="2202811"/>
              <a:ext cx="1016943" cy="720000"/>
            </a:xfrm>
            <a:custGeom>
              <a:avLst/>
              <a:gdLst>
                <a:gd name="T0" fmla="*/ 100 w 106"/>
                <a:gd name="T1" fmla="*/ 63 h 75"/>
                <a:gd name="T2" fmla="*/ 70 w 106"/>
                <a:gd name="T3" fmla="*/ 63 h 75"/>
                <a:gd name="T4" fmla="*/ 70 w 106"/>
                <a:gd name="T5" fmla="*/ 60 h 75"/>
                <a:gd name="T6" fmla="*/ 88 w 106"/>
                <a:gd name="T7" fmla="*/ 60 h 75"/>
                <a:gd name="T8" fmla="*/ 94 w 106"/>
                <a:gd name="T9" fmla="*/ 54 h 75"/>
                <a:gd name="T10" fmla="*/ 94 w 106"/>
                <a:gd name="T11" fmla="*/ 6 h 75"/>
                <a:gd name="T12" fmla="*/ 88 w 106"/>
                <a:gd name="T13" fmla="*/ 0 h 75"/>
                <a:gd name="T14" fmla="*/ 18 w 106"/>
                <a:gd name="T15" fmla="*/ 0 h 75"/>
                <a:gd name="T16" fmla="*/ 12 w 106"/>
                <a:gd name="T17" fmla="*/ 6 h 75"/>
                <a:gd name="T18" fmla="*/ 12 w 106"/>
                <a:gd name="T19" fmla="*/ 54 h 75"/>
                <a:gd name="T20" fmla="*/ 18 w 106"/>
                <a:gd name="T21" fmla="*/ 60 h 75"/>
                <a:gd name="T22" fmla="*/ 35 w 106"/>
                <a:gd name="T23" fmla="*/ 60 h 75"/>
                <a:gd name="T24" fmla="*/ 35 w 106"/>
                <a:gd name="T25" fmla="*/ 63 h 75"/>
                <a:gd name="T26" fmla="*/ 6 w 106"/>
                <a:gd name="T27" fmla="*/ 63 h 75"/>
                <a:gd name="T28" fmla="*/ 0 w 106"/>
                <a:gd name="T29" fmla="*/ 69 h 75"/>
                <a:gd name="T30" fmla="*/ 0 w 106"/>
                <a:gd name="T31" fmla="*/ 69 h 75"/>
                <a:gd name="T32" fmla="*/ 6 w 106"/>
                <a:gd name="T33" fmla="*/ 75 h 75"/>
                <a:gd name="T34" fmla="*/ 100 w 106"/>
                <a:gd name="T35" fmla="*/ 75 h 75"/>
                <a:gd name="T36" fmla="*/ 106 w 106"/>
                <a:gd name="T37" fmla="*/ 69 h 75"/>
                <a:gd name="T38" fmla="*/ 106 w 106"/>
                <a:gd name="T39" fmla="*/ 69 h 75"/>
                <a:gd name="T40" fmla="*/ 100 w 106"/>
                <a:gd name="T41" fmla="*/ 63 h 75"/>
                <a:gd name="T42" fmla="*/ 18 w 106"/>
                <a:gd name="T43" fmla="*/ 56 h 75"/>
                <a:gd name="T44" fmla="*/ 16 w 106"/>
                <a:gd name="T45" fmla="*/ 54 h 75"/>
                <a:gd name="T46" fmla="*/ 16 w 106"/>
                <a:gd name="T47" fmla="*/ 6 h 75"/>
                <a:gd name="T48" fmla="*/ 18 w 106"/>
                <a:gd name="T49" fmla="*/ 4 h 75"/>
                <a:gd name="T50" fmla="*/ 88 w 106"/>
                <a:gd name="T51" fmla="*/ 4 h 75"/>
                <a:gd name="T52" fmla="*/ 90 w 106"/>
                <a:gd name="T53" fmla="*/ 6 h 75"/>
                <a:gd name="T54" fmla="*/ 90 w 106"/>
                <a:gd name="T55" fmla="*/ 54 h 75"/>
                <a:gd name="T56" fmla="*/ 88 w 106"/>
                <a:gd name="T57" fmla="*/ 56 h 75"/>
                <a:gd name="T58" fmla="*/ 18 w 106"/>
                <a:gd name="T59" fmla="*/ 56 h 75"/>
                <a:gd name="T60" fmla="*/ 66 w 106"/>
                <a:gd name="T61" fmla="*/ 63 h 75"/>
                <a:gd name="T62" fmla="*/ 39 w 106"/>
                <a:gd name="T63" fmla="*/ 63 h 75"/>
                <a:gd name="T64" fmla="*/ 39 w 106"/>
                <a:gd name="T65" fmla="*/ 60 h 75"/>
                <a:gd name="T66" fmla="*/ 66 w 106"/>
                <a:gd name="T67" fmla="*/ 60 h 75"/>
                <a:gd name="T68" fmla="*/ 66 w 106"/>
                <a:gd name="T69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75">
                  <a:moveTo>
                    <a:pt x="100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91" y="60"/>
                    <a:pt x="94" y="57"/>
                    <a:pt x="94" y="54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3"/>
                    <a:pt x="91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7"/>
                    <a:pt x="14" y="60"/>
                    <a:pt x="18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2" y="75"/>
                    <a:pt x="6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3" y="75"/>
                    <a:pt x="106" y="73"/>
                    <a:pt x="106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66"/>
                    <a:pt x="103" y="63"/>
                    <a:pt x="100" y="63"/>
                  </a:cubicBezTo>
                  <a:close/>
                  <a:moveTo>
                    <a:pt x="18" y="56"/>
                  </a:moveTo>
                  <a:cubicBezTo>
                    <a:pt x="17" y="56"/>
                    <a:pt x="16" y="55"/>
                    <a:pt x="16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9" y="4"/>
                    <a:pt x="90" y="5"/>
                    <a:pt x="90" y="6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5"/>
                    <a:pt x="89" y="56"/>
                    <a:pt x="88" y="56"/>
                  </a:cubicBezTo>
                  <a:lnTo>
                    <a:pt x="18" y="56"/>
                  </a:lnTo>
                  <a:close/>
                  <a:moveTo>
                    <a:pt x="66" y="63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05887" y="3169346"/>
              <a:ext cx="1522166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endParaRPr lang="zh-CN" altLang="en-US" sz="9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17984" y="1469434"/>
            <a:ext cx="1370239" cy="1370239"/>
            <a:chOff x="8289471" y="2026556"/>
            <a:chExt cx="1826985" cy="1826985"/>
          </a:xfrm>
        </p:grpSpPr>
        <p:sp>
          <p:nvSpPr>
            <p:cNvPr id="4" name="椭圆 3"/>
            <p:cNvSpPr/>
            <p:nvPr/>
          </p:nvSpPr>
          <p:spPr>
            <a:xfrm>
              <a:off x="8289471" y="2026556"/>
              <a:ext cx="1826985" cy="18269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427"/>
            <p:cNvSpPr>
              <a:spLocks noChangeAspect="1" noEditPoints="1"/>
            </p:cNvSpPr>
            <p:nvPr/>
          </p:nvSpPr>
          <p:spPr bwMode="auto">
            <a:xfrm>
              <a:off x="8886142" y="2382811"/>
              <a:ext cx="633643" cy="540000"/>
            </a:xfrm>
            <a:custGeom>
              <a:avLst/>
              <a:gdLst>
                <a:gd name="T0" fmla="*/ 76 w 86"/>
                <a:gd name="T1" fmla="*/ 9 h 73"/>
                <a:gd name="T2" fmla="*/ 73 w 86"/>
                <a:gd name="T3" fmla="*/ 0 h 73"/>
                <a:gd name="T4" fmla="*/ 61 w 86"/>
                <a:gd name="T5" fmla="*/ 3 h 73"/>
                <a:gd name="T6" fmla="*/ 54 w 86"/>
                <a:gd name="T7" fmla="*/ 9 h 73"/>
                <a:gd name="T8" fmla="*/ 51 w 86"/>
                <a:gd name="T9" fmla="*/ 69 h 73"/>
                <a:gd name="T10" fmla="*/ 83 w 86"/>
                <a:gd name="T11" fmla="*/ 72 h 73"/>
                <a:gd name="T12" fmla="*/ 86 w 86"/>
                <a:gd name="T13" fmla="*/ 12 h 73"/>
                <a:gd name="T14" fmla="*/ 80 w 86"/>
                <a:gd name="T15" fmla="*/ 63 h 73"/>
                <a:gd name="T16" fmla="*/ 60 w 86"/>
                <a:gd name="T17" fmla="*/ 66 h 73"/>
                <a:gd name="T18" fmla="*/ 57 w 86"/>
                <a:gd name="T19" fmla="*/ 59 h 73"/>
                <a:gd name="T20" fmla="*/ 77 w 86"/>
                <a:gd name="T21" fmla="*/ 56 h 73"/>
                <a:gd name="T22" fmla="*/ 80 w 86"/>
                <a:gd name="T23" fmla="*/ 63 h 73"/>
                <a:gd name="T24" fmla="*/ 77 w 86"/>
                <a:gd name="T25" fmla="*/ 53 h 73"/>
                <a:gd name="T26" fmla="*/ 57 w 86"/>
                <a:gd name="T27" fmla="*/ 50 h 73"/>
                <a:gd name="T28" fmla="*/ 60 w 86"/>
                <a:gd name="T29" fmla="*/ 43 h 73"/>
                <a:gd name="T30" fmla="*/ 80 w 86"/>
                <a:gd name="T31" fmla="*/ 46 h 73"/>
                <a:gd name="T32" fmla="*/ 80 w 86"/>
                <a:gd name="T33" fmla="*/ 36 h 73"/>
                <a:gd name="T34" fmla="*/ 60 w 86"/>
                <a:gd name="T35" fmla="*/ 39 h 73"/>
                <a:gd name="T36" fmla="*/ 57 w 86"/>
                <a:gd name="T37" fmla="*/ 32 h 73"/>
                <a:gd name="T38" fmla="*/ 77 w 86"/>
                <a:gd name="T39" fmla="*/ 29 h 73"/>
                <a:gd name="T40" fmla="*/ 80 w 86"/>
                <a:gd name="T41" fmla="*/ 36 h 73"/>
                <a:gd name="T42" fmla="*/ 77 w 86"/>
                <a:gd name="T43" fmla="*/ 25 h 73"/>
                <a:gd name="T44" fmla="*/ 57 w 86"/>
                <a:gd name="T45" fmla="*/ 23 h 73"/>
                <a:gd name="T46" fmla="*/ 60 w 86"/>
                <a:gd name="T47" fmla="*/ 16 h 73"/>
                <a:gd name="T48" fmla="*/ 80 w 86"/>
                <a:gd name="T49" fmla="*/ 18 h 73"/>
                <a:gd name="T50" fmla="*/ 33 w 86"/>
                <a:gd name="T51" fmla="*/ 1 h 73"/>
                <a:gd name="T52" fmla="*/ 0 w 86"/>
                <a:gd name="T53" fmla="*/ 4 h 73"/>
                <a:gd name="T54" fmla="*/ 3 w 86"/>
                <a:gd name="T55" fmla="*/ 64 h 73"/>
                <a:gd name="T56" fmla="*/ 10 w 86"/>
                <a:gd name="T57" fmla="*/ 70 h 73"/>
                <a:gd name="T58" fmla="*/ 22 w 86"/>
                <a:gd name="T59" fmla="*/ 73 h 73"/>
                <a:gd name="T60" fmla="*/ 25 w 86"/>
                <a:gd name="T61" fmla="*/ 64 h 73"/>
                <a:gd name="T62" fmla="*/ 35 w 86"/>
                <a:gd name="T63" fmla="*/ 61 h 73"/>
                <a:gd name="T64" fmla="*/ 33 w 86"/>
                <a:gd name="T65" fmla="*/ 1 h 73"/>
                <a:gd name="T66" fmla="*/ 26 w 86"/>
                <a:gd name="T67" fmla="*/ 17 h 73"/>
                <a:gd name="T68" fmla="*/ 7 w 86"/>
                <a:gd name="T69" fmla="*/ 14 h 73"/>
                <a:gd name="T70" fmla="*/ 10 w 86"/>
                <a:gd name="T71" fmla="*/ 7 h 73"/>
                <a:gd name="T72" fmla="*/ 29 w 86"/>
                <a:gd name="T7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73">
                  <a:moveTo>
                    <a:pt x="83" y="9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1"/>
                    <a:pt x="75" y="0"/>
                    <a:pt x="7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1" y="1"/>
                    <a:pt x="61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2" y="9"/>
                    <a:pt x="51" y="10"/>
                    <a:pt x="51" y="12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1"/>
                    <a:pt x="52" y="72"/>
                    <a:pt x="54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5" y="72"/>
                    <a:pt x="86" y="71"/>
                    <a:pt x="86" y="69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0"/>
                    <a:pt x="85" y="9"/>
                    <a:pt x="83" y="9"/>
                  </a:cubicBezTo>
                  <a:close/>
                  <a:moveTo>
                    <a:pt x="80" y="63"/>
                  </a:moveTo>
                  <a:cubicBezTo>
                    <a:pt x="80" y="65"/>
                    <a:pt x="78" y="66"/>
                    <a:pt x="77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7" y="65"/>
                    <a:pt x="57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6"/>
                    <a:pt x="6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8"/>
                    <a:pt x="80" y="59"/>
                  </a:cubicBezTo>
                  <a:lnTo>
                    <a:pt x="80" y="63"/>
                  </a:lnTo>
                  <a:close/>
                  <a:moveTo>
                    <a:pt x="80" y="50"/>
                  </a:moveTo>
                  <a:cubicBezTo>
                    <a:pt x="80" y="51"/>
                    <a:pt x="78" y="53"/>
                    <a:pt x="77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7" y="51"/>
                    <a:pt x="57" y="5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4"/>
                    <a:pt x="59" y="43"/>
                    <a:pt x="60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8" y="43"/>
                    <a:pt x="80" y="44"/>
                    <a:pt x="80" y="46"/>
                  </a:cubicBezTo>
                  <a:lnTo>
                    <a:pt x="80" y="50"/>
                  </a:lnTo>
                  <a:close/>
                  <a:moveTo>
                    <a:pt x="80" y="36"/>
                  </a:moveTo>
                  <a:cubicBezTo>
                    <a:pt x="80" y="38"/>
                    <a:pt x="78" y="39"/>
                    <a:pt x="7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8"/>
                    <a:pt x="57" y="36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0"/>
                    <a:pt x="59" y="29"/>
                    <a:pt x="6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80" y="30"/>
                    <a:pt x="80" y="32"/>
                  </a:cubicBezTo>
                  <a:lnTo>
                    <a:pt x="80" y="36"/>
                  </a:lnTo>
                  <a:close/>
                  <a:moveTo>
                    <a:pt x="80" y="23"/>
                  </a:moveTo>
                  <a:cubicBezTo>
                    <a:pt x="80" y="24"/>
                    <a:pt x="78" y="25"/>
                    <a:pt x="77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9" y="25"/>
                    <a:pt x="57" y="24"/>
                    <a:pt x="57" y="23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9" y="16"/>
                    <a:pt x="6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6"/>
                    <a:pt x="80" y="17"/>
                    <a:pt x="80" y="18"/>
                  </a:cubicBezTo>
                  <a:lnTo>
                    <a:pt x="80" y="23"/>
                  </a:lnTo>
                  <a:close/>
                  <a:moveTo>
                    <a:pt x="3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3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2"/>
                    <a:pt x="12" y="73"/>
                    <a:pt x="13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4" y="73"/>
                    <a:pt x="25" y="72"/>
                    <a:pt x="25" y="70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5" y="63"/>
                    <a:pt x="35" y="6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4" y="1"/>
                    <a:pt x="33" y="1"/>
                  </a:cubicBezTo>
                  <a:close/>
                  <a:moveTo>
                    <a:pt x="29" y="14"/>
                  </a:moveTo>
                  <a:cubicBezTo>
                    <a:pt x="29" y="15"/>
                    <a:pt x="28" y="17"/>
                    <a:pt x="26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7"/>
                    <a:pt x="29" y="8"/>
                    <a:pt x="29" y="10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441880" y="3072230"/>
              <a:ext cx="1522166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endParaRPr lang="zh-CN" altLang="en-US" sz="900" baseline="-3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25149" y="1469434"/>
            <a:ext cx="1370239" cy="1370239"/>
            <a:chOff x="2149928" y="2026556"/>
            <a:chExt cx="1826985" cy="1826985"/>
          </a:xfrm>
        </p:grpSpPr>
        <p:sp>
          <p:nvSpPr>
            <p:cNvPr id="3" name="椭圆 2"/>
            <p:cNvSpPr/>
            <p:nvPr/>
          </p:nvSpPr>
          <p:spPr>
            <a:xfrm>
              <a:off x="2149928" y="2026556"/>
              <a:ext cx="1826985" cy="18269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315"/>
            <p:cNvSpPr>
              <a:spLocks noChangeAspect="1"/>
            </p:cNvSpPr>
            <p:nvPr/>
          </p:nvSpPr>
          <p:spPr bwMode="auto">
            <a:xfrm>
              <a:off x="2664773" y="2382811"/>
              <a:ext cx="797295" cy="540000"/>
            </a:xfrm>
            <a:custGeom>
              <a:avLst/>
              <a:gdLst>
                <a:gd name="T0" fmla="*/ 103 w 106"/>
                <a:gd name="T1" fmla="*/ 44 h 72"/>
                <a:gd name="T2" fmla="*/ 92 w 106"/>
                <a:gd name="T3" fmla="*/ 44 h 72"/>
                <a:gd name="T4" fmla="*/ 92 w 106"/>
                <a:gd name="T5" fmla="*/ 18 h 72"/>
                <a:gd name="T6" fmla="*/ 86 w 106"/>
                <a:gd name="T7" fmla="*/ 12 h 72"/>
                <a:gd name="T8" fmla="*/ 68 w 106"/>
                <a:gd name="T9" fmla="*/ 12 h 72"/>
                <a:gd name="T10" fmla="*/ 68 w 106"/>
                <a:gd name="T11" fmla="*/ 2 h 72"/>
                <a:gd name="T12" fmla="*/ 66 w 106"/>
                <a:gd name="T13" fmla="*/ 0 h 72"/>
                <a:gd name="T14" fmla="*/ 40 w 106"/>
                <a:gd name="T15" fmla="*/ 0 h 72"/>
                <a:gd name="T16" fmla="*/ 38 w 106"/>
                <a:gd name="T17" fmla="*/ 2 h 72"/>
                <a:gd name="T18" fmla="*/ 38 w 106"/>
                <a:gd name="T19" fmla="*/ 12 h 72"/>
                <a:gd name="T20" fmla="*/ 20 w 106"/>
                <a:gd name="T21" fmla="*/ 12 h 72"/>
                <a:gd name="T22" fmla="*/ 14 w 106"/>
                <a:gd name="T23" fmla="*/ 18 h 72"/>
                <a:gd name="T24" fmla="*/ 14 w 106"/>
                <a:gd name="T25" fmla="*/ 44 h 72"/>
                <a:gd name="T26" fmla="*/ 3 w 106"/>
                <a:gd name="T27" fmla="*/ 44 h 72"/>
                <a:gd name="T28" fmla="*/ 0 w 106"/>
                <a:gd name="T29" fmla="*/ 47 h 72"/>
                <a:gd name="T30" fmla="*/ 0 w 106"/>
                <a:gd name="T31" fmla="*/ 70 h 72"/>
                <a:gd name="T32" fmla="*/ 3 w 106"/>
                <a:gd name="T33" fmla="*/ 72 h 72"/>
                <a:gd name="T34" fmla="*/ 28 w 106"/>
                <a:gd name="T35" fmla="*/ 72 h 72"/>
                <a:gd name="T36" fmla="*/ 30 w 106"/>
                <a:gd name="T37" fmla="*/ 70 h 72"/>
                <a:gd name="T38" fmla="*/ 30 w 106"/>
                <a:gd name="T39" fmla="*/ 47 h 72"/>
                <a:gd name="T40" fmla="*/ 28 w 106"/>
                <a:gd name="T41" fmla="*/ 44 h 72"/>
                <a:gd name="T42" fmla="*/ 17 w 106"/>
                <a:gd name="T43" fmla="*/ 44 h 72"/>
                <a:gd name="T44" fmla="*/ 17 w 106"/>
                <a:gd name="T45" fmla="*/ 18 h 72"/>
                <a:gd name="T46" fmla="*/ 20 w 106"/>
                <a:gd name="T47" fmla="*/ 15 h 72"/>
                <a:gd name="T48" fmla="*/ 38 w 106"/>
                <a:gd name="T49" fmla="*/ 15 h 72"/>
                <a:gd name="T50" fmla="*/ 38 w 106"/>
                <a:gd name="T51" fmla="*/ 25 h 72"/>
                <a:gd name="T52" fmla="*/ 40 w 106"/>
                <a:gd name="T53" fmla="*/ 27 h 72"/>
                <a:gd name="T54" fmla="*/ 51 w 106"/>
                <a:gd name="T55" fmla="*/ 27 h 72"/>
                <a:gd name="T56" fmla="*/ 51 w 106"/>
                <a:gd name="T57" fmla="*/ 44 h 72"/>
                <a:gd name="T58" fmla="*/ 40 w 106"/>
                <a:gd name="T59" fmla="*/ 44 h 72"/>
                <a:gd name="T60" fmla="*/ 38 w 106"/>
                <a:gd name="T61" fmla="*/ 47 h 72"/>
                <a:gd name="T62" fmla="*/ 38 w 106"/>
                <a:gd name="T63" fmla="*/ 70 h 72"/>
                <a:gd name="T64" fmla="*/ 40 w 106"/>
                <a:gd name="T65" fmla="*/ 72 h 72"/>
                <a:gd name="T66" fmla="*/ 66 w 106"/>
                <a:gd name="T67" fmla="*/ 72 h 72"/>
                <a:gd name="T68" fmla="*/ 68 w 106"/>
                <a:gd name="T69" fmla="*/ 70 h 72"/>
                <a:gd name="T70" fmla="*/ 68 w 106"/>
                <a:gd name="T71" fmla="*/ 47 h 72"/>
                <a:gd name="T72" fmla="*/ 66 w 106"/>
                <a:gd name="T73" fmla="*/ 44 h 72"/>
                <a:gd name="T74" fmla="*/ 55 w 106"/>
                <a:gd name="T75" fmla="*/ 44 h 72"/>
                <a:gd name="T76" fmla="*/ 55 w 106"/>
                <a:gd name="T77" fmla="*/ 27 h 72"/>
                <a:gd name="T78" fmla="*/ 66 w 106"/>
                <a:gd name="T79" fmla="*/ 27 h 72"/>
                <a:gd name="T80" fmla="*/ 68 w 106"/>
                <a:gd name="T81" fmla="*/ 25 h 72"/>
                <a:gd name="T82" fmla="*/ 68 w 106"/>
                <a:gd name="T83" fmla="*/ 15 h 72"/>
                <a:gd name="T84" fmla="*/ 86 w 106"/>
                <a:gd name="T85" fmla="*/ 15 h 72"/>
                <a:gd name="T86" fmla="*/ 89 w 106"/>
                <a:gd name="T87" fmla="*/ 18 h 72"/>
                <a:gd name="T88" fmla="*/ 89 w 106"/>
                <a:gd name="T89" fmla="*/ 44 h 72"/>
                <a:gd name="T90" fmla="*/ 78 w 106"/>
                <a:gd name="T91" fmla="*/ 44 h 72"/>
                <a:gd name="T92" fmla="*/ 76 w 106"/>
                <a:gd name="T93" fmla="*/ 47 h 72"/>
                <a:gd name="T94" fmla="*/ 76 w 106"/>
                <a:gd name="T95" fmla="*/ 70 h 72"/>
                <a:gd name="T96" fmla="*/ 78 w 106"/>
                <a:gd name="T97" fmla="*/ 72 h 72"/>
                <a:gd name="T98" fmla="*/ 103 w 106"/>
                <a:gd name="T99" fmla="*/ 72 h 72"/>
                <a:gd name="T100" fmla="*/ 106 w 106"/>
                <a:gd name="T101" fmla="*/ 70 h 72"/>
                <a:gd name="T102" fmla="*/ 106 w 106"/>
                <a:gd name="T103" fmla="*/ 47 h 72"/>
                <a:gd name="T104" fmla="*/ 103 w 106"/>
                <a:gd name="T105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72">
                  <a:moveTo>
                    <a:pt x="103" y="44"/>
                  </a:moveTo>
                  <a:cubicBezTo>
                    <a:pt x="92" y="44"/>
                    <a:pt x="92" y="44"/>
                    <a:pt x="92" y="44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5"/>
                    <a:pt x="90" y="12"/>
                    <a:pt x="86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4" y="15"/>
                    <a:pt x="14" y="1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5"/>
                    <a:pt x="0" y="4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1" y="72"/>
                    <a:pt x="3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30" y="71"/>
                    <a:pt x="30" y="70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8" y="15"/>
                    <a:pt x="2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9" y="27"/>
                    <a:pt x="40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8" y="45"/>
                    <a:pt x="38" y="47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1"/>
                    <a:pt x="39" y="72"/>
                    <a:pt x="40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5"/>
                    <a:pt x="67" y="44"/>
                    <a:pt x="6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7"/>
                    <a:pt x="68" y="26"/>
                    <a:pt x="68" y="2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5"/>
                    <a:pt x="89" y="16"/>
                    <a:pt x="89" y="18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7" y="44"/>
                    <a:pt x="76" y="45"/>
                    <a:pt x="76" y="4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7" y="72"/>
                    <a:pt x="78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5" y="72"/>
                    <a:pt x="106" y="71"/>
                    <a:pt x="106" y="70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5"/>
                    <a:pt x="105" y="44"/>
                    <a:pt x="103" y="44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302337" y="3065010"/>
              <a:ext cx="1522166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endParaRPr lang="zh-CN" altLang="en-US" sz="900" baseline="-3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813264" y="3263083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1335868" y="3562310"/>
            <a:ext cx="1862734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097137" y="3263083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619741" y="3562310"/>
            <a:ext cx="1862734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92163" y="3263083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014767" y="3562310"/>
            <a:ext cx="1862734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3271651" y="545399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6" grpId="0"/>
      <p:bldP spid="37" grpId="0"/>
      <p:bldP spid="3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66000">
                <a:schemeClr val="bg1">
                  <a:lumMod val="95000"/>
                </a:schemeClr>
              </a:gs>
              <a:gs pos="97000">
                <a:srgbClr val="DEDEDE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6769551" y="1551664"/>
            <a:ext cx="3725278" cy="2168848"/>
            <a:chOff x="-2859088" y="2719388"/>
            <a:chExt cx="5707063" cy="3322637"/>
          </a:xfrm>
        </p:grpSpPr>
        <p:sp>
          <p:nvSpPr>
            <p:cNvPr id="61" name="Freeform 13"/>
            <p:cNvSpPr/>
            <p:nvPr/>
          </p:nvSpPr>
          <p:spPr bwMode="auto">
            <a:xfrm>
              <a:off x="-2859088" y="2867025"/>
              <a:ext cx="5707063" cy="3175000"/>
            </a:xfrm>
            <a:custGeom>
              <a:avLst/>
              <a:gdLst>
                <a:gd name="T0" fmla="*/ 0 w 1521"/>
                <a:gd name="T1" fmla="*/ 593 h 844"/>
                <a:gd name="T2" fmla="*/ 653 w 1521"/>
                <a:gd name="T3" fmla="*/ 460 h 844"/>
                <a:gd name="T4" fmla="*/ 1305 w 1521"/>
                <a:gd name="T5" fmla="*/ 844 h 844"/>
                <a:gd name="T6" fmla="*/ 1521 w 1521"/>
                <a:gd name="T7" fmla="*/ 386 h 844"/>
                <a:gd name="T8" fmla="*/ 670 w 1521"/>
                <a:gd name="T9" fmla="*/ 189 h 844"/>
                <a:gd name="T10" fmla="*/ 0 w 1521"/>
                <a:gd name="T11" fmla="*/ 59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844">
                  <a:moveTo>
                    <a:pt x="0" y="593"/>
                  </a:moveTo>
                  <a:cubicBezTo>
                    <a:pt x="0" y="593"/>
                    <a:pt x="284" y="407"/>
                    <a:pt x="653" y="460"/>
                  </a:cubicBezTo>
                  <a:cubicBezTo>
                    <a:pt x="1022" y="513"/>
                    <a:pt x="1199" y="694"/>
                    <a:pt x="1305" y="844"/>
                  </a:cubicBezTo>
                  <a:cubicBezTo>
                    <a:pt x="1521" y="386"/>
                    <a:pt x="1521" y="386"/>
                    <a:pt x="1521" y="386"/>
                  </a:cubicBezTo>
                  <a:cubicBezTo>
                    <a:pt x="1521" y="386"/>
                    <a:pt x="1344" y="0"/>
                    <a:pt x="670" y="189"/>
                  </a:cubicBezTo>
                  <a:cubicBezTo>
                    <a:pt x="177" y="333"/>
                    <a:pt x="0" y="593"/>
                    <a:pt x="0" y="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ffectLst>
                  <a:outerShdw blurRad="596900" dist="50800" dir="5400000" sx="200000" sy="2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-1895475" y="2719388"/>
              <a:ext cx="4721225" cy="854075"/>
            </a:xfrm>
            <a:custGeom>
              <a:avLst/>
              <a:gdLst>
                <a:gd name="T0" fmla="*/ 340 w 1258"/>
                <a:gd name="T1" fmla="*/ 213 h 227"/>
                <a:gd name="T2" fmla="*/ 1107 w 1258"/>
                <a:gd name="T3" fmla="*/ 222 h 227"/>
                <a:gd name="T4" fmla="*/ 883 w 1258"/>
                <a:gd name="T5" fmla="*/ 21 h 227"/>
                <a:gd name="T6" fmla="*/ 514 w 1258"/>
                <a:gd name="T7" fmla="*/ 124 h 227"/>
                <a:gd name="T8" fmla="*/ 192 w 1258"/>
                <a:gd name="T9" fmla="*/ 86 h 227"/>
                <a:gd name="T10" fmla="*/ 0 w 1258"/>
                <a:gd name="T11" fmla="*/ 227 h 227"/>
                <a:gd name="T12" fmla="*/ 340 w 1258"/>
                <a:gd name="T13" fmla="*/ 2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8" h="227">
                  <a:moveTo>
                    <a:pt x="340" y="213"/>
                  </a:moveTo>
                  <a:cubicBezTo>
                    <a:pt x="345" y="212"/>
                    <a:pt x="830" y="53"/>
                    <a:pt x="1107" y="222"/>
                  </a:cubicBezTo>
                  <a:cubicBezTo>
                    <a:pt x="1107" y="222"/>
                    <a:pt x="1258" y="42"/>
                    <a:pt x="883" y="21"/>
                  </a:cubicBezTo>
                  <a:cubicBezTo>
                    <a:pt x="883" y="21"/>
                    <a:pt x="726" y="0"/>
                    <a:pt x="514" y="124"/>
                  </a:cubicBezTo>
                  <a:cubicBezTo>
                    <a:pt x="514" y="124"/>
                    <a:pt x="355" y="30"/>
                    <a:pt x="192" y="86"/>
                  </a:cubicBezTo>
                  <a:cubicBezTo>
                    <a:pt x="44" y="136"/>
                    <a:pt x="0" y="227"/>
                    <a:pt x="0" y="227"/>
                  </a:cubicBezTo>
                  <a:cubicBezTo>
                    <a:pt x="0" y="227"/>
                    <a:pt x="122" y="135"/>
                    <a:pt x="340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ffectLst>
                  <a:outerShdw blurRad="596900" dist="50800" dir="5400000" sx="200000" sy="2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0">
            <a:off x="3550285" y="1084580"/>
            <a:ext cx="3757295" cy="974090"/>
            <a:chOff x="3721371" y="1137012"/>
            <a:chExt cx="3747205" cy="971627"/>
          </a:xfrm>
        </p:grpSpPr>
        <p:grpSp>
          <p:nvGrpSpPr>
            <p:cNvPr id="16" name="组合 15"/>
            <p:cNvGrpSpPr/>
            <p:nvPr/>
          </p:nvGrpSpPr>
          <p:grpSpPr>
            <a:xfrm>
              <a:off x="5634995" y="1137012"/>
              <a:ext cx="1833581" cy="613219"/>
              <a:chOff x="5516310" y="743967"/>
              <a:chExt cx="2098253" cy="99709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2" name="任意多边形 41"/>
              <p:cNvSpPr/>
              <p:nvPr/>
            </p:nvSpPr>
            <p:spPr>
              <a:xfrm>
                <a:off x="6626381" y="743967"/>
                <a:ext cx="361318" cy="248406"/>
              </a:xfrm>
              <a:custGeom>
                <a:avLst/>
                <a:gdLst/>
                <a:ahLst/>
                <a:cxnLst/>
                <a:rect l="l" t="t" r="r" b="b"/>
                <a:pathLst>
                  <a:path w="361318" h="248406">
                    <a:moveTo>
                      <a:pt x="169776" y="0"/>
                    </a:moveTo>
                    <a:lnTo>
                      <a:pt x="361318" y="0"/>
                    </a:lnTo>
                    <a:lnTo>
                      <a:pt x="274253" y="187189"/>
                    </a:lnTo>
                    <a:cubicBezTo>
                      <a:pt x="251036" y="230721"/>
                      <a:pt x="204602" y="251036"/>
                      <a:pt x="134950" y="248134"/>
                    </a:cubicBezTo>
                    <a:lnTo>
                      <a:pt x="0" y="248134"/>
                    </a:lnTo>
                    <a:lnTo>
                      <a:pt x="0" y="121890"/>
                    </a:lnTo>
                    <a:lnTo>
                      <a:pt x="82712" y="121890"/>
                    </a:lnTo>
                    <a:cubicBezTo>
                      <a:pt x="108831" y="124793"/>
                      <a:pt x="127695" y="110282"/>
                      <a:pt x="139303" y="78358"/>
                    </a:cubicBezTo>
                    <a:lnTo>
                      <a:pt x="169776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5516310" y="752674"/>
                <a:ext cx="409202" cy="257081"/>
              </a:xfrm>
              <a:custGeom>
                <a:avLst/>
                <a:gdLst/>
                <a:ahLst/>
                <a:cxnLst/>
                <a:rect l="l" t="t" r="r" b="b"/>
                <a:pathLst>
                  <a:path w="409202" h="257081">
                    <a:moveTo>
                      <a:pt x="91417" y="0"/>
                    </a:moveTo>
                    <a:lnTo>
                      <a:pt x="243780" y="0"/>
                    </a:lnTo>
                    <a:lnTo>
                      <a:pt x="226367" y="56592"/>
                    </a:lnTo>
                    <a:lnTo>
                      <a:pt x="409202" y="56592"/>
                    </a:lnTo>
                    <a:lnTo>
                      <a:pt x="409202" y="187188"/>
                    </a:lnTo>
                    <a:lnTo>
                      <a:pt x="191541" y="187188"/>
                    </a:lnTo>
                    <a:cubicBezTo>
                      <a:pt x="177031" y="236525"/>
                      <a:pt x="150911" y="259742"/>
                      <a:pt x="113183" y="256840"/>
                    </a:cubicBezTo>
                    <a:lnTo>
                      <a:pt x="0" y="256840"/>
                    </a:lnTo>
                    <a:lnTo>
                      <a:pt x="0" y="139303"/>
                    </a:lnTo>
                    <a:lnTo>
                      <a:pt x="21766" y="139303"/>
                    </a:lnTo>
                    <a:cubicBezTo>
                      <a:pt x="42081" y="139303"/>
                      <a:pt x="53689" y="130596"/>
                      <a:pt x="56591" y="113183"/>
                    </a:cubicBezTo>
                    <a:lnTo>
                      <a:pt x="91417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5969045" y="765733"/>
                <a:ext cx="522386" cy="970769"/>
              </a:xfrm>
              <a:custGeom>
                <a:avLst/>
                <a:gdLst/>
                <a:ahLst/>
                <a:cxnLst/>
                <a:rect l="l" t="t" r="r" b="b"/>
                <a:pathLst>
                  <a:path w="522386" h="970769">
                    <a:moveTo>
                      <a:pt x="0" y="0"/>
                    </a:moveTo>
                    <a:lnTo>
                      <a:pt x="522386" y="0"/>
                    </a:lnTo>
                    <a:lnTo>
                      <a:pt x="522386" y="444029"/>
                    </a:lnTo>
                    <a:cubicBezTo>
                      <a:pt x="522386" y="496268"/>
                      <a:pt x="493365" y="522387"/>
                      <a:pt x="435322" y="522387"/>
                    </a:cubicBezTo>
                    <a:lnTo>
                      <a:pt x="148009" y="522387"/>
                    </a:lnTo>
                    <a:lnTo>
                      <a:pt x="148009" y="844526"/>
                    </a:lnTo>
                    <a:cubicBezTo>
                      <a:pt x="145107" y="864841"/>
                      <a:pt x="152362" y="873547"/>
                      <a:pt x="169775" y="870645"/>
                    </a:cubicBezTo>
                    <a:lnTo>
                      <a:pt x="226367" y="870645"/>
                    </a:lnTo>
                    <a:lnTo>
                      <a:pt x="226367" y="970769"/>
                    </a:lnTo>
                    <a:lnTo>
                      <a:pt x="82711" y="970769"/>
                    </a:lnTo>
                    <a:cubicBezTo>
                      <a:pt x="27570" y="967867"/>
                      <a:pt x="0" y="946101"/>
                      <a:pt x="0" y="905471"/>
                    </a:cubicBezTo>
                    <a:lnTo>
                      <a:pt x="0" y="0"/>
                    </a:lnTo>
                    <a:close/>
                    <a:moveTo>
                      <a:pt x="148009" y="117537"/>
                    </a:moveTo>
                    <a:lnTo>
                      <a:pt x="148009" y="204602"/>
                    </a:lnTo>
                    <a:lnTo>
                      <a:pt x="374377" y="204602"/>
                    </a:lnTo>
                    <a:lnTo>
                      <a:pt x="374377" y="117537"/>
                    </a:lnTo>
                    <a:lnTo>
                      <a:pt x="148009" y="117537"/>
                    </a:lnTo>
                    <a:close/>
                    <a:moveTo>
                      <a:pt x="148009" y="313432"/>
                    </a:moveTo>
                    <a:lnTo>
                      <a:pt x="148009" y="404850"/>
                    </a:lnTo>
                    <a:lnTo>
                      <a:pt x="352611" y="404850"/>
                    </a:lnTo>
                    <a:cubicBezTo>
                      <a:pt x="367121" y="407752"/>
                      <a:pt x="374377" y="399046"/>
                      <a:pt x="374377" y="378731"/>
                    </a:cubicBezTo>
                    <a:lnTo>
                      <a:pt x="374377" y="313432"/>
                    </a:lnTo>
                    <a:lnTo>
                      <a:pt x="148009" y="313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7000758" y="765733"/>
                <a:ext cx="609452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609452" h="126244">
                    <a:moveTo>
                      <a:pt x="0" y="0"/>
                    </a:moveTo>
                    <a:lnTo>
                      <a:pt x="609452" y="0"/>
                    </a:lnTo>
                    <a:lnTo>
                      <a:pt x="609452" y="126244"/>
                    </a:lnTo>
                    <a:lnTo>
                      <a:pt x="0" y="126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6630735" y="1005161"/>
                <a:ext cx="326491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326491" h="731341">
                    <a:moveTo>
                      <a:pt x="130596" y="0"/>
                    </a:moveTo>
                    <a:lnTo>
                      <a:pt x="326491" y="0"/>
                    </a:lnTo>
                    <a:lnTo>
                      <a:pt x="243780" y="187188"/>
                    </a:lnTo>
                    <a:lnTo>
                      <a:pt x="243780" y="731341"/>
                    </a:lnTo>
                    <a:lnTo>
                      <a:pt x="74004" y="731341"/>
                    </a:lnTo>
                    <a:lnTo>
                      <a:pt x="74004" y="256840"/>
                    </a:lnTo>
                    <a:lnTo>
                      <a:pt x="0" y="256840"/>
                    </a:lnTo>
                    <a:lnTo>
                      <a:pt x="0" y="108830"/>
                    </a:lnTo>
                    <a:lnTo>
                      <a:pt x="52238" y="108830"/>
                    </a:lnTo>
                    <a:cubicBezTo>
                      <a:pt x="63847" y="108830"/>
                      <a:pt x="72553" y="103026"/>
                      <a:pt x="78358" y="91417"/>
                    </a:cubicBezTo>
                    <a:cubicBezTo>
                      <a:pt x="78358" y="94319"/>
                      <a:pt x="79809" y="92868"/>
                      <a:pt x="82711" y="87064"/>
                    </a:cubicBezTo>
                    <a:lnTo>
                      <a:pt x="130596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6987699" y="1009514"/>
                <a:ext cx="626864" cy="731341"/>
              </a:xfrm>
              <a:custGeom>
                <a:avLst/>
                <a:gdLst/>
                <a:ahLst/>
                <a:cxnLst/>
                <a:rect l="l" t="t" r="r" b="b"/>
                <a:pathLst>
                  <a:path w="626864" h="731341">
                    <a:moveTo>
                      <a:pt x="0" y="0"/>
                    </a:moveTo>
                    <a:lnTo>
                      <a:pt x="626864" y="0"/>
                    </a:lnTo>
                    <a:lnTo>
                      <a:pt x="626864" y="130596"/>
                    </a:lnTo>
                    <a:lnTo>
                      <a:pt x="583332" y="130596"/>
                    </a:lnTo>
                    <a:lnTo>
                      <a:pt x="570272" y="130596"/>
                    </a:lnTo>
                    <a:lnTo>
                      <a:pt x="570272" y="609451"/>
                    </a:lnTo>
                    <a:cubicBezTo>
                      <a:pt x="570272" y="687809"/>
                      <a:pt x="519484" y="728439"/>
                      <a:pt x="417909" y="731341"/>
                    </a:cubicBezTo>
                    <a:lnTo>
                      <a:pt x="113184" y="731341"/>
                    </a:lnTo>
                    <a:lnTo>
                      <a:pt x="113184" y="592038"/>
                    </a:lnTo>
                    <a:lnTo>
                      <a:pt x="370024" y="592038"/>
                    </a:lnTo>
                    <a:cubicBezTo>
                      <a:pt x="390339" y="594940"/>
                      <a:pt x="400496" y="580429"/>
                      <a:pt x="400496" y="548506"/>
                    </a:cubicBezTo>
                    <a:lnTo>
                      <a:pt x="400496" y="130596"/>
                    </a:lnTo>
                    <a:lnTo>
                      <a:pt x="383083" y="130596"/>
                    </a:lnTo>
                    <a:lnTo>
                      <a:pt x="0" y="130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5520663" y="1053046"/>
                <a:ext cx="404849" cy="687809"/>
              </a:xfrm>
              <a:custGeom>
                <a:avLst/>
                <a:gdLst/>
                <a:ahLst/>
                <a:cxnLst/>
                <a:rect l="l" t="t" r="r" b="b"/>
                <a:pathLst>
                  <a:path w="404849" h="687809">
                    <a:moveTo>
                      <a:pt x="4353" y="0"/>
                    </a:moveTo>
                    <a:lnTo>
                      <a:pt x="404849" y="0"/>
                    </a:lnTo>
                    <a:lnTo>
                      <a:pt x="404849" y="121890"/>
                    </a:lnTo>
                    <a:lnTo>
                      <a:pt x="243780" y="121890"/>
                    </a:lnTo>
                    <a:lnTo>
                      <a:pt x="243780" y="239427"/>
                    </a:lnTo>
                    <a:lnTo>
                      <a:pt x="400496" y="239427"/>
                    </a:lnTo>
                    <a:lnTo>
                      <a:pt x="400496" y="361318"/>
                    </a:lnTo>
                    <a:lnTo>
                      <a:pt x="243780" y="361318"/>
                    </a:lnTo>
                    <a:lnTo>
                      <a:pt x="243780" y="535446"/>
                    </a:lnTo>
                    <a:cubicBezTo>
                      <a:pt x="240878" y="567370"/>
                      <a:pt x="255389" y="580430"/>
                      <a:pt x="287312" y="574625"/>
                    </a:cubicBezTo>
                    <a:lnTo>
                      <a:pt x="370024" y="574625"/>
                    </a:lnTo>
                    <a:lnTo>
                      <a:pt x="370024" y="687809"/>
                    </a:lnTo>
                    <a:lnTo>
                      <a:pt x="169775" y="687809"/>
                    </a:lnTo>
                    <a:cubicBezTo>
                      <a:pt x="120439" y="687809"/>
                      <a:pt x="97222" y="652983"/>
                      <a:pt x="100124" y="583332"/>
                    </a:cubicBezTo>
                    <a:lnTo>
                      <a:pt x="100124" y="361318"/>
                    </a:lnTo>
                    <a:lnTo>
                      <a:pt x="0" y="361318"/>
                    </a:lnTo>
                    <a:lnTo>
                      <a:pt x="0" y="239427"/>
                    </a:lnTo>
                    <a:lnTo>
                      <a:pt x="100124" y="239427"/>
                    </a:lnTo>
                    <a:lnTo>
                      <a:pt x="100124" y="121890"/>
                    </a:lnTo>
                    <a:lnTo>
                      <a:pt x="4353" y="121890"/>
                    </a:lnTo>
                    <a:lnTo>
                      <a:pt x="435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6199765" y="1318593"/>
                <a:ext cx="309079" cy="422469"/>
              </a:xfrm>
              <a:custGeom>
                <a:avLst/>
                <a:gdLst/>
                <a:ahLst/>
                <a:cxnLst/>
                <a:rect l="l" t="t" r="r" b="b"/>
                <a:pathLst>
                  <a:path w="309079" h="422469">
                    <a:moveTo>
                      <a:pt x="0" y="0"/>
                    </a:moveTo>
                    <a:lnTo>
                      <a:pt x="130597" y="0"/>
                    </a:lnTo>
                    <a:lnTo>
                      <a:pt x="143657" y="74004"/>
                    </a:lnTo>
                    <a:lnTo>
                      <a:pt x="178483" y="74004"/>
                    </a:lnTo>
                    <a:cubicBezTo>
                      <a:pt x="192993" y="74004"/>
                      <a:pt x="200249" y="66749"/>
                      <a:pt x="200249" y="52238"/>
                    </a:cubicBezTo>
                    <a:lnTo>
                      <a:pt x="200249" y="4353"/>
                    </a:lnTo>
                    <a:lnTo>
                      <a:pt x="309079" y="4353"/>
                    </a:lnTo>
                    <a:lnTo>
                      <a:pt x="309079" y="74004"/>
                    </a:lnTo>
                    <a:cubicBezTo>
                      <a:pt x="306177" y="134950"/>
                      <a:pt x="280058" y="165422"/>
                      <a:pt x="230721" y="165422"/>
                    </a:cubicBezTo>
                    <a:lnTo>
                      <a:pt x="161070" y="165422"/>
                    </a:lnTo>
                    <a:lnTo>
                      <a:pt x="187189" y="291666"/>
                    </a:lnTo>
                    <a:cubicBezTo>
                      <a:pt x="187189" y="311981"/>
                      <a:pt x="203151" y="322138"/>
                      <a:pt x="235075" y="322138"/>
                    </a:cubicBezTo>
                    <a:lnTo>
                      <a:pt x="300373" y="322138"/>
                    </a:lnTo>
                    <a:lnTo>
                      <a:pt x="300373" y="422262"/>
                    </a:lnTo>
                    <a:lnTo>
                      <a:pt x="143657" y="422262"/>
                    </a:lnTo>
                    <a:cubicBezTo>
                      <a:pt x="97222" y="425164"/>
                      <a:pt x="69652" y="397594"/>
                      <a:pt x="60946" y="3395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721371" y="1871656"/>
              <a:ext cx="3731389" cy="236983"/>
              <a:chOff x="3343443" y="1696410"/>
              <a:chExt cx="4014360" cy="303182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343443" y="1696410"/>
                <a:ext cx="259184" cy="303182"/>
              </a:xfrm>
              <a:custGeom>
                <a:avLst/>
                <a:gdLst/>
                <a:ahLst/>
                <a:cxnLst/>
                <a:rect l="l" t="t" r="r" b="b"/>
                <a:pathLst>
                  <a:path w="259184" h="303182">
                    <a:moveTo>
                      <a:pt x="138392" y="0"/>
                    </a:moveTo>
                    <a:cubicBezTo>
                      <a:pt x="167723" y="0"/>
                      <a:pt x="192388" y="7466"/>
                      <a:pt x="212387" y="22399"/>
                    </a:cubicBezTo>
                    <a:cubicBezTo>
                      <a:pt x="232386" y="37331"/>
                      <a:pt x="246318" y="58330"/>
                      <a:pt x="254184" y="85395"/>
                    </a:cubicBezTo>
                    <a:lnTo>
                      <a:pt x="215987" y="94395"/>
                    </a:lnTo>
                    <a:cubicBezTo>
                      <a:pt x="209187" y="73062"/>
                      <a:pt x="199321" y="57530"/>
                      <a:pt x="186389" y="47797"/>
                    </a:cubicBezTo>
                    <a:cubicBezTo>
                      <a:pt x="173456" y="38065"/>
                      <a:pt x="157190" y="33198"/>
                      <a:pt x="137592" y="33198"/>
                    </a:cubicBezTo>
                    <a:cubicBezTo>
                      <a:pt x="115060" y="33198"/>
                      <a:pt x="96227" y="38598"/>
                      <a:pt x="81095" y="49397"/>
                    </a:cubicBezTo>
                    <a:cubicBezTo>
                      <a:pt x="65963" y="60197"/>
                      <a:pt x="55330" y="74696"/>
                      <a:pt x="49197" y="92895"/>
                    </a:cubicBezTo>
                    <a:cubicBezTo>
                      <a:pt x="43064" y="111093"/>
                      <a:pt x="39997" y="129859"/>
                      <a:pt x="39997" y="149191"/>
                    </a:cubicBezTo>
                    <a:cubicBezTo>
                      <a:pt x="39997" y="174123"/>
                      <a:pt x="43631" y="195888"/>
                      <a:pt x="50897" y="214487"/>
                    </a:cubicBezTo>
                    <a:cubicBezTo>
                      <a:pt x="58163" y="233086"/>
                      <a:pt x="69462" y="246985"/>
                      <a:pt x="84795" y="256185"/>
                    </a:cubicBezTo>
                    <a:cubicBezTo>
                      <a:pt x="100127" y="265384"/>
                      <a:pt x="116726" y="269984"/>
                      <a:pt x="134592" y="269984"/>
                    </a:cubicBezTo>
                    <a:cubicBezTo>
                      <a:pt x="156324" y="269984"/>
                      <a:pt x="174723" y="263718"/>
                      <a:pt x="189788" y="251185"/>
                    </a:cubicBezTo>
                    <a:cubicBezTo>
                      <a:pt x="204854" y="238652"/>
                      <a:pt x="215054" y="220054"/>
                      <a:pt x="220387" y="195388"/>
                    </a:cubicBezTo>
                    <a:lnTo>
                      <a:pt x="259184" y="205188"/>
                    </a:lnTo>
                    <a:cubicBezTo>
                      <a:pt x="251051" y="237052"/>
                      <a:pt x="236419" y="261351"/>
                      <a:pt x="215287" y="278083"/>
                    </a:cubicBezTo>
                    <a:cubicBezTo>
                      <a:pt x="194155" y="294816"/>
                      <a:pt x="168323" y="303182"/>
                      <a:pt x="137792" y="303182"/>
                    </a:cubicBezTo>
                    <a:cubicBezTo>
                      <a:pt x="106193" y="303182"/>
                      <a:pt x="80495" y="296749"/>
                      <a:pt x="60696" y="283883"/>
                    </a:cubicBezTo>
                    <a:cubicBezTo>
                      <a:pt x="40897" y="271017"/>
                      <a:pt x="25832" y="252385"/>
                      <a:pt x="15499" y="227986"/>
                    </a:cubicBezTo>
                    <a:cubicBezTo>
                      <a:pt x="5166" y="203588"/>
                      <a:pt x="0" y="177389"/>
                      <a:pt x="0" y="149391"/>
                    </a:cubicBezTo>
                    <a:cubicBezTo>
                      <a:pt x="0" y="118860"/>
                      <a:pt x="5833" y="92228"/>
                      <a:pt x="17499" y="69496"/>
                    </a:cubicBezTo>
                    <a:cubicBezTo>
                      <a:pt x="29165" y="46764"/>
                      <a:pt x="45764" y="29498"/>
                      <a:pt x="67296" y="17699"/>
                    </a:cubicBezTo>
                    <a:cubicBezTo>
                      <a:pt x="88828" y="5900"/>
                      <a:pt x="112526" y="0"/>
                      <a:pt x="13839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660642" y="1701410"/>
                <a:ext cx="229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99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20393"/>
                    </a:lnTo>
                    <a:lnTo>
                      <a:pt x="191189" y="120393"/>
                    </a:lnTo>
                    <a:lnTo>
                      <a:pt x="191189" y="0"/>
                    </a:lnTo>
                    <a:lnTo>
                      <a:pt x="229986" y="0"/>
                    </a:lnTo>
                    <a:lnTo>
                      <a:pt x="229986" y="293182"/>
                    </a:lnTo>
                    <a:lnTo>
                      <a:pt x="191189" y="293182"/>
                    </a:lnTo>
                    <a:lnTo>
                      <a:pt x="191189" y="154991"/>
                    </a:lnTo>
                    <a:lnTo>
                      <a:pt x="38798" y="154991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970842" y="1701410"/>
                <a:ext cx="38798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38798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08766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360669" y="1701410"/>
                <a:ext cx="274384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4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4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239118" y="1701410"/>
                <a:ext cx="221387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21387" h="293182">
                    <a:moveTo>
                      <a:pt x="0" y="0"/>
                    </a:moveTo>
                    <a:lnTo>
                      <a:pt x="109994" y="0"/>
                    </a:lnTo>
                    <a:cubicBezTo>
                      <a:pt x="132392" y="0"/>
                      <a:pt x="150358" y="2966"/>
                      <a:pt x="163890" y="8899"/>
                    </a:cubicBezTo>
                    <a:cubicBezTo>
                      <a:pt x="177423" y="14832"/>
                      <a:pt x="188022" y="23965"/>
                      <a:pt x="195688" y="36298"/>
                    </a:cubicBezTo>
                    <a:cubicBezTo>
                      <a:pt x="203355" y="48630"/>
                      <a:pt x="207188" y="61530"/>
                      <a:pt x="207188" y="74995"/>
                    </a:cubicBezTo>
                    <a:cubicBezTo>
                      <a:pt x="207188" y="87528"/>
                      <a:pt x="203788" y="99327"/>
                      <a:pt x="196988" y="110393"/>
                    </a:cubicBezTo>
                    <a:cubicBezTo>
                      <a:pt x="190189" y="121459"/>
                      <a:pt x="179923" y="130392"/>
                      <a:pt x="166190" y="137192"/>
                    </a:cubicBezTo>
                    <a:cubicBezTo>
                      <a:pt x="183923" y="142391"/>
                      <a:pt x="197555" y="151257"/>
                      <a:pt x="207088" y="163790"/>
                    </a:cubicBezTo>
                    <a:cubicBezTo>
                      <a:pt x="216621" y="176323"/>
                      <a:pt x="221387" y="191122"/>
                      <a:pt x="221387" y="208187"/>
                    </a:cubicBezTo>
                    <a:cubicBezTo>
                      <a:pt x="221387" y="221920"/>
                      <a:pt x="218487" y="234686"/>
                      <a:pt x="212687" y="246485"/>
                    </a:cubicBezTo>
                    <a:cubicBezTo>
                      <a:pt x="206888" y="258284"/>
                      <a:pt x="199722" y="267384"/>
                      <a:pt x="191189" y="273783"/>
                    </a:cubicBezTo>
                    <a:cubicBezTo>
                      <a:pt x="182656" y="280183"/>
                      <a:pt x="171956" y="285016"/>
                      <a:pt x="159091" y="288282"/>
                    </a:cubicBezTo>
                    <a:cubicBezTo>
                      <a:pt x="146225" y="291549"/>
                      <a:pt x="130459" y="293182"/>
                      <a:pt x="111794" y="293182"/>
                    </a:cubicBezTo>
                    <a:lnTo>
                      <a:pt x="0" y="293182"/>
                    </a:lnTo>
                    <a:lnTo>
                      <a:pt x="0" y="0"/>
                    </a:lnTo>
                    <a:close/>
                    <a:moveTo>
                      <a:pt x="38798" y="34598"/>
                    </a:moveTo>
                    <a:lnTo>
                      <a:pt x="38798" y="123192"/>
                    </a:lnTo>
                    <a:lnTo>
                      <a:pt x="102194" y="123192"/>
                    </a:lnTo>
                    <a:cubicBezTo>
                      <a:pt x="119393" y="123192"/>
                      <a:pt x="131726" y="122059"/>
                      <a:pt x="139192" y="119793"/>
                    </a:cubicBezTo>
                    <a:cubicBezTo>
                      <a:pt x="149058" y="116859"/>
                      <a:pt x="156491" y="111993"/>
                      <a:pt x="161490" y="105194"/>
                    </a:cubicBezTo>
                    <a:cubicBezTo>
                      <a:pt x="166490" y="98394"/>
                      <a:pt x="168990" y="89861"/>
                      <a:pt x="168990" y="79595"/>
                    </a:cubicBezTo>
                    <a:cubicBezTo>
                      <a:pt x="168990" y="69862"/>
                      <a:pt x="166657" y="61296"/>
                      <a:pt x="161990" y="53897"/>
                    </a:cubicBezTo>
                    <a:cubicBezTo>
                      <a:pt x="157324" y="46497"/>
                      <a:pt x="150658" y="41431"/>
                      <a:pt x="141992" y="38698"/>
                    </a:cubicBezTo>
                    <a:cubicBezTo>
                      <a:pt x="133326" y="35964"/>
                      <a:pt x="118460" y="34598"/>
                      <a:pt x="97394" y="34598"/>
                    </a:cubicBezTo>
                    <a:lnTo>
                      <a:pt x="38798" y="34598"/>
                    </a:lnTo>
                    <a:close/>
                    <a:moveTo>
                      <a:pt x="38798" y="157790"/>
                    </a:moveTo>
                    <a:lnTo>
                      <a:pt x="38798" y="258584"/>
                    </a:lnTo>
                    <a:lnTo>
                      <a:pt x="111794" y="258584"/>
                    </a:lnTo>
                    <a:cubicBezTo>
                      <a:pt x="124326" y="258584"/>
                      <a:pt x="133126" y="258118"/>
                      <a:pt x="138192" y="257184"/>
                    </a:cubicBezTo>
                    <a:cubicBezTo>
                      <a:pt x="147125" y="255584"/>
                      <a:pt x="154591" y="252918"/>
                      <a:pt x="160591" y="249185"/>
                    </a:cubicBezTo>
                    <a:cubicBezTo>
                      <a:pt x="166590" y="245452"/>
                      <a:pt x="171523" y="240019"/>
                      <a:pt x="175390" y="232886"/>
                    </a:cubicBezTo>
                    <a:cubicBezTo>
                      <a:pt x="179256" y="225753"/>
                      <a:pt x="181189" y="217520"/>
                      <a:pt x="181189" y="208187"/>
                    </a:cubicBezTo>
                    <a:cubicBezTo>
                      <a:pt x="181189" y="197255"/>
                      <a:pt x="178389" y="187755"/>
                      <a:pt x="172790" y="179689"/>
                    </a:cubicBezTo>
                    <a:cubicBezTo>
                      <a:pt x="167190" y="171623"/>
                      <a:pt x="159424" y="165957"/>
                      <a:pt x="149491" y="162690"/>
                    </a:cubicBezTo>
                    <a:cubicBezTo>
                      <a:pt x="139558" y="159424"/>
                      <a:pt x="125259" y="157790"/>
                      <a:pt x="106594" y="157790"/>
                    </a:cubicBezTo>
                    <a:lnTo>
                      <a:pt x="38798" y="15779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6494270" y="1701410"/>
                <a:ext cx="274383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74383" h="293182">
                    <a:moveTo>
                      <a:pt x="112593" y="0"/>
                    </a:moveTo>
                    <a:lnTo>
                      <a:pt x="154391" y="0"/>
                    </a:lnTo>
                    <a:lnTo>
                      <a:pt x="274383" y="293182"/>
                    </a:lnTo>
                    <a:lnTo>
                      <a:pt x="230186" y="293182"/>
                    </a:lnTo>
                    <a:lnTo>
                      <a:pt x="195988" y="204387"/>
                    </a:lnTo>
                    <a:lnTo>
                      <a:pt x="73396" y="204387"/>
                    </a:lnTo>
                    <a:lnTo>
                      <a:pt x="41198" y="293182"/>
                    </a:lnTo>
                    <a:lnTo>
                      <a:pt x="0" y="293182"/>
                    </a:lnTo>
                    <a:lnTo>
                      <a:pt x="112593" y="0"/>
                    </a:lnTo>
                    <a:close/>
                    <a:moveTo>
                      <a:pt x="132592" y="30798"/>
                    </a:moveTo>
                    <a:cubicBezTo>
                      <a:pt x="128859" y="49597"/>
                      <a:pt x="123593" y="68262"/>
                      <a:pt x="116793" y="86795"/>
                    </a:cubicBezTo>
                    <a:lnTo>
                      <a:pt x="84595" y="172789"/>
                    </a:lnTo>
                    <a:lnTo>
                      <a:pt x="183989" y="172789"/>
                    </a:lnTo>
                    <a:lnTo>
                      <a:pt x="153391" y="91594"/>
                    </a:lnTo>
                    <a:cubicBezTo>
                      <a:pt x="144058" y="66929"/>
                      <a:pt x="137125" y="46664"/>
                      <a:pt x="132592" y="3079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6811817" y="1701410"/>
                <a:ext cx="2309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30986" h="293182">
                    <a:moveTo>
                      <a:pt x="0" y="0"/>
                    </a:moveTo>
                    <a:lnTo>
                      <a:pt x="39798" y="0"/>
                    </a:lnTo>
                    <a:lnTo>
                      <a:pt x="193788" y="230186"/>
                    </a:lnTo>
                    <a:lnTo>
                      <a:pt x="193788" y="0"/>
                    </a:lnTo>
                    <a:lnTo>
                      <a:pt x="230986" y="0"/>
                    </a:lnTo>
                    <a:lnTo>
                      <a:pt x="230986" y="293182"/>
                    </a:lnTo>
                    <a:lnTo>
                      <a:pt x="191189" y="293182"/>
                    </a:lnTo>
                    <a:lnTo>
                      <a:pt x="37198" y="62796"/>
                    </a:lnTo>
                    <a:lnTo>
                      <a:pt x="371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115417" y="1701410"/>
                <a:ext cx="242386" cy="293182"/>
              </a:xfrm>
              <a:custGeom>
                <a:avLst/>
                <a:gdLst/>
                <a:ahLst/>
                <a:cxnLst/>
                <a:rect l="l" t="t" r="r" b="b"/>
                <a:pathLst>
                  <a:path w="242386" h="293182">
                    <a:moveTo>
                      <a:pt x="0" y="0"/>
                    </a:moveTo>
                    <a:lnTo>
                      <a:pt x="38798" y="0"/>
                    </a:lnTo>
                    <a:lnTo>
                      <a:pt x="38798" y="145391"/>
                    </a:lnTo>
                    <a:lnTo>
                      <a:pt x="184389" y="0"/>
                    </a:lnTo>
                    <a:lnTo>
                      <a:pt x="236986" y="0"/>
                    </a:lnTo>
                    <a:lnTo>
                      <a:pt x="113993" y="118793"/>
                    </a:lnTo>
                    <a:lnTo>
                      <a:pt x="242386" y="293182"/>
                    </a:lnTo>
                    <a:lnTo>
                      <a:pt x="191189" y="293182"/>
                    </a:lnTo>
                    <a:lnTo>
                      <a:pt x="86795" y="144791"/>
                    </a:lnTo>
                    <a:lnTo>
                      <a:pt x="38798" y="191588"/>
                    </a:lnTo>
                    <a:lnTo>
                      <a:pt x="38798" y="293182"/>
                    </a:lnTo>
                    <a:lnTo>
                      <a:pt x="0" y="293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96900" dist="50800" dir="5400000" sx="200000" sy="200000" algn="ctr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0" y="3103434"/>
            <a:ext cx="9144000" cy="2040066"/>
            <a:chOff x="0" y="3103434"/>
            <a:chExt cx="9144000" cy="2040066"/>
          </a:xfrm>
        </p:grpSpPr>
        <p:sp>
          <p:nvSpPr>
            <p:cNvPr id="4" name="矩形 3"/>
            <p:cNvSpPr/>
            <p:nvPr/>
          </p:nvSpPr>
          <p:spPr>
            <a:xfrm flipV="1">
              <a:off x="0" y="3188992"/>
              <a:ext cx="9144000" cy="19545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flipV="1">
              <a:off x="0" y="3103434"/>
              <a:ext cx="9144000" cy="1163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3856038" y="4381005"/>
            <a:ext cx="1431925" cy="27432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 </a:t>
            </a:r>
            <a:r>
              <a:rPr lang="zh-CN" altLang="en-US" sz="1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小Q办公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123728" y="3365585"/>
            <a:ext cx="4896544" cy="64632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矩形 179"/>
          <p:cNvSpPr/>
          <p:nvPr/>
        </p:nvSpPr>
        <p:spPr>
          <a:xfrm>
            <a:off x="2788972" y="4083918"/>
            <a:ext cx="3566057" cy="274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zh-CN" altLang="en-US" sz="1300" spc="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300" spc="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300" spc="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sz="1300" spc="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300" spc="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理财计划</a:t>
            </a:r>
            <a:r>
              <a:rPr lang="en-US" altLang="zh-CN" sz="1300" spc="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300" spc="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 spc="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en-US" altLang="zh-CN" sz="1300" spc="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-24816" y="3637174"/>
            <a:ext cx="9202784" cy="1533339"/>
          </a:xfrm>
          <a:custGeom>
            <a:avLst/>
            <a:gdLst>
              <a:gd name="connsiteX0" fmla="*/ 6539507 w 9202784"/>
              <a:gd name="connsiteY0" fmla="*/ 752776 h 1533339"/>
              <a:gd name="connsiteX1" fmla="*/ 7202819 w 9202784"/>
              <a:gd name="connsiteY1" fmla="*/ 1217232 h 1533339"/>
              <a:gd name="connsiteX2" fmla="*/ 8518949 w 9202784"/>
              <a:gd name="connsiteY2" fmla="*/ 1217232 h 1533339"/>
              <a:gd name="connsiteX3" fmla="*/ 7522920 w 9202784"/>
              <a:gd name="connsiteY3" fmla="*/ 752776 h 1533339"/>
              <a:gd name="connsiteX4" fmla="*/ 5539591 w 9202784"/>
              <a:gd name="connsiteY4" fmla="*/ 752776 h 1533339"/>
              <a:gd name="connsiteX5" fmla="*/ 5869530 w 9202784"/>
              <a:gd name="connsiteY5" fmla="*/ 1217232 h 1533339"/>
              <a:gd name="connsiteX6" fmla="*/ 7171437 w 9202784"/>
              <a:gd name="connsiteY6" fmla="*/ 1217232 h 1533339"/>
              <a:gd name="connsiteX7" fmla="*/ 6508125 w 9202784"/>
              <a:gd name="connsiteY7" fmla="*/ 752776 h 1533339"/>
              <a:gd name="connsiteX8" fmla="*/ 4524807 w 9202784"/>
              <a:gd name="connsiteY8" fmla="*/ 752776 h 1533339"/>
              <a:gd name="connsiteX9" fmla="*/ 4524807 w 9202784"/>
              <a:gd name="connsiteY9" fmla="*/ 1217232 h 1533339"/>
              <a:gd name="connsiteX10" fmla="*/ 5847450 w 9202784"/>
              <a:gd name="connsiteY10" fmla="*/ 1217232 h 1533339"/>
              <a:gd name="connsiteX11" fmla="*/ 5517511 w 9202784"/>
              <a:gd name="connsiteY11" fmla="*/ 752776 h 1533339"/>
              <a:gd name="connsiteX12" fmla="*/ 3497043 w 9202784"/>
              <a:gd name="connsiteY12" fmla="*/ 752776 h 1533339"/>
              <a:gd name="connsiteX13" fmla="*/ 3174869 w 9202784"/>
              <a:gd name="connsiteY13" fmla="*/ 1217232 h 1533339"/>
              <a:gd name="connsiteX14" fmla="*/ 4506807 w 9202784"/>
              <a:gd name="connsiteY14" fmla="*/ 1217232 h 1533339"/>
              <a:gd name="connsiteX15" fmla="*/ 4506807 w 9202784"/>
              <a:gd name="connsiteY15" fmla="*/ 752776 h 1533339"/>
              <a:gd name="connsiteX16" fmla="*/ 2481307 w 9202784"/>
              <a:gd name="connsiteY16" fmla="*/ 752776 h 1533339"/>
              <a:gd name="connsiteX17" fmla="*/ 1842039 w 9202784"/>
              <a:gd name="connsiteY17" fmla="*/ 1217232 h 1533339"/>
              <a:gd name="connsiteX18" fmla="*/ 3152962 w 9202784"/>
              <a:gd name="connsiteY18" fmla="*/ 1217232 h 1533339"/>
              <a:gd name="connsiteX19" fmla="*/ 3475136 w 9202784"/>
              <a:gd name="connsiteY19" fmla="*/ 752776 h 1533339"/>
              <a:gd name="connsiteX20" fmla="*/ 1422856 w 9202784"/>
              <a:gd name="connsiteY20" fmla="*/ 752776 h 1533339"/>
              <a:gd name="connsiteX21" fmla="*/ 470580 w 9202784"/>
              <a:gd name="connsiteY21" fmla="*/ 1217232 h 1533339"/>
              <a:gd name="connsiteX22" fmla="*/ 1811415 w 9202784"/>
              <a:gd name="connsiteY22" fmla="*/ 1217232 h 1533339"/>
              <a:gd name="connsiteX23" fmla="*/ 2450684 w 9202784"/>
              <a:gd name="connsiteY23" fmla="*/ 752776 h 1533339"/>
              <a:gd name="connsiteX24" fmla="*/ 4506807 w 9202784"/>
              <a:gd name="connsiteY24" fmla="*/ 0 h 1533339"/>
              <a:gd name="connsiteX25" fmla="*/ 4524807 w 9202784"/>
              <a:gd name="connsiteY25" fmla="*/ 0 h 1533339"/>
              <a:gd name="connsiteX26" fmla="*/ 4524807 w 9202784"/>
              <a:gd name="connsiteY26" fmla="*/ 734776 h 1533339"/>
              <a:gd name="connsiteX27" fmla="*/ 5504724 w 9202784"/>
              <a:gd name="connsiteY27" fmla="*/ 734776 h 1533339"/>
              <a:gd name="connsiteX28" fmla="*/ 5018157 w 9202784"/>
              <a:gd name="connsiteY28" fmla="*/ 49834 h 1533339"/>
              <a:gd name="connsiteX29" fmla="*/ 5032832 w 9202784"/>
              <a:gd name="connsiteY29" fmla="*/ 39410 h 1533339"/>
              <a:gd name="connsiteX30" fmla="*/ 5526804 w 9202784"/>
              <a:gd name="connsiteY30" fmla="*/ 734776 h 1533339"/>
              <a:gd name="connsiteX31" fmla="*/ 6482418 w 9202784"/>
              <a:gd name="connsiteY31" fmla="*/ 734776 h 1533339"/>
              <a:gd name="connsiteX32" fmla="*/ 5534816 w 9202784"/>
              <a:gd name="connsiteY32" fmla="*/ 71258 h 1533339"/>
              <a:gd name="connsiteX33" fmla="*/ 5545141 w 9202784"/>
              <a:gd name="connsiteY33" fmla="*/ 56513 h 1533339"/>
              <a:gd name="connsiteX34" fmla="*/ 6513800 w 9202784"/>
              <a:gd name="connsiteY34" fmla="*/ 734776 h 1533339"/>
              <a:gd name="connsiteX35" fmla="*/ 7484319 w 9202784"/>
              <a:gd name="connsiteY35" fmla="*/ 734776 h 1533339"/>
              <a:gd name="connsiteX36" fmla="*/ 6224771 w 9202784"/>
              <a:gd name="connsiteY36" fmla="*/ 147439 h 1533339"/>
              <a:gd name="connsiteX37" fmla="*/ 6232378 w 9202784"/>
              <a:gd name="connsiteY37" fmla="*/ 131126 h 1533339"/>
              <a:gd name="connsiteX38" fmla="*/ 7526910 w 9202784"/>
              <a:gd name="connsiteY38" fmla="*/ 734776 h 1533339"/>
              <a:gd name="connsiteX39" fmla="*/ 8474658 w 9202784"/>
              <a:gd name="connsiteY39" fmla="*/ 734776 h 1533339"/>
              <a:gd name="connsiteX40" fmla="*/ 6828602 w 9202784"/>
              <a:gd name="connsiteY40" fmla="*/ 135661 h 1533339"/>
              <a:gd name="connsiteX41" fmla="*/ 6834759 w 9202784"/>
              <a:gd name="connsiteY41" fmla="*/ 118747 h 1533339"/>
              <a:gd name="connsiteX42" fmla="*/ 8527286 w 9202784"/>
              <a:gd name="connsiteY42" fmla="*/ 734776 h 1533339"/>
              <a:gd name="connsiteX43" fmla="*/ 9168815 w 9202784"/>
              <a:gd name="connsiteY43" fmla="*/ 734776 h 1533339"/>
              <a:gd name="connsiteX44" fmla="*/ 9168815 w 9202784"/>
              <a:gd name="connsiteY44" fmla="*/ 752776 h 1533339"/>
              <a:gd name="connsiteX45" fmla="*/ 8576741 w 9202784"/>
              <a:gd name="connsiteY45" fmla="*/ 752776 h 1533339"/>
              <a:gd name="connsiteX46" fmla="*/ 9202784 w 9202784"/>
              <a:gd name="connsiteY46" fmla="*/ 980637 h 1533339"/>
              <a:gd name="connsiteX47" fmla="*/ 9196628 w 9202784"/>
              <a:gd name="connsiteY47" fmla="*/ 997552 h 1533339"/>
              <a:gd name="connsiteX48" fmla="*/ 8524113 w 9202784"/>
              <a:gd name="connsiteY48" fmla="*/ 752776 h 1533339"/>
              <a:gd name="connsiteX49" fmla="*/ 7565511 w 9202784"/>
              <a:gd name="connsiteY49" fmla="*/ 752776 h 1533339"/>
              <a:gd name="connsiteX50" fmla="*/ 8561540 w 9202784"/>
              <a:gd name="connsiteY50" fmla="*/ 1217232 h 1533339"/>
              <a:gd name="connsiteX51" fmla="*/ 9168815 w 9202784"/>
              <a:gd name="connsiteY51" fmla="*/ 1217232 h 1533339"/>
              <a:gd name="connsiteX52" fmla="*/ 9168815 w 9202784"/>
              <a:gd name="connsiteY52" fmla="*/ 1235232 h 1533339"/>
              <a:gd name="connsiteX53" fmla="*/ 8600141 w 9202784"/>
              <a:gd name="connsiteY53" fmla="*/ 1235232 h 1533339"/>
              <a:gd name="connsiteX54" fmla="*/ 9168815 w 9202784"/>
              <a:gd name="connsiteY54" fmla="*/ 1500409 h 1533339"/>
              <a:gd name="connsiteX55" fmla="*/ 9161208 w 9202784"/>
              <a:gd name="connsiteY55" fmla="*/ 1516723 h 1533339"/>
              <a:gd name="connsiteX56" fmla="*/ 8557550 w 9202784"/>
              <a:gd name="connsiteY56" fmla="*/ 1235232 h 1533339"/>
              <a:gd name="connsiteX57" fmla="*/ 7228526 w 9202784"/>
              <a:gd name="connsiteY57" fmla="*/ 1235232 h 1533339"/>
              <a:gd name="connsiteX58" fmla="*/ 7609404 w 9202784"/>
              <a:gd name="connsiteY58" fmla="*/ 1501926 h 1533339"/>
              <a:gd name="connsiteX59" fmla="*/ 7599080 w 9202784"/>
              <a:gd name="connsiteY59" fmla="*/ 1516671 h 1533339"/>
              <a:gd name="connsiteX60" fmla="*/ 7197144 w 9202784"/>
              <a:gd name="connsiteY60" fmla="*/ 1235232 h 1533339"/>
              <a:gd name="connsiteX61" fmla="*/ 5882317 w 9202784"/>
              <a:gd name="connsiteY61" fmla="*/ 1235232 h 1533339"/>
              <a:gd name="connsiteX62" fmla="*/ 6075259 w 9202784"/>
              <a:gd name="connsiteY62" fmla="*/ 1506838 h 1533339"/>
              <a:gd name="connsiteX63" fmla="*/ 6060585 w 9202784"/>
              <a:gd name="connsiteY63" fmla="*/ 1517262 h 1533339"/>
              <a:gd name="connsiteX64" fmla="*/ 5860237 w 9202784"/>
              <a:gd name="connsiteY64" fmla="*/ 1235232 h 1533339"/>
              <a:gd name="connsiteX65" fmla="*/ 4524807 w 9202784"/>
              <a:gd name="connsiteY65" fmla="*/ 1235232 h 1533339"/>
              <a:gd name="connsiteX66" fmla="*/ 4524807 w 9202784"/>
              <a:gd name="connsiteY66" fmla="*/ 1512000 h 1533339"/>
              <a:gd name="connsiteX67" fmla="*/ 4506807 w 9202784"/>
              <a:gd name="connsiteY67" fmla="*/ 1512000 h 1533339"/>
              <a:gd name="connsiteX68" fmla="*/ 4506807 w 9202784"/>
              <a:gd name="connsiteY68" fmla="*/ 1235232 h 1533339"/>
              <a:gd name="connsiteX69" fmla="*/ 3162383 w 9202784"/>
              <a:gd name="connsiteY69" fmla="*/ 1235232 h 1533339"/>
              <a:gd name="connsiteX70" fmla="*/ 2959451 w 9202784"/>
              <a:gd name="connsiteY70" fmla="*/ 1527785 h 1533339"/>
              <a:gd name="connsiteX71" fmla="*/ 2944661 w 9202784"/>
              <a:gd name="connsiteY71" fmla="*/ 1517526 h 1533339"/>
              <a:gd name="connsiteX72" fmla="*/ 3140476 w 9202784"/>
              <a:gd name="connsiteY72" fmla="*/ 1235232 h 1533339"/>
              <a:gd name="connsiteX73" fmla="*/ 1817263 w 9202784"/>
              <a:gd name="connsiteY73" fmla="*/ 1235232 h 1533339"/>
              <a:gd name="connsiteX74" fmla="*/ 1406955 w 9202784"/>
              <a:gd name="connsiteY74" fmla="*/ 1533339 h 1533339"/>
              <a:gd name="connsiteX75" fmla="*/ 1396375 w 9202784"/>
              <a:gd name="connsiteY75" fmla="*/ 1518776 h 1533339"/>
              <a:gd name="connsiteX76" fmla="*/ 1786640 w 9202784"/>
              <a:gd name="connsiteY76" fmla="*/ 1235232 h 1533339"/>
              <a:gd name="connsiteX77" fmla="*/ 433675 w 9202784"/>
              <a:gd name="connsiteY77" fmla="*/ 1235232 h 1533339"/>
              <a:gd name="connsiteX78" fmla="*/ 9751 w 9202784"/>
              <a:gd name="connsiteY78" fmla="*/ 1441994 h 1533339"/>
              <a:gd name="connsiteX79" fmla="*/ 1860 w 9202784"/>
              <a:gd name="connsiteY79" fmla="*/ 1425815 h 1533339"/>
              <a:gd name="connsiteX80" fmla="*/ 392613 w 9202784"/>
              <a:gd name="connsiteY80" fmla="*/ 1235232 h 1533339"/>
              <a:gd name="connsiteX81" fmla="*/ 12017 w 9202784"/>
              <a:gd name="connsiteY81" fmla="*/ 1235232 h 1533339"/>
              <a:gd name="connsiteX82" fmla="*/ 12017 w 9202784"/>
              <a:gd name="connsiteY82" fmla="*/ 1217232 h 1533339"/>
              <a:gd name="connsiteX83" fmla="*/ 429519 w 9202784"/>
              <a:gd name="connsiteY83" fmla="*/ 1217232 h 1533339"/>
              <a:gd name="connsiteX84" fmla="*/ 1381795 w 9202784"/>
              <a:gd name="connsiteY84" fmla="*/ 752776 h 1533339"/>
              <a:gd name="connsiteX85" fmla="*/ 386635 w 9202784"/>
              <a:gd name="connsiteY85" fmla="*/ 752776 h 1533339"/>
              <a:gd name="connsiteX86" fmla="*/ 6031 w 9202784"/>
              <a:gd name="connsiteY86" fmla="*/ 888137 h 1533339"/>
              <a:gd name="connsiteX87" fmla="*/ 0 w 9202784"/>
              <a:gd name="connsiteY87" fmla="*/ 871177 h 1533339"/>
              <a:gd name="connsiteX88" fmla="*/ 332917 w 9202784"/>
              <a:gd name="connsiteY88" fmla="*/ 752776 h 1533339"/>
              <a:gd name="connsiteX89" fmla="*/ 12017 w 9202784"/>
              <a:gd name="connsiteY89" fmla="*/ 752776 h 1533339"/>
              <a:gd name="connsiteX90" fmla="*/ 12017 w 9202784"/>
              <a:gd name="connsiteY90" fmla="*/ 734776 h 1533339"/>
              <a:gd name="connsiteX91" fmla="*/ 383529 w 9202784"/>
              <a:gd name="connsiteY91" fmla="*/ 734776 h 1533339"/>
              <a:gd name="connsiteX92" fmla="*/ 2306476 w 9202784"/>
              <a:gd name="connsiteY92" fmla="*/ 50886 h 1533339"/>
              <a:gd name="connsiteX93" fmla="*/ 2312507 w 9202784"/>
              <a:gd name="connsiteY93" fmla="*/ 67845 h 1533339"/>
              <a:gd name="connsiteX94" fmla="*/ 437247 w 9202784"/>
              <a:gd name="connsiteY94" fmla="*/ 734776 h 1533339"/>
              <a:gd name="connsiteX95" fmla="*/ 1418701 w 9202784"/>
              <a:gd name="connsiteY95" fmla="*/ 734776 h 1533339"/>
              <a:gd name="connsiteX96" fmla="*/ 2719814 w 9202784"/>
              <a:gd name="connsiteY96" fmla="*/ 100181 h 1533339"/>
              <a:gd name="connsiteX97" fmla="*/ 2727704 w 9202784"/>
              <a:gd name="connsiteY97" fmla="*/ 116359 h 1533339"/>
              <a:gd name="connsiteX98" fmla="*/ 1459761 w 9202784"/>
              <a:gd name="connsiteY98" fmla="*/ 734776 h 1533339"/>
              <a:gd name="connsiteX99" fmla="*/ 2475459 w 9202784"/>
              <a:gd name="connsiteY99" fmla="*/ 734776 h 1533339"/>
              <a:gd name="connsiteX100" fmla="*/ 3376849 w 9202784"/>
              <a:gd name="connsiteY100" fmla="*/ 79878 h 1533339"/>
              <a:gd name="connsiteX101" fmla="*/ 3387429 w 9202784"/>
              <a:gd name="connsiteY101" fmla="*/ 94440 h 1533339"/>
              <a:gd name="connsiteX102" fmla="*/ 2506082 w 9202784"/>
              <a:gd name="connsiteY102" fmla="*/ 734776 h 1533339"/>
              <a:gd name="connsiteX103" fmla="*/ 3487622 w 9202784"/>
              <a:gd name="connsiteY103" fmla="*/ 734776 h 1533339"/>
              <a:gd name="connsiteX104" fmla="*/ 3970589 w 9202784"/>
              <a:gd name="connsiteY104" fmla="*/ 38515 h 1533339"/>
              <a:gd name="connsiteX105" fmla="*/ 3985380 w 9202784"/>
              <a:gd name="connsiteY105" fmla="*/ 48774 h 1533339"/>
              <a:gd name="connsiteX106" fmla="*/ 3509529 w 9202784"/>
              <a:gd name="connsiteY106" fmla="*/ 734776 h 1533339"/>
              <a:gd name="connsiteX107" fmla="*/ 4506807 w 9202784"/>
              <a:gd name="connsiteY107" fmla="*/ 734776 h 15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202784" h="1533339">
                <a:moveTo>
                  <a:pt x="6539507" y="752776"/>
                </a:moveTo>
                <a:lnTo>
                  <a:pt x="7202819" y="1217232"/>
                </a:lnTo>
                <a:lnTo>
                  <a:pt x="8518949" y="1217232"/>
                </a:lnTo>
                <a:lnTo>
                  <a:pt x="7522920" y="752776"/>
                </a:lnTo>
                <a:close/>
                <a:moveTo>
                  <a:pt x="5539591" y="752776"/>
                </a:moveTo>
                <a:lnTo>
                  <a:pt x="5869530" y="1217232"/>
                </a:lnTo>
                <a:lnTo>
                  <a:pt x="7171437" y="1217232"/>
                </a:lnTo>
                <a:lnTo>
                  <a:pt x="6508125" y="752776"/>
                </a:lnTo>
                <a:close/>
                <a:moveTo>
                  <a:pt x="4524807" y="752776"/>
                </a:moveTo>
                <a:lnTo>
                  <a:pt x="4524807" y="1217232"/>
                </a:lnTo>
                <a:lnTo>
                  <a:pt x="5847450" y="1217232"/>
                </a:lnTo>
                <a:lnTo>
                  <a:pt x="5517511" y="752776"/>
                </a:lnTo>
                <a:close/>
                <a:moveTo>
                  <a:pt x="3497043" y="752776"/>
                </a:moveTo>
                <a:lnTo>
                  <a:pt x="3174869" y="1217232"/>
                </a:lnTo>
                <a:lnTo>
                  <a:pt x="4506807" y="1217232"/>
                </a:lnTo>
                <a:lnTo>
                  <a:pt x="4506807" y="752776"/>
                </a:lnTo>
                <a:close/>
                <a:moveTo>
                  <a:pt x="2481307" y="752776"/>
                </a:moveTo>
                <a:lnTo>
                  <a:pt x="1842039" y="1217232"/>
                </a:lnTo>
                <a:lnTo>
                  <a:pt x="3152962" y="1217232"/>
                </a:lnTo>
                <a:lnTo>
                  <a:pt x="3475136" y="752776"/>
                </a:lnTo>
                <a:close/>
                <a:moveTo>
                  <a:pt x="1422856" y="752776"/>
                </a:moveTo>
                <a:lnTo>
                  <a:pt x="470580" y="1217232"/>
                </a:lnTo>
                <a:lnTo>
                  <a:pt x="1811415" y="1217232"/>
                </a:lnTo>
                <a:lnTo>
                  <a:pt x="2450684" y="752776"/>
                </a:lnTo>
                <a:close/>
                <a:moveTo>
                  <a:pt x="4506807" y="0"/>
                </a:moveTo>
                <a:lnTo>
                  <a:pt x="4524807" y="0"/>
                </a:lnTo>
                <a:lnTo>
                  <a:pt x="4524807" y="734776"/>
                </a:lnTo>
                <a:lnTo>
                  <a:pt x="5504724" y="734776"/>
                </a:lnTo>
                <a:lnTo>
                  <a:pt x="5018157" y="49834"/>
                </a:lnTo>
                <a:lnTo>
                  <a:pt x="5032832" y="39410"/>
                </a:lnTo>
                <a:lnTo>
                  <a:pt x="5526804" y="734776"/>
                </a:lnTo>
                <a:lnTo>
                  <a:pt x="6482418" y="734776"/>
                </a:lnTo>
                <a:lnTo>
                  <a:pt x="5534816" y="71258"/>
                </a:lnTo>
                <a:lnTo>
                  <a:pt x="5545141" y="56513"/>
                </a:lnTo>
                <a:lnTo>
                  <a:pt x="6513800" y="734776"/>
                </a:lnTo>
                <a:lnTo>
                  <a:pt x="7484319" y="734776"/>
                </a:lnTo>
                <a:lnTo>
                  <a:pt x="6224771" y="147439"/>
                </a:lnTo>
                <a:lnTo>
                  <a:pt x="6232378" y="131126"/>
                </a:lnTo>
                <a:lnTo>
                  <a:pt x="7526910" y="734776"/>
                </a:lnTo>
                <a:lnTo>
                  <a:pt x="8474658" y="734776"/>
                </a:lnTo>
                <a:lnTo>
                  <a:pt x="6828602" y="135661"/>
                </a:lnTo>
                <a:lnTo>
                  <a:pt x="6834759" y="118747"/>
                </a:lnTo>
                <a:lnTo>
                  <a:pt x="8527286" y="734776"/>
                </a:lnTo>
                <a:lnTo>
                  <a:pt x="9168815" y="734776"/>
                </a:lnTo>
                <a:lnTo>
                  <a:pt x="9168815" y="752776"/>
                </a:lnTo>
                <a:lnTo>
                  <a:pt x="8576741" y="752776"/>
                </a:lnTo>
                <a:lnTo>
                  <a:pt x="9202784" y="980637"/>
                </a:lnTo>
                <a:lnTo>
                  <a:pt x="9196628" y="997552"/>
                </a:lnTo>
                <a:lnTo>
                  <a:pt x="8524113" y="752776"/>
                </a:lnTo>
                <a:lnTo>
                  <a:pt x="7565511" y="752776"/>
                </a:lnTo>
                <a:lnTo>
                  <a:pt x="8561540" y="1217232"/>
                </a:lnTo>
                <a:lnTo>
                  <a:pt x="9168815" y="1217232"/>
                </a:lnTo>
                <a:lnTo>
                  <a:pt x="9168815" y="1235232"/>
                </a:lnTo>
                <a:lnTo>
                  <a:pt x="8600141" y="1235232"/>
                </a:lnTo>
                <a:lnTo>
                  <a:pt x="9168815" y="1500409"/>
                </a:lnTo>
                <a:lnTo>
                  <a:pt x="9161208" y="1516723"/>
                </a:lnTo>
                <a:lnTo>
                  <a:pt x="8557550" y="1235232"/>
                </a:lnTo>
                <a:lnTo>
                  <a:pt x="7228526" y="1235232"/>
                </a:lnTo>
                <a:lnTo>
                  <a:pt x="7609404" y="1501926"/>
                </a:lnTo>
                <a:lnTo>
                  <a:pt x="7599080" y="1516671"/>
                </a:lnTo>
                <a:lnTo>
                  <a:pt x="7197144" y="1235232"/>
                </a:lnTo>
                <a:lnTo>
                  <a:pt x="5882317" y="1235232"/>
                </a:lnTo>
                <a:lnTo>
                  <a:pt x="6075259" y="1506838"/>
                </a:lnTo>
                <a:lnTo>
                  <a:pt x="6060585" y="1517262"/>
                </a:lnTo>
                <a:lnTo>
                  <a:pt x="5860237" y="1235232"/>
                </a:lnTo>
                <a:lnTo>
                  <a:pt x="4524807" y="1235232"/>
                </a:lnTo>
                <a:lnTo>
                  <a:pt x="4524807" y="1512000"/>
                </a:lnTo>
                <a:lnTo>
                  <a:pt x="4506807" y="1512000"/>
                </a:lnTo>
                <a:lnTo>
                  <a:pt x="4506807" y="1235232"/>
                </a:lnTo>
                <a:lnTo>
                  <a:pt x="3162383" y="1235232"/>
                </a:lnTo>
                <a:lnTo>
                  <a:pt x="2959451" y="1527785"/>
                </a:lnTo>
                <a:lnTo>
                  <a:pt x="2944661" y="1517526"/>
                </a:lnTo>
                <a:lnTo>
                  <a:pt x="3140476" y="1235232"/>
                </a:lnTo>
                <a:lnTo>
                  <a:pt x="1817263" y="1235232"/>
                </a:lnTo>
                <a:lnTo>
                  <a:pt x="1406955" y="1533339"/>
                </a:lnTo>
                <a:lnTo>
                  <a:pt x="1396375" y="1518776"/>
                </a:lnTo>
                <a:lnTo>
                  <a:pt x="1786640" y="1235232"/>
                </a:lnTo>
                <a:lnTo>
                  <a:pt x="433675" y="1235232"/>
                </a:lnTo>
                <a:lnTo>
                  <a:pt x="9751" y="1441994"/>
                </a:lnTo>
                <a:lnTo>
                  <a:pt x="1860" y="1425815"/>
                </a:lnTo>
                <a:lnTo>
                  <a:pt x="392613" y="1235232"/>
                </a:lnTo>
                <a:lnTo>
                  <a:pt x="12017" y="1235232"/>
                </a:lnTo>
                <a:lnTo>
                  <a:pt x="12017" y="1217232"/>
                </a:lnTo>
                <a:lnTo>
                  <a:pt x="429519" y="1217232"/>
                </a:lnTo>
                <a:lnTo>
                  <a:pt x="1381795" y="752776"/>
                </a:lnTo>
                <a:lnTo>
                  <a:pt x="386635" y="752776"/>
                </a:lnTo>
                <a:lnTo>
                  <a:pt x="6031" y="888137"/>
                </a:lnTo>
                <a:lnTo>
                  <a:pt x="0" y="871177"/>
                </a:lnTo>
                <a:lnTo>
                  <a:pt x="332917" y="752776"/>
                </a:lnTo>
                <a:lnTo>
                  <a:pt x="12017" y="752776"/>
                </a:lnTo>
                <a:lnTo>
                  <a:pt x="12017" y="734776"/>
                </a:lnTo>
                <a:lnTo>
                  <a:pt x="383529" y="734776"/>
                </a:lnTo>
                <a:lnTo>
                  <a:pt x="2306476" y="50886"/>
                </a:lnTo>
                <a:lnTo>
                  <a:pt x="2312507" y="67845"/>
                </a:lnTo>
                <a:lnTo>
                  <a:pt x="437247" y="734776"/>
                </a:lnTo>
                <a:lnTo>
                  <a:pt x="1418701" y="734776"/>
                </a:lnTo>
                <a:lnTo>
                  <a:pt x="2719814" y="100181"/>
                </a:lnTo>
                <a:lnTo>
                  <a:pt x="2727704" y="116359"/>
                </a:lnTo>
                <a:lnTo>
                  <a:pt x="1459761" y="734776"/>
                </a:lnTo>
                <a:lnTo>
                  <a:pt x="2475459" y="734776"/>
                </a:lnTo>
                <a:lnTo>
                  <a:pt x="3376849" y="79878"/>
                </a:lnTo>
                <a:lnTo>
                  <a:pt x="3387429" y="94440"/>
                </a:lnTo>
                <a:lnTo>
                  <a:pt x="2506082" y="734776"/>
                </a:lnTo>
                <a:lnTo>
                  <a:pt x="3487622" y="734776"/>
                </a:lnTo>
                <a:lnTo>
                  <a:pt x="3970589" y="38515"/>
                </a:lnTo>
                <a:lnTo>
                  <a:pt x="3985380" y="48774"/>
                </a:lnTo>
                <a:lnTo>
                  <a:pt x="3509529" y="734776"/>
                </a:lnTo>
                <a:lnTo>
                  <a:pt x="4506807" y="734776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5000"/>
                  <a:alpha val="31000"/>
                </a:schemeClr>
              </a:gs>
              <a:gs pos="24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14" y="3947553"/>
            <a:ext cx="1987354" cy="1432509"/>
          </a:xfrm>
          <a:prstGeom prst="rect">
            <a:avLst/>
          </a:prstGeom>
        </p:spPr>
      </p:pic>
      <p:sp>
        <p:nvSpPr>
          <p:cNvPr id="20" name="TextBox 178"/>
          <p:cNvSpPr txBox="1"/>
          <p:nvPr/>
        </p:nvSpPr>
        <p:spPr>
          <a:xfrm>
            <a:off x="2855687" y="2732441"/>
            <a:ext cx="3441777" cy="29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>
            <a:defPPr>
              <a:defRPr lang="zh-CN"/>
            </a:defPPr>
            <a:lvl1pPr algn="ctr">
              <a:defRPr sz="1300" spc="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诚信  远见  开放  创新  关爱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9555" y="889000"/>
            <a:ext cx="27616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金融</a:t>
            </a:r>
            <a:endParaRPr lang="zh-CN" altLang="en-US" sz="6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3000" y="5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2431 -0.00093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5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79" grpId="0"/>
      <p:bldP spid="180" grpId="0"/>
      <p:bldP spid="26" grpId="0" animBg="1"/>
      <p:bldP spid="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804012" y="3567894"/>
            <a:ext cx="1505608" cy="300083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500" b="1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84875" y="3849520"/>
            <a:ext cx="2457929" cy="401648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80766" y="3491316"/>
            <a:ext cx="49091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r>
              <a:rPr lang="en-US" altLang="zh-CN" sz="3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43106" y="1226301"/>
            <a:ext cx="1608403" cy="300083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500" b="1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23969" y="1507929"/>
            <a:ext cx="2457929" cy="401648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19860" y="1149723"/>
            <a:ext cx="49091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r>
              <a:rPr lang="en-US" altLang="zh-CN" sz="3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98589" y="3567894"/>
            <a:ext cx="1637177" cy="300083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500" b="1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8875" y="3845410"/>
            <a:ext cx="2534190" cy="401648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00322" y="3487206"/>
            <a:ext cx="49091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/>
            <a:r>
              <a:rPr lang="en-US" altLang="zh-CN" sz="3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58717" y="1226301"/>
            <a:ext cx="1372284" cy="300083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500" b="1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38872" y="1503816"/>
            <a:ext cx="2534190" cy="401648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86033" y="1145613"/>
            <a:ext cx="49091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/>
            <a:r>
              <a:rPr lang="en-US" altLang="zh-CN" sz="3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87786" y="1020806"/>
            <a:ext cx="1378857" cy="1378856"/>
            <a:chOff x="4854966" y="1574162"/>
            <a:chExt cx="1897870" cy="1897870"/>
          </a:xfrm>
        </p:grpSpPr>
        <p:sp>
          <p:nvSpPr>
            <p:cNvPr id="3" name="泪滴形 2"/>
            <p:cNvSpPr/>
            <p:nvPr/>
          </p:nvSpPr>
          <p:spPr>
            <a:xfrm rot="8100000">
              <a:off x="4854966" y="1574162"/>
              <a:ext cx="1897870" cy="189787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5635285" y="1758388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29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877395" y="3036050"/>
            <a:ext cx="1378857" cy="1420365"/>
            <a:chOff x="4854966" y="4355480"/>
            <a:chExt cx="1897870" cy="1955002"/>
          </a:xfrm>
        </p:grpSpPr>
        <p:sp>
          <p:nvSpPr>
            <p:cNvPr id="4" name="泪滴形 3"/>
            <p:cNvSpPr/>
            <p:nvPr/>
          </p:nvSpPr>
          <p:spPr>
            <a:xfrm rot="13500000" flipV="1">
              <a:off x="4854966" y="4412612"/>
              <a:ext cx="1897870" cy="189787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5541401" y="4355480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5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002045" y="2056751"/>
            <a:ext cx="1378857" cy="1378857"/>
            <a:chOff x="6438262" y="3038866"/>
            <a:chExt cx="1897870" cy="1897870"/>
          </a:xfrm>
        </p:grpSpPr>
        <p:sp>
          <p:nvSpPr>
            <p:cNvPr id="5" name="泪滴形 4"/>
            <p:cNvSpPr/>
            <p:nvPr/>
          </p:nvSpPr>
          <p:spPr>
            <a:xfrm rot="8100000" flipV="1">
              <a:off x="6438262" y="3038866"/>
              <a:ext cx="1897870" cy="189787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7839999" y="3717801"/>
              <a:ext cx="318025" cy="540000"/>
              <a:chOff x="11322051" y="6770687"/>
              <a:chExt cx="236538" cy="401638"/>
            </a:xfrm>
            <a:solidFill>
              <a:srgbClr val="E7E7E7"/>
            </a:solidFill>
          </p:grpSpPr>
          <p:sp>
            <p:nvSpPr>
              <p:cNvPr id="32" name="Freeform 492"/>
              <p:cNvSpPr>
                <a:spLocks noEditPoints="1"/>
              </p:cNvSpPr>
              <p:nvPr/>
            </p:nvSpPr>
            <p:spPr bwMode="auto">
              <a:xfrm>
                <a:off x="11322051" y="6770687"/>
                <a:ext cx="236538" cy="320675"/>
              </a:xfrm>
              <a:custGeom>
                <a:avLst/>
                <a:gdLst>
                  <a:gd name="T0" fmla="*/ 86 w 170"/>
                  <a:gd name="T1" fmla="*/ 0 h 230"/>
                  <a:gd name="T2" fmla="*/ 85 w 170"/>
                  <a:gd name="T3" fmla="*/ 0 h 230"/>
                  <a:gd name="T4" fmla="*/ 84 w 170"/>
                  <a:gd name="T5" fmla="*/ 0 h 230"/>
                  <a:gd name="T6" fmla="*/ 0 w 170"/>
                  <a:gd name="T7" fmla="*/ 96 h 230"/>
                  <a:gd name="T8" fmla="*/ 50 w 170"/>
                  <a:gd name="T9" fmla="*/ 230 h 230"/>
                  <a:gd name="T10" fmla="*/ 120 w 170"/>
                  <a:gd name="T11" fmla="*/ 230 h 230"/>
                  <a:gd name="T12" fmla="*/ 170 w 170"/>
                  <a:gd name="T13" fmla="*/ 96 h 230"/>
                  <a:gd name="T14" fmla="*/ 86 w 170"/>
                  <a:gd name="T15" fmla="*/ 0 h 230"/>
                  <a:gd name="T16" fmla="*/ 105 w 170"/>
                  <a:gd name="T17" fmla="*/ 210 h 230"/>
                  <a:gd name="T18" fmla="*/ 97 w 170"/>
                  <a:gd name="T19" fmla="*/ 210 h 230"/>
                  <a:gd name="T20" fmla="*/ 97 w 170"/>
                  <a:gd name="T21" fmla="*/ 159 h 230"/>
                  <a:gd name="T22" fmla="*/ 73 w 170"/>
                  <a:gd name="T23" fmla="*/ 159 h 230"/>
                  <a:gd name="T24" fmla="*/ 73 w 170"/>
                  <a:gd name="T25" fmla="*/ 210 h 230"/>
                  <a:gd name="T26" fmla="*/ 65 w 170"/>
                  <a:gd name="T27" fmla="*/ 210 h 230"/>
                  <a:gd name="T28" fmla="*/ 49 w 170"/>
                  <a:gd name="T29" fmla="*/ 176 h 230"/>
                  <a:gd name="T30" fmla="*/ 20 w 170"/>
                  <a:gd name="T31" fmla="*/ 96 h 230"/>
                  <a:gd name="T32" fmla="*/ 49 w 170"/>
                  <a:gd name="T33" fmla="*/ 30 h 230"/>
                  <a:gd name="T34" fmla="*/ 84 w 170"/>
                  <a:gd name="T35" fmla="*/ 20 h 230"/>
                  <a:gd name="T36" fmla="*/ 84 w 170"/>
                  <a:gd name="T37" fmla="*/ 20 h 230"/>
                  <a:gd name="T38" fmla="*/ 85 w 170"/>
                  <a:gd name="T39" fmla="*/ 20 h 230"/>
                  <a:gd name="T40" fmla="*/ 86 w 170"/>
                  <a:gd name="T41" fmla="*/ 20 h 230"/>
                  <a:gd name="T42" fmla="*/ 86 w 170"/>
                  <a:gd name="T43" fmla="*/ 20 h 230"/>
                  <a:gd name="T44" fmla="*/ 121 w 170"/>
                  <a:gd name="T45" fmla="*/ 30 h 230"/>
                  <a:gd name="T46" fmla="*/ 150 w 170"/>
                  <a:gd name="T47" fmla="*/ 96 h 230"/>
                  <a:gd name="T48" fmla="*/ 121 w 170"/>
                  <a:gd name="T49" fmla="*/ 176 h 230"/>
                  <a:gd name="T50" fmla="*/ 105 w 170"/>
                  <a:gd name="T51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493"/>
              <p:cNvSpPr>
                <a:spLocks noChangeArrowheads="1"/>
              </p:cNvSpPr>
              <p:nvPr/>
            </p:nvSpPr>
            <p:spPr bwMode="auto">
              <a:xfrm>
                <a:off x="11391901" y="7105649"/>
                <a:ext cx="98425" cy="2698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494"/>
              <p:cNvSpPr>
                <a:spLocks noChangeArrowheads="1"/>
              </p:cNvSpPr>
              <p:nvPr/>
            </p:nvSpPr>
            <p:spPr bwMode="auto">
              <a:xfrm>
                <a:off x="11417301" y="7145337"/>
                <a:ext cx="49213" cy="2698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2763256" y="2056751"/>
            <a:ext cx="1378857" cy="1378857"/>
            <a:chOff x="3271670" y="3038866"/>
            <a:chExt cx="1897870" cy="1897870"/>
          </a:xfrm>
        </p:grpSpPr>
        <p:sp>
          <p:nvSpPr>
            <p:cNvPr id="6" name="泪滴形 5"/>
            <p:cNvSpPr/>
            <p:nvPr/>
          </p:nvSpPr>
          <p:spPr>
            <a:xfrm rot="13500000" flipH="1" flipV="1">
              <a:off x="3271670" y="3038866"/>
              <a:ext cx="1897870" cy="189787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169"/>
            <p:cNvSpPr>
              <a:spLocks noChangeAspect="1"/>
            </p:cNvSpPr>
            <p:nvPr/>
          </p:nvSpPr>
          <p:spPr bwMode="auto">
            <a:xfrm>
              <a:off x="3482937" y="3717801"/>
              <a:ext cx="360000" cy="540000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3163538" y="2343284"/>
            <a:ext cx="1037125" cy="300076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3163538" y="2616969"/>
            <a:ext cx="1043436" cy="53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993654" y="2350662"/>
            <a:ext cx="964351" cy="300076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 algn="r"/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4953444" y="2616969"/>
            <a:ext cx="1043436" cy="53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067944" y="1576084"/>
            <a:ext cx="965593" cy="300076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15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4070154" y="1838244"/>
            <a:ext cx="973615" cy="53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在此录入图表的说明，在此录入图表的说明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067918" y="3472076"/>
            <a:ext cx="957753" cy="300076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15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4030150" y="3735060"/>
            <a:ext cx="1043436" cy="53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3271651" y="503359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908024" y="1486557"/>
          <a:ext cx="1663321" cy="17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2779222" y="1486557"/>
          <a:ext cx="1663321" cy="17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4650420" y="1486557"/>
          <a:ext cx="1663321" cy="17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6521618" y="1486557"/>
          <a:ext cx="1663321" cy="17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6769971" y="2194106"/>
            <a:ext cx="1166615" cy="35019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027575" y="2194106"/>
            <a:ext cx="1166615" cy="35019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1156377" y="2194106"/>
            <a:ext cx="1166615" cy="35019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4898773" y="2194106"/>
            <a:ext cx="1166615" cy="35019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60073" y="3249096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985153" y="3536246"/>
            <a:ext cx="1509062" cy="7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933732" y="1066036"/>
            <a:ext cx="7276536" cy="4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31271" y="3249096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2856351" y="3536246"/>
            <a:ext cx="1509062" cy="7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02469" y="3249096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4727549" y="3536246"/>
            <a:ext cx="1509062" cy="7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73667" y="3249096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598747" y="3536246"/>
            <a:ext cx="1509062" cy="7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P spid="9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/>
          <p:cNvSpPr txBox="1"/>
          <p:nvPr/>
        </p:nvSpPr>
        <p:spPr>
          <a:xfrm>
            <a:off x="3456426" y="2083139"/>
            <a:ext cx="2231148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03</a:t>
            </a:r>
            <a:endParaRPr lang="zh-CN" altLang="en-U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3022333" y="2425279"/>
            <a:ext cx="3099335" cy="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0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项目</a:t>
            </a:r>
            <a:r>
              <a:rPr lang="zh-CN" altLang="en-US" sz="3000" b="1" spc="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及成绩</a:t>
            </a:r>
            <a:r>
              <a:rPr lang="zh-CN" altLang="en-US" sz="30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展示</a:t>
            </a:r>
            <a:endParaRPr lang="zh-CN" altLang="en-US" sz="3000" b="1" spc="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51"/>
          <p:cNvSpPr>
            <a:spLocks noChangeArrowheads="1"/>
          </p:cNvSpPr>
          <p:nvPr/>
        </p:nvSpPr>
        <p:spPr bwMode="auto">
          <a:xfrm>
            <a:off x="1816976" y="3142776"/>
            <a:ext cx="5510048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3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126785" y="3020252"/>
            <a:ext cx="289043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4067944" y="1117861"/>
            <a:ext cx="965278" cy="965278"/>
            <a:chOff x="4840168" y="2373480"/>
            <a:chExt cx="522572" cy="522572"/>
          </a:xfrm>
        </p:grpSpPr>
        <p:sp>
          <p:nvSpPr>
            <p:cNvPr id="36" name="矩形 35"/>
            <p:cNvSpPr/>
            <p:nvPr/>
          </p:nvSpPr>
          <p:spPr>
            <a:xfrm>
              <a:off x="4840168" y="2373480"/>
              <a:ext cx="522572" cy="522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sp>
          <p:nvSpPr>
            <p:cNvPr id="37" name="Freeform 55"/>
            <p:cNvSpPr>
              <a:spLocks noEditPoints="1"/>
            </p:cNvSpPr>
            <p:nvPr/>
          </p:nvSpPr>
          <p:spPr bwMode="auto">
            <a:xfrm>
              <a:off x="4955059" y="2481562"/>
              <a:ext cx="292790" cy="306409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右箭头 25"/>
          <p:cNvSpPr/>
          <p:nvPr/>
        </p:nvSpPr>
        <p:spPr>
          <a:xfrm rot="16200000">
            <a:off x="-244846" y="2485956"/>
            <a:ext cx="2584380" cy="183248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1033057" y="3750816"/>
            <a:ext cx="4860000" cy="183248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02605" y="3418106"/>
            <a:ext cx="449225" cy="451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48589" y="3036313"/>
            <a:ext cx="449225" cy="8334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94573" y="2819745"/>
            <a:ext cx="449225" cy="10500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0556" y="2723494"/>
            <a:ext cx="449225" cy="11462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86540" y="2434735"/>
            <a:ext cx="449225" cy="14350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32523" y="2145977"/>
            <a:ext cx="449225" cy="172379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032523" y="2145977"/>
            <a:ext cx="449225" cy="1668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右箭头 38"/>
          <p:cNvSpPr/>
          <p:nvPr/>
        </p:nvSpPr>
        <p:spPr>
          <a:xfrm rot="20490444">
            <a:off x="1201874" y="2094671"/>
            <a:ext cx="4414300" cy="354971"/>
          </a:xfrm>
          <a:prstGeom prst="rightArrow">
            <a:avLst>
              <a:gd name="adj1" fmla="val 52347"/>
              <a:gd name="adj2" fmla="val 1153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89542" y="3979759"/>
            <a:ext cx="42530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        项目二         项目三          项目四         项目五          项目六</a:t>
            </a:r>
            <a:endParaRPr lang="zh-CN" altLang="en-US" sz="101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9770" y="1880736"/>
            <a:ext cx="340542" cy="8713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点击输入文字</a:t>
            </a:r>
            <a:endParaRPr lang="zh-CN" altLang="en-US" sz="101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084010" y="2361291"/>
            <a:ext cx="346249" cy="9002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</a:rPr>
              <a:t>点击输入文字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矩形 85"/>
          <p:cNvSpPr>
            <a:spLocks noChangeArrowheads="1"/>
          </p:cNvSpPr>
          <p:nvPr/>
        </p:nvSpPr>
        <p:spPr bwMode="auto">
          <a:xfrm>
            <a:off x="6878902" y="2215817"/>
            <a:ext cx="1557104" cy="33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6" tIns="43202" rIns="86406" bIns="43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添加主要观点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文本框 13"/>
          <p:cNvSpPr txBox="1"/>
          <p:nvPr/>
        </p:nvSpPr>
        <p:spPr>
          <a:xfrm>
            <a:off x="6362336" y="2556356"/>
            <a:ext cx="2141361" cy="1149539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3271651" y="576334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8" grpId="0" animBg="1"/>
      <p:bldP spid="39" grpId="0" animBg="1"/>
      <p:bldP spid="40" grpId="0"/>
      <p:bldP spid="41" grpId="0"/>
      <p:bldP spid="45" grpId="0"/>
      <p:bldP spid="46" grpId="0"/>
      <p:bldP spid="47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5909927" y="3203482"/>
            <a:ext cx="459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749155" y="4127341"/>
            <a:ext cx="96856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582442" y="3216781"/>
            <a:ext cx="459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582443" y="2187605"/>
            <a:ext cx="459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319335" y="1036785"/>
            <a:ext cx="911317" cy="197168"/>
            <a:chOff x="4255294" y="1661160"/>
            <a:chExt cx="1505426" cy="26289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018832" y="1792318"/>
            <a:ext cx="902970" cy="788670"/>
            <a:chOff x="6842760" y="2637270"/>
            <a:chExt cx="1203960" cy="1051560"/>
          </a:xfrm>
          <a:solidFill>
            <a:srgbClr val="B91F38"/>
          </a:solidFill>
        </p:grpSpPr>
        <p:sp>
          <p:nvSpPr>
            <p:cNvPr id="2" name="六边形 1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024263" y="2809107"/>
              <a:ext cx="8207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31151" y="1223677"/>
            <a:ext cx="902970" cy="788672"/>
            <a:chOff x="5525852" y="1879080"/>
            <a:chExt cx="1203960" cy="1051560"/>
          </a:xfrm>
        </p:grpSpPr>
        <p:sp>
          <p:nvSpPr>
            <p:cNvPr id="8" name="六边形 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686669" y="1989362"/>
              <a:ext cx="882327" cy="79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0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06958" y="2809146"/>
            <a:ext cx="902970" cy="788672"/>
            <a:chOff x="6842760" y="4008870"/>
            <a:chExt cx="1203960" cy="1051560"/>
          </a:xfrm>
        </p:grpSpPr>
        <p:sp>
          <p:nvSpPr>
            <p:cNvPr id="6" name="六边形 5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981635" y="4119152"/>
              <a:ext cx="926211" cy="79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0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041440" y="2821021"/>
            <a:ext cx="902970" cy="788672"/>
            <a:chOff x="4206240" y="4008870"/>
            <a:chExt cx="1203960" cy="1051560"/>
          </a:xfrm>
        </p:grpSpPr>
        <p:sp>
          <p:nvSpPr>
            <p:cNvPr id="5" name="六边形 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97857" y="4119152"/>
              <a:ext cx="820725" cy="79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30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41440" y="1792318"/>
            <a:ext cx="902970" cy="788670"/>
            <a:chOff x="4206240" y="2637270"/>
            <a:chExt cx="1203960" cy="1051560"/>
          </a:xfrm>
        </p:grpSpPr>
        <p:sp>
          <p:nvSpPr>
            <p:cNvPr id="4" name="六边形 3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387743" y="2809107"/>
              <a:ext cx="8207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3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031151" y="3338671"/>
            <a:ext cx="902970" cy="788670"/>
            <a:chOff x="5525852" y="4683240"/>
            <a:chExt cx="1203960" cy="1051560"/>
          </a:xfrm>
        </p:grpSpPr>
        <p:sp>
          <p:nvSpPr>
            <p:cNvPr id="9" name="六边形 8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693281" y="4855077"/>
              <a:ext cx="8207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74994" y="2083240"/>
            <a:ext cx="1415291" cy="1194435"/>
            <a:chOff x="5184305" y="3025164"/>
            <a:chExt cx="1887055" cy="1592580"/>
          </a:xfrm>
        </p:grpSpPr>
        <p:sp>
          <p:nvSpPr>
            <p:cNvPr id="7" name="六边形 6"/>
            <p:cNvSpPr/>
            <p:nvPr/>
          </p:nvSpPr>
          <p:spPr>
            <a:xfrm>
              <a:off x="5184305" y="3025164"/>
              <a:ext cx="1887055" cy="159258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5630276" y="3468879"/>
              <a:ext cx="966085" cy="648000"/>
              <a:chOff x="3784600" y="1525588"/>
              <a:chExt cx="935038" cy="568325"/>
            </a:xfrm>
            <a:solidFill>
              <a:srgbClr val="E7E7E7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3871913" y="2011363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4020344" y="1893888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4176712" y="1800225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4333081" y="1841500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4489450" y="1720850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3784600" y="1525588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2306689" y="861661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1076696" y="1135370"/>
            <a:ext cx="2189215" cy="40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564294" y="1878549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1076697" y="2152259"/>
            <a:ext cx="1446820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564294" y="2943073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076697" y="3216781"/>
            <a:ext cx="1446819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416275" y="1434938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6416274" y="1720471"/>
            <a:ext cx="1529310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429589" y="2697332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6429589" y="2982865"/>
            <a:ext cx="1529310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805772" y="3733954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5805773" y="4019489"/>
            <a:ext cx="2139811" cy="40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 flipH="1">
            <a:off x="5717715" y="1605584"/>
            <a:ext cx="663084" cy="197168"/>
            <a:chOff x="4255294" y="1661160"/>
            <a:chExt cx="1505426" cy="26289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矩形 3"/>
          <p:cNvSpPr>
            <a:spLocks noChangeArrowheads="1"/>
          </p:cNvSpPr>
          <p:nvPr/>
        </p:nvSpPr>
        <p:spPr bwMode="auto">
          <a:xfrm>
            <a:off x="5582632" y="597116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75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25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  <p:bldP spid="73" grpId="0"/>
      <p:bldP spid="74" grpId="0"/>
      <p:bldP spid="77" grpId="0"/>
      <p:bldP spid="78" grpId="0"/>
      <p:bldP spid="79" grpId="0"/>
      <p:bldP spid="80" grpId="0"/>
      <p:bldP spid="81" grpId="0"/>
      <p:bldP spid="82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6106352" y="1168932"/>
            <a:ext cx="1999924" cy="2001466"/>
            <a:chOff x="0" y="0"/>
            <a:chExt cx="2059137" cy="2059137"/>
          </a:xfrm>
        </p:grpSpPr>
        <p:sp>
          <p:nvSpPr>
            <p:cNvPr id="3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4C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107" r="-10107"/>
              </a:stretch>
            </a:blipFill>
            <a:ln w="12700">
              <a:solidFill>
                <a:srgbClr val="014C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Group 8"/>
          <p:cNvGrpSpPr/>
          <p:nvPr/>
        </p:nvGrpSpPr>
        <p:grpSpPr bwMode="auto">
          <a:xfrm>
            <a:off x="7485482" y="2509723"/>
            <a:ext cx="741684" cy="743225"/>
            <a:chOff x="0" y="0"/>
            <a:chExt cx="763788" cy="763788"/>
          </a:xfrm>
        </p:grpSpPr>
        <p:sp>
          <p:nvSpPr>
            <p:cNvPr id="6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2"/>
          <p:cNvGrpSpPr/>
          <p:nvPr/>
        </p:nvGrpSpPr>
        <p:grpSpPr bwMode="auto">
          <a:xfrm>
            <a:off x="1070605" y="1174282"/>
            <a:ext cx="1999925" cy="1996116"/>
            <a:chOff x="0" y="5504"/>
            <a:chExt cx="2059137" cy="2053633"/>
          </a:xfrm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0" y="5504"/>
              <a:ext cx="2059137" cy="205363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4C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352" r="-25352"/>
              </a:stretch>
            </a:blipFill>
            <a:ln w="12700">
              <a:solidFill>
                <a:srgbClr val="014C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2449737" y="2509723"/>
            <a:ext cx="741683" cy="743225"/>
            <a:chOff x="0" y="0"/>
            <a:chExt cx="763788" cy="763788"/>
          </a:xfrm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4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15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9"/>
          <p:cNvGrpSpPr/>
          <p:nvPr/>
        </p:nvGrpSpPr>
        <p:grpSpPr bwMode="auto">
          <a:xfrm>
            <a:off x="3594588" y="1168932"/>
            <a:ext cx="1999925" cy="2001466"/>
            <a:chOff x="0" y="0"/>
            <a:chExt cx="2059137" cy="2059137"/>
          </a:xfrm>
        </p:grpSpPr>
        <p:sp>
          <p:nvSpPr>
            <p:cNvPr id="17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2700">
              <a:solidFill>
                <a:srgbClr val="8DC21F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22"/>
          <p:cNvGrpSpPr/>
          <p:nvPr/>
        </p:nvGrpSpPr>
        <p:grpSpPr bwMode="auto">
          <a:xfrm>
            <a:off x="4972132" y="2509723"/>
            <a:ext cx="743225" cy="743225"/>
            <a:chOff x="0" y="0"/>
            <a:chExt cx="763788" cy="763788"/>
          </a:xfrm>
        </p:grpSpPr>
        <p:sp>
          <p:nvSpPr>
            <p:cNvPr id="20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1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6FBE43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矩形 50"/>
          <p:cNvSpPr>
            <a:spLocks noChangeArrowheads="1"/>
          </p:cNvSpPr>
          <p:nvPr/>
        </p:nvSpPr>
        <p:spPr bwMode="auto">
          <a:xfrm>
            <a:off x="965893" y="3349420"/>
            <a:ext cx="22574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添加主题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矩形 17"/>
          <p:cNvSpPr>
            <a:spLocks noChangeArrowheads="1"/>
          </p:cNvSpPr>
          <p:nvPr/>
        </p:nvSpPr>
        <p:spPr bwMode="auto">
          <a:xfrm>
            <a:off x="1160968" y="3640266"/>
            <a:ext cx="186727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图片的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综合分析说明，在此录入上述图片的综合分析说明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在此录入上述图片的综合分析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矩形 59"/>
          <p:cNvSpPr>
            <a:spLocks noChangeArrowheads="1"/>
          </p:cNvSpPr>
          <p:nvPr/>
        </p:nvSpPr>
        <p:spPr bwMode="auto">
          <a:xfrm>
            <a:off x="3496571" y="3349420"/>
            <a:ext cx="22574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62"/>
          <p:cNvSpPr>
            <a:spLocks noChangeArrowheads="1"/>
          </p:cNvSpPr>
          <p:nvPr/>
        </p:nvSpPr>
        <p:spPr bwMode="auto">
          <a:xfrm>
            <a:off x="6016616" y="3349420"/>
            <a:ext cx="22574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3660911" y="3640266"/>
            <a:ext cx="186727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图片的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综合分析说明，在此录入上述图片的综合分析说明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在此录入上述图片的综合分析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17"/>
          <p:cNvSpPr>
            <a:spLocks noChangeArrowheads="1"/>
          </p:cNvSpPr>
          <p:nvPr/>
        </p:nvSpPr>
        <p:spPr bwMode="auto">
          <a:xfrm>
            <a:off x="6211691" y="3640266"/>
            <a:ext cx="186727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图片的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综合分析说明，在此录入上述图片的综合分析说明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在此录入上述图片的综合分析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rgbClr val="0084CF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rgbClr val="0084C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34" grpId="0"/>
      <p:bldP spid="35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5800" y="939022"/>
            <a:ext cx="2804535" cy="3368143"/>
            <a:chOff x="865232" y="1286330"/>
            <a:chExt cx="4013321" cy="481985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1" cstate="print"/>
            <a:srcRect l="5354" t="8440" r="6203" b="12535"/>
            <a:stretch>
              <a:fillRect/>
            </a:stretch>
          </p:blipFill>
          <p:spPr>
            <a:xfrm>
              <a:off x="865232" y="1286330"/>
              <a:ext cx="4013321" cy="4819851"/>
            </a:xfrm>
            <a:prstGeom prst="rect">
              <a:avLst/>
            </a:prstGeom>
            <a:effectLst/>
          </p:spPr>
        </p:pic>
        <p:sp>
          <p:nvSpPr>
            <p:cNvPr id="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矩形 4"/>
          <p:cNvSpPr/>
          <p:nvPr/>
        </p:nvSpPr>
        <p:spPr>
          <a:xfrm>
            <a:off x="4067330" y="1533061"/>
            <a:ext cx="2584277" cy="324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4107622" y="1567328"/>
            <a:ext cx="2268817" cy="260264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在此添加您的描述说明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7328" y="1933512"/>
            <a:ext cx="2981768" cy="324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34"/>
          <p:cNvSpPr txBox="1"/>
          <p:nvPr/>
        </p:nvSpPr>
        <p:spPr>
          <a:xfrm>
            <a:off x="4107621" y="1967779"/>
            <a:ext cx="2375878" cy="260264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67330" y="2333963"/>
            <a:ext cx="2424387" cy="324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36"/>
          <p:cNvSpPr txBox="1"/>
          <p:nvPr/>
        </p:nvSpPr>
        <p:spPr>
          <a:xfrm>
            <a:off x="4107622" y="2368229"/>
            <a:ext cx="2081999" cy="260264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328" y="2734413"/>
            <a:ext cx="3423298" cy="324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4107621" y="2768680"/>
            <a:ext cx="2951385" cy="260264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7329" y="1132610"/>
            <a:ext cx="3256426" cy="324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4107620" y="1166877"/>
            <a:ext cx="2327329" cy="260264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67330" y="3134865"/>
            <a:ext cx="2833199" cy="324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spcCol="0" rtlCol="0" anchor="ctr"/>
          <a:lstStyle/>
          <a:p>
            <a:pPr algn="ctr"/>
            <a:endParaRPr lang="zh-CN" altLang="en-US" sz="2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42"/>
          <p:cNvSpPr txBox="1"/>
          <p:nvPr/>
        </p:nvSpPr>
        <p:spPr>
          <a:xfrm>
            <a:off x="4107622" y="3155687"/>
            <a:ext cx="1825440" cy="260264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09920" y="3585260"/>
            <a:ext cx="959229" cy="315469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3999411" y="3872879"/>
            <a:ext cx="2190210" cy="40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录入本图表的综合描述说明，在此录入本图表的综合描述说明。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17286" y="3585260"/>
            <a:ext cx="959229" cy="315469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406777" y="3872879"/>
            <a:ext cx="2190210" cy="40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录入本图表的综合描述说明，在此录入本图表的综合描述说明。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2"/>
          <p:cNvSpPr>
            <a:spLocks noChangeArrowheads="1"/>
          </p:cNvSpPr>
          <p:nvPr/>
        </p:nvSpPr>
        <p:spPr bwMode="auto">
          <a:xfrm>
            <a:off x="7404186" y="2739173"/>
            <a:ext cx="692150" cy="1695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37"/>
          <p:cNvSpPr>
            <a:spLocks noChangeArrowheads="1"/>
          </p:cNvSpPr>
          <p:nvPr/>
        </p:nvSpPr>
        <p:spPr bwMode="auto">
          <a:xfrm>
            <a:off x="3811474" y="2739173"/>
            <a:ext cx="3500437" cy="169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6"/>
          <p:cNvSpPr>
            <a:spLocks noChangeAspect="1" noChangeArrowheads="1"/>
          </p:cNvSpPr>
          <p:nvPr/>
        </p:nvSpPr>
        <p:spPr bwMode="auto">
          <a:xfrm>
            <a:off x="1179198" y="2739173"/>
            <a:ext cx="2541587" cy="169545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spect="1" noChangeArrowheads="1"/>
          </p:cNvSpPr>
          <p:nvPr/>
        </p:nvSpPr>
        <p:spPr bwMode="auto">
          <a:xfrm>
            <a:off x="2944698" y="975262"/>
            <a:ext cx="2540000" cy="16938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矩形 1"/>
          <p:cNvSpPr>
            <a:spLocks noChangeArrowheads="1"/>
          </p:cNvSpPr>
          <p:nvPr/>
        </p:nvSpPr>
        <p:spPr bwMode="auto">
          <a:xfrm>
            <a:off x="1179200" y="973673"/>
            <a:ext cx="1695449" cy="1695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8607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59"/>
          <p:cNvSpPr>
            <a:spLocks noChangeAspect="1" noChangeArrowheads="1"/>
          </p:cNvSpPr>
          <p:nvPr/>
        </p:nvSpPr>
        <p:spPr bwMode="auto">
          <a:xfrm>
            <a:off x="5554748" y="973673"/>
            <a:ext cx="2541587" cy="16954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" r="-31"/>
            </a:stretch>
          </a:blip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矩形 56"/>
          <p:cNvSpPr>
            <a:spLocks noChangeArrowheads="1"/>
          </p:cNvSpPr>
          <p:nvPr/>
        </p:nvSpPr>
        <p:spPr bwMode="auto">
          <a:xfrm>
            <a:off x="1179199" y="1045893"/>
            <a:ext cx="1614091" cy="3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矩形 57"/>
          <p:cNvSpPr>
            <a:spLocks noChangeArrowheads="1"/>
          </p:cNvSpPr>
          <p:nvPr/>
        </p:nvSpPr>
        <p:spPr bwMode="auto">
          <a:xfrm>
            <a:off x="1279526" y="1407251"/>
            <a:ext cx="1614093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ts val="16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文字描述，总结概括，内容大纲。</a:t>
            </a: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4"/>
          <p:cNvSpPr>
            <a:spLocks noChangeArrowheads="1"/>
          </p:cNvSpPr>
          <p:nvPr/>
        </p:nvSpPr>
        <p:spPr bwMode="auto">
          <a:xfrm>
            <a:off x="3909791" y="2845144"/>
            <a:ext cx="2323991" cy="3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矩形 45"/>
          <p:cNvSpPr>
            <a:spLocks noChangeArrowheads="1"/>
          </p:cNvSpPr>
          <p:nvPr/>
        </p:nvSpPr>
        <p:spPr bwMode="auto">
          <a:xfrm>
            <a:off x="3909791" y="3147195"/>
            <a:ext cx="321053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</a:rPr>
              <a:t>在此录入上述图表的综合分析说明，在此录入上述图表的综合分析说明，在此录入上述图表的综合分析说明。 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3271651" y="493206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31717" y="1087976"/>
            <a:ext cx="412292" cy="400050"/>
            <a:chOff x="1669421" y="2235200"/>
            <a:chExt cx="549720" cy="533400"/>
          </a:xfrm>
        </p:grpSpPr>
        <p:sp>
          <p:nvSpPr>
            <p:cNvPr id="3" name="椭圆 2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69421" y="2283895"/>
              <a:ext cx="549720" cy="45140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fontAlgn="ctr"/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61791" y="3903855"/>
            <a:ext cx="442254" cy="400050"/>
            <a:chOff x="6559818" y="2230703"/>
            <a:chExt cx="589672" cy="533400"/>
          </a:xfrm>
        </p:grpSpPr>
        <p:sp>
          <p:nvSpPr>
            <p:cNvPr id="6" name="椭圆 5"/>
            <p:cNvSpPr/>
            <p:nvPr/>
          </p:nvSpPr>
          <p:spPr>
            <a:xfrm>
              <a:off x="6588983" y="2230703"/>
              <a:ext cx="533400" cy="533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559818" y="2241756"/>
              <a:ext cx="589672" cy="51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rot="16200000" flipH="1">
            <a:off x="2774697" y="200176"/>
            <a:ext cx="400051" cy="21756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7" rIns="68576" bIns="3428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40811" y="1131590"/>
            <a:ext cx="136959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219251" y="3499646"/>
            <a:ext cx="2885096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79682" y="1603649"/>
            <a:ext cx="2769692" cy="179498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34" b="-1434"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65773" y="1997006"/>
            <a:ext cx="2769692" cy="1794985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113224" y="1369814"/>
            <a:ext cx="2822242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rot="16200000" flipH="1">
            <a:off x="6064082" y="3019452"/>
            <a:ext cx="400051" cy="21756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7" rIns="68576" bIns="3428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477836" y="3939902"/>
            <a:ext cx="1369592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8" grpId="0" animBg="1"/>
      <p:bldP spid="15" grpId="0" animBg="1"/>
      <p:bldP spid="16" grpId="0"/>
      <p:bldP spid="17" grpId="0" animBg="1"/>
      <p:bldP spid="13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"/>
          <p:cNvGrpSpPr/>
          <p:nvPr/>
        </p:nvGrpSpPr>
        <p:grpSpPr bwMode="auto">
          <a:xfrm>
            <a:off x="1461650" y="2593751"/>
            <a:ext cx="952059" cy="953626"/>
            <a:chOff x="0" y="0"/>
            <a:chExt cx="1080120" cy="1080120"/>
          </a:xfrm>
        </p:grpSpPr>
        <p:grpSp>
          <p:nvGrpSpPr>
            <p:cNvPr id="45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7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6" name="文本框 10"/>
            <p:cNvSpPr>
              <a:spLocks noChangeArrowheads="1"/>
            </p:cNvSpPr>
            <p:nvPr/>
          </p:nvSpPr>
          <p:spPr bwMode="auto">
            <a:xfrm>
              <a:off x="126958" y="365759"/>
              <a:ext cx="820562" cy="34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关键词</a:t>
              </a:r>
              <a:endParaRPr lang="zh-CN" altLang="en-US" sz="14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10"/>
          <p:cNvGrpSpPr/>
          <p:nvPr/>
        </p:nvGrpSpPr>
        <p:grpSpPr bwMode="auto">
          <a:xfrm>
            <a:off x="2444512" y="1325050"/>
            <a:ext cx="1306281" cy="1306509"/>
            <a:chOff x="0" y="0"/>
            <a:chExt cx="1080120" cy="1080120"/>
          </a:xfrm>
        </p:grpSpPr>
        <p:grpSp>
          <p:nvGrpSpPr>
            <p:cNvPr id="50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2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26"/>
            <p:cNvSpPr>
              <a:spLocks noChangeArrowheads="1"/>
            </p:cNvSpPr>
            <p:nvPr/>
          </p:nvSpPr>
          <p:spPr bwMode="auto">
            <a:xfrm>
              <a:off x="209225" y="400115"/>
              <a:ext cx="661675" cy="27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关键词</a:t>
              </a:r>
              <a:endParaRPr lang="zh-CN" altLang="en-US" sz="16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Group 15"/>
          <p:cNvGrpSpPr/>
          <p:nvPr/>
        </p:nvGrpSpPr>
        <p:grpSpPr bwMode="auto">
          <a:xfrm>
            <a:off x="4173618" y="2593751"/>
            <a:ext cx="1170473" cy="1170677"/>
            <a:chOff x="0" y="0"/>
            <a:chExt cx="1080120" cy="1080120"/>
          </a:xfrm>
        </p:grpSpPr>
        <p:grpSp>
          <p:nvGrpSpPr>
            <p:cNvPr id="55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7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6" name="文本框 31"/>
            <p:cNvSpPr>
              <a:spLocks noChangeArrowheads="1"/>
            </p:cNvSpPr>
            <p:nvPr/>
          </p:nvSpPr>
          <p:spPr bwMode="auto">
            <a:xfrm>
              <a:off x="170836" y="398075"/>
              <a:ext cx="738447" cy="312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9" name="Group 20"/>
          <p:cNvGrpSpPr/>
          <p:nvPr/>
        </p:nvGrpSpPr>
        <p:grpSpPr bwMode="auto">
          <a:xfrm>
            <a:off x="5544304" y="753714"/>
            <a:ext cx="1715106" cy="1715406"/>
            <a:chOff x="0" y="0"/>
            <a:chExt cx="1080120" cy="1080120"/>
          </a:xfrm>
        </p:grpSpPr>
        <p:grpSp>
          <p:nvGrpSpPr>
            <p:cNvPr id="60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2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文本框 37"/>
            <p:cNvSpPr>
              <a:spLocks noChangeArrowheads="1"/>
            </p:cNvSpPr>
            <p:nvPr/>
          </p:nvSpPr>
          <p:spPr bwMode="auto">
            <a:xfrm>
              <a:off x="239626" y="414093"/>
              <a:ext cx="600867" cy="25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关键词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cxnSp>
        <p:nvCxnSpPr>
          <p:cNvPr id="64" name="直接连接符 13"/>
          <p:cNvCxnSpPr>
            <a:cxnSpLocks noChangeShapeType="1"/>
            <a:stCxn id="47" idx="7"/>
            <a:endCxn id="52" idx="3"/>
          </p:cNvCxnSpPr>
          <p:nvPr/>
        </p:nvCxnSpPr>
        <p:spPr bwMode="auto">
          <a:xfrm flipV="1">
            <a:off x="2274283" y="2440225"/>
            <a:ext cx="361528" cy="29318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直接连接符 17"/>
          <p:cNvCxnSpPr>
            <a:cxnSpLocks noChangeShapeType="1"/>
            <a:endCxn id="57" idx="1"/>
          </p:cNvCxnSpPr>
          <p:nvPr/>
        </p:nvCxnSpPr>
        <p:spPr bwMode="auto">
          <a:xfrm>
            <a:off x="3663707" y="2274476"/>
            <a:ext cx="681323" cy="49071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直接连接符 20"/>
          <p:cNvCxnSpPr>
            <a:cxnSpLocks noChangeShapeType="1"/>
            <a:stCxn id="57" idx="7"/>
            <a:endCxn id="62" idx="3"/>
          </p:cNvCxnSpPr>
          <p:nvPr/>
        </p:nvCxnSpPr>
        <p:spPr bwMode="auto">
          <a:xfrm flipV="1">
            <a:off x="5171881" y="2217060"/>
            <a:ext cx="623038" cy="54893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接连接符 23"/>
          <p:cNvCxnSpPr>
            <a:cxnSpLocks noChangeShapeType="1"/>
            <a:endCxn id="47" idx="1"/>
          </p:cNvCxnSpPr>
          <p:nvPr/>
        </p:nvCxnSpPr>
        <p:spPr bwMode="auto">
          <a:xfrm>
            <a:off x="1336810" y="2519833"/>
            <a:ext cx="264267" cy="213572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直接连接符 43"/>
          <p:cNvCxnSpPr>
            <a:cxnSpLocks noChangeShapeType="1"/>
            <a:stCxn id="104" idx="7"/>
            <a:endCxn id="57" idx="3"/>
          </p:cNvCxnSpPr>
          <p:nvPr/>
        </p:nvCxnSpPr>
        <p:spPr bwMode="auto">
          <a:xfrm flipV="1">
            <a:off x="4055280" y="3592986"/>
            <a:ext cx="289750" cy="273835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直接连接符 72"/>
          <p:cNvCxnSpPr>
            <a:cxnSpLocks noChangeShapeType="1"/>
            <a:stCxn id="62" idx="6"/>
            <a:endCxn id="106" idx="1"/>
          </p:cNvCxnSpPr>
          <p:nvPr/>
        </p:nvCxnSpPr>
        <p:spPr bwMode="auto">
          <a:xfrm>
            <a:off x="7259409" y="1611418"/>
            <a:ext cx="265463" cy="119173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矩形 76"/>
          <p:cNvSpPr>
            <a:spLocks noChangeArrowheads="1"/>
          </p:cNvSpPr>
          <p:nvPr/>
        </p:nvSpPr>
        <p:spPr bwMode="auto">
          <a:xfrm>
            <a:off x="1215811" y="3555779"/>
            <a:ext cx="1366485" cy="26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41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点击添加描述总结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矩形 80"/>
          <p:cNvSpPr>
            <a:spLocks noChangeArrowheads="1"/>
          </p:cNvSpPr>
          <p:nvPr/>
        </p:nvSpPr>
        <p:spPr bwMode="auto">
          <a:xfrm>
            <a:off x="2401683" y="2658166"/>
            <a:ext cx="1366485" cy="26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41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点击添加描述总结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0" name="矩形 81"/>
          <p:cNvSpPr>
            <a:spLocks noChangeArrowheads="1"/>
          </p:cNvSpPr>
          <p:nvPr/>
        </p:nvSpPr>
        <p:spPr bwMode="auto">
          <a:xfrm>
            <a:off x="4105590" y="3799436"/>
            <a:ext cx="1366485" cy="26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41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点击添加描述总结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1" name="矩形 82"/>
          <p:cNvSpPr>
            <a:spLocks noChangeArrowheads="1"/>
          </p:cNvSpPr>
          <p:nvPr/>
        </p:nvSpPr>
        <p:spPr bwMode="auto">
          <a:xfrm>
            <a:off x="5739491" y="2491527"/>
            <a:ext cx="1366485" cy="26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41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点击添加描述总结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4" name="矩形 85"/>
          <p:cNvSpPr>
            <a:spLocks noChangeArrowheads="1"/>
          </p:cNvSpPr>
          <p:nvPr/>
        </p:nvSpPr>
        <p:spPr bwMode="auto">
          <a:xfrm>
            <a:off x="6363226" y="3297383"/>
            <a:ext cx="2323291" cy="33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6" tIns="43202" rIns="86406" bIns="43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添加主要观点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5" name="文本框 13"/>
          <p:cNvSpPr txBox="1"/>
          <p:nvPr/>
        </p:nvSpPr>
        <p:spPr>
          <a:xfrm>
            <a:off x="5981987" y="3653553"/>
            <a:ext cx="2784916" cy="567842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椭圆 56"/>
          <p:cNvSpPr>
            <a:spLocks noChangeArrowheads="1"/>
          </p:cNvSpPr>
          <p:nvPr/>
        </p:nvSpPr>
        <p:spPr bwMode="auto">
          <a:xfrm>
            <a:off x="1108828" y="2274476"/>
            <a:ext cx="383624" cy="3836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80645" tIns="40323" rIns="80645" bIns="4032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04" name="椭圆 58"/>
          <p:cNvSpPr>
            <a:spLocks noChangeArrowheads="1"/>
          </p:cNvSpPr>
          <p:nvPr/>
        </p:nvSpPr>
        <p:spPr bwMode="auto">
          <a:xfrm>
            <a:off x="3663707" y="3799435"/>
            <a:ext cx="458756" cy="4601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80645" tIns="40323" rIns="80645" bIns="4032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06" name="椭圆 70"/>
          <p:cNvSpPr>
            <a:spLocks noChangeArrowheads="1"/>
          </p:cNvSpPr>
          <p:nvPr/>
        </p:nvSpPr>
        <p:spPr bwMode="auto">
          <a:xfrm>
            <a:off x="7441421" y="1647126"/>
            <a:ext cx="569836" cy="56993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80645" tIns="40323" rIns="80645" bIns="4032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"/>
          <p:cNvSpPr>
            <a:spLocks noChangeArrowheads="1"/>
          </p:cNvSpPr>
          <p:nvPr/>
        </p:nvSpPr>
        <p:spPr bwMode="auto">
          <a:xfrm>
            <a:off x="1063009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37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25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4" grpId="0"/>
      <p:bldP spid="115" grpId="0"/>
      <p:bldP spid="102" grpId="0" animBg="1"/>
      <p:bldP spid="104" grpId="0" animBg="1"/>
      <p:bldP spid="10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>
            <a:spLocks noChangeArrowheads="1"/>
          </p:cNvSpPr>
          <p:nvPr/>
        </p:nvSpPr>
        <p:spPr bwMode="auto">
          <a:xfrm>
            <a:off x="1190125" y="2812685"/>
            <a:ext cx="6818338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回顾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这一年的工作，在取得成绩的同时，我们也找到了工作中的不足和问题，主要反映于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及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的风格、定型还有待进一步探索，尤其是网上的公司产品库充分体现我们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1190125" y="1212463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前言</a:t>
            </a:r>
            <a:endParaRPr lang="zh-CN" altLang="en-US" sz="4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大黑简体" pitchFamily="65" charset="-122"/>
            </a:endParaRPr>
          </a:p>
        </p:txBody>
      </p:sp>
      <p:sp>
        <p:nvSpPr>
          <p:cNvPr id="6" name="前言"/>
          <p:cNvSpPr>
            <a:spLocks noChangeArrowheads="1"/>
          </p:cNvSpPr>
          <p:nvPr/>
        </p:nvSpPr>
        <p:spPr bwMode="auto">
          <a:xfrm>
            <a:off x="2552287" y="1445963"/>
            <a:ext cx="16337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chemeClr val="bg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</a:t>
            </a:r>
            <a:r>
              <a:rPr lang="en-US" altLang="zh-CN" sz="2200" dirty="0">
                <a:solidFill>
                  <a:schemeClr val="accent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ntroduction</a:t>
            </a:r>
            <a:endParaRPr lang="zh-CN" altLang="en-US" sz="2200" dirty="0">
              <a:solidFill>
                <a:schemeClr val="accent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9152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7" y="1150116"/>
            <a:ext cx="1987354" cy="1432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608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99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/>
          <p:cNvSpPr txBox="1"/>
          <p:nvPr/>
        </p:nvSpPr>
        <p:spPr>
          <a:xfrm>
            <a:off x="3456426" y="2083139"/>
            <a:ext cx="2231148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04</a:t>
            </a:r>
            <a:endParaRPr lang="zh-CN" altLang="en-U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607520" y="2425279"/>
            <a:ext cx="3928961" cy="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0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不足</a:t>
            </a:r>
            <a:r>
              <a:rPr lang="zh-CN" altLang="en-US" sz="3000" b="1" spc="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之处及原因</a:t>
            </a:r>
            <a:r>
              <a:rPr lang="zh-CN" altLang="en-US" sz="30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分析</a:t>
            </a:r>
            <a:endParaRPr lang="zh-CN" altLang="en-US" sz="3000" b="1" spc="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51"/>
          <p:cNvSpPr>
            <a:spLocks noChangeArrowheads="1"/>
          </p:cNvSpPr>
          <p:nvPr/>
        </p:nvSpPr>
        <p:spPr bwMode="auto">
          <a:xfrm>
            <a:off x="1816976" y="3142776"/>
            <a:ext cx="5510048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3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763935" y="3020252"/>
            <a:ext cx="361613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4082247" y="1056330"/>
            <a:ext cx="973378" cy="973378"/>
            <a:chOff x="4840168" y="3172533"/>
            <a:chExt cx="522572" cy="522572"/>
          </a:xfrm>
        </p:grpSpPr>
        <p:sp>
          <p:nvSpPr>
            <p:cNvPr id="31" name="矩形 30"/>
            <p:cNvSpPr/>
            <p:nvPr/>
          </p:nvSpPr>
          <p:spPr>
            <a:xfrm>
              <a:off x="4840168" y="3172533"/>
              <a:ext cx="522572" cy="522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32" name="Group 34"/>
            <p:cNvGrpSpPr/>
            <p:nvPr/>
          </p:nvGrpSpPr>
          <p:grpSpPr>
            <a:xfrm>
              <a:off x="4981489" y="3277197"/>
              <a:ext cx="239931" cy="313244"/>
              <a:chOff x="2887663" y="3362325"/>
              <a:chExt cx="285750" cy="373063"/>
            </a:xfrm>
            <a:solidFill>
              <a:srgbClr val="B91F38"/>
            </a:solidFill>
          </p:grpSpPr>
          <p:sp>
            <p:nvSpPr>
              <p:cNvPr id="33" name="Freeform 37"/>
              <p:cNvSpPr>
                <a:spLocks noEditPoints="1"/>
              </p:cNvSpPr>
              <p:nvPr/>
            </p:nvSpPr>
            <p:spPr bwMode="auto">
              <a:xfrm>
                <a:off x="2887663" y="3362325"/>
                <a:ext cx="285750" cy="373063"/>
              </a:xfrm>
              <a:custGeom>
                <a:avLst/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38"/>
              <p:cNvSpPr/>
              <p:nvPr/>
            </p:nvSpPr>
            <p:spPr bwMode="auto">
              <a:xfrm>
                <a:off x="3009900" y="3616325"/>
                <a:ext cx="38100" cy="84138"/>
              </a:xfrm>
              <a:custGeom>
                <a:avLst/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肘形连接符 1"/>
          <p:cNvCxnSpPr/>
          <p:nvPr/>
        </p:nvCxnSpPr>
        <p:spPr>
          <a:xfrm flipH="1" flipV="1">
            <a:off x="4806320" y="1054531"/>
            <a:ext cx="2880000" cy="360000"/>
          </a:xfrm>
          <a:prstGeom prst="bentConnector3">
            <a:avLst>
              <a:gd name="adj1" fmla="val 218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/>
          <p:nvPr/>
        </p:nvCxnSpPr>
        <p:spPr>
          <a:xfrm flipH="1">
            <a:off x="4806320" y="3543669"/>
            <a:ext cx="2880000" cy="360000"/>
          </a:xfrm>
          <a:prstGeom prst="bentConnector3">
            <a:avLst>
              <a:gd name="adj1" fmla="val 218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肘形连接符 2"/>
          <p:cNvCxnSpPr/>
          <p:nvPr/>
        </p:nvCxnSpPr>
        <p:spPr>
          <a:xfrm flipV="1">
            <a:off x="1431231" y="1054531"/>
            <a:ext cx="2880000" cy="360000"/>
          </a:xfrm>
          <a:prstGeom prst="bentConnector3">
            <a:avLst>
              <a:gd name="adj1" fmla="val 218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/>
        </p:nvCxnSpPr>
        <p:spPr>
          <a:xfrm>
            <a:off x="1431231" y="3543669"/>
            <a:ext cx="2880000" cy="360000"/>
          </a:xfrm>
          <a:prstGeom prst="bentConnector3">
            <a:avLst>
              <a:gd name="adj1" fmla="val 218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949900" y="3271780"/>
            <a:ext cx="2098695" cy="5288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80014" y="3969689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08664" y="2520946"/>
            <a:ext cx="1009342" cy="1009342"/>
            <a:chOff x="1854558" y="3854906"/>
            <a:chExt cx="1403797" cy="1403797"/>
          </a:xfrm>
        </p:grpSpPr>
        <p:sp>
          <p:nvSpPr>
            <p:cNvPr id="9" name="椭圆 8"/>
            <p:cNvSpPr/>
            <p:nvPr/>
          </p:nvSpPr>
          <p:spPr>
            <a:xfrm>
              <a:off x="1854558" y="3854906"/>
              <a:ext cx="1403797" cy="1403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340694" y="4217787"/>
              <a:ext cx="392888" cy="661931"/>
              <a:chOff x="6982613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6982613" y="4660429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006425" y="4706468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17"/>
              <p:cNvSpPr/>
              <p:nvPr/>
            </p:nvSpPr>
            <p:spPr bwMode="auto">
              <a:xfrm>
                <a:off x="7046112" y="4827118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5088847" y="3259905"/>
            <a:ext cx="2149231" cy="5288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01265" y="3969689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得失管理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49900" y="1111596"/>
            <a:ext cx="2098695" cy="75585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89674" y="650451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88848" y="1111596"/>
            <a:ext cx="2149231" cy="87280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0924" y="650451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168842" y="2520946"/>
            <a:ext cx="1009342" cy="1009342"/>
            <a:chOff x="8886420" y="3854906"/>
            <a:chExt cx="1403797" cy="1403797"/>
          </a:xfrm>
        </p:grpSpPr>
        <p:sp>
          <p:nvSpPr>
            <p:cNvPr id="22" name="椭圆 21"/>
            <p:cNvSpPr/>
            <p:nvPr/>
          </p:nvSpPr>
          <p:spPr>
            <a:xfrm>
              <a:off x="8886420" y="3854906"/>
              <a:ext cx="1403797" cy="1403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9366060" y="4217787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8664" y="1420882"/>
            <a:ext cx="1009342" cy="1009342"/>
            <a:chOff x="1854558" y="1736117"/>
            <a:chExt cx="1403797" cy="1403797"/>
          </a:xfrm>
        </p:grpSpPr>
        <p:sp>
          <p:nvSpPr>
            <p:cNvPr id="25" name="椭圆 24"/>
            <p:cNvSpPr/>
            <p:nvPr/>
          </p:nvSpPr>
          <p:spPr>
            <a:xfrm>
              <a:off x="1854558" y="1736117"/>
              <a:ext cx="1403797" cy="1403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137516" y="2060331"/>
              <a:ext cx="799244" cy="731504"/>
              <a:chOff x="2158354" y="2417495"/>
              <a:chExt cx="550987" cy="504288"/>
            </a:xfrm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158354" y="2417495"/>
                <a:ext cx="357759" cy="359114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2454892" y="2665819"/>
                <a:ext cx="254449" cy="25596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168842" y="1420882"/>
            <a:ext cx="1009342" cy="1009342"/>
            <a:chOff x="8886420" y="1736117"/>
            <a:chExt cx="1403797" cy="1403797"/>
          </a:xfrm>
        </p:grpSpPr>
        <p:sp>
          <p:nvSpPr>
            <p:cNvPr id="30" name="椭圆 29"/>
            <p:cNvSpPr/>
            <p:nvPr/>
          </p:nvSpPr>
          <p:spPr>
            <a:xfrm>
              <a:off x="8886420" y="1736117"/>
              <a:ext cx="1403797" cy="1403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9250313" y="2121297"/>
              <a:ext cx="661930" cy="531751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18327" y="1765809"/>
            <a:ext cx="1722034" cy="830997"/>
            <a:chOff x="4410008" y="2551186"/>
            <a:chExt cx="1722034" cy="830997"/>
          </a:xfrm>
        </p:grpSpPr>
        <p:sp>
          <p:nvSpPr>
            <p:cNvPr id="45" name="文本框 44"/>
            <p:cNvSpPr txBox="1"/>
            <p:nvPr/>
          </p:nvSpPr>
          <p:spPr>
            <a:xfrm>
              <a:off x="4410008" y="2551186"/>
              <a:ext cx="70626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6000" b="1" dirty="0" smtClean="0">
                  <a:solidFill>
                    <a:schemeClr val="accent1"/>
                  </a:solidFill>
                  <a:latin typeface="AVGmdBU" panose="02000600000000000000" pitchFamily="2" charset="-122"/>
                  <a:ea typeface="AVGmdBU" panose="02000600000000000000" pitchFamily="2" charset="-122"/>
                </a:rPr>
                <a:t>4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870158" y="2732177"/>
              <a:ext cx="1261884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项管理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2473544" y="2371133"/>
            <a:ext cx="3955971" cy="5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-93519" y="2238266"/>
            <a:ext cx="5433306" cy="745583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/>
          </a:p>
        </p:txBody>
      </p:sp>
      <p:sp>
        <p:nvSpPr>
          <p:cNvPr id="3" name="燕尾形 2"/>
          <p:cNvSpPr/>
          <p:nvPr/>
        </p:nvSpPr>
        <p:spPr>
          <a:xfrm>
            <a:off x="811550" y="2245413"/>
            <a:ext cx="677362" cy="735785"/>
          </a:xfrm>
          <a:prstGeom prst="chevron">
            <a:avLst>
              <a:gd name="adj" fmla="val 544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/>
          </a:p>
        </p:txBody>
      </p:sp>
      <p:sp>
        <p:nvSpPr>
          <p:cNvPr id="5" name="燕尾形 4"/>
          <p:cNvSpPr/>
          <p:nvPr/>
        </p:nvSpPr>
        <p:spPr>
          <a:xfrm>
            <a:off x="1379274" y="2245413"/>
            <a:ext cx="677362" cy="735785"/>
          </a:xfrm>
          <a:prstGeom prst="chevron">
            <a:avLst>
              <a:gd name="adj" fmla="val 544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>
            <a:off x="1946996" y="2245413"/>
            <a:ext cx="677362" cy="735785"/>
          </a:xfrm>
          <a:prstGeom prst="chevron">
            <a:avLst>
              <a:gd name="adj" fmla="val 544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2514719" y="2245413"/>
            <a:ext cx="677362" cy="735785"/>
          </a:xfrm>
          <a:prstGeom prst="chevron">
            <a:avLst>
              <a:gd name="adj" fmla="val 544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3240209" y="1912776"/>
            <a:ext cx="1535550" cy="1527397"/>
            <a:chOff x="3197225" y="3458369"/>
            <a:chExt cx="533400" cy="487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rot="5400000">
            <a:off x="4198462" y="2656257"/>
            <a:ext cx="3186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949838" y="1671891"/>
            <a:ext cx="1" cy="59097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816503" y="1673696"/>
            <a:ext cx="1" cy="59098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2515006" y="2981199"/>
            <a:ext cx="0" cy="56908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1380289" y="2981198"/>
            <a:ext cx="1" cy="56643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028275" y="1733567"/>
            <a:ext cx="2380421" cy="1878472"/>
            <a:chOff x="8605898" y="2461123"/>
            <a:chExt cx="2448000" cy="250462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05898" y="2461123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605898" y="3715625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05898" y="4965752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5987231" y="1013800"/>
            <a:ext cx="1164407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987332" y="1281622"/>
            <a:ext cx="2595558" cy="3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87231" y="3672269"/>
            <a:ext cx="1164407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5987332" y="3940090"/>
            <a:ext cx="2595558" cy="3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987231" y="1805091"/>
            <a:ext cx="1164407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5987332" y="2072913"/>
            <a:ext cx="2595558" cy="5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987231" y="2732079"/>
            <a:ext cx="1164407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5987332" y="2999901"/>
            <a:ext cx="2595558" cy="5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32367" y="1383000"/>
            <a:ext cx="953303" cy="253910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54064" y="1383000"/>
            <a:ext cx="953303" cy="253910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280987" y="3550284"/>
            <a:ext cx="953303" cy="253910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402684" y="3550284"/>
            <a:ext cx="953303" cy="253910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41347" y="1238169"/>
            <a:ext cx="1918068" cy="680813"/>
            <a:chOff x="3666731" y="1984470"/>
            <a:chExt cx="2636520" cy="1447800"/>
          </a:xfrm>
        </p:grpSpPr>
        <p:sp>
          <p:nvSpPr>
            <p:cNvPr id="6" name="任意多边形 5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971726" y="2364753"/>
              <a:ext cx="2230360" cy="6872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15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17424" y="1238169"/>
            <a:ext cx="1918068" cy="680813"/>
            <a:chOff x="1436370" y="1984470"/>
            <a:chExt cx="2636520" cy="1447800"/>
          </a:xfrm>
        </p:grpSpPr>
        <p:sp>
          <p:nvSpPr>
            <p:cNvPr id="5" name="任意多边形 4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09209" y="2340616"/>
              <a:ext cx="2293960" cy="7355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15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89192" y="1238169"/>
            <a:ext cx="1918068" cy="680813"/>
            <a:chOff x="8127453" y="1984470"/>
            <a:chExt cx="2636520" cy="1447800"/>
          </a:xfrm>
        </p:grpSpPr>
        <p:sp>
          <p:nvSpPr>
            <p:cNvPr id="8" name="任意多边形 7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39016" y="2364753"/>
              <a:ext cx="2230360" cy="6872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15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65269" y="1238169"/>
            <a:ext cx="1918068" cy="680813"/>
            <a:chOff x="5897092" y="1984470"/>
            <a:chExt cx="2636520" cy="1447800"/>
          </a:xfrm>
        </p:grpSpPr>
        <p:sp>
          <p:nvSpPr>
            <p:cNvPr id="7" name="任意多边形 6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44249" y="2340620"/>
              <a:ext cx="2205655" cy="7355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15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953975" y="3590330"/>
            <a:ext cx="7236051" cy="60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本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599439" y="2199125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365823" y="2486277"/>
            <a:ext cx="1430914" cy="7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79010" y="2199125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045395" y="2486277"/>
            <a:ext cx="1406521" cy="7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56371" y="2199125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4722756" y="2486277"/>
            <a:ext cx="1419455" cy="7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35943" y="2199125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402328" y="2486277"/>
            <a:ext cx="1406245" cy="7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45" name="直接连接符 8"/>
          <p:cNvCxnSpPr/>
          <p:nvPr/>
        </p:nvCxnSpPr>
        <p:spPr>
          <a:xfrm>
            <a:off x="1578934" y="3392661"/>
            <a:ext cx="59861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5589789" y="1241678"/>
            <a:ext cx="0" cy="2911402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2393462" y="1348148"/>
            <a:ext cx="2486052" cy="279288"/>
            <a:chOff x="3249264" y="1751685"/>
            <a:chExt cx="2994025" cy="369075"/>
          </a:xfrm>
        </p:grpSpPr>
        <p:grpSp>
          <p:nvGrpSpPr>
            <p:cNvPr id="56" name="组合 55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" name="圆角矩形 2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5335260" y="1751685"/>
              <a:ext cx="673755" cy="36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1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393462" y="1644572"/>
            <a:ext cx="2486052" cy="279288"/>
            <a:chOff x="3249264" y="2146920"/>
            <a:chExt cx="2994025" cy="369076"/>
          </a:xfrm>
        </p:grpSpPr>
        <p:grpSp>
          <p:nvGrpSpPr>
            <p:cNvPr id="57" name="组合 56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4118871" y="2146920"/>
              <a:ext cx="673755" cy="36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1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389716" y="2931371"/>
            <a:ext cx="2500612" cy="298114"/>
            <a:chOff x="3244272" y="3932941"/>
            <a:chExt cx="3011560" cy="393953"/>
          </a:xfrm>
        </p:grpSpPr>
        <p:sp>
          <p:nvSpPr>
            <p:cNvPr id="59" name="圆角矩形 58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418923" y="3932941"/>
              <a:ext cx="907694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1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389719" y="3225391"/>
            <a:ext cx="2498107" cy="298114"/>
            <a:chOff x="3244272" y="4324968"/>
            <a:chExt cx="3008542" cy="393953"/>
          </a:xfrm>
        </p:grpSpPr>
        <p:sp>
          <p:nvSpPr>
            <p:cNvPr id="58" name="圆角矩形 5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326614" y="4324968"/>
              <a:ext cx="673754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1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29972" y="1122621"/>
            <a:ext cx="1618841" cy="1647000"/>
            <a:chOff x="471707" y="1675770"/>
            <a:chExt cx="2158455" cy="2196000"/>
          </a:xfrm>
          <a:solidFill>
            <a:srgbClr val="0084CF"/>
          </a:solidFill>
        </p:grpSpPr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2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1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937528" y="2730595"/>
            <a:ext cx="1618841" cy="1647000"/>
            <a:chOff x="478903" y="4355475"/>
            <a:chExt cx="2158455" cy="2196000"/>
          </a:xfrm>
          <a:solidFill>
            <a:srgbClr val="536279"/>
          </a:solidFill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3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0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3" name="矩形 82"/>
          <p:cNvSpPr/>
          <p:nvPr/>
        </p:nvSpPr>
        <p:spPr>
          <a:xfrm>
            <a:off x="5929395" y="1182620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5929395" y="1473845"/>
            <a:ext cx="2382821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929395" y="2269971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5929395" y="2561195"/>
            <a:ext cx="2382821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929395" y="3367831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5929395" y="3659054"/>
            <a:ext cx="2382821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473597" y="1059608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2461774" y="1935927"/>
            <a:ext cx="2216437" cy="40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473597" y="2661095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2461774" y="3525590"/>
            <a:ext cx="2216437" cy="40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矩形 3"/>
          <p:cNvSpPr>
            <a:spLocks noChangeArrowheads="1"/>
          </p:cNvSpPr>
          <p:nvPr/>
        </p:nvSpPr>
        <p:spPr bwMode="auto">
          <a:xfrm>
            <a:off x="3271651" y="545161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>
            <a:grpSpLocks noChangeAspect="1"/>
          </p:cNvGrpSpPr>
          <p:nvPr/>
        </p:nvGrpSpPr>
        <p:grpSpPr>
          <a:xfrm>
            <a:off x="3904933" y="1890676"/>
            <a:ext cx="549803" cy="2375320"/>
            <a:chOff x="4991519" y="2672239"/>
            <a:chExt cx="748030" cy="3231728"/>
          </a:xfrm>
        </p:grpSpPr>
        <p:sp>
          <p:nvSpPr>
            <p:cNvPr id="20" name="圆角矩形 19"/>
            <p:cNvSpPr/>
            <p:nvPr/>
          </p:nvSpPr>
          <p:spPr>
            <a:xfrm>
              <a:off x="4991519" y="2672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991519" y="3041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4991519" y="3410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991519" y="37798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991519" y="41490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4991519" y="4518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991519" y="4887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991519" y="5256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4991519" y="5625837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>
            <a:grpSpLocks noChangeAspect="1"/>
          </p:cNvGrpSpPr>
          <p:nvPr/>
        </p:nvGrpSpPr>
        <p:grpSpPr>
          <a:xfrm>
            <a:off x="2963878" y="1890676"/>
            <a:ext cx="549803" cy="2375320"/>
            <a:chOff x="3629444" y="2672239"/>
            <a:chExt cx="748030" cy="3231728"/>
          </a:xfrm>
        </p:grpSpPr>
        <p:sp>
          <p:nvSpPr>
            <p:cNvPr id="29" name="圆角矩形 28"/>
            <p:cNvSpPr/>
            <p:nvPr/>
          </p:nvSpPr>
          <p:spPr>
            <a:xfrm>
              <a:off x="3629444" y="2672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3629444" y="3041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629444" y="3410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629444" y="37798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629444" y="41490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629444" y="4518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3629444" y="4887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629444" y="5256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3629444" y="5625837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7" name="组合 86"/>
          <p:cNvGrpSpPr>
            <a:grpSpLocks noChangeAspect="1"/>
          </p:cNvGrpSpPr>
          <p:nvPr/>
        </p:nvGrpSpPr>
        <p:grpSpPr>
          <a:xfrm>
            <a:off x="2022824" y="1890676"/>
            <a:ext cx="549803" cy="2375320"/>
            <a:chOff x="2349176" y="2672239"/>
            <a:chExt cx="748030" cy="3231728"/>
          </a:xfrm>
        </p:grpSpPr>
        <p:sp>
          <p:nvSpPr>
            <p:cNvPr id="38" name="圆角矩形 37"/>
            <p:cNvSpPr/>
            <p:nvPr/>
          </p:nvSpPr>
          <p:spPr>
            <a:xfrm>
              <a:off x="2349176" y="2672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2349176" y="3041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349176" y="3410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349176" y="37798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349176" y="41490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349176" y="4518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2349176" y="4887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2349176" y="5256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349176" y="5625837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1081770" y="1890676"/>
            <a:ext cx="549803" cy="2375320"/>
            <a:chOff x="1068908" y="2672239"/>
            <a:chExt cx="748030" cy="3231728"/>
          </a:xfrm>
        </p:grpSpPr>
        <p:sp>
          <p:nvSpPr>
            <p:cNvPr id="47" name="圆角矩形 46"/>
            <p:cNvSpPr/>
            <p:nvPr/>
          </p:nvSpPr>
          <p:spPr>
            <a:xfrm>
              <a:off x="1068908" y="2672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068908" y="3041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1068908" y="3410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1068908" y="37798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068908" y="41490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1068908" y="4518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1068908" y="4887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1068908" y="5256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1068908" y="5625837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 rot="5400000">
            <a:off x="3491494" y="2677217"/>
            <a:ext cx="3186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2003247" y="1091437"/>
            <a:ext cx="588957" cy="588957"/>
            <a:chOff x="2302357" y="1606583"/>
            <a:chExt cx="801303" cy="801303"/>
          </a:xfrm>
        </p:grpSpPr>
        <p:sp>
          <p:nvSpPr>
            <p:cNvPr id="16" name="泪滴形 15"/>
            <p:cNvSpPr/>
            <p:nvPr/>
          </p:nvSpPr>
          <p:spPr>
            <a:xfrm rot="8100000">
              <a:off x="2302357" y="1606583"/>
              <a:ext cx="801303" cy="801303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336244" y="1745624"/>
              <a:ext cx="727398" cy="58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TEXT HERE </a:t>
              </a:r>
              <a:endParaRPr lang="zh-CN" altLang="en-US" sz="11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885356" y="1091437"/>
            <a:ext cx="588957" cy="588957"/>
            <a:chOff x="5005364" y="1606583"/>
            <a:chExt cx="801303" cy="801303"/>
          </a:xfrm>
        </p:grpSpPr>
        <p:sp>
          <p:nvSpPr>
            <p:cNvPr id="18" name="泪滴形 17"/>
            <p:cNvSpPr/>
            <p:nvPr/>
          </p:nvSpPr>
          <p:spPr>
            <a:xfrm rot="8100000">
              <a:off x="5005364" y="1606583"/>
              <a:ext cx="801303" cy="80130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5029617" y="1766989"/>
              <a:ext cx="762215" cy="58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TEXT HERE </a:t>
              </a:r>
              <a:endParaRPr lang="zh-CN" altLang="en-US" sz="11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2944301" y="1091437"/>
            <a:ext cx="588957" cy="588957"/>
            <a:chOff x="3607282" y="1606584"/>
            <a:chExt cx="801303" cy="801303"/>
          </a:xfrm>
        </p:grpSpPr>
        <p:sp>
          <p:nvSpPr>
            <p:cNvPr id="17" name="泪滴形 16"/>
            <p:cNvSpPr/>
            <p:nvPr/>
          </p:nvSpPr>
          <p:spPr>
            <a:xfrm rot="8100000">
              <a:off x="3607282" y="1606584"/>
              <a:ext cx="801303" cy="801303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648493" y="1766988"/>
              <a:ext cx="726206" cy="58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TEXT HERE </a:t>
              </a:r>
              <a:endParaRPr lang="zh-CN" altLang="en-US" sz="1100" baseline="-3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1062193" y="1091437"/>
            <a:ext cx="588957" cy="588957"/>
            <a:chOff x="1066721" y="1606582"/>
            <a:chExt cx="801303" cy="801303"/>
          </a:xfrm>
        </p:grpSpPr>
        <p:sp>
          <p:nvSpPr>
            <p:cNvPr id="19" name="泪滴形 18"/>
            <p:cNvSpPr/>
            <p:nvPr/>
          </p:nvSpPr>
          <p:spPr>
            <a:xfrm rot="8100000">
              <a:off x="1066721" y="1606582"/>
              <a:ext cx="801303" cy="801303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087956" y="1766988"/>
              <a:ext cx="748032" cy="58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TEXT HERE </a:t>
              </a:r>
              <a:endParaRPr lang="zh-CN" altLang="en-US" sz="1100" baseline="-3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405628" y="3714775"/>
            <a:ext cx="561023" cy="499111"/>
            <a:chOff x="7307400" y="5203008"/>
            <a:chExt cx="748030" cy="665480"/>
          </a:xfrm>
        </p:grpSpPr>
        <p:sp>
          <p:nvSpPr>
            <p:cNvPr id="6" name="圆角矩形 5"/>
            <p:cNvSpPr/>
            <p:nvPr/>
          </p:nvSpPr>
          <p:spPr>
            <a:xfrm>
              <a:off x="7307400" y="5203008"/>
              <a:ext cx="748030" cy="665480"/>
            </a:xfrm>
            <a:prstGeom prst="roundRect">
              <a:avLst>
                <a:gd name="adj" fmla="val 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7502838" y="5355748"/>
              <a:ext cx="357155" cy="360000"/>
              <a:chOff x="3225800" y="-446089"/>
              <a:chExt cx="398463" cy="401638"/>
            </a:xfrm>
            <a:solidFill>
              <a:srgbClr val="E7E7E7"/>
            </a:solidFill>
          </p:grpSpPr>
          <p:sp>
            <p:nvSpPr>
              <p:cNvPr id="72" name="Freeform 399"/>
              <p:cNvSpPr/>
              <p:nvPr/>
            </p:nvSpPr>
            <p:spPr bwMode="auto">
              <a:xfrm>
                <a:off x="3225800" y="-446089"/>
                <a:ext cx="290513" cy="401638"/>
              </a:xfrm>
              <a:custGeom>
                <a:avLst/>
                <a:gdLst>
                  <a:gd name="T0" fmla="*/ 129 w 183"/>
                  <a:gd name="T1" fmla="*/ 232 h 253"/>
                  <a:gd name="T2" fmla="*/ 21 w 183"/>
                  <a:gd name="T3" fmla="*/ 232 h 253"/>
                  <a:gd name="T4" fmla="*/ 21 w 183"/>
                  <a:gd name="T5" fmla="*/ 74 h 253"/>
                  <a:gd name="T6" fmla="*/ 74 w 183"/>
                  <a:gd name="T7" fmla="*/ 74 h 253"/>
                  <a:gd name="T8" fmla="*/ 74 w 183"/>
                  <a:gd name="T9" fmla="*/ 21 h 253"/>
                  <a:gd name="T10" fmla="*/ 162 w 183"/>
                  <a:gd name="T11" fmla="*/ 21 h 253"/>
                  <a:gd name="T12" fmla="*/ 162 w 183"/>
                  <a:gd name="T13" fmla="*/ 74 h 253"/>
                  <a:gd name="T14" fmla="*/ 183 w 183"/>
                  <a:gd name="T15" fmla="*/ 74 h 253"/>
                  <a:gd name="T16" fmla="*/ 183 w 183"/>
                  <a:gd name="T17" fmla="*/ 0 h 253"/>
                  <a:gd name="T18" fmla="*/ 53 w 183"/>
                  <a:gd name="T19" fmla="*/ 0 h 253"/>
                  <a:gd name="T20" fmla="*/ 53 w 183"/>
                  <a:gd name="T21" fmla="*/ 0 h 253"/>
                  <a:gd name="T22" fmla="*/ 0 w 183"/>
                  <a:gd name="T23" fmla="*/ 53 h 253"/>
                  <a:gd name="T24" fmla="*/ 0 w 183"/>
                  <a:gd name="T25" fmla="*/ 253 h 253"/>
                  <a:gd name="T26" fmla="*/ 129 w 183"/>
                  <a:gd name="T27" fmla="*/ 253 h 253"/>
                  <a:gd name="T28" fmla="*/ 129 w 183"/>
                  <a:gd name="T29" fmla="*/ 253 h 253"/>
                  <a:gd name="T30" fmla="*/ 129 w 183"/>
                  <a:gd name="T31" fmla="*/ 23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" h="253">
                    <a:moveTo>
                      <a:pt x="129" y="232"/>
                    </a:moveTo>
                    <a:lnTo>
                      <a:pt x="21" y="232"/>
                    </a:lnTo>
                    <a:lnTo>
                      <a:pt x="21" y="74"/>
                    </a:lnTo>
                    <a:lnTo>
                      <a:pt x="74" y="74"/>
                    </a:lnTo>
                    <a:lnTo>
                      <a:pt x="74" y="21"/>
                    </a:lnTo>
                    <a:lnTo>
                      <a:pt x="162" y="21"/>
                    </a:lnTo>
                    <a:lnTo>
                      <a:pt x="162" y="74"/>
                    </a:lnTo>
                    <a:lnTo>
                      <a:pt x="183" y="74"/>
                    </a:lnTo>
                    <a:lnTo>
                      <a:pt x="18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0" y="53"/>
                    </a:lnTo>
                    <a:lnTo>
                      <a:pt x="0" y="253"/>
                    </a:lnTo>
                    <a:lnTo>
                      <a:pt x="129" y="253"/>
                    </a:lnTo>
                    <a:lnTo>
                      <a:pt x="129" y="253"/>
                    </a:lnTo>
                    <a:lnTo>
                      <a:pt x="129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0"/>
              <p:cNvSpPr/>
              <p:nvPr/>
            </p:nvSpPr>
            <p:spPr bwMode="auto">
              <a:xfrm>
                <a:off x="3375025" y="-295276"/>
                <a:ext cx="249238" cy="250825"/>
              </a:xfrm>
              <a:custGeom>
                <a:avLst/>
                <a:gdLst>
                  <a:gd name="T0" fmla="*/ 100 w 157"/>
                  <a:gd name="T1" fmla="*/ 0 h 158"/>
                  <a:gd name="T2" fmla="*/ 56 w 157"/>
                  <a:gd name="T3" fmla="*/ 0 h 158"/>
                  <a:gd name="T4" fmla="*/ 56 w 157"/>
                  <a:gd name="T5" fmla="*/ 56 h 158"/>
                  <a:gd name="T6" fmla="*/ 0 w 157"/>
                  <a:gd name="T7" fmla="*/ 56 h 158"/>
                  <a:gd name="T8" fmla="*/ 0 w 157"/>
                  <a:gd name="T9" fmla="*/ 101 h 158"/>
                  <a:gd name="T10" fmla="*/ 56 w 157"/>
                  <a:gd name="T11" fmla="*/ 101 h 158"/>
                  <a:gd name="T12" fmla="*/ 56 w 157"/>
                  <a:gd name="T13" fmla="*/ 158 h 158"/>
                  <a:gd name="T14" fmla="*/ 100 w 157"/>
                  <a:gd name="T15" fmla="*/ 158 h 158"/>
                  <a:gd name="T16" fmla="*/ 100 w 157"/>
                  <a:gd name="T17" fmla="*/ 101 h 158"/>
                  <a:gd name="T18" fmla="*/ 157 w 157"/>
                  <a:gd name="T19" fmla="*/ 101 h 158"/>
                  <a:gd name="T20" fmla="*/ 157 w 157"/>
                  <a:gd name="T21" fmla="*/ 56 h 158"/>
                  <a:gd name="T22" fmla="*/ 100 w 157"/>
                  <a:gd name="T23" fmla="*/ 56 h 158"/>
                  <a:gd name="T24" fmla="*/ 100 w 157"/>
                  <a:gd name="T2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58">
                    <a:moveTo>
                      <a:pt x="100" y="0"/>
                    </a:moveTo>
                    <a:lnTo>
                      <a:pt x="56" y="0"/>
                    </a:lnTo>
                    <a:lnTo>
                      <a:pt x="56" y="56"/>
                    </a:lnTo>
                    <a:lnTo>
                      <a:pt x="0" y="56"/>
                    </a:lnTo>
                    <a:lnTo>
                      <a:pt x="0" y="101"/>
                    </a:lnTo>
                    <a:lnTo>
                      <a:pt x="56" y="101"/>
                    </a:lnTo>
                    <a:lnTo>
                      <a:pt x="56" y="158"/>
                    </a:lnTo>
                    <a:lnTo>
                      <a:pt x="100" y="158"/>
                    </a:lnTo>
                    <a:lnTo>
                      <a:pt x="100" y="101"/>
                    </a:lnTo>
                    <a:lnTo>
                      <a:pt x="157" y="101"/>
                    </a:lnTo>
                    <a:lnTo>
                      <a:pt x="157" y="56"/>
                    </a:lnTo>
                    <a:lnTo>
                      <a:pt x="100" y="5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5405628" y="2844358"/>
            <a:ext cx="561023" cy="499111"/>
            <a:chOff x="7307400" y="4028439"/>
            <a:chExt cx="748030" cy="665480"/>
          </a:xfrm>
        </p:grpSpPr>
        <p:sp>
          <p:nvSpPr>
            <p:cNvPr id="5" name="圆角矩形 4"/>
            <p:cNvSpPr/>
            <p:nvPr/>
          </p:nvSpPr>
          <p:spPr>
            <a:xfrm>
              <a:off x="7307400" y="4028439"/>
              <a:ext cx="748030" cy="66548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7523559" y="4181179"/>
              <a:ext cx="347244" cy="360000"/>
              <a:chOff x="4051497" y="-446089"/>
              <a:chExt cx="388937" cy="403225"/>
            </a:xfrm>
            <a:solidFill>
              <a:srgbClr val="9DA8B1"/>
            </a:solidFill>
          </p:grpSpPr>
          <p:sp>
            <p:nvSpPr>
              <p:cNvPr id="77" name="Freeform 397"/>
              <p:cNvSpPr/>
              <p:nvPr/>
            </p:nvSpPr>
            <p:spPr bwMode="auto">
              <a:xfrm>
                <a:off x="4051497" y="-446089"/>
                <a:ext cx="290513" cy="403225"/>
              </a:xfrm>
              <a:custGeom>
                <a:avLst/>
                <a:gdLst>
                  <a:gd name="T0" fmla="*/ 21 w 183"/>
                  <a:gd name="T1" fmla="*/ 233 h 254"/>
                  <a:gd name="T2" fmla="*/ 21 w 183"/>
                  <a:gd name="T3" fmla="*/ 75 h 254"/>
                  <a:gd name="T4" fmla="*/ 75 w 183"/>
                  <a:gd name="T5" fmla="*/ 75 h 254"/>
                  <a:gd name="T6" fmla="*/ 75 w 183"/>
                  <a:gd name="T7" fmla="*/ 21 h 254"/>
                  <a:gd name="T8" fmla="*/ 162 w 183"/>
                  <a:gd name="T9" fmla="*/ 21 h 254"/>
                  <a:gd name="T10" fmla="*/ 162 w 183"/>
                  <a:gd name="T11" fmla="*/ 102 h 254"/>
                  <a:gd name="T12" fmla="*/ 173 w 183"/>
                  <a:gd name="T13" fmla="*/ 112 h 254"/>
                  <a:gd name="T14" fmla="*/ 183 w 183"/>
                  <a:gd name="T15" fmla="*/ 102 h 254"/>
                  <a:gd name="T16" fmla="*/ 183 w 183"/>
                  <a:gd name="T17" fmla="*/ 0 h 254"/>
                  <a:gd name="T18" fmla="*/ 54 w 183"/>
                  <a:gd name="T19" fmla="*/ 0 h 254"/>
                  <a:gd name="T20" fmla="*/ 54 w 183"/>
                  <a:gd name="T21" fmla="*/ 1 h 254"/>
                  <a:gd name="T22" fmla="*/ 0 w 183"/>
                  <a:gd name="T23" fmla="*/ 54 h 254"/>
                  <a:gd name="T24" fmla="*/ 0 w 183"/>
                  <a:gd name="T25" fmla="*/ 254 h 254"/>
                  <a:gd name="T26" fmla="*/ 111 w 183"/>
                  <a:gd name="T27" fmla="*/ 254 h 254"/>
                  <a:gd name="T28" fmla="*/ 90 w 183"/>
                  <a:gd name="T29" fmla="*/ 233 h 254"/>
                  <a:gd name="T30" fmla="*/ 21 w 183"/>
                  <a:gd name="T31" fmla="*/ 23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" h="254">
                    <a:moveTo>
                      <a:pt x="21" y="233"/>
                    </a:moveTo>
                    <a:lnTo>
                      <a:pt x="21" y="75"/>
                    </a:lnTo>
                    <a:lnTo>
                      <a:pt x="75" y="75"/>
                    </a:lnTo>
                    <a:lnTo>
                      <a:pt x="75" y="21"/>
                    </a:lnTo>
                    <a:lnTo>
                      <a:pt x="162" y="21"/>
                    </a:lnTo>
                    <a:lnTo>
                      <a:pt x="162" y="102"/>
                    </a:lnTo>
                    <a:lnTo>
                      <a:pt x="173" y="112"/>
                    </a:lnTo>
                    <a:lnTo>
                      <a:pt x="183" y="102"/>
                    </a:lnTo>
                    <a:lnTo>
                      <a:pt x="183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0" y="54"/>
                    </a:lnTo>
                    <a:lnTo>
                      <a:pt x="0" y="254"/>
                    </a:lnTo>
                    <a:lnTo>
                      <a:pt x="111" y="254"/>
                    </a:lnTo>
                    <a:lnTo>
                      <a:pt x="90" y="233"/>
                    </a:lnTo>
                    <a:lnTo>
                      <a:pt x="21" y="2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398"/>
              <p:cNvSpPr/>
              <p:nvPr/>
            </p:nvSpPr>
            <p:spPr bwMode="auto">
              <a:xfrm>
                <a:off x="4211834" y="-284164"/>
                <a:ext cx="228600" cy="228599"/>
              </a:xfrm>
              <a:custGeom>
                <a:avLst/>
                <a:gdLst>
                  <a:gd name="T0" fmla="*/ 112 w 144"/>
                  <a:gd name="T1" fmla="*/ 144 h 144"/>
                  <a:gd name="T2" fmla="*/ 144 w 144"/>
                  <a:gd name="T3" fmla="*/ 112 h 144"/>
                  <a:gd name="T4" fmla="*/ 103 w 144"/>
                  <a:gd name="T5" fmla="*/ 72 h 144"/>
                  <a:gd name="T6" fmla="*/ 144 w 144"/>
                  <a:gd name="T7" fmla="*/ 32 h 144"/>
                  <a:gd name="T8" fmla="*/ 112 w 144"/>
                  <a:gd name="T9" fmla="*/ 0 h 144"/>
                  <a:gd name="T10" fmla="*/ 72 w 144"/>
                  <a:gd name="T11" fmla="*/ 40 h 144"/>
                  <a:gd name="T12" fmla="*/ 31 w 144"/>
                  <a:gd name="T13" fmla="*/ 0 h 144"/>
                  <a:gd name="T14" fmla="*/ 0 w 144"/>
                  <a:gd name="T15" fmla="*/ 32 h 144"/>
                  <a:gd name="T16" fmla="*/ 40 w 144"/>
                  <a:gd name="T17" fmla="*/ 72 h 144"/>
                  <a:gd name="T18" fmla="*/ 0 w 144"/>
                  <a:gd name="T19" fmla="*/ 112 h 144"/>
                  <a:gd name="T20" fmla="*/ 31 w 144"/>
                  <a:gd name="T21" fmla="*/ 144 h 144"/>
                  <a:gd name="T22" fmla="*/ 72 w 144"/>
                  <a:gd name="T23" fmla="*/ 103 h 144"/>
                  <a:gd name="T24" fmla="*/ 112 w 144"/>
                  <a:gd name="T2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44">
                    <a:moveTo>
                      <a:pt x="112" y="144"/>
                    </a:moveTo>
                    <a:lnTo>
                      <a:pt x="144" y="112"/>
                    </a:lnTo>
                    <a:lnTo>
                      <a:pt x="103" y="72"/>
                    </a:lnTo>
                    <a:lnTo>
                      <a:pt x="144" y="32"/>
                    </a:lnTo>
                    <a:lnTo>
                      <a:pt x="112" y="0"/>
                    </a:lnTo>
                    <a:lnTo>
                      <a:pt x="72" y="40"/>
                    </a:lnTo>
                    <a:lnTo>
                      <a:pt x="31" y="0"/>
                    </a:lnTo>
                    <a:lnTo>
                      <a:pt x="0" y="32"/>
                    </a:lnTo>
                    <a:lnTo>
                      <a:pt x="40" y="72"/>
                    </a:lnTo>
                    <a:lnTo>
                      <a:pt x="0" y="112"/>
                    </a:lnTo>
                    <a:lnTo>
                      <a:pt x="31" y="144"/>
                    </a:lnTo>
                    <a:lnTo>
                      <a:pt x="72" y="103"/>
                    </a:lnTo>
                    <a:lnTo>
                      <a:pt x="112" y="1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5405628" y="2013674"/>
            <a:ext cx="561023" cy="499111"/>
            <a:chOff x="7307400" y="2906848"/>
            <a:chExt cx="748030" cy="665480"/>
          </a:xfrm>
        </p:grpSpPr>
        <p:sp>
          <p:nvSpPr>
            <p:cNvPr id="4" name="圆角矩形 3"/>
            <p:cNvSpPr/>
            <p:nvPr/>
          </p:nvSpPr>
          <p:spPr>
            <a:xfrm>
              <a:off x="7307400" y="2906848"/>
              <a:ext cx="748030" cy="665480"/>
            </a:xfrm>
            <a:prstGeom prst="roundRect">
              <a:avLst>
                <a:gd name="adj" fmla="val 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7501415" y="3059588"/>
              <a:ext cx="360000" cy="360000"/>
              <a:chOff x="4829175" y="-444501"/>
              <a:chExt cx="398463" cy="398463"/>
            </a:xfrm>
            <a:solidFill>
              <a:srgbClr val="E7E7E7"/>
            </a:solidFill>
          </p:grpSpPr>
          <p:sp>
            <p:nvSpPr>
              <p:cNvPr id="79" name="Freeform 401"/>
              <p:cNvSpPr/>
              <p:nvPr/>
            </p:nvSpPr>
            <p:spPr bwMode="auto">
              <a:xfrm>
                <a:off x="4829175" y="-444501"/>
                <a:ext cx="287338" cy="398463"/>
              </a:xfrm>
              <a:custGeom>
                <a:avLst/>
                <a:gdLst>
                  <a:gd name="T0" fmla="*/ 20 w 181"/>
                  <a:gd name="T1" fmla="*/ 230 h 251"/>
                  <a:gd name="T2" fmla="*/ 20 w 181"/>
                  <a:gd name="T3" fmla="*/ 74 h 251"/>
                  <a:gd name="T4" fmla="*/ 72 w 181"/>
                  <a:gd name="T5" fmla="*/ 74 h 251"/>
                  <a:gd name="T6" fmla="*/ 72 w 181"/>
                  <a:gd name="T7" fmla="*/ 21 h 251"/>
                  <a:gd name="T8" fmla="*/ 160 w 181"/>
                  <a:gd name="T9" fmla="*/ 21 h 251"/>
                  <a:gd name="T10" fmla="*/ 160 w 181"/>
                  <a:gd name="T11" fmla="*/ 66 h 251"/>
                  <a:gd name="T12" fmla="*/ 174 w 181"/>
                  <a:gd name="T13" fmla="*/ 78 h 251"/>
                  <a:gd name="T14" fmla="*/ 181 w 181"/>
                  <a:gd name="T15" fmla="*/ 84 h 251"/>
                  <a:gd name="T16" fmla="*/ 181 w 181"/>
                  <a:gd name="T17" fmla="*/ 0 h 251"/>
                  <a:gd name="T18" fmla="*/ 52 w 181"/>
                  <a:gd name="T19" fmla="*/ 0 h 251"/>
                  <a:gd name="T20" fmla="*/ 52 w 181"/>
                  <a:gd name="T21" fmla="*/ 0 h 251"/>
                  <a:gd name="T22" fmla="*/ 0 w 181"/>
                  <a:gd name="T23" fmla="*/ 53 h 251"/>
                  <a:gd name="T24" fmla="*/ 0 w 181"/>
                  <a:gd name="T25" fmla="*/ 251 h 251"/>
                  <a:gd name="T26" fmla="*/ 140 w 181"/>
                  <a:gd name="T27" fmla="*/ 251 h 251"/>
                  <a:gd name="T28" fmla="*/ 140 w 181"/>
                  <a:gd name="T29" fmla="*/ 230 h 251"/>
                  <a:gd name="T30" fmla="*/ 20 w 181"/>
                  <a:gd name="T31" fmla="*/ 23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1" h="251">
                    <a:moveTo>
                      <a:pt x="20" y="230"/>
                    </a:moveTo>
                    <a:lnTo>
                      <a:pt x="20" y="74"/>
                    </a:lnTo>
                    <a:lnTo>
                      <a:pt x="72" y="74"/>
                    </a:lnTo>
                    <a:lnTo>
                      <a:pt x="72" y="21"/>
                    </a:lnTo>
                    <a:lnTo>
                      <a:pt x="160" y="21"/>
                    </a:lnTo>
                    <a:lnTo>
                      <a:pt x="160" y="66"/>
                    </a:lnTo>
                    <a:lnTo>
                      <a:pt x="174" y="78"/>
                    </a:lnTo>
                    <a:lnTo>
                      <a:pt x="181" y="84"/>
                    </a:lnTo>
                    <a:lnTo>
                      <a:pt x="181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0" y="53"/>
                    </a:lnTo>
                    <a:lnTo>
                      <a:pt x="0" y="251"/>
                    </a:lnTo>
                    <a:lnTo>
                      <a:pt x="140" y="251"/>
                    </a:lnTo>
                    <a:lnTo>
                      <a:pt x="140" y="230"/>
                    </a:lnTo>
                    <a:lnTo>
                      <a:pt x="20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402"/>
              <p:cNvSpPr/>
              <p:nvPr/>
            </p:nvSpPr>
            <p:spPr bwMode="auto">
              <a:xfrm>
                <a:off x="4946650" y="-295276"/>
                <a:ext cx="280988" cy="249238"/>
              </a:xfrm>
              <a:custGeom>
                <a:avLst/>
                <a:gdLst>
                  <a:gd name="T0" fmla="*/ 87 w 177"/>
                  <a:gd name="T1" fmla="*/ 0 h 157"/>
                  <a:gd name="T2" fmla="*/ 87 w 177"/>
                  <a:gd name="T3" fmla="*/ 59 h 157"/>
                  <a:gd name="T4" fmla="*/ 0 w 177"/>
                  <a:gd name="T5" fmla="*/ 59 h 157"/>
                  <a:gd name="T6" fmla="*/ 0 w 177"/>
                  <a:gd name="T7" fmla="*/ 98 h 157"/>
                  <a:gd name="T8" fmla="*/ 87 w 177"/>
                  <a:gd name="T9" fmla="*/ 98 h 157"/>
                  <a:gd name="T10" fmla="*/ 87 w 177"/>
                  <a:gd name="T11" fmla="*/ 157 h 157"/>
                  <a:gd name="T12" fmla="*/ 177 w 177"/>
                  <a:gd name="T13" fmla="*/ 79 h 157"/>
                  <a:gd name="T14" fmla="*/ 87 w 177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157">
                    <a:moveTo>
                      <a:pt x="87" y="0"/>
                    </a:moveTo>
                    <a:lnTo>
                      <a:pt x="87" y="59"/>
                    </a:lnTo>
                    <a:lnTo>
                      <a:pt x="0" y="59"/>
                    </a:lnTo>
                    <a:lnTo>
                      <a:pt x="0" y="98"/>
                    </a:lnTo>
                    <a:lnTo>
                      <a:pt x="87" y="98"/>
                    </a:lnTo>
                    <a:lnTo>
                      <a:pt x="87" y="157"/>
                    </a:lnTo>
                    <a:lnTo>
                      <a:pt x="177" y="79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5405628" y="1164213"/>
            <a:ext cx="561023" cy="499111"/>
            <a:chOff x="7307400" y="1760220"/>
            <a:chExt cx="748030" cy="665480"/>
          </a:xfrm>
        </p:grpSpPr>
        <p:sp>
          <p:nvSpPr>
            <p:cNvPr id="3" name="圆角矩形 2"/>
            <p:cNvSpPr/>
            <p:nvPr/>
          </p:nvSpPr>
          <p:spPr>
            <a:xfrm>
              <a:off x="7307400" y="1760220"/>
              <a:ext cx="748030" cy="66548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7530002" y="1912960"/>
              <a:ext cx="334387" cy="360000"/>
              <a:chOff x="5661153" y="-446089"/>
              <a:chExt cx="373062" cy="401638"/>
            </a:xfrm>
            <a:solidFill>
              <a:srgbClr val="9DA8B1"/>
            </a:solidFill>
          </p:grpSpPr>
          <p:sp>
            <p:nvSpPr>
              <p:cNvPr id="81" name="Freeform 365"/>
              <p:cNvSpPr/>
              <p:nvPr/>
            </p:nvSpPr>
            <p:spPr bwMode="auto">
              <a:xfrm>
                <a:off x="5661153" y="-446089"/>
                <a:ext cx="292100" cy="401638"/>
              </a:xfrm>
              <a:custGeom>
                <a:avLst/>
                <a:gdLst>
                  <a:gd name="T0" fmla="*/ 163 w 184"/>
                  <a:gd name="T1" fmla="*/ 232 h 253"/>
                  <a:gd name="T2" fmla="*/ 21 w 184"/>
                  <a:gd name="T3" fmla="*/ 232 h 253"/>
                  <a:gd name="T4" fmla="*/ 21 w 184"/>
                  <a:gd name="T5" fmla="*/ 74 h 253"/>
                  <a:gd name="T6" fmla="*/ 74 w 184"/>
                  <a:gd name="T7" fmla="*/ 74 h 253"/>
                  <a:gd name="T8" fmla="*/ 74 w 184"/>
                  <a:gd name="T9" fmla="*/ 21 h 253"/>
                  <a:gd name="T10" fmla="*/ 163 w 184"/>
                  <a:gd name="T11" fmla="*/ 21 h 253"/>
                  <a:gd name="T12" fmla="*/ 163 w 184"/>
                  <a:gd name="T13" fmla="*/ 43 h 253"/>
                  <a:gd name="T14" fmla="*/ 182 w 184"/>
                  <a:gd name="T15" fmla="*/ 24 h 253"/>
                  <a:gd name="T16" fmla="*/ 184 w 184"/>
                  <a:gd name="T17" fmla="*/ 22 h 253"/>
                  <a:gd name="T18" fmla="*/ 184 w 184"/>
                  <a:gd name="T19" fmla="*/ 0 h 253"/>
                  <a:gd name="T20" fmla="*/ 53 w 184"/>
                  <a:gd name="T21" fmla="*/ 0 h 253"/>
                  <a:gd name="T22" fmla="*/ 53 w 184"/>
                  <a:gd name="T23" fmla="*/ 0 h 253"/>
                  <a:gd name="T24" fmla="*/ 0 w 184"/>
                  <a:gd name="T25" fmla="*/ 53 h 253"/>
                  <a:gd name="T26" fmla="*/ 0 w 184"/>
                  <a:gd name="T27" fmla="*/ 253 h 253"/>
                  <a:gd name="T28" fmla="*/ 184 w 184"/>
                  <a:gd name="T29" fmla="*/ 253 h 253"/>
                  <a:gd name="T30" fmla="*/ 184 w 184"/>
                  <a:gd name="T31" fmla="*/ 158 h 253"/>
                  <a:gd name="T32" fmla="*/ 163 w 184"/>
                  <a:gd name="T33" fmla="*/ 179 h 253"/>
                  <a:gd name="T34" fmla="*/ 163 w 184"/>
                  <a:gd name="T35" fmla="*/ 23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4" h="253">
                    <a:moveTo>
                      <a:pt x="163" y="232"/>
                    </a:moveTo>
                    <a:lnTo>
                      <a:pt x="21" y="232"/>
                    </a:lnTo>
                    <a:lnTo>
                      <a:pt x="21" y="74"/>
                    </a:lnTo>
                    <a:lnTo>
                      <a:pt x="74" y="74"/>
                    </a:lnTo>
                    <a:lnTo>
                      <a:pt x="74" y="21"/>
                    </a:lnTo>
                    <a:lnTo>
                      <a:pt x="163" y="21"/>
                    </a:lnTo>
                    <a:lnTo>
                      <a:pt x="163" y="43"/>
                    </a:lnTo>
                    <a:lnTo>
                      <a:pt x="182" y="24"/>
                    </a:lnTo>
                    <a:lnTo>
                      <a:pt x="184" y="22"/>
                    </a:lnTo>
                    <a:lnTo>
                      <a:pt x="184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0" y="53"/>
                    </a:lnTo>
                    <a:lnTo>
                      <a:pt x="0" y="253"/>
                    </a:lnTo>
                    <a:lnTo>
                      <a:pt x="184" y="253"/>
                    </a:lnTo>
                    <a:lnTo>
                      <a:pt x="184" y="158"/>
                    </a:lnTo>
                    <a:lnTo>
                      <a:pt x="163" y="179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366"/>
              <p:cNvSpPr>
                <a:spLocks noEditPoints="1"/>
              </p:cNvSpPr>
              <p:nvPr/>
            </p:nvSpPr>
            <p:spPr bwMode="auto">
              <a:xfrm>
                <a:off x="5781802" y="-384177"/>
                <a:ext cx="252413" cy="252413"/>
              </a:xfrm>
              <a:custGeom>
                <a:avLst/>
                <a:gdLst>
                  <a:gd name="T0" fmla="*/ 18 w 159"/>
                  <a:gd name="T1" fmla="*/ 102 h 159"/>
                  <a:gd name="T2" fmla="*/ 18 w 159"/>
                  <a:gd name="T3" fmla="*/ 102 h 159"/>
                  <a:gd name="T4" fmla="*/ 18 w 159"/>
                  <a:gd name="T5" fmla="*/ 102 h 159"/>
                  <a:gd name="T6" fmla="*/ 18 w 159"/>
                  <a:gd name="T7" fmla="*/ 102 h 159"/>
                  <a:gd name="T8" fmla="*/ 0 w 159"/>
                  <a:gd name="T9" fmla="*/ 159 h 159"/>
                  <a:gd name="T10" fmla="*/ 57 w 159"/>
                  <a:gd name="T11" fmla="*/ 140 h 159"/>
                  <a:gd name="T12" fmla="*/ 57 w 159"/>
                  <a:gd name="T13" fmla="*/ 140 h 159"/>
                  <a:gd name="T14" fmla="*/ 57 w 159"/>
                  <a:gd name="T15" fmla="*/ 140 h 159"/>
                  <a:gd name="T16" fmla="*/ 57 w 159"/>
                  <a:gd name="T17" fmla="*/ 140 h 159"/>
                  <a:gd name="T18" fmla="*/ 159 w 159"/>
                  <a:gd name="T19" fmla="*/ 38 h 159"/>
                  <a:gd name="T20" fmla="*/ 121 w 159"/>
                  <a:gd name="T21" fmla="*/ 0 h 159"/>
                  <a:gd name="T22" fmla="*/ 18 w 159"/>
                  <a:gd name="T23" fmla="*/ 102 h 159"/>
                  <a:gd name="T24" fmla="*/ 18 w 159"/>
                  <a:gd name="T25" fmla="*/ 102 h 159"/>
                  <a:gd name="T26" fmla="*/ 52 w 159"/>
                  <a:gd name="T27" fmla="*/ 132 h 159"/>
                  <a:gd name="T28" fmla="*/ 14 w 159"/>
                  <a:gd name="T29" fmla="*/ 145 h 159"/>
                  <a:gd name="T30" fmla="*/ 26 w 159"/>
                  <a:gd name="T31" fmla="*/ 107 h 159"/>
                  <a:gd name="T32" fmla="*/ 52 w 159"/>
                  <a:gd name="T33" fmla="*/ 13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9" h="159">
                    <a:moveTo>
                      <a:pt x="18" y="102"/>
                    </a:moveTo>
                    <a:lnTo>
                      <a:pt x="18" y="102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0" y="159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159" y="38"/>
                    </a:lnTo>
                    <a:lnTo>
                      <a:pt x="121" y="0"/>
                    </a:lnTo>
                    <a:lnTo>
                      <a:pt x="18" y="102"/>
                    </a:lnTo>
                    <a:lnTo>
                      <a:pt x="18" y="102"/>
                    </a:lnTo>
                    <a:close/>
                    <a:moveTo>
                      <a:pt x="52" y="132"/>
                    </a:moveTo>
                    <a:lnTo>
                      <a:pt x="14" y="145"/>
                    </a:lnTo>
                    <a:lnTo>
                      <a:pt x="26" y="107"/>
                    </a:lnTo>
                    <a:lnTo>
                      <a:pt x="52" y="13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0" name="矩形 89"/>
          <p:cNvSpPr/>
          <p:nvPr/>
        </p:nvSpPr>
        <p:spPr>
          <a:xfrm>
            <a:off x="6106526" y="1083288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6106526" y="1354990"/>
            <a:ext cx="2206208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106526" y="1932749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6106526" y="2204451"/>
            <a:ext cx="2206208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图表的综合描述说明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，在此录入上述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106526" y="2765029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6106526" y="3036731"/>
            <a:ext cx="2206208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图表的综合描述说明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，在此录入上述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106526" y="3626314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6106526" y="3898016"/>
            <a:ext cx="2206208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图表的综合描述说明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，在此录入上述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3" name="矩形 3"/>
          <p:cNvSpPr>
            <a:spLocks noChangeArrowheads="1"/>
          </p:cNvSpPr>
          <p:nvPr/>
        </p:nvSpPr>
        <p:spPr bwMode="auto">
          <a:xfrm>
            <a:off x="3271651" y="545161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46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5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5" grpId="0"/>
      <p:bldP spid="96" grpId="0"/>
      <p:bldP spid="97" grpId="0"/>
      <p:bldP spid="98" grpId="0"/>
      <p:bldP spid="101" grpId="0"/>
      <p:bldP spid="102" grpId="0"/>
      <p:bldP spid="103" grpId="0"/>
      <p:bldP spid="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392" y="2237795"/>
            <a:ext cx="4800601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4191188" y="1270230"/>
            <a:ext cx="1167621" cy="1024894"/>
          </a:xfrm>
          <a:prstGeom prst="rect">
            <a:avLst/>
          </a:prstGeom>
          <a:noFill/>
        </p:spPr>
        <p:txBody>
          <a:bodyPr wrap="none" lIns="68573" tIns="34287" rIns="68573" bIns="34287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28129" y="820881"/>
            <a:ext cx="1668436" cy="1668436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任意多边形 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flipV="1">
            <a:off x="0" y="2661445"/>
            <a:ext cx="3461732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2889502" y="3120785"/>
            <a:ext cx="1167621" cy="1024894"/>
          </a:xfrm>
          <a:prstGeom prst="rect">
            <a:avLst/>
          </a:prstGeom>
          <a:noFill/>
        </p:spPr>
        <p:txBody>
          <a:bodyPr wrap="none" lIns="68573" tIns="34287" rIns="68573" bIns="34287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5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flipV="1">
            <a:off x="2605660" y="2662229"/>
            <a:ext cx="1668436" cy="1668436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 flipV="1">
            <a:off x="5257418" y="2661445"/>
            <a:ext cx="3886581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4713160" y="3120785"/>
            <a:ext cx="1167621" cy="1024894"/>
          </a:xfrm>
          <a:prstGeom prst="rect">
            <a:avLst/>
          </a:prstGeom>
          <a:noFill/>
        </p:spPr>
        <p:txBody>
          <a:bodyPr wrap="none" lIns="68573" tIns="34287" rIns="68573" bIns="34287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5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flipV="1">
            <a:off x="4438881" y="2662229"/>
            <a:ext cx="1668436" cy="1668436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1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59"/>
          <p:cNvSpPr txBox="1">
            <a:spLocks noChangeArrowheads="1"/>
          </p:cNvSpPr>
          <p:nvPr/>
        </p:nvSpPr>
        <p:spPr bwMode="auto">
          <a:xfrm flipH="1">
            <a:off x="1885031" y="1215810"/>
            <a:ext cx="1941515" cy="31546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78378" y="1495427"/>
            <a:ext cx="2917896" cy="7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 flipH="1">
            <a:off x="6110999" y="3023488"/>
            <a:ext cx="1941515" cy="31546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7"/>
          <p:cNvSpPr>
            <a:spLocks noChangeArrowheads="1"/>
          </p:cNvSpPr>
          <p:nvPr/>
        </p:nvSpPr>
        <p:spPr bwMode="auto">
          <a:xfrm>
            <a:off x="6314129" y="3313037"/>
            <a:ext cx="2247980" cy="54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 flipH="1">
            <a:off x="696912" y="3023488"/>
            <a:ext cx="1941515" cy="31546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US" altLang="ko-KR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978378" y="3313037"/>
            <a:ext cx="1462497" cy="85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5950362" y="565943"/>
            <a:ext cx="2600698" cy="43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2" grpId="0" animBg="1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/>
          <p:cNvSpPr txBox="1"/>
          <p:nvPr/>
        </p:nvSpPr>
        <p:spPr>
          <a:xfrm>
            <a:off x="3456426" y="2083139"/>
            <a:ext cx="2231148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05</a:t>
            </a:r>
            <a:endParaRPr lang="zh-CN" altLang="en-U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3141977" y="2425279"/>
            <a:ext cx="2860046" cy="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0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明年</a:t>
            </a:r>
            <a:r>
              <a:rPr lang="zh-CN" altLang="en-US" sz="3000" b="1" spc="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</a:t>
            </a:r>
            <a:r>
              <a:rPr lang="zh-CN" altLang="en-US" sz="30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计划</a:t>
            </a:r>
            <a:endParaRPr lang="zh-CN" altLang="en-US" sz="3000" b="1" spc="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51"/>
          <p:cNvSpPr>
            <a:spLocks noChangeArrowheads="1"/>
          </p:cNvSpPr>
          <p:nvPr/>
        </p:nvSpPr>
        <p:spPr bwMode="auto">
          <a:xfrm>
            <a:off x="1816976" y="3142776"/>
            <a:ext cx="5510048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3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343832" y="3020252"/>
            <a:ext cx="245633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4100197" y="1056330"/>
            <a:ext cx="955428" cy="955428"/>
            <a:chOff x="4840168" y="3971584"/>
            <a:chExt cx="522572" cy="522572"/>
          </a:xfrm>
        </p:grpSpPr>
        <p:sp>
          <p:nvSpPr>
            <p:cNvPr id="39" name="矩形 38"/>
            <p:cNvSpPr/>
            <p:nvPr/>
          </p:nvSpPr>
          <p:spPr>
            <a:xfrm>
              <a:off x="4840168" y="3971584"/>
              <a:ext cx="522572" cy="522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41" name="Freeform 108"/>
              <p:cNvSpPr/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3558053" y="1689280"/>
            <a:ext cx="872321" cy="674948"/>
            <a:chOff x="4612353" y="2252374"/>
            <a:chExt cx="1163094" cy="899930"/>
          </a:xfrm>
        </p:grpSpPr>
        <p:sp>
          <p:nvSpPr>
            <p:cNvPr id="8" name="椭圆形标注 7"/>
            <p:cNvSpPr/>
            <p:nvPr/>
          </p:nvSpPr>
          <p:spPr>
            <a:xfrm>
              <a:off x="4612353" y="2252374"/>
              <a:ext cx="1163094" cy="899930"/>
            </a:xfrm>
            <a:prstGeom prst="wedgeEllipseCallout">
              <a:avLst>
                <a:gd name="adj1" fmla="val 46317"/>
                <a:gd name="adj2" fmla="val 554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14" descr="C:\Users\Administrator\比赛\WPS主题PPT设计大赛\云办公.png"/>
            <p:cNvPicPr>
              <a:picLocks noChangeAspect="1" noChangeArrowheads="1"/>
            </p:cNvPicPr>
            <p:nvPr/>
          </p:nvPicPr>
          <p:blipFill>
            <a:blip r:embed="rId1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4829174" y="2341865"/>
              <a:ext cx="669383" cy="67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2320199" y="2284779"/>
            <a:ext cx="554400" cy="453600"/>
            <a:chOff x="2519249" y="3009130"/>
            <a:chExt cx="739200" cy="604799"/>
          </a:xfrm>
        </p:grpSpPr>
        <p:sp>
          <p:nvSpPr>
            <p:cNvPr id="10" name="椭圆形标注 9"/>
            <p:cNvSpPr/>
            <p:nvPr/>
          </p:nvSpPr>
          <p:spPr>
            <a:xfrm>
              <a:off x="2519249" y="3009130"/>
              <a:ext cx="739200" cy="604799"/>
            </a:xfrm>
            <a:prstGeom prst="wedgeEllipseCallout">
              <a:avLst>
                <a:gd name="adj1" fmla="val 53542"/>
                <a:gd name="adj2" fmla="val 5546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123"/>
            <p:cNvSpPr>
              <a:spLocks noEditPoints="1"/>
            </p:cNvSpPr>
            <p:nvPr/>
          </p:nvSpPr>
          <p:spPr bwMode="auto">
            <a:xfrm>
              <a:off x="2699317" y="3187807"/>
              <a:ext cx="379065" cy="247446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208862" y="1724146"/>
            <a:ext cx="738411" cy="588836"/>
            <a:chOff x="1115406" y="2224014"/>
            <a:chExt cx="1019112" cy="785115"/>
          </a:xfrm>
        </p:grpSpPr>
        <p:sp>
          <p:nvSpPr>
            <p:cNvPr id="9" name="椭圆形标注 8"/>
            <p:cNvSpPr/>
            <p:nvPr/>
          </p:nvSpPr>
          <p:spPr>
            <a:xfrm>
              <a:off x="1115406" y="2224014"/>
              <a:ext cx="1019112" cy="785115"/>
            </a:xfrm>
            <a:prstGeom prst="wedgeEllipseCallout">
              <a:avLst>
                <a:gd name="adj1" fmla="val 47474"/>
                <a:gd name="adj2" fmla="val 554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370599" y="2357631"/>
              <a:ext cx="510727" cy="434596"/>
              <a:chOff x="5512720" y="2152017"/>
              <a:chExt cx="583915" cy="496874"/>
            </a:xfrm>
          </p:grpSpPr>
          <p:sp>
            <p:nvSpPr>
              <p:cNvPr id="19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2529308" y="1275374"/>
            <a:ext cx="687901" cy="537984"/>
            <a:chOff x="2928095" y="1681618"/>
            <a:chExt cx="917201" cy="717312"/>
          </a:xfrm>
        </p:grpSpPr>
        <p:sp>
          <p:nvSpPr>
            <p:cNvPr id="11" name="椭圆形标注 10"/>
            <p:cNvSpPr/>
            <p:nvPr/>
          </p:nvSpPr>
          <p:spPr>
            <a:xfrm>
              <a:off x="2928095" y="1681618"/>
              <a:ext cx="917201" cy="717312"/>
            </a:xfrm>
            <a:prstGeom prst="wedgeEllipseCallout">
              <a:avLst>
                <a:gd name="adj1" fmla="val 41977"/>
                <a:gd name="adj2" fmla="val 6077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56"/>
            <p:cNvSpPr/>
            <p:nvPr/>
          </p:nvSpPr>
          <p:spPr bwMode="auto">
            <a:xfrm>
              <a:off x="3144983" y="1819474"/>
              <a:ext cx="483424" cy="432900"/>
            </a:xfrm>
            <a:custGeom>
              <a:avLst/>
              <a:gdLst>
                <a:gd name="T0" fmla="*/ 13 w 90"/>
                <a:gd name="T1" fmla="*/ 17 h 90"/>
                <a:gd name="T2" fmla="*/ 26 w 90"/>
                <a:gd name="T3" fmla="*/ 29 h 90"/>
                <a:gd name="T4" fmla="*/ 67 w 90"/>
                <a:gd name="T5" fmla="*/ 39 h 90"/>
                <a:gd name="T6" fmla="*/ 69 w 90"/>
                <a:gd name="T7" fmla="*/ 35 h 90"/>
                <a:gd name="T8" fmla="*/ 60 w 90"/>
                <a:gd name="T9" fmla="*/ 19 h 90"/>
                <a:gd name="T10" fmla="*/ 57 w 90"/>
                <a:gd name="T11" fmla="*/ 20 h 90"/>
                <a:gd name="T12" fmla="*/ 47 w 90"/>
                <a:gd name="T13" fmla="*/ 10 h 90"/>
                <a:gd name="T14" fmla="*/ 57 w 90"/>
                <a:gd name="T15" fmla="*/ 0 h 90"/>
                <a:gd name="T16" fmla="*/ 67 w 90"/>
                <a:gd name="T17" fmla="*/ 10 h 90"/>
                <a:gd name="T18" fmla="*/ 65 w 90"/>
                <a:gd name="T19" fmla="*/ 16 h 90"/>
                <a:gd name="T20" fmla="*/ 75 w 90"/>
                <a:gd name="T21" fmla="*/ 32 h 90"/>
                <a:gd name="T22" fmla="*/ 78 w 90"/>
                <a:gd name="T23" fmla="*/ 31 h 90"/>
                <a:gd name="T24" fmla="*/ 90 w 90"/>
                <a:gd name="T25" fmla="*/ 43 h 90"/>
                <a:gd name="T26" fmla="*/ 78 w 90"/>
                <a:gd name="T27" fmla="*/ 56 h 90"/>
                <a:gd name="T28" fmla="*/ 66 w 90"/>
                <a:gd name="T29" fmla="*/ 46 h 90"/>
                <a:gd name="T30" fmla="*/ 25 w 90"/>
                <a:gd name="T31" fmla="*/ 36 h 90"/>
                <a:gd name="T32" fmla="*/ 20 w 90"/>
                <a:gd name="T33" fmla="*/ 40 h 90"/>
                <a:gd name="T34" fmla="*/ 27 w 90"/>
                <a:gd name="T35" fmla="*/ 60 h 90"/>
                <a:gd name="T36" fmla="*/ 29 w 90"/>
                <a:gd name="T37" fmla="*/ 59 h 90"/>
                <a:gd name="T38" fmla="*/ 44 w 90"/>
                <a:gd name="T39" fmla="*/ 75 h 90"/>
                <a:gd name="T40" fmla="*/ 29 w 90"/>
                <a:gd name="T41" fmla="*/ 90 h 90"/>
                <a:gd name="T42" fmla="*/ 14 w 90"/>
                <a:gd name="T43" fmla="*/ 75 h 90"/>
                <a:gd name="T44" fmla="*/ 21 w 90"/>
                <a:gd name="T45" fmla="*/ 62 h 90"/>
                <a:gd name="T46" fmla="*/ 14 w 90"/>
                <a:gd name="T47" fmla="*/ 42 h 90"/>
                <a:gd name="T48" fmla="*/ 13 w 90"/>
                <a:gd name="T49" fmla="*/ 42 h 90"/>
                <a:gd name="T50" fmla="*/ 0 w 90"/>
                <a:gd name="T51" fmla="*/ 29 h 90"/>
                <a:gd name="T52" fmla="*/ 13 w 90"/>
                <a:gd name="T5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90">
                  <a:moveTo>
                    <a:pt x="13" y="17"/>
                  </a:moveTo>
                  <a:cubicBezTo>
                    <a:pt x="20" y="17"/>
                    <a:pt x="26" y="22"/>
                    <a:pt x="26" y="2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8" y="36"/>
                    <a:pt x="69" y="3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20"/>
                    <a:pt x="58" y="20"/>
                    <a:pt x="57" y="20"/>
                  </a:cubicBezTo>
                  <a:cubicBezTo>
                    <a:pt x="52" y="20"/>
                    <a:pt x="47" y="15"/>
                    <a:pt x="47" y="10"/>
                  </a:cubicBezTo>
                  <a:cubicBezTo>
                    <a:pt x="47" y="5"/>
                    <a:pt x="52" y="0"/>
                    <a:pt x="57" y="0"/>
                  </a:cubicBezTo>
                  <a:cubicBezTo>
                    <a:pt x="62" y="0"/>
                    <a:pt x="67" y="5"/>
                    <a:pt x="67" y="10"/>
                  </a:cubicBezTo>
                  <a:cubicBezTo>
                    <a:pt x="67" y="12"/>
                    <a:pt x="66" y="14"/>
                    <a:pt x="65" y="1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1"/>
                    <a:pt x="77" y="31"/>
                    <a:pt x="78" y="31"/>
                  </a:cubicBezTo>
                  <a:cubicBezTo>
                    <a:pt x="85" y="31"/>
                    <a:pt x="90" y="37"/>
                    <a:pt x="90" y="43"/>
                  </a:cubicBezTo>
                  <a:cubicBezTo>
                    <a:pt x="90" y="50"/>
                    <a:pt x="85" y="56"/>
                    <a:pt x="78" y="56"/>
                  </a:cubicBezTo>
                  <a:cubicBezTo>
                    <a:pt x="72" y="56"/>
                    <a:pt x="68" y="52"/>
                    <a:pt x="66" y="4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7"/>
                    <a:pt x="22" y="39"/>
                    <a:pt x="20" y="4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59"/>
                    <a:pt x="28" y="59"/>
                    <a:pt x="29" y="59"/>
                  </a:cubicBezTo>
                  <a:cubicBezTo>
                    <a:pt x="37" y="59"/>
                    <a:pt x="44" y="66"/>
                    <a:pt x="44" y="75"/>
                  </a:cubicBezTo>
                  <a:cubicBezTo>
                    <a:pt x="44" y="83"/>
                    <a:pt x="37" y="90"/>
                    <a:pt x="29" y="90"/>
                  </a:cubicBezTo>
                  <a:cubicBezTo>
                    <a:pt x="20" y="90"/>
                    <a:pt x="14" y="83"/>
                    <a:pt x="14" y="75"/>
                  </a:cubicBezTo>
                  <a:cubicBezTo>
                    <a:pt x="14" y="69"/>
                    <a:pt x="17" y="64"/>
                    <a:pt x="21" y="6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6" y="42"/>
                    <a:pt x="0" y="36"/>
                    <a:pt x="0" y="29"/>
                  </a:cubicBezTo>
                  <a:cubicBezTo>
                    <a:pt x="0" y="22"/>
                    <a:pt x="6" y="17"/>
                    <a:pt x="13" y="1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102860" tIns="51429" rIns="102860" bIns="51429"/>
            <a:lstStyle/>
            <a:p>
              <a:pPr defTabSz="771525">
                <a:defRPr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541710" y="2018261"/>
            <a:ext cx="640974" cy="507755"/>
            <a:chOff x="8113839" y="2750734"/>
            <a:chExt cx="854632" cy="677006"/>
          </a:xfrm>
        </p:grpSpPr>
        <p:sp>
          <p:nvSpPr>
            <p:cNvPr id="13" name="椭圆形标注 12"/>
            <p:cNvSpPr/>
            <p:nvPr/>
          </p:nvSpPr>
          <p:spPr>
            <a:xfrm>
              <a:off x="8113839" y="2750734"/>
              <a:ext cx="854632" cy="677006"/>
            </a:xfrm>
            <a:prstGeom prst="wedgeEllipseCallout">
              <a:avLst>
                <a:gd name="adj1" fmla="val -43554"/>
                <a:gd name="adj2" fmla="val 531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Gruppe 67"/>
            <p:cNvGrpSpPr/>
            <p:nvPr/>
          </p:nvGrpSpPr>
          <p:grpSpPr bwMode="auto">
            <a:xfrm>
              <a:off x="8279736" y="2876152"/>
              <a:ext cx="550354" cy="379989"/>
              <a:chOff x="355442" y="4350695"/>
              <a:chExt cx="1000980" cy="692009"/>
            </a:xfrm>
            <a:solidFill>
              <a:schemeClr val="bg1"/>
            </a:solidFill>
          </p:grpSpPr>
          <p:sp>
            <p:nvSpPr>
              <p:cNvPr id="23" name="Freeform 26"/>
              <p:cNvSpPr>
                <a:spLocks noEditPoints="1"/>
              </p:cNvSpPr>
              <p:nvPr/>
            </p:nvSpPr>
            <p:spPr bwMode="auto">
              <a:xfrm>
                <a:off x="355442" y="4350695"/>
                <a:ext cx="584955" cy="588138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a-DK" kern="0" dirty="0">
                  <a:solidFill>
                    <a:sysClr val="windowText" lastClr="000000"/>
                  </a:solidFill>
                  <a:ea typeface="MS PGothic" panose="020B0600070205080204" pitchFamily="-97" charset="-128"/>
                </a:endParaRPr>
              </a:p>
            </p:txBody>
          </p:sp>
          <p:sp>
            <p:nvSpPr>
              <p:cNvPr id="24" name="Freeform 27"/>
              <p:cNvSpPr>
                <a:spLocks noEditPoints="1"/>
              </p:cNvSpPr>
              <p:nvPr/>
            </p:nvSpPr>
            <p:spPr bwMode="auto">
              <a:xfrm>
                <a:off x="940385" y="4623500"/>
                <a:ext cx="416037" cy="41920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a-DK" kern="0" dirty="0">
                  <a:solidFill>
                    <a:sysClr val="windowText" lastClr="000000"/>
                  </a:solidFill>
                  <a:ea typeface="MS PGothic" panose="020B0600070205080204" pitchFamily="-97" charset="-128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582011" y="1387139"/>
            <a:ext cx="557697" cy="443337"/>
            <a:chOff x="8830090" y="1853708"/>
            <a:chExt cx="743596" cy="591116"/>
          </a:xfrm>
        </p:grpSpPr>
        <p:sp>
          <p:nvSpPr>
            <p:cNvPr id="12" name="椭圆形标注 11"/>
            <p:cNvSpPr/>
            <p:nvPr/>
          </p:nvSpPr>
          <p:spPr>
            <a:xfrm>
              <a:off x="8830090" y="1853708"/>
              <a:ext cx="743596" cy="591116"/>
            </a:xfrm>
            <a:prstGeom prst="wedgeEllipseCallout">
              <a:avLst>
                <a:gd name="adj1" fmla="val -39453"/>
                <a:gd name="adj2" fmla="val 525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8988753" y="1956218"/>
              <a:ext cx="453821" cy="347932"/>
              <a:chOff x="5611813" y="1835150"/>
              <a:chExt cx="285750" cy="21907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6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767166" y="3795886"/>
            <a:ext cx="7609669" cy="4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1230128" y="2499742"/>
            <a:ext cx="6611193" cy="1240342"/>
          </a:xfrm>
          <a:custGeom>
            <a:avLst/>
            <a:gdLst>
              <a:gd name="connsiteX0" fmla="*/ 6319584 w 19135506"/>
              <a:gd name="connsiteY0" fmla="*/ 0 h 3938179"/>
              <a:gd name="connsiteX1" fmla="*/ 6354329 w 19135506"/>
              <a:gd name="connsiteY1" fmla="*/ 0 h 3938179"/>
              <a:gd name="connsiteX2" fmla="*/ 6354329 w 19135506"/>
              <a:gd name="connsiteY2" fmla="*/ 316483 h 3938179"/>
              <a:gd name="connsiteX3" fmla="*/ 6369961 w 19135506"/>
              <a:gd name="connsiteY3" fmla="*/ 316483 h 3938179"/>
              <a:gd name="connsiteX4" fmla="*/ 6369961 w 19135506"/>
              <a:gd name="connsiteY4" fmla="*/ 339400 h 3938179"/>
              <a:gd name="connsiteX5" fmla="*/ 6385783 w 19135506"/>
              <a:gd name="connsiteY5" fmla="*/ 339400 h 3938179"/>
              <a:gd name="connsiteX6" fmla="*/ 6385783 w 19135506"/>
              <a:gd name="connsiteY6" fmla="*/ 355114 h 3938179"/>
              <a:gd name="connsiteX7" fmla="*/ 6401890 w 19135506"/>
              <a:gd name="connsiteY7" fmla="*/ 355114 h 3938179"/>
              <a:gd name="connsiteX8" fmla="*/ 6401890 w 19135506"/>
              <a:gd name="connsiteY8" fmla="*/ 384400 h 3938179"/>
              <a:gd name="connsiteX9" fmla="*/ 6432022 w 19135506"/>
              <a:gd name="connsiteY9" fmla="*/ 384400 h 3938179"/>
              <a:gd name="connsiteX10" fmla="*/ 6432022 w 19135506"/>
              <a:gd name="connsiteY10" fmla="*/ 410662 h 3938179"/>
              <a:gd name="connsiteX11" fmla="*/ 6460211 w 19135506"/>
              <a:gd name="connsiteY11" fmla="*/ 410662 h 3938179"/>
              <a:gd name="connsiteX12" fmla="*/ 6460211 w 19135506"/>
              <a:gd name="connsiteY12" fmla="*/ 648473 h 3938179"/>
              <a:gd name="connsiteX13" fmla="*/ 6515492 w 19135506"/>
              <a:gd name="connsiteY13" fmla="*/ 648473 h 3938179"/>
              <a:gd name="connsiteX14" fmla="*/ 6515492 w 19135506"/>
              <a:gd name="connsiteY14" fmla="*/ 667492 h 3938179"/>
              <a:gd name="connsiteX15" fmla="*/ 6534331 w 19135506"/>
              <a:gd name="connsiteY15" fmla="*/ 667492 h 3938179"/>
              <a:gd name="connsiteX16" fmla="*/ 6534331 w 19135506"/>
              <a:gd name="connsiteY16" fmla="*/ 818313 h 3938179"/>
              <a:gd name="connsiteX17" fmla="*/ 6564496 w 19135506"/>
              <a:gd name="connsiteY17" fmla="*/ 818313 h 3938179"/>
              <a:gd name="connsiteX18" fmla="*/ 6564496 w 19135506"/>
              <a:gd name="connsiteY18" fmla="*/ 1099760 h 3938179"/>
              <a:gd name="connsiteX19" fmla="*/ 6589473 w 19135506"/>
              <a:gd name="connsiteY19" fmla="*/ 1099760 h 3938179"/>
              <a:gd name="connsiteX20" fmla="*/ 6589473 w 19135506"/>
              <a:gd name="connsiteY20" fmla="*/ 1065371 h 3938179"/>
              <a:gd name="connsiteX21" fmla="*/ 6622386 w 19135506"/>
              <a:gd name="connsiteY21" fmla="*/ 1065371 h 3938179"/>
              <a:gd name="connsiteX22" fmla="*/ 6622386 w 19135506"/>
              <a:gd name="connsiteY22" fmla="*/ 1033136 h 3938179"/>
              <a:gd name="connsiteX23" fmla="*/ 6654607 w 19135506"/>
              <a:gd name="connsiteY23" fmla="*/ 1033136 h 3938179"/>
              <a:gd name="connsiteX24" fmla="*/ 6654607 w 19135506"/>
              <a:gd name="connsiteY24" fmla="*/ 998898 h 3938179"/>
              <a:gd name="connsiteX25" fmla="*/ 6680488 w 19135506"/>
              <a:gd name="connsiteY25" fmla="*/ 998898 h 3938179"/>
              <a:gd name="connsiteX26" fmla="*/ 6680488 w 19135506"/>
              <a:gd name="connsiteY26" fmla="*/ 977694 h 3938179"/>
              <a:gd name="connsiteX27" fmla="*/ 6701683 w 19135506"/>
              <a:gd name="connsiteY27" fmla="*/ 977694 h 3938179"/>
              <a:gd name="connsiteX28" fmla="*/ 6701683 w 19135506"/>
              <a:gd name="connsiteY28" fmla="*/ 927363 h 3938179"/>
              <a:gd name="connsiteX29" fmla="*/ 6718882 w 19135506"/>
              <a:gd name="connsiteY29" fmla="*/ 927363 h 3938179"/>
              <a:gd name="connsiteX30" fmla="*/ 6718882 w 19135506"/>
              <a:gd name="connsiteY30" fmla="*/ 739185 h 3938179"/>
              <a:gd name="connsiteX31" fmla="*/ 6757099 w 19135506"/>
              <a:gd name="connsiteY31" fmla="*/ 739185 h 3938179"/>
              <a:gd name="connsiteX32" fmla="*/ 6757099 w 19135506"/>
              <a:gd name="connsiteY32" fmla="*/ 927363 h 3938179"/>
              <a:gd name="connsiteX33" fmla="*/ 6764219 w 19135506"/>
              <a:gd name="connsiteY33" fmla="*/ 927363 h 3938179"/>
              <a:gd name="connsiteX34" fmla="*/ 6764219 w 19135506"/>
              <a:gd name="connsiteY34" fmla="*/ 977694 h 3938179"/>
              <a:gd name="connsiteX35" fmla="*/ 6791055 w 19135506"/>
              <a:gd name="connsiteY35" fmla="*/ 977694 h 3938179"/>
              <a:gd name="connsiteX36" fmla="*/ 6791055 w 19135506"/>
              <a:gd name="connsiteY36" fmla="*/ 1025880 h 3938179"/>
              <a:gd name="connsiteX37" fmla="*/ 6806253 w 19135506"/>
              <a:gd name="connsiteY37" fmla="*/ 1025880 h 3938179"/>
              <a:gd name="connsiteX38" fmla="*/ 6806253 w 19135506"/>
              <a:gd name="connsiteY38" fmla="*/ 1049254 h 3938179"/>
              <a:gd name="connsiteX39" fmla="*/ 6819501 w 19135506"/>
              <a:gd name="connsiteY39" fmla="*/ 1049254 h 3938179"/>
              <a:gd name="connsiteX40" fmla="*/ 6819501 w 19135506"/>
              <a:gd name="connsiteY40" fmla="*/ 1092459 h 3938179"/>
              <a:gd name="connsiteX41" fmla="*/ 6839583 w 19135506"/>
              <a:gd name="connsiteY41" fmla="*/ 1092459 h 3938179"/>
              <a:gd name="connsiteX42" fmla="*/ 6839583 w 19135506"/>
              <a:gd name="connsiteY42" fmla="*/ 1126848 h 3938179"/>
              <a:gd name="connsiteX43" fmla="*/ 6859609 w 19135506"/>
              <a:gd name="connsiteY43" fmla="*/ 1126848 h 3938179"/>
              <a:gd name="connsiteX44" fmla="*/ 6859609 w 19135506"/>
              <a:gd name="connsiteY44" fmla="*/ 1163504 h 3938179"/>
              <a:gd name="connsiteX45" fmla="*/ 6870111 w 19135506"/>
              <a:gd name="connsiteY45" fmla="*/ 1163504 h 3938179"/>
              <a:gd name="connsiteX46" fmla="*/ 6870111 w 19135506"/>
              <a:gd name="connsiteY46" fmla="*/ 1193472 h 3938179"/>
              <a:gd name="connsiteX47" fmla="*/ 6886710 w 19135506"/>
              <a:gd name="connsiteY47" fmla="*/ 1193472 h 3938179"/>
              <a:gd name="connsiteX48" fmla="*/ 6886710 w 19135506"/>
              <a:gd name="connsiteY48" fmla="*/ 1241070 h 3938179"/>
              <a:gd name="connsiteX49" fmla="*/ 6916818 w 19135506"/>
              <a:gd name="connsiteY49" fmla="*/ 1241070 h 3938179"/>
              <a:gd name="connsiteX50" fmla="*/ 6916818 w 19135506"/>
              <a:gd name="connsiteY50" fmla="*/ 1288668 h 3938179"/>
              <a:gd name="connsiteX51" fmla="*/ 6960129 w 19135506"/>
              <a:gd name="connsiteY51" fmla="*/ 1288668 h 3938179"/>
              <a:gd name="connsiteX52" fmla="*/ 6960129 w 19135506"/>
              <a:gd name="connsiteY52" fmla="*/ 1886191 h 3938179"/>
              <a:gd name="connsiteX53" fmla="*/ 6989671 w 19135506"/>
              <a:gd name="connsiteY53" fmla="*/ 1886191 h 3938179"/>
              <a:gd name="connsiteX54" fmla="*/ 6989671 w 19135506"/>
              <a:gd name="connsiteY54" fmla="*/ 1920580 h 3938179"/>
              <a:gd name="connsiteX55" fmla="*/ 7012253 w 19135506"/>
              <a:gd name="connsiteY55" fmla="*/ 1920580 h 3938179"/>
              <a:gd name="connsiteX56" fmla="*/ 7012253 w 19135506"/>
              <a:gd name="connsiteY56" fmla="*/ 1981768 h 3938179"/>
              <a:gd name="connsiteX57" fmla="*/ 7029883 w 19135506"/>
              <a:gd name="connsiteY57" fmla="*/ 1981768 h 3938179"/>
              <a:gd name="connsiteX58" fmla="*/ 7029883 w 19135506"/>
              <a:gd name="connsiteY58" fmla="*/ 2075133 h 3938179"/>
              <a:gd name="connsiteX59" fmla="*/ 7046855 w 19135506"/>
              <a:gd name="connsiteY59" fmla="*/ 2075133 h 3938179"/>
              <a:gd name="connsiteX60" fmla="*/ 7046855 w 19135506"/>
              <a:gd name="connsiteY60" fmla="*/ 2513674 h 3938179"/>
              <a:gd name="connsiteX61" fmla="*/ 7097072 w 19135506"/>
              <a:gd name="connsiteY61" fmla="*/ 2513674 h 3938179"/>
              <a:gd name="connsiteX62" fmla="*/ 7097072 w 19135506"/>
              <a:gd name="connsiteY62" fmla="*/ 2455847 h 3938179"/>
              <a:gd name="connsiteX63" fmla="*/ 7123518 w 19135506"/>
              <a:gd name="connsiteY63" fmla="*/ 2455847 h 3938179"/>
              <a:gd name="connsiteX64" fmla="*/ 7123518 w 19135506"/>
              <a:gd name="connsiteY64" fmla="*/ 2387208 h 3938179"/>
              <a:gd name="connsiteX65" fmla="*/ 7152441 w 19135506"/>
              <a:gd name="connsiteY65" fmla="*/ 2387208 h 3938179"/>
              <a:gd name="connsiteX66" fmla="*/ 7152441 w 19135506"/>
              <a:gd name="connsiteY66" fmla="*/ 2313179 h 3938179"/>
              <a:gd name="connsiteX67" fmla="*/ 7169286 w 19135506"/>
              <a:gd name="connsiteY67" fmla="*/ 2313179 h 3938179"/>
              <a:gd name="connsiteX68" fmla="*/ 7169286 w 19135506"/>
              <a:gd name="connsiteY68" fmla="*/ 2283792 h 3938179"/>
              <a:gd name="connsiteX69" fmla="*/ 7186283 w 19135506"/>
              <a:gd name="connsiteY69" fmla="*/ 2283792 h 3938179"/>
              <a:gd name="connsiteX70" fmla="*/ 7186283 w 19135506"/>
              <a:gd name="connsiteY70" fmla="*/ 2251411 h 3938179"/>
              <a:gd name="connsiteX71" fmla="*/ 7203653 w 19135506"/>
              <a:gd name="connsiteY71" fmla="*/ 2251411 h 3938179"/>
              <a:gd name="connsiteX72" fmla="*/ 7203653 w 19135506"/>
              <a:gd name="connsiteY72" fmla="*/ 2283792 h 3938179"/>
              <a:gd name="connsiteX73" fmla="*/ 7220650 w 19135506"/>
              <a:gd name="connsiteY73" fmla="*/ 2283792 h 3938179"/>
              <a:gd name="connsiteX74" fmla="*/ 7220650 w 19135506"/>
              <a:gd name="connsiteY74" fmla="*/ 2313179 h 3938179"/>
              <a:gd name="connsiteX75" fmla="*/ 7235034 w 19135506"/>
              <a:gd name="connsiteY75" fmla="*/ 2313179 h 3938179"/>
              <a:gd name="connsiteX76" fmla="*/ 7235034 w 19135506"/>
              <a:gd name="connsiteY76" fmla="*/ 2345559 h 3938179"/>
              <a:gd name="connsiteX77" fmla="*/ 7267664 w 19135506"/>
              <a:gd name="connsiteY77" fmla="*/ 2345559 h 3938179"/>
              <a:gd name="connsiteX78" fmla="*/ 7267664 w 19135506"/>
              <a:gd name="connsiteY78" fmla="*/ 2407034 h 3938179"/>
              <a:gd name="connsiteX79" fmla="*/ 7301127 w 19135506"/>
              <a:gd name="connsiteY79" fmla="*/ 2407034 h 3938179"/>
              <a:gd name="connsiteX80" fmla="*/ 7301127 w 19135506"/>
              <a:gd name="connsiteY80" fmla="*/ 2467288 h 3938179"/>
              <a:gd name="connsiteX81" fmla="*/ 7330066 w 19135506"/>
              <a:gd name="connsiteY81" fmla="*/ 2467288 h 3938179"/>
              <a:gd name="connsiteX82" fmla="*/ 7330066 w 19135506"/>
              <a:gd name="connsiteY82" fmla="*/ 2525471 h 3938179"/>
              <a:gd name="connsiteX83" fmla="*/ 7366102 w 19135506"/>
              <a:gd name="connsiteY83" fmla="*/ 2525471 h 3938179"/>
              <a:gd name="connsiteX84" fmla="*/ 7366102 w 19135506"/>
              <a:gd name="connsiteY84" fmla="*/ 2577376 h 3938179"/>
              <a:gd name="connsiteX85" fmla="*/ 7395646 w 19135506"/>
              <a:gd name="connsiteY85" fmla="*/ 2577376 h 3938179"/>
              <a:gd name="connsiteX86" fmla="*/ 7395646 w 19135506"/>
              <a:gd name="connsiteY86" fmla="*/ 2671388 h 3938179"/>
              <a:gd name="connsiteX87" fmla="*/ 7464760 w 19135506"/>
              <a:gd name="connsiteY87" fmla="*/ 2671388 h 3938179"/>
              <a:gd name="connsiteX88" fmla="*/ 7464760 w 19135506"/>
              <a:gd name="connsiteY88" fmla="*/ 2810898 h 3938179"/>
              <a:gd name="connsiteX89" fmla="*/ 7485849 w 19135506"/>
              <a:gd name="connsiteY89" fmla="*/ 2810898 h 3938179"/>
              <a:gd name="connsiteX90" fmla="*/ 7485849 w 19135506"/>
              <a:gd name="connsiteY90" fmla="*/ 2829917 h 3938179"/>
              <a:gd name="connsiteX91" fmla="*/ 7683404 w 19135506"/>
              <a:gd name="connsiteY91" fmla="*/ 2829917 h 3938179"/>
              <a:gd name="connsiteX92" fmla="*/ 7683404 w 19135506"/>
              <a:gd name="connsiteY92" fmla="*/ 2787266 h 3938179"/>
              <a:gd name="connsiteX93" fmla="*/ 7728750 w 19135506"/>
              <a:gd name="connsiteY93" fmla="*/ 2787266 h 3938179"/>
              <a:gd name="connsiteX94" fmla="*/ 7728750 w 19135506"/>
              <a:gd name="connsiteY94" fmla="*/ 2297834 h 3938179"/>
              <a:gd name="connsiteX95" fmla="*/ 7959101 w 19135506"/>
              <a:gd name="connsiteY95" fmla="*/ 2297834 h 3938179"/>
              <a:gd name="connsiteX96" fmla="*/ 7959101 w 19135506"/>
              <a:gd name="connsiteY96" fmla="*/ 2268896 h 3938179"/>
              <a:gd name="connsiteX97" fmla="*/ 7971553 w 19135506"/>
              <a:gd name="connsiteY97" fmla="*/ 2268896 h 3938179"/>
              <a:gd name="connsiteX98" fmla="*/ 7971553 w 19135506"/>
              <a:gd name="connsiteY98" fmla="*/ 2230947 h 3938179"/>
              <a:gd name="connsiteX99" fmla="*/ 8007769 w 19135506"/>
              <a:gd name="connsiteY99" fmla="*/ 2230947 h 3938179"/>
              <a:gd name="connsiteX100" fmla="*/ 8007769 w 19135506"/>
              <a:gd name="connsiteY100" fmla="*/ 2184280 h 3938179"/>
              <a:gd name="connsiteX101" fmla="*/ 8468472 w 19135506"/>
              <a:gd name="connsiteY101" fmla="*/ 2184280 h 3938179"/>
              <a:gd name="connsiteX102" fmla="*/ 8468472 w 19135506"/>
              <a:gd name="connsiteY102" fmla="*/ 2197978 h 3938179"/>
              <a:gd name="connsiteX103" fmla="*/ 8509244 w 19135506"/>
              <a:gd name="connsiteY103" fmla="*/ 2197978 h 3938179"/>
              <a:gd name="connsiteX104" fmla="*/ 8509244 w 19135506"/>
              <a:gd name="connsiteY104" fmla="*/ 2216997 h 3938179"/>
              <a:gd name="connsiteX105" fmla="*/ 8530734 w 19135506"/>
              <a:gd name="connsiteY105" fmla="*/ 2216997 h 3938179"/>
              <a:gd name="connsiteX106" fmla="*/ 8530734 w 19135506"/>
              <a:gd name="connsiteY106" fmla="*/ 2243731 h 3938179"/>
              <a:gd name="connsiteX107" fmla="*/ 8559315 w 19135506"/>
              <a:gd name="connsiteY107" fmla="*/ 2243731 h 3938179"/>
              <a:gd name="connsiteX108" fmla="*/ 8559315 w 19135506"/>
              <a:gd name="connsiteY108" fmla="*/ 2353512 h 3938179"/>
              <a:gd name="connsiteX109" fmla="*/ 8698824 w 19135506"/>
              <a:gd name="connsiteY109" fmla="*/ 2353512 h 3938179"/>
              <a:gd name="connsiteX110" fmla="*/ 8698824 w 19135506"/>
              <a:gd name="connsiteY110" fmla="*/ 2268897 h 3938179"/>
              <a:gd name="connsiteX111" fmla="*/ 8814000 w 19135506"/>
              <a:gd name="connsiteY111" fmla="*/ 2268897 h 3938179"/>
              <a:gd name="connsiteX112" fmla="*/ 8814000 w 19135506"/>
              <a:gd name="connsiteY112" fmla="*/ 2119653 h 3938179"/>
              <a:gd name="connsiteX113" fmla="*/ 9026510 w 19135506"/>
              <a:gd name="connsiteY113" fmla="*/ 2119653 h 3938179"/>
              <a:gd name="connsiteX114" fmla="*/ 9026510 w 19135506"/>
              <a:gd name="connsiteY114" fmla="*/ 2268897 h 3938179"/>
              <a:gd name="connsiteX115" fmla="*/ 9026510 w 19135506"/>
              <a:gd name="connsiteY115" fmla="*/ 2297835 h 3938179"/>
              <a:gd name="connsiteX116" fmla="*/ 9108806 w 19135506"/>
              <a:gd name="connsiteY116" fmla="*/ 2297835 h 3938179"/>
              <a:gd name="connsiteX117" fmla="*/ 9108806 w 19135506"/>
              <a:gd name="connsiteY117" fmla="*/ 2437606 h 3938179"/>
              <a:gd name="connsiteX118" fmla="*/ 9141686 w 19135506"/>
              <a:gd name="connsiteY118" fmla="*/ 2437606 h 3938179"/>
              <a:gd name="connsiteX119" fmla="*/ 9141686 w 19135506"/>
              <a:gd name="connsiteY119" fmla="*/ 2577377 h 3938179"/>
              <a:gd name="connsiteX120" fmla="*/ 9173913 w 19135506"/>
              <a:gd name="connsiteY120" fmla="*/ 2577377 h 3938179"/>
              <a:gd name="connsiteX121" fmla="*/ 9173913 w 19135506"/>
              <a:gd name="connsiteY121" fmla="*/ 2655211 h 3938179"/>
              <a:gd name="connsiteX122" fmla="*/ 9226037 w 19135506"/>
              <a:gd name="connsiteY122" fmla="*/ 2655211 h 3938179"/>
              <a:gd name="connsiteX123" fmla="*/ 9226037 w 19135506"/>
              <a:gd name="connsiteY123" fmla="*/ 2623327 h 3938179"/>
              <a:gd name="connsiteX124" fmla="*/ 9244019 w 19135506"/>
              <a:gd name="connsiteY124" fmla="*/ 2623327 h 3938179"/>
              <a:gd name="connsiteX125" fmla="*/ 9244019 w 19135506"/>
              <a:gd name="connsiteY125" fmla="*/ 2593935 h 3938179"/>
              <a:gd name="connsiteX126" fmla="*/ 9259890 w 19135506"/>
              <a:gd name="connsiteY126" fmla="*/ 2593935 h 3938179"/>
              <a:gd name="connsiteX127" fmla="*/ 9259890 w 19135506"/>
              <a:gd name="connsiteY127" fmla="*/ 2573651 h 3938179"/>
              <a:gd name="connsiteX128" fmla="*/ 9316232 w 19135506"/>
              <a:gd name="connsiteY128" fmla="*/ 2573651 h 3938179"/>
              <a:gd name="connsiteX129" fmla="*/ 9316232 w 19135506"/>
              <a:gd name="connsiteY129" fmla="*/ 2539103 h 3938179"/>
              <a:gd name="connsiteX130" fmla="*/ 9438547 w 19135506"/>
              <a:gd name="connsiteY130" fmla="*/ 2539103 h 3938179"/>
              <a:gd name="connsiteX131" fmla="*/ 9438547 w 19135506"/>
              <a:gd name="connsiteY131" fmla="*/ 2573651 h 3938179"/>
              <a:gd name="connsiteX132" fmla="*/ 9462881 w 19135506"/>
              <a:gd name="connsiteY132" fmla="*/ 2573651 h 3938179"/>
              <a:gd name="connsiteX133" fmla="*/ 9462881 w 19135506"/>
              <a:gd name="connsiteY133" fmla="*/ 2593598 h 3938179"/>
              <a:gd name="connsiteX134" fmla="*/ 9504779 w 19135506"/>
              <a:gd name="connsiteY134" fmla="*/ 2593598 h 3938179"/>
              <a:gd name="connsiteX135" fmla="*/ 9504779 w 19135506"/>
              <a:gd name="connsiteY135" fmla="*/ 2579547 h 3938179"/>
              <a:gd name="connsiteX136" fmla="*/ 9535775 w 19135506"/>
              <a:gd name="connsiteY136" fmla="*/ 2579547 h 3938179"/>
              <a:gd name="connsiteX137" fmla="*/ 9535775 w 19135506"/>
              <a:gd name="connsiteY137" fmla="*/ 2548438 h 3938179"/>
              <a:gd name="connsiteX138" fmla="*/ 9769854 w 19135506"/>
              <a:gd name="connsiteY138" fmla="*/ 2548438 h 3938179"/>
              <a:gd name="connsiteX139" fmla="*/ 9769854 w 19135506"/>
              <a:gd name="connsiteY139" fmla="*/ 2610542 h 3938179"/>
              <a:gd name="connsiteX140" fmla="*/ 9947684 w 19135506"/>
              <a:gd name="connsiteY140" fmla="*/ 2610542 h 3938179"/>
              <a:gd name="connsiteX141" fmla="*/ 9947684 w 19135506"/>
              <a:gd name="connsiteY141" fmla="*/ 2736611 h 3938179"/>
              <a:gd name="connsiteX142" fmla="*/ 10000832 w 19135506"/>
              <a:gd name="connsiteY142" fmla="*/ 2736611 h 3938179"/>
              <a:gd name="connsiteX143" fmla="*/ 10000832 w 19135506"/>
              <a:gd name="connsiteY143" fmla="*/ 2388321 h 3938179"/>
              <a:gd name="connsiteX144" fmla="*/ 10034600 w 19135506"/>
              <a:gd name="connsiteY144" fmla="*/ 2388321 h 3938179"/>
              <a:gd name="connsiteX145" fmla="*/ 10034600 w 19135506"/>
              <a:gd name="connsiteY145" fmla="*/ 2356755 h 3938179"/>
              <a:gd name="connsiteX146" fmla="*/ 10050084 w 19135506"/>
              <a:gd name="connsiteY146" fmla="*/ 2356755 h 3938179"/>
              <a:gd name="connsiteX147" fmla="*/ 10050084 w 19135506"/>
              <a:gd name="connsiteY147" fmla="*/ 2315516 h 3938179"/>
              <a:gd name="connsiteX148" fmla="*/ 10067327 w 19135506"/>
              <a:gd name="connsiteY148" fmla="*/ 2315516 h 3938179"/>
              <a:gd name="connsiteX149" fmla="*/ 10067327 w 19135506"/>
              <a:gd name="connsiteY149" fmla="*/ 2040937 h 3938179"/>
              <a:gd name="connsiteX150" fmla="*/ 10082395 w 19135506"/>
              <a:gd name="connsiteY150" fmla="*/ 2040937 h 3938179"/>
              <a:gd name="connsiteX151" fmla="*/ 10082395 w 19135506"/>
              <a:gd name="connsiteY151" fmla="*/ 2027316 h 3938179"/>
              <a:gd name="connsiteX152" fmla="*/ 10112025 w 19135506"/>
              <a:gd name="connsiteY152" fmla="*/ 2027316 h 3938179"/>
              <a:gd name="connsiteX153" fmla="*/ 10112025 w 19135506"/>
              <a:gd name="connsiteY153" fmla="*/ 1791012 h 3938179"/>
              <a:gd name="connsiteX154" fmla="*/ 10153717 w 19135506"/>
              <a:gd name="connsiteY154" fmla="*/ 1791012 h 3938179"/>
              <a:gd name="connsiteX155" fmla="*/ 10153717 w 19135506"/>
              <a:gd name="connsiteY155" fmla="*/ 2027316 h 3938179"/>
              <a:gd name="connsiteX156" fmla="*/ 10171076 w 19135506"/>
              <a:gd name="connsiteY156" fmla="*/ 2027316 h 3938179"/>
              <a:gd name="connsiteX157" fmla="*/ 10171076 w 19135506"/>
              <a:gd name="connsiteY157" fmla="*/ 2040937 h 3938179"/>
              <a:gd name="connsiteX158" fmla="*/ 10183415 w 19135506"/>
              <a:gd name="connsiteY158" fmla="*/ 2040937 h 3938179"/>
              <a:gd name="connsiteX159" fmla="*/ 10183415 w 19135506"/>
              <a:gd name="connsiteY159" fmla="*/ 2238405 h 3938179"/>
              <a:gd name="connsiteX160" fmla="*/ 10214311 w 19135506"/>
              <a:gd name="connsiteY160" fmla="*/ 2238405 h 3938179"/>
              <a:gd name="connsiteX161" fmla="*/ 10214311 w 19135506"/>
              <a:gd name="connsiteY161" fmla="*/ 2278506 h 3938179"/>
              <a:gd name="connsiteX162" fmla="*/ 10242721 w 19135506"/>
              <a:gd name="connsiteY162" fmla="*/ 2278506 h 3938179"/>
              <a:gd name="connsiteX163" fmla="*/ 10242721 w 19135506"/>
              <a:gd name="connsiteY163" fmla="*/ 2315516 h 3938179"/>
              <a:gd name="connsiteX164" fmla="*/ 10245675 w 19135506"/>
              <a:gd name="connsiteY164" fmla="*/ 2315516 h 3938179"/>
              <a:gd name="connsiteX165" fmla="*/ 10245675 w 19135506"/>
              <a:gd name="connsiteY165" fmla="*/ 2321757 h 3938179"/>
              <a:gd name="connsiteX166" fmla="*/ 10260855 w 19135506"/>
              <a:gd name="connsiteY166" fmla="*/ 2321757 h 3938179"/>
              <a:gd name="connsiteX167" fmla="*/ 10260855 w 19135506"/>
              <a:gd name="connsiteY167" fmla="*/ 2351382 h 3938179"/>
              <a:gd name="connsiteX168" fmla="*/ 10283960 w 19135506"/>
              <a:gd name="connsiteY168" fmla="*/ 2351382 h 3938179"/>
              <a:gd name="connsiteX169" fmla="*/ 10283960 w 19135506"/>
              <a:gd name="connsiteY169" fmla="*/ 2554305 h 3938179"/>
              <a:gd name="connsiteX170" fmla="*/ 10295558 w 19135506"/>
              <a:gd name="connsiteY170" fmla="*/ 2554305 h 3938179"/>
              <a:gd name="connsiteX171" fmla="*/ 10295558 w 19135506"/>
              <a:gd name="connsiteY171" fmla="*/ 2571391 h 3938179"/>
              <a:gd name="connsiteX172" fmla="*/ 10444133 w 19135506"/>
              <a:gd name="connsiteY172" fmla="*/ 2571391 h 3938179"/>
              <a:gd name="connsiteX173" fmla="*/ 10444133 w 19135506"/>
              <a:gd name="connsiteY173" fmla="*/ 2607108 h 3938179"/>
              <a:gd name="connsiteX174" fmla="*/ 10509734 w 19135506"/>
              <a:gd name="connsiteY174" fmla="*/ 2607108 h 3938179"/>
              <a:gd name="connsiteX175" fmla="*/ 10509734 w 19135506"/>
              <a:gd name="connsiteY175" fmla="*/ 2637020 h 3938179"/>
              <a:gd name="connsiteX176" fmla="*/ 10532929 w 19135506"/>
              <a:gd name="connsiteY176" fmla="*/ 2637020 h 3938179"/>
              <a:gd name="connsiteX177" fmla="*/ 10532929 w 19135506"/>
              <a:gd name="connsiteY177" fmla="*/ 2672886 h 3938179"/>
              <a:gd name="connsiteX178" fmla="*/ 10617532 w 19135506"/>
              <a:gd name="connsiteY178" fmla="*/ 2672886 h 3938179"/>
              <a:gd name="connsiteX179" fmla="*/ 10617532 w 19135506"/>
              <a:gd name="connsiteY179" fmla="*/ 2632774 h 3938179"/>
              <a:gd name="connsiteX180" fmla="*/ 10643128 w 19135506"/>
              <a:gd name="connsiteY180" fmla="*/ 2632774 h 3938179"/>
              <a:gd name="connsiteX181" fmla="*/ 10643128 w 19135506"/>
              <a:gd name="connsiteY181" fmla="*/ 2552816 h 3938179"/>
              <a:gd name="connsiteX182" fmla="*/ 10667686 w 19135506"/>
              <a:gd name="connsiteY182" fmla="*/ 2552816 h 3938179"/>
              <a:gd name="connsiteX183" fmla="*/ 10667686 w 19135506"/>
              <a:gd name="connsiteY183" fmla="*/ 2442411 h 3938179"/>
              <a:gd name="connsiteX184" fmla="*/ 10737430 w 19135506"/>
              <a:gd name="connsiteY184" fmla="*/ 2442411 h 3938179"/>
              <a:gd name="connsiteX185" fmla="*/ 10737430 w 19135506"/>
              <a:gd name="connsiteY185" fmla="*/ 2289074 h 3938179"/>
              <a:gd name="connsiteX186" fmla="*/ 10767088 w 19135506"/>
              <a:gd name="connsiteY186" fmla="*/ 2289074 h 3938179"/>
              <a:gd name="connsiteX187" fmla="*/ 10767088 w 19135506"/>
              <a:gd name="connsiteY187" fmla="*/ 2254766 h 3938179"/>
              <a:gd name="connsiteX188" fmla="*/ 10790857 w 19135506"/>
              <a:gd name="connsiteY188" fmla="*/ 2254766 h 3938179"/>
              <a:gd name="connsiteX189" fmla="*/ 10790857 w 19135506"/>
              <a:gd name="connsiteY189" fmla="*/ 2133566 h 3938179"/>
              <a:gd name="connsiteX190" fmla="*/ 10821011 w 19135506"/>
              <a:gd name="connsiteY190" fmla="*/ 2133566 h 3938179"/>
              <a:gd name="connsiteX191" fmla="*/ 10821011 w 19135506"/>
              <a:gd name="connsiteY191" fmla="*/ 2025610 h 3938179"/>
              <a:gd name="connsiteX192" fmla="*/ 10855220 w 19135506"/>
              <a:gd name="connsiteY192" fmla="*/ 2025610 h 3938179"/>
              <a:gd name="connsiteX193" fmla="*/ 10855220 w 19135506"/>
              <a:gd name="connsiteY193" fmla="*/ 1940783 h 3938179"/>
              <a:gd name="connsiteX194" fmla="*/ 10898250 w 19135506"/>
              <a:gd name="connsiteY194" fmla="*/ 1940783 h 3938179"/>
              <a:gd name="connsiteX195" fmla="*/ 10898250 w 19135506"/>
              <a:gd name="connsiteY195" fmla="*/ 1839684 h 3938179"/>
              <a:gd name="connsiteX196" fmla="*/ 11256137 w 19135506"/>
              <a:gd name="connsiteY196" fmla="*/ 1839684 h 3938179"/>
              <a:gd name="connsiteX197" fmla="*/ 11256137 w 19135506"/>
              <a:gd name="connsiteY197" fmla="*/ 1940992 h 3938179"/>
              <a:gd name="connsiteX198" fmla="*/ 11288268 w 19135506"/>
              <a:gd name="connsiteY198" fmla="*/ 1940992 h 3938179"/>
              <a:gd name="connsiteX199" fmla="*/ 11288268 w 19135506"/>
              <a:gd name="connsiteY199" fmla="*/ 2001263 h 3938179"/>
              <a:gd name="connsiteX200" fmla="*/ 11310880 w 19135506"/>
              <a:gd name="connsiteY200" fmla="*/ 2001263 h 3938179"/>
              <a:gd name="connsiteX201" fmla="*/ 11310880 w 19135506"/>
              <a:gd name="connsiteY201" fmla="*/ 2107633 h 3938179"/>
              <a:gd name="connsiteX202" fmla="*/ 11345465 w 19135506"/>
              <a:gd name="connsiteY202" fmla="*/ 2107633 h 3938179"/>
              <a:gd name="connsiteX203" fmla="*/ 11345465 w 19135506"/>
              <a:gd name="connsiteY203" fmla="*/ 2282390 h 3938179"/>
              <a:gd name="connsiteX204" fmla="*/ 11376523 w 19135506"/>
              <a:gd name="connsiteY204" fmla="*/ 2282390 h 3938179"/>
              <a:gd name="connsiteX205" fmla="*/ 11376523 w 19135506"/>
              <a:gd name="connsiteY205" fmla="*/ 2401984 h 3938179"/>
              <a:gd name="connsiteX206" fmla="*/ 11399203 w 19135506"/>
              <a:gd name="connsiteY206" fmla="*/ 2401984 h 3938179"/>
              <a:gd name="connsiteX207" fmla="*/ 11399203 w 19135506"/>
              <a:gd name="connsiteY207" fmla="*/ 2533507 h 3938179"/>
              <a:gd name="connsiteX208" fmla="*/ 11423397 w 19135506"/>
              <a:gd name="connsiteY208" fmla="*/ 2533507 h 3938179"/>
              <a:gd name="connsiteX209" fmla="*/ 11423397 w 19135506"/>
              <a:gd name="connsiteY209" fmla="*/ 2564451 h 3938179"/>
              <a:gd name="connsiteX210" fmla="*/ 11447590 w 19135506"/>
              <a:gd name="connsiteY210" fmla="*/ 2564451 h 3938179"/>
              <a:gd name="connsiteX211" fmla="*/ 11447590 w 19135506"/>
              <a:gd name="connsiteY211" fmla="*/ 2510229 h 3938179"/>
              <a:gd name="connsiteX212" fmla="*/ 11483303 w 19135506"/>
              <a:gd name="connsiteY212" fmla="*/ 2510229 h 3938179"/>
              <a:gd name="connsiteX213" fmla="*/ 11483303 w 19135506"/>
              <a:gd name="connsiteY213" fmla="*/ 2458114 h 3938179"/>
              <a:gd name="connsiteX214" fmla="*/ 11506653 w 19135506"/>
              <a:gd name="connsiteY214" fmla="*/ 2458114 h 3938179"/>
              <a:gd name="connsiteX215" fmla="*/ 11506653 w 19135506"/>
              <a:gd name="connsiteY215" fmla="*/ 2233760 h 3938179"/>
              <a:gd name="connsiteX216" fmla="*/ 11537922 w 19135506"/>
              <a:gd name="connsiteY216" fmla="*/ 2233760 h 3938179"/>
              <a:gd name="connsiteX217" fmla="*/ 11537922 w 19135506"/>
              <a:gd name="connsiteY217" fmla="*/ 2458114 h 3938179"/>
              <a:gd name="connsiteX218" fmla="*/ 11561273 w 19135506"/>
              <a:gd name="connsiteY218" fmla="*/ 2458114 h 3938179"/>
              <a:gd name="connsiteX219" fmla="*/ 11561273 w 19135506"/>
              <a:gd name="connsiteY219" fmla="*/ 2510229 h 3938179"/>
              <a:gd name="connsiteX220" fmla="*/ 11596986 w 19135506"/>
              <a:gd name="connsiteY220" fmla="*/ 2510229 h 3938179"/>
              <a:gd name="connsiteX221" fmla="*/ 11596986 w 19135506"/>
              <a:gd name="connsiteY221" fmla="*/ 2554405 h 3938179"/>
              <a:gd name="connsiteX222" fmla="*/ 11626796 w 19135506"/>
              <a:gd name="connsiteY222" fmla="*/ 2554405 h 3938179"/>
              <a:gd name="connsiteX223" fmla="*/ 11626796 w 19135506"/>
              <a:gd name="connsiteY223" fmla="*/ 2591693 h 3938179"/>
              <a:gd name="connsiteX224" fmla="*/ 11656050 w 19135506"/>
              <a:gd name="connsiteY224" fmla="*/ 2591693 h 3938179"/>
              <a:gd name="connsiteX225" fmla="*/ 11656050 w 19135506"/>
              <a:gd name="connsiteY225" fmla="*/ 2900381 h 3938179"/>
              <a:gd name="connsiteX226" fmla="*/ 11707155 w 19135506"/>
              <a:gd name="connsiteY226" fmla="*/ 2900381 h 3938179"/>
              <a:gd name="connsiteX227" fmla="*/ 11707155 w 19135506"/>
              <a:gd name="connsiteY227" fmla="*/ 2572489 h 3938179"/>
              <a:gd name="connsiteX228" fmla="*/ 11729414 w 19135506"/>
              <a:gd name="connsiteY228" fmla="*/ 2572489 h 3938179"/>
              <a:gd name="connsiteX229" fmla="*/ 11729414 w 19135506"/>
              <a:gd name="connsiteY229" fmla="*/ 1346803 h 3938179"/>
              <a:gd name="connsiteX230" fmla="*/ 11762517 w 19135506"/>
              <a:gd name="connsiteY230" fmla="*/ 1346803 h 3938179"/>
              <a:gd name="connsiteX231" fmla="*/ 11762517 w 19135506"/>
              <a:gd name="connsiteY231" fmla="*/ 1228203 h 3938179"/>
              <a:gd name="connsiteX232" fmla="*/ 11788935 w 19135506"/>
              <a:gd name="connsiteY232" fmla="*/ 1228203 h 3938179"/>
              <a:gd name="connsiteX233" fmla="*/ 11788935 w 19135506"/>
              <a:gd name="connsiteY233" fmla="*/ 1190159 h 3938179"/>
              <a:gd name="connsiteX234" fmla="*/ 11800933 w 19135506"/>
              <a:gd name="connsiteY234" fmla="*/ 1190159 h 3938179"/>
              <a:gd name="connsiteX235" fmla="*/ 11800933 w 19135506"/>
              <a:gd name="connsiteY235" fmla="*/ 1181592 h 3938179"/>
              <a:gd name="connsiteX236" fmla="*/ 12000670 w 19135506"/>
              <a:gd name="connsiteY236" fmla="*/ 1181592 h 3938179"/>
              <a:gd name="connsiteX237" fmla="*/ 12000670 w 19135506"/>
              <a:gd name="connsiteY237" fmla="*/ 1190159 h 3938179"/>
              <a:gd name="connsiteX238" fmla="*/ 12000670 w 19135506"/>
              <a:gd name="connsiteY238" fmla="*/ 1228203 h 3938179"/>
              <a:gd name="connsiteX239" fmla="*/ 12012668 w 19135506"/>
              <a:gd name="connsiteY239" fmla="*/ 1228203 h 3938179"/>
              <a:gd name="connsiteX240" fmla="*/ 12012668 w 19135506"/>
              <a:gd name="connsiteY240" fmla="*/ 1346803 h 3938179"/>
              <a:gd name="connsiteX241" fmla="*/ 12044125 w 19135506"/>
              <a:gd name="connsiteY241" fmla="*/ 1346803 h 3938179"/>
              <a:gd name="connsiteX242" fmla="*/ 12044125 w 19135506"/>
              <a:gd name="connsiteY242" fmla="*/ 2131891 h 3938179"/>
              <a:gd name="connsiteX243" fmla="*/ 12051301 w 19135506"/>
              <a:gd name="connsiteY243" fmla="*/ 2131891 h 3938179"/>
              <a:gd name="connsiteX244" fmla="*/ 12051301 w 19135506"/>
              <a:gd name="connsiteY244" fmla="*/ 2160131 h 3938179"/>
              <a:gd name="connsiteX245" fmla="*/ 12067779 w 19135506"/>
              <a:gd name="connsiteY245" fmla="*/ 2160131 h 3938179"/>
              <a:gd name="connsiteX246" fmla="*/ 12067779 w 19135506"/>
              <a:gd name="connsiteY246" fmla="*/ 2150364 h 3938179"/>
              <a:gd name="connsiteX247" fmla="*/ 12086252 w 19135506"/>
              <a:gd name="connsiteY247" fmla="*/ 2131891 h 3938179"/>
              <a:gd name="connsiteX248" fmla="*/ 12213966 w 19135506"/>
              <a:gd name="connsiteY248" fmla="*/ 2131891 h 3938179"/>
              <a:gd name="connsiteX249" fmla="*/ 12232439 w 19135506"/>
              <a:gd name="connsiteY249" fmla="*/ 2150364 h 3938179"/>
              <a:gd name="connsiteX250" fmla="*/ 12232439 w 19135506"/>
              <a:gd name="connsiteY250" fmla="*/ 2160131 h 3938179"/>
              <a:gd name="connsiteX251" fmla="*/ 12268355 w 19135506"/>
              <a:gd name="connsiteY251" fmla="*/ 2160131 h 3938179"/>
              <a:gd name="connsiteX252" fmla="*/ 12268355 w 19135506"/>
              <a:gd name="connsiteY252" fmla="*/ 2196980 h 3938179"/>
              <a:gd name="connsiteX253" fmla="*/ 12290198 w 19135506"/>
              <a:gd name="connsiteY253" fmla="*/ 2196980 h 3938179"/>
              <a:gd name="connsiteX254" fmla="*/ 12290199 w 19135506"/>
              <a:gd name="connsiteY254" fmla="*/ 2196980 h 3938179"/>
              <a:gd name="connsiteX255" fmla="*/ 12290199 w 19135506"/>
              <a:gd name="connsiteY255" fmla="*/ 2225219 h 3938179"/>
              <a:gd name="connsiteX256" fmla="*/ 12333389 w 19135506"/>
              <a:gd name="connsiteY256" fmla="*/ 2225219 h 3938179"/>
              <a:gd name="connsiteX257" fmla="*/ 12333389 w 19135506"/>
              <a:gd name="connsiteY257" fmla="*/ 2481795 h 3938179"/>
              <a:gd name="connsiteX258" fmla="*/ 12441243 w 19135506"/>
              <a:gd name="connsiteY258" fmla="*/ 2481795 h 3938179"/>
              <a:gd name="connsiteX259" fmla="*/ 12441243 w 19135506"/>
              <a:gd name="connsiteY259" fmla="*/ 2453494 h 3938179"/>
              <a:gd name="connsiteX260" fmla="*/ 12482965 w 19135506"/>
              <a:gd name="connsiteY260" fmla="*/ 2453494 h 3938179"/>
              <a:gd name="connsiteX261" fmla="*/ 12482965 w 19135506"/>
              <a:gd name="connsiteY261" fmla="*/ 2135997 h 3938179"/>
              <a:gd name="connsiteX262" fmla="*/ 12503282 w 19135506"/>
              <a:gd name="connsiteY262" fmla="*/ 2135997 h 3938179"/>
              <a:gd name="connsiteX263" fmla="*/ 12503282 w 19135506"/>
              <a:gd name="connsiteY263" fmla="*/ 2099529 h 3938179"/>
              <a:gd name="connsiteX264" fmla="*/ 12533260 w 19135506"/>
              <a:gd name="connsiteY264" fmla="*/ 2099529 h 3938179"/>
              <a:gd name="connsiteX265" fmla="*/ 12533260 w 19135506"/>
              <a:gd name="connsiteY265" fmla="*/ 2063063 h 3938179"/>
              <a:gd name="connsiteX266" fmla="*/ 12682979 w 19135506"/>
              <a:gd name="connsiteY266" fmla="*/ 2063063 h 3938179"/>
              <a:gd name="connsiteX267" fmla="*/ 12682979 w 19135506"/>
              <a:gd name="connsiteY267" fmla="*/ 2099529 h 3938179"/>
              <a:gd name="connsiteX268" fmla="*/ 12756769 w 19135506"/>
              <a:gd name="connsiteY268" fmla="*/ 2099529 h 3938179"/>
              <a:gd name="connsiteX269" fmla="*/ 12756769 w 19135506"/>
              <a:gd name="connsiteY269" fmla="*/ 2420686 h 3938179"/>
              <a:gd name="connsiteX270" fmla="*/ 12791146 w 19135506"/>
              <a:gd name="connsiteY270" fmla="*/ 2420686 h 3938179"/>
              <a:gd name="connsiteX271" fmla="*/ 12791146 w 19135506"/>
              <a:gd name="connsiteY271" fmla="*/ 2225219 h 3938179"/>
              <a:gd name="connsiteX272" fmla="*/ 12832556 w 19135506"/>
              <a:gd name="connsiteY272" fmla="*/ 2225219 h 3938179"/>
              <a:gd name="connsiteX273" fmla="*/ 12832556 w 19135506"/>
              <a:gd name="connsiteY273" fmla="*/ 2131890 h 3938179"/>
              <a:gd name="connsiteX274" fmla="*/ 12862851 w 19135506"/>
              <a:gd name="connsiteY274" fmla="*/ 2131890 h 3938179"/>
              <a:gd name="connsiteX275" fmla="*/ 12862851 w 19135506"/>
              <a:gd name="connsiteY275" fmla="*/ 2099529 h 3938179"/>
              <a:gd name="connsiteX276" fmla="*/ 12880771 w 19135506"/>
              <a:gd name="connsiteY276" fmla="*/ 2099529 h 3938179"/>
              <a:gd name="connsiteX277" fmla="*/ 12880771 w 19135506"/>
              <a:gd name="connsiteY277" fmla="*/ 2063063 h 3938179"/>
              <a:gd name="connsiteX278" fmla="*/ 13012571 w 19135506"/>
              <a:gd name="connsiteY278" fmla="*/ 2063063 h 3938179"/>
              <a:gd name="connsiteX279" fmla="*/ 13012571 w 19135506"/>
              <a:gd name="connsiteY279" fmla="*/ 2099529 h 3938179"/>
              <a:gd name="connsiteX280" fmla="*/ 13044870 w 19135506"/>
              <a:gd name="connsiteY280" fmla="*/ 2099529 h 3938179"/>
              <a:gd name="connsiteX281" fmla="*/ 13044870 w 19135506"/>
              <a:gd name="connsiteY281" fmla="*/ 2131891 h 3938179"/>
              <a:gd name="connsiteX282" fmla="*/ 13070899 w 19135506"/>
              <a:gd name="connsiteY282" fmla="*/ 2131891 h 3938179"/>
              <a:gd name="connsiteX283" fmla="*/ 13070899 w 19135506"/>
              <a:gd name="connsiteY283" fmla="*/ 2233829 h 3938179"/>
              <a:gd name="connsiteX284" fmla="*/ 13122652 w 19135506"/>
              <a:gd name="connsiteY284" fmla="*/ 2233829 h 3938179"/>
              <a:gd name="connsiteX285" fmla="*/ 13122652 w 19135506"/>
              <a:gd name="connsiteY285" fmla="*/ 2261239 h 3938179"/>
              <a:gd name="connsiteX286" fmla="*/ 13134961 w 19135506"/>
              <a:gd name="connsiteY286" fmla="*/ 2261239 h 3938179"/>
              <a:gd name="connsiteX287" fmla="*/ 13134961 w 19135506"/>
              <a:gd name="connsiteY287" fmla="*/ 2322279 h 3938179"/>
              <a:gd name="connsiteX288" fmla="*/ 13296300 w 19135506"/>
              <a:gd name="connsiteY288" fmla="*/ 2322279 h 3938179"/>
              <a:gd name="connsiteX289" fmla="*/ 13296300 w 19135506"/>
              <a:gd name="connsiteY289" fmla="*/ 2322278 h 3938179"/>
              <a:gd name="connsiteX290" fmla="*/ 13296299 w 19135506"/>
              <a:gd name="connsiteY290" fmla="*/ 2322278 h 3938179"/>
              <a:gd name="connsiteX291" fmla="*/ 13296299 w 19135506"/>
              <a:gd name="connsiteY291" fmla="*/ 2186441 h 3938179"/>
              <a:gd name="connsiteX292" fmla="*/ 13296299 w 19135506"/>
              <a:gd name="connsiteY292" fmla="*/ 1319571 h 3938179"/>
              <a:gd name="connsiteX293" fmla="*/ 13296299 w 19135506"/>
              <a:gd name="connsiteY293" fmla="*/ 1189176 h 3938179"/>
              <a:gd name="connsiteX294" fmla="*/ 13329212 w 19135506"/>
              <a:gd name="connsiteY294" fmla="*/ 1189176 h 3938179"/>
              <a:gd name="connsiteX295" fmla="*/ 13329212 w 19135506"/>
              <a:gd name="connsiteY295" fmla="*/ 944714 h 3938179"/>
              <a:gd name="connsiteX296" fmla="*/ 13365590 w 19135506"/>
              <a:gd name="connsiteY296" fmla="*/ 944714 h 3938179"/>
              <a:gd name="connsiteX297" fmla="*/ 13365590 w 19135506"/>
              <a:gd name="connsiteY297" fmla="*/ 817109 h 3938179"/>
              <a:gd name="connsiteX298" fmla="*/ 13393460 w 19135506"/>
              <a:gd name="connsiteY298" fmla="*/ 817109 h 3938179"/>
              <a:gd name="connsiteX299" fmla="*/ 13393460 w 19135506"/>
              <a:gd name="connsiteY299" fmla="*/ 593980 h 3938179"/>
              <a:gd name="connsiteX300" fmla="*/ 13420895 w 19135506"/>
              <a:gd name="connsiteY300" fmla="*/ 593980 h 3938179"/>
              <a:gd name="connsiteX301" fmla="*/ 13420895 w 19135506"/>
              <a:gd name="connsiteY301" fmla="*/ 561289 h 3938179"/>
              <a:gd name="connsiteX302" fmla="*/ 13448435 w 19135506"/>
              <a:gd name="connsiteY302" fmla="*/ 561289 h 3938179"/>
              <a:gd name="connsiteX303" fmla="*/ 13448435 w 19135506"/>
              <a:gd name="connsiteY303" fmla="*/ 534615 h 3938179"/>
              <a:gd name="connsiteX304" fmla="*/ 13466637 w 19135506"/>
              <a:gd name="connsiteY304" fmla="*/ 534615 h 3938179"/>
              <a:gd name="connsiteX305" fmla="*/ 13466637 w 19135506"/>
              <a:gd name="connsiteY305" fmla="*/ 495809 h 3938179"/>
              <a:gd name="connsiteX306" fmla="*/ 13475295 w 19135506"/>
              <a:gd name="connsiteY306" fmla="*/ 495809 h 3938179"/>
              <a:gd name="connsiteX307" fmla="*/ 13475295 w 19135506"/>
              <a:gd name="connsiteY307" fmla="*/ 271203 h 3938179"/>
              <a:gd name="connsiteX308" fmla="*/ 13506564 w 19135506"/>
              <a:gd name="connsiteY308" fmla="*/ 271203 h 3938179"/>
              <a:gd name="connsiteX309" fmla="*/ 13506564 w 19135506"/>
              <a:gd name="connsiteY309" fmla="*/ 495809 h 3938179"/>
              <a:gd name="connsiteX310" fmla="*/ 13515221 w 19135506"/>
              <a:gd name="connsiteY310" fmla="*/ 495809 h 3938179"/>
              <a:gd name="connsiteX311" fmla="*/ 13515221 w 19135506"/>
              <a:gd name="connsiteY311" fmla="*/ 534615 h 3938179"/>
              <a:gd name="connsiteX312" fmla="*/ 13539326 w 19135506"/>
              <a:gd name="connsiteY312" fmla="*/ 534615 h 3938179"/>
              <a:gd name="connsiteX313" fmla="*/ 13539326 w 19135506"/>
              <a:gd name="connsiteY313" fmla="*/ 569950 h 3938179"/>
              <a:gd name="connsiteX314" fmla="*/ 13552866 w 19135506"/>
              <a:gd name="connsiteY314" fmla="*/ 569950 h 3938179"/>
              <a:gd name="connsiteX315" fmla="*/ 13552866 w 19135506"/>
              <a:gd name="connsiteY315" fmla="*/ 587873 h 3938179"/>
              <a:gd name="connsiteX316" fmla="*/ 13578649 w 19135506"/>
              <a:gd name="connsiteY316" fmla="*/ 587873 h 3938179"/>
              <a:gd name="connsiteX317" fmla="*/ 13578649 w 19135506"/>
              <a:gd name="connsiteY317" fmla="*/ 785894 h 3938179"/>
              <a:gd name="connsiteX318" fmla="*/ 13615266 w 19135506"/>
              <a:gd name="connsiteY318" fmla="*/ 785894 h 3938179"/>
              <a:gd name="connsiteX319" fmla="*/ 13615266 w 19135506"/>
              <a:gd name="connsiteY319" fmla="*/ 817109 h 3938179"/>
              <a:gd name="connsiteX320" fmla="*/ 13639910 w 19135506"/>
              <a:gd name="connsiteY320" fmla="*/ 817109 h 3938179"/>
              <a:gd name="connsiteX321" fmla="*/ 13639910 w 19135506"/>
              <a:gd name="connsiteY321" fmla="*/ 944714 h 3938179"/>
              <a:gd name="connsiteX322" fmla="*/ 13670647 w 19135506"/>
              <a:gd name="connsiteY322" fmla="*/ 944714 h 3938179"/>
              <a:gd name="connsiteX323" fmla="*/ 13670647 w 19135506"/>
              <a:gd name="connsiteY323" fmla="*/ 1169319 h 3938179"/>
              <a:gd name="connsiteX324" fmla="*/ 13709971 w 19135506"/>
              <a:gd name="connsiteY324" fmla="*/ 1169319 h 3938179"/>
              <a:gd name="connsiteX325" fmla="*/ 13709971 w 19135506"/>
              <a:gd name="connsiteY325" fmla="*/ 1138685 h 3938179"/>
              <a:gd name="connsiteX326" fmla="*/ 13729030 w 19135506"/>
              <a:gd name="connsiteY326" fmla="*/ 1138685 h 3938179"/>
              <a:gd name="connsiteX327" fmla="*/ 13729030 w 19135506"/>
              <a:gd name="connsiteY327" fmla="*/ 1109885 h 3938179"/>
              <a:gd name="connsiteX328" fmla="*/ 13746547 w 19135506"/>
              <a:gd name="connsiteY328" fmla="*/ 1109885 h 3938179"/>
              <a:gd name="connsiteX329" fmla="*/ 13746547 w 19135506"/>
              <a:gd name="connsiteY329" fmla="*/ 1068399 h 3938179"/>
              <a:gd name="connsiteX330" fmla="*/ 13775370 w 19135506"/>
              <a:gd name="connsiteY330" fmla="*/ 1068399 h 3938179"/>
              <a:gd name="connsiteX331" fmla="*/ 13775370 w 19135506"/>
              <a:gd name="connsiteY331" fmla="*/ 1035897 h 3938179"/>
              <a:gd name="connsiteX332" fmla="*/ 13793371 w 19135506"/>
              <a:gd name="connsiteY332" fmla="*/ 1035897 h 3938179"/>
              <a:gd name="connsiteX333" fmla="*/ 13793371 w 19135506"/>
              <a:gd name="connsiteY333" fmla="*/ 881475 h 3938179"/>
              <a:gd name="connsiteX334" fmla="*/ 13824640 w 19135506"/>
              <a:gd name="connsiteY334" fmla="*/ 881475 h 3938179"/>
              <a:gd name="connsiteX335" fmla="*/ 13824640 w 19135506"/>
              <a:gd name="connsiteY335" fmla="*/ 1035897 h 3938179"/>
              <a:gd name="connsiteX336" fmla="*/ 13833485 w 19135506"/>
              <a:gd name="connsiteY336" fmla="*/ 1035897 h 3938179"/>
              <a:gd name="connsiteX337" fmla="*/ 13833485 w 19135506"/>
              <a:gd name="connsiteY337" fmla="*/ 1053836 h 3938179"/>
              <a:gd name="connsiteX338" fmla="*/ 13849881 w 19135506"/>
              <a:gd name="connsiteY338" fmla="*/ 1053836 h 3938179"/>
              <a:gd name="connsiteX339" fmla="*/ 13849881 w 19135506"/>
              <a:gd name="connsiteY339" fmla="*/ 1068399 h 3938179"/>
              <a:gd name="connsiteX340" fmla="*/ 13854302 w 19135506"/>
              <a:gd name="connsiteY340" fmla="*/ 1068399 h 3938179"/>
              <a:gd name="connsiteX341" fmla="*/ 13854302 w 19135506"/>
              <a:gd name="connsiteY341" fmla="*/ 1128787 h 3938179"/>
              <a:gd name="connsiteX342" fmla="*/ 13887828 w 19135506"/>
              <a:gd name="connsiteY342" fmla="*/ 1128787 h 3938179"/>
              <a:gd name="connsiteX343" fmla="*/ 13887828 w 19135506"/>
              <a:gd name="connsiteY343" fmla="*/ 1193780 h 3938179"/>
              <a:gd name="connsiteX344" fmla="*/ 13920012 w 19135506"/>
              <a:gd name="connsiteY344" fmla="*/ 1193780 h 3938179"/>
              <a:gd name="connsiteX345" fmla="*/ 13920012 w 19135506"/>
              <a:gd name="connsiteY345" fmla="*/ 1257940 h 3938179"/>
              <a:gd name="connsiteX346" fmla="*/ 13951850 w 19135506"/>
              <a:gd name="connsiteY346" fmla="*/ 1257940 h 3938179"/>
              <a:gd name="connsiteX347" fmla="*/ 13951850 w 19135506"/>
              <a:gd name="connsiteY347" fmla="*/ 1319571 h 3938179"/>
              <a:gd name="connsiteX348" fmla="*/ 13985625 w 19135506"/>
              <a:gd name="connsiteY348" fmla="*/ 1319571 h 3938179"/>
              <a:gd name="connsiteX349" fmla="*/ 13985625 w 19135506"/>
              <a:gd name="connsiteY349" fmla="*/ 1450990 h 3938179"/>
              <a:gd name="connsiteX350" fmla="*/ 14001689 w 19135506"/>
              <a:gd name="connsiteY350" fmla="*/ 1450990 h 3938179"/>
              <a:gd name="connsiteX351" fmla="*/ 14001689 w 19135506"/>
              <a:gd name="connsiteY351" fmla="*/ 1823645 h 3938179"/>
              <a:gd name="connsiteX352" fmla="*/ 14047894 w 19135506"/>
              <a:gd name="connsiteY352" fmla="*/ 1823645 h 3938179"/>
              <a:gd name="connsiteX353" fmla="*/ 14047894 w 19135506"/>
              <a:gd name="connsiteY353" fmla="*/ 1957793 h 3938179"/>
              <a:gd name="connsiteX354" fmla="*/ 14069863 w 19135506"/>
              <a:gd name="connsiteY354" fmla="*/ 1957793 h 3938179"/>
              <a:gd name="connsiteX355" fmla="*/ 14069863 w 19135506"/>
              <a:gd name="connsiteY355" fmla="*/ 2285796 h 3938179"/>
              <a:gd name="connsiteX356" fmla="*/ 14097737 w 19135506"/>
              <a:gd name="connsiteY356" fmla="*/ 2285796 h 3938179"/>
              <a:gd name="connsiteX357" fmla="*/ 14097737 w 19135506"/>
              <a:gd name="connsiteY357" fmla="*/ 2298955 h 3938179"/>
              <a:gd name="connsiteX358" fmla="*/ 14123580 w 19135506"/>
              <a:gd name="connsiteY358" fmla="*/ 2298955 h 3938179"/>
              <a:gd name="connsiteX359" fmla="*/ 14123580 w 19135506"/>
              <a:gd name="connsiteY359" fmla="*/ 2233829 h 3938179"/>
              <a:gd name="connsiteX360" fmla="*/ 14149076 w 19135506"/>
              <a:gd name="connsiteY360" fmla="*/ 2233829 h 3938179"/>
              <a:gd name="connsiteX361" fmla="*/ 14149076 w 19135506"/>
              <a:gd name="connsiteY361" fmla="*/ 2158090 h 3938179"/>
              <a:gd name="connsiteX362" fmla="*/ 14162436 w 19135506"/>
              <a:gd name="connsiteY362" fmla="*/ 2158090 h 3938179"/>
              <a:gd name="connsiteX363" fmla="*/ 14162436 w 19135506"/>
              <a:gd name="connsiteY363" fmla="*/ 2135951 h 3938179"/>
              <a:gd name="connsiteX364" fmla="*/ 14223273 w 19135506"/>
              <a:gd name="connsiteY364" fmla="*/ 2135951 h 3938179"/>
              <a:gd name="connsiteX365" fmla="*/ 14223273 w 19135506"/>
              <a:gd name="connsiteY365" fmla="*/ 2148595 h 3938179"/>
              <a:gd name="connsiteX366" fmla="*/ 14234272 w 19135506"/>
              <a:gd name="connsiteY366" fmla="*/ 2148595 h 3938179"/>
              <a:gd name="connsiteX367" fmla="*/ 14234272 w 19135506"/>
              <a:gd name="connsiteY367" fmla="*/ 2190653 h 3938179"/>
              <a:gd name="connsiteX368" fmla="*/ 14253692 w 19135506"/>
              <a:gd name="connsiteY368" fmla="*/ 2190653 h 3938179"/>
              <a:gd name="connsiteX369" fmla="*/ 14253692 w 19135506"/>
              <a:gd name="connsiteY369" fmla="*/ 2206714 h 3938179"/>
              <a:gd name="connsiteX370" fmla="*/ 14264690 w 19135506"/>
              <a:gd name="connsiteY370" fmla="*/ 2206714 h 3938179"/>
              <a:gd name="connsiteX371" fmla="*/ 14264690 w 19135506"/>
              <a:gd name="connsiteY371" fmla="*/ 2259290 h 3938179"/>
              <a:gd name="connsiteX372" fmla="*/ 14289500 w 19135506"/>
              <a:gd name="connsiteY372" fmla="*/ 2259290 h 3938179"/>
              <a:gd name="connsiteX373" fmla="*/ 14289500 w 19135506"/>
              <a:gd name="connsiteY373" fmla="*/ 2311866 h 3938179"/>
              <a:gd name="connsiteX374" fmla="*/ 14310844 w 19135506"/>
              <a:gd name="connsiteY374" fmla="*/ 2311866 h 3938179"/>
              <a:gd name="connsiteX375" fmla="*/ 14310844 w 19135506"/>
              <a:gd name="connsiteY375" fmla="*/ 2335432 h 3938179"/>
              <a:gd name="connsiteX376" fmla="*/ 14326150 w 19135506"/>
              <a:gd name="connsiteY376" fmla="*/ 2335432 h 3938179"/>
              <a:gd name="connsiteX377" fmla="*/ 14326150 w 19135506"/>
              <a:gd name="connsiteY377" fmla="*/ 2362074 h 3938179"/>
              <a:gd name="connsiteX378" fmla="*/ 14355564 w 19135506"/>
              <a:gd name="connsiteY378" fmla="*/ 2362074 h 3938179"/>
              <a:gd name="connsiteX379" fmla="*/ 14355564 w 19135506"/>
              <a:gd name="connsiteY379" fmla="*/ 2420686 h 3938179"/>
              <a:gd name="connsiteX380" fmla="*/ 14399093 w 19135506"/>
              <a:gd name="connsiteY380" fmla="*/ 2420686 h 3938179"/>
              <a:gd name="connsiteX381" fmla="*/ 14399093 w 19135506"/>
              <a:gd name="connsiteY381" fmla="*/ 2447684 h 3938179"/>
              <a:gd name="connsiteX382" fmla="*/ 14451959 w 19135506"/>
              <a:gd name="connsiteY382" fmla="*/ 2447684 h 3938179"/>
              <a:gd name="connsiteX383" fmla="*/ 14451959 w 19135506"/>
              <a:gd name="connsiteY383" fmla="*/ 2577032 h 3938179"/>
              <a:gd name="connsiteX384" fmla="*/ 14593471 w 19135506"/>
              <a:gd name="connsiteY384" fmla="*/ 2577032 h 3938179"/>
              <a:gd name="connsiteX385" fmla="*/ 14593471 w 19135506"/>
              <a:gd name="connsiteY385" fmla="*/ 2549622 h 3938179"/>
              <a:gd name="connsiteX386" fmla="*/ 14623330 w 19135506"/>
              <a:gd name="connsiteY386" fmla="*/ 2549622 h 3938179"/>
              <a:gd name="connsiteX387" fmla="*/ 14623330 w 19135506"/>
              <a:gd name="connsiteY387" fmla="*/ 2135951 h 3938179"/>
              <a:gd name="connsiteX388" fmla="*/ 14810599 w 19135506"/>
              <a:gd name="connsiteY388" fmla="*/ 2135951 h 3938179"/>
              <a:gd name="connsiteX389" fmla="*/ 14810599 w 19135506"/>
              <a:gd name="connsiteY389" fmla="*/ 2099529 h 3938179"/>
              <a:gd name="connsiteX390" fmla="*/ 14838474 w 19135506"/>
              <a:gd name="connsiteY390" fmla="*/ 2099529 h 3938179"/>
              <a:gd name="connsiteX391" fmla="*/ 14838474 w 19135506"/>
              <a:gd name="connsiteY391" fmla="*/ 2042564 h 3938179"/>
              <a:gd name="connsiteX392" fmla="*/ 15168129 w 19135506"/>
              <a:gd name="connsiteY392" fmla="*/ 2042564 h 3938179"/>
              <a:gd name="connsiteX393" fmla="*/ 15168129 w 19135506"/>
              <a:gd name="connsiteY393" fmla="*/ 2063063 h 3938179"/>
              <a:gd name="connsiteX394" fmla="*/ 15169161 w 19135506"/>
              <a:gd name="connsiteY394" fmla="*/ 2063063 h 3938179"/>
              <a:gd name="connsiteX395" fmla="*/ 15169161 w 19135506"/>
              <a:gd name="connsiteY395" fmla="*/ 2067055 h 3938179"/>
              <a:gd name="connsiteX396" fmla="*/ 15296875 w 19135506"/>
              <a:gd name="connsiteY396" fmla="*/ 2067055 h 3938179"/>
              <a:gd name="connsiteX397" fmla="*/ 15296875 w 19135506"/>
              <a:gd name="connsiteY397" fmla="*/ 2196980 h 3938179"/>
              <a:gd name="connsiteX398" fmla="*/ 15403186 w 19135506"/>
              <a:gd name="connsiteY398" fmla="*/ 2196980 h 3938179"/>
              <a:gd name="connsiteX399" fmla="*/ 15403186 w 19135506"/>
              <a:gd name="connsiteY399" fmla="*/ 2107150 h 3938179"/>
              <a:gd name="connsiteX400" fmla="*/ 15508410 w 19135506"/>
              <a:gd name="connsiteY400" fmla="*/ 2107150 h 3938179"/>
              <a:gd name="connsiteX401" fmla="*/ 15508410 w 19135506"/>
              <a:gd name="connsiteY401" fmla="*/ 2005912 h 3938179"/>
              <a:gd name="connsiteX402" fmla="*/ 15680887 w 19135506"/>
              <a:gd name="connsiteY402" fmla="*/ 2005912 h 3938179"/>
              <a:gd name="connsiteX403" fmla="*/ 15680887 w 19135506"/>
              <a:gd name="connsiteY403" fmla="*/ 2157911 h 3938179"/>
              <a:gd name="connsiteX404" fmla="*/ 15741212 w 19135506"/>
              <a:gd name="connsiteY404" fmla="*/ 2157911 h 3938179"/>
              <a:gd name="connsiteX405" fmla="*/ 15741212 w 19135506"/>
              <a:gd name="connsiteY405" fmla="*/ 2255205 h 3938179"/>
              <a:gd name="connsiteX406" fmla="*/ 15767126 w 19135506"/>
              <a:gd name="connsiteY406" fmla="*/ 2255205 h 3938179"/>
              <a:gd name="connsiteX407" fmla="*/ 15767126 w 19135506"/>
              <a:gd name="connsiteY407" fmla="*/ 2378856 h 3938179"/>
              <a:gd name="connsiteX408" fmla="*/ 15801925 w 19135506"/>
              <a:gd name="connsiteY408" fmla="*/ 2378856 h 3938179"/>
              <a:gd name="connsiteX409" fmla="*/ 15801925 w 19135506"/>
              <a:gd name="connsiteY409" fmla="*/ 2452879 h 3938179"/>
              <a:gd name="connsiteX410" fmla="*/ 15845361 w 19135506"/>
              <a:gd name="connsiteY410" fmla="*/ 2452879 h 3938179"/>
              <a:gd name="connsiteX411" fmla="*/ 15845361 w 19135506"/>
              <a:gd name="connsiteY411" fmla="*/ 2390375 h 3938179"/>
              <a:gd name="connsiteX412" fmla="*/ 15900641 w 19135506"/>
              <a:gd name="connsiteY412" fmla="*/ 2390375 h 3938179"/>
              <a:gd name="connsiteX413" fmla="*/ 15900641 w 19135506"/>
              <a:gd name="connsiteY413" fmla="*/ 2362074 h 3938179"/>
              <a:gd name="connsiteX414" fmla="*/ 15997268 w 19135506"/>
              <a:gd name="connsiteY414" fmla="*/ 2362074 h 3938179"/>
              <a:gd name="connsiteX415" fmla="*/ 15997268 w 19135506"/>
              <a:gd name="connsiteY415" fmla="*/ 2390375 h 3938179"/>
              <a:gd name="connsiteX416" fmla="*/ 16094542 w 19135506"/>
              <a:gd name="connsiteY416" fmla="*/ 2390375 h 3938179"/>
              <a:gd name="connsiteX417" fmla="*/ 16094542 w 19135506"/>
              <a:gd name="connsiteY417" fmla="*/ 2362567 h 3938179"/>
              <a:gd name="connsiteX418" fmla="*/ 16274841 w 19135506"/>
              <a:gd name="connsiteY418" fmla="*/ 2362567 h 3938179"/>
              <a:gd name="connsiteX419" fmla="*/ 16274841 w 19135506"/>
              <a:gd name="connsiteY419" fmla="*/ 2420686 h 3938179"/>
              <a:gd name="connsiteX420" fmla="*/ 16426167 w 19135506"/>
              <a:gd name="connsiteY420" fmla="*/ 2420686 h 3938179"/>
              <a:gd name="connsiteX421" fmla="*/ 16426167 w 19135506"/>
              <a:gd name="connsiteY421" fmla="*/ 2512772 h 3938179"/>
              <a:gd name="connsiteX422" fmla="*/ 16467941 w 19135506"/>
              <a:gd name="connsiteY422" fmla="*/ 2512772 h 3938179"/>
              <a:gd name="connsiteX423" fmla="*/ 16467941 w 19135506"/>
              <a:gd name="connsiteY423" fmla="*/ 2214043 h 3938179"/>
              <a:gd name="connsiteX424" fmla="*/ 16497013 w 19135506"/>
              <a:gd name="connsiteY424" fmla="*/ 2214043 h 3938179"/>
              <a:gd name="connsiteX425" fmla="*/ 16497013 w 19135506"/>
              <a:gd name="connsiteY425" fmla="*/ 2163063 h 3938179"/>
              <a:gd name="connsiteX426" fmla="*/ 16531341 w 19135506"/>
              <a:gd name="connsiteY426" fmla="*/ 2163063 h 3938179"/>
              <a:gd name="connsiteX427" fmla="*/ 16531341 w 19135506"/>
              <a:gd name="connsiteY427" fmla="*/ 2108423 h 3938179"/>
              <a:gd name="connsiteX428" fmla="*/ 16538739 w 19135506"/>
              <a:gd name="connsiteY428" fmla="*/ 2108423 h 3938179"/>
              <a:gd name="connsiteX429" fmla="*/ 16538739 w 19135506"/>
              <a:gd name="connsiteY429" fmla="*/ 1940776 h 3938179"/>
              <a:gd name="connsiteX430" fmla="*/ 16562071 w 19135506"/>
              <a:gd name="connsiteY430" fmla="*/ 1940776 h 3938179"/>
              <a:gd name="connsiteX431" fmla="*/ 16562071 w 19135506"/>
              <a:gd name="connsiteY431" fmla="*/ 1726586 h 3938179"/>
              <a:gd name="connsiteX432" fmla="*/ 16596813 w 19135506"/>
              <a:gd name="connsiteY432" fmla="*/ 1726586 h 3938179"/>
              <a:gd name="connsiteX433" fmla="*/ 16596813 w 19135506"/>
              <a:gd name="connsiteY433" fmla="*/ 1940776 h 3938179"/>
              <a:gd name="connsiteX434" fmla="*/ 16619933 w 19135506"/>
              <a:gd name="connsiteY434" fmla="*/ 1940776 h 3938179"/>
              <a:gd name="connsiteX435" fmla="*/ 16619933 w 19135506"/>
              <a:gd name="connsiteY435" fmla="*/ 2108423 h 3938179"/>
              <a:gd name="connsiteX436" fmla="*/ 16638649 w 19135506"/>
              <a:gd name="connsiteY436" fmla="*/ 2108423 h 3938179"/>
              <a:gd name="connsiteX437" fmla="*/ 16638649 w 19135506"/>
              <a:gd name="connsiteY437" fmla="*/ 2142288 h 3938179"/>
              <a:gd name="connsiteX438" fmla="*/ 16673501 w 19135506"/>
              <a:gd name="connsiteY438" fmla="*/ 2142288 h 3938179"/>
              <a:gd name="connsiteX439" fmla="*/ 16673501 w 19135506"/>
              <a:gd name="connsiteY439" fmla="*/ 2198969 h 3938179"/>
              <a:gd name="connsiteX440" fmla="*/ 16710799 w 19135506"/>
              <a:gd name="connsiteY440" fmla="*/ 2198969 h 3938179"/>
              <a:gd name="connsiteX441" fmla="*/ 16710799 w 19135506"/>
              <a:gd name="connsiteY441" fmla="*/ 2387387 h 3938179"/>
              <a:gd name="connsiteX442" fmla="*/ 16907577 w 19135506"/>
              <a:gd name="connsiteY442" fmla="*/ 2387387 h 3938179"/>
              <a:gd name="connsiteX443" fmla="*/ 16907577 w 19135506"/>
              <a:gd name="connsiteY443" fmla="*/ 2439567 h 3938179"/>
              <a:gd name="connsiteX444" fmla="*/ 16934833 w 19135506"/>
              <a:gd name="connsiteY444" fmla="*/ 2439567 h 3938179"/>
              <a:gd name="connsiteX445" fmla="*/ 16934833 w 19135506"/>
              <a:gd name="connsiteY445" fmla="*/ 2481795 h 3938179"/>
              <a:gd name="connsiteX446" fmla="*/ 16961625 w 19135506"/>
              <a:gd name="connsiteY446" fmla="*/ 2481795 h 3938179"/>
              <a:gd name="connsiteX447" fmla="*/ 16961625 w 19135506"/>
              <a:gd name="connsiteY447" fmla="*/ 2681624 h 3938179"/>
              <a:gd name="connsiteX448" fmla="*/ 17084389 w 19135506"/>
              <a:gd name="connsiteY448" fmla="*/ 2681624 h 3938179"/>
              <a:gd name="connsiteX449" fmla="*/ 17084389 w 19135506"/>
              <a:gd name="connsiteY449" fmla="*/ 2719727 h 3938179"/>
              <a:gd name="connsiteX450" fmla="*/ 17116981 w 19135506"/>
              <a:gd name="connsiteY450" fmla="*/ 2719727 h 3938179"/>
              <a:gd name="connsiteX451" fmla="*/ 17116981 w 19135506"/>
              <a:gd name="connsiteY451" fmla="*/ 2757829 h 3938179"/>
              <a:gd name="connsiteX452" fmla="*/ 17149049 w 19135506"/>
              <a:gd name="connsiteY452" fmla="*/ 2757829 h 3938179"/>
              <a:gd name="connsiteX453" fmla="*/ 17149049 w 19135506"/>
              <a:gd name="connsiteY453" fmla="*/ 2887784 h 3938179"/>
              <a:gd name="connsiteX454" fmla="*/ 17216297 w 19135506"/>
              <a:gd name="connsiteY454" fmla="*/ 2887784 h 3938179"/>
              <a:gd name="connsiteX455" fmla="*/ 17216297 w 19135506"/>
              <a:gd name="connsiteY455" fmla="*/ 2946317 h 3938179"/>
              <a:gd name="connsiteX456" fmla="*/ 17243553 w 19135506"/>
              <a:gd name="connsiteY456" fmla="*/ 2946317 h 3938179"/>
              <a:gd name="connsiteX457" fmla="*/ 17243553 w 19135506"/>
              <a:gd name="connsiteY457" fmla="*/ 2979016 h 3938179"/>
              <a:gd name="connsiteX458" fmla="*/ 17307961 w 19135506"/>
              <a:gd name="connsiteY458" fmla="*/ 2979016 h 3938179"/>
              <a:gd name="connsiteX459" fmla="*/ 17307961 w 19135506"/>
              <a:gd name="connsiteY459" fmla="*/ 3016490 h 3938179"/>
              <a:gd name="connsiteX460" fmla="*/ 17370453 w 19135506"/>
              <a:gd name="connsiteY460" fmla="*/ 3016490 h 3938179"/>
              <a:gd name="connsiteX461" fmla="*/ 17370453 w 19135506"/>
              <a:gd name="connsiteY461" fmla="*/ 3039645 h 3938179"/>
              <a:gd name="connsiteX462" fmla="*/ 17439137 w 19135506"/>
              <a:gd name="connsiteY462" fmla="*/ 3039645 h 3938179"/>
              <a:gd name="connsiteX463" fmla="*/ 17439137 w 19135506"/>
              <a:gd name="connsiteY463" fmla="*/ 3011405 h 3938179"/>
              <a:gd name="connsiteX464" fmla="*/ 17471137 w 19135506"/>
              <a:gd name="connsiteY464" fmla="*/ 3011405 h 3938179"/>
              <a:gd name="connsiteX465" fmla="*/ 17471137 w 19135506"/>
              <a:gd name="connsiteY465" fmla="*/ 2975736 h 3938179"/>
              <a:gd name="connsiteX466" fmla="*/ 17492165 w 19135506"/>
              <a:gd name="connsiteY466" fmla="*/ 2971484 h 3938179"/>
              <a:gd name="connsiteX467" fmla="*/ 17513545 w 19135506"/>
              <a:gd name="connsiteY467" fmla="*/ 2957044 h 3938179"/>
              <a:gd name="connsiteX468" fmla="*/ 17517013 w 19135506"/>
              <a:gd name="connsiteY468" fmla="*/ 2948661 h 3938179"/>
              <a:gd name="connsiteX469" fmla="*/ 17526561 w 19135506"/>
              <a:gd name="connsiteY469" fmla="*/ 2948661 h 3938179"/>
              <a:gd name="connsiteX470" fmla="*/ 17552789 w 19135506"/>
              <a:gd name="connsiteY470" fmla="*/ 2980567 h 3938179"/>
              <a:gd name="connsiteX471" fmla="*/ 17597501 w 19135506"/>
              <a:gd name="connsiteY471" fmla="*/ 2994246 h 3938179"/>
              <a:gd name="connsiteX472" fmla="*/ 17642209 w 19135506"/>
              <a:gd name="connsiteY472" fmla="*/ 2980567 h 3938179"/>
              <a:gd name="connsiteX473" fmla="*/ 17668441 w 19135506"/>
              <a:gd name="connsiteY473" fmla="*/ 2948661 h 3938179"/>
              <a:gd name="connsiteX474" fmla="*/ 17680657 w 19135506"/>
              <a:gd name="connsiteY474" fmla="*/ 2948661 h 3938179"/>
              <a:gd name="connsiteX475" fmla="*/ 17688229 w 19135506"/>
              <a:gd name="connsiteY475" fmla="*/ 2966962 h 3938179"/>
              <a:gd name="connsiteX476" fmla="*/ 17735793 w 19135506"/>
              <a:gd name="connsiteY476" fmla="*/ 2986696 h 3938179"/>
              <a:gd name="connsiteX477" fmla="*/ 17783361 w 19135506"/>
              <a:gd name="connsiteY477" fmla="*/ 2966962 h 3938179"/>
              <a:gd name="connsiteX478" fmla="*/ 17790929 w 19135506"/>
              <a:gd name="connsiteY478" fmla="*/ 2948661 h 3938179"/>
              <a:gd name="connsiteX479" fmla="*/ 17806333 w 19135506"/>
              <a:gd name="connsiteY479" fmla="*/ 2948661 h 3938179"/>
              <a:gd name="connsiteX480" fmla="*/ 17813297 w 19135506"/>
              <a:gd name="connsiteY480" fmla="*/ 2965499 h 3938179"/>
              <a:gd name="connsiteX481" fmla="*/ 17860861 w 19135506"/>
              <a:gd name="connsiteY481" fmla="*/ 2985234 h 3938179"/>
              <a:gd name="connsiteX482" fmla="*/ 17908429 w 19135506"/>
              <a:gd name="connsiteY482" fmla="*/ 2965499 h 3938179"/>
              <a:gd name="connsiteX483" fmla="*/ 17915389 w 19135506"/>
              <a:gd name="connsiteY483" fmla="*/ 2948661 h 3938179"/>
              <a:gd name="connsiteX484" fmla="*/ 17931053 w 19135506"/>
              <a:gd name="connsiteY484" fmla="*/ 2948661 h 3938179"/>
              <a:gd name="connsiteX485" fmla="*/ 17937413 w 19135506"/>
              <a:gd name="connsiteY485" fmla="*/ 2964037 h 3938179"/>
              <a:gd name="connsiteX486" fmla="*/ 17984981 w 19135506"/>
              <a:gd name="connsiteY486" fmla="*/ 2983771 h 3938179"/>
              <a:gd name="connsiteX487" fmla="*/ 18006217 w 19135506"/>
              <a:gd name="connsiteY487" fmla="*/ 2979477 h 3938179"/>
              <a:gd name="connsiteX488" fmla="*/ 18006217 w 19135506"/>
              <a:gd name="connsiteY488" fmla="*/ 2634032 h 3938179"/>
              <a:gd name="connsiteX489" fmla="*/ 18413098 w 19135506"/>
              <a:gd name="connsiteY489" fmla="*/ 2634032 h 3938179"/>
              <a:gd name="connsiteX490" fmla="*/ 18413098 w 19135506"/>
              <a:gd name="connsiteY490" fmla="*/ 2580075 h 3938179"/>
              <a:gd name="connsiteX491" fmla="*/ 18439046 w 19135506"/>
              <a:gd name="connsiteY491" fmla="*/ 2580075 h 3938179"/>
              <a:gd name="connsiteX492" fmla="*/ 18439046 w 19135506"/>
              <a:gd name="connsiteY492" fmla="*/ 2516569 h 3938179"/>
              <a:gd name="connsiteX493" fmla="*/ 18467662 w 19135506"/>
              <a:gd name="connsiteY493" fmla="*/ 2516569 h 3938179"/>
              <a:gd name="connsiteX494" fmla="*/ 18467662 w 19135506"/>
              <a:gd name="connsiteY494" fmla="*/ 2416066 h 3938179"/>
              <a:gd name="connsiteX495" fmla="*/ 18485034 w 19135506"/>
              <a:gd name="connsiteY495" fmla="*/ 2398694 h 3938179"/>
              <a:gd name="connsiteX496" fmla="*/ 18502406 w 19135506"/>
              <a:gd name="connsiteY496" fmla="*/ 2416066 h 3938179"/>
              <a:gd name="connsiteX497" fmla="*/ 18502406 w 19135506"/>
              <a:gd name="connsiteY497" fmla="*/ 2516569 h 3938179"/>
              <a:gd name="connsiteX498" fmla="*/ 18506094 w 19135506"/>
              <a:gd name="connsiteY498" fmla="*/ 2516569 h 3938179"/>
              <a:gd name="connsiteX499" fmla="*/ 18506094 w 19135506"/>
              <a:gd name="connsiteY499" fmla="*/ 2580075 h 3938179"/>
              <a:gd name="connsiteX500" fmla="*/ 18637050 w 19135506"/>
              <a:gd name="connsiteY500" fmla="*/ 2580075 h 3938179"/>
              <a:gd name="connsiteX501" fmla="*/ 18637050 w 19135506"/>
              <a:gd name="connsiteY501" fmla="*/ 2695613 h 3938179"/>
              <a:gd name="connsiteX502" fmla="*/ 18718558 w 19135506"/>
              <a:gd name="connsiteY502" fmla="*/ 2695613 h 3938179"/>
              <a:gd name="connsiteX503" fmla="*/ 18718558 w 19135506"/>
              <a:gd name="connsiteY503" fmla="*/ 2726404 h 3938179"/>
              <a:gd name="connsiteX504" fmla="*/ 18745930 w 19135506"/>
              <a:gd name="connsiteY504" fmla="*/ 2726404 h 3938179"/>
              <a:gd name="connsiteX505" fmla="*/ 18745930 w 19135506"/>
              <a:gd name="connsiteY505" fmla="*/ 2757194 h 3938179"/>
              <a:gd name="connsiteX506" fmla="*/ 18780006 w 19135506"/>
              <a:gd name="connsiteY506" fmla="*/ 2757194 h 3938179"/>
              <a:gd name="connsiteX507" fmla="*/ 18780006 w 19135506"/>
              <a:gd name="connsiteY507" fmla="*/ 2913955 h 3938179"/>
              <a:gd name="connsiteX508" fmla="*/ 18814130 w 19135506"/>
              <a:gd name="connsiteY508" fmla="*/ 2913955 h 3938179"/>
              <a:gd name="connsiteX509" fmla="*/ 18814130 w 19135506"/>
              <a:gd name="connsiteY509" fmla="*/ 3102723 h 3938179"/>
              <a:gd name="connsiteX510" fmla="*/ 18837178 w 19135506"/>
              <a:gd name="connsiteY510" fmla="*/ 3102723 h 3938179"/>
              <a:gd name="connsiteX511" fmla="*/ 18837178 w 19135506"/>
              <a:gd name="connsiteY511" fmla="*/ 3139699 h 3938179"/>
              <a:gd name="connsiteX512" fmla="*/ 18869246 w 19135506"/>
              <a:gd name="connsiteY512" fmla="*/ 3139699 h 3938179"/>
              <a:gd name="connsiteX513" fmla="*/ 18869246 w 19135506"/>
              <a:gd name="connsiteY513" fmla="*/ 3174630 h 3938179"/>
              <a:gd name="connsiteX514" fmla="*/ 18889698 w 19135506"/>
              <a:gd name="connsiteY514" fmla="*/ 3174630 h 3938179"/>
              <a:gd name="connsiteX515" fmla="*/ 18889698 w 19135506"/>
              <a:gd name="connsiteY515" fmla="*/ 3203980 h 3938179"/>
              <a:gd name="connsiteX516" fmla="*/ 18940662 w 19135506"/>
              <a:gd name="connsiteY516" fmla="*/ 3203980 h 3938179"/>
              <a:gd name="connsiteX517" fmla="*/ 18940662 w 19135506"/>
              <a:gd name="connsiteY517" fmla="*/ 3180257 h 3938179"/>
              <a:gd name="connsiteX518" fmla="*/ 18976382 w 19135506"/>
              <a:gd name="connsiteY518" fmla="*/ 3180257 h 3938179"/>
              <a:gd name="connsiteX519" fmla="*/ 18976382 w 19135506"/>
              <a:gd name="connsiteY519" fmla="*/ 3145861 h 3938179"/>
              <a:gd name="connsiteX520" fmla="*/ 18993366 w 19135506"/>
              <a:gd name="connsiteY520" fmla="*/ 3145861 h 3938179"/>
              <a:gd name="connsiteX521" fmla="*/ 18993366 w 19135506"/>
              <a:gd name="connsiteY521" fmla="*/ 2810499 h 3938179"/>
              <a:gd name="connsiteX522" fmla="*/ 19037486 w 19135506"/>
              <a:gd name="connsiteY522" fmla="*/ 2810499 h 3938179"/>
              <a:gd name="connsiteX523" fmla="*/ 19037486 w 19135506"/>
              <a:gd name="connsiteY523" fmla="*/ 3068586 h 3938179"/>
              <a:gd name="connsiteX524" fmla="*/ 19072026 w 19135506"/>
              <a:gd name="connsiteY524" fmla="*/ 3068586 h 3938179"/>
              <a:gd name="connsiteX525" fmla="*/ 19072026 w 19135506"/>
              <a:gd name="connsiteY525" fmla="*/ 3139955 h 3938179"/>
              <a:gd name="connsiteX526" fmla="*/ 19103246 w 19135506"/>
              <a:gd name="connsiteY526" fmla="*/ 3139955 h 3938179"/>
              <a:gd name="connsiteX527" fmla="*/ 19103246 w 19135506"/>
              <a:gd name="connsiteY527" fmla="*/ 3180099 h 3938179"/>
              <a:gd name="connsiteX528" fmla="*/ 19135506 w 19135506"/>
              <a:gd name="connsiteY528" fmla="*/ 3180099 h 3938179"/>
              <a:gd name="connsiteX529" fmla="*/ 19135506 w 19135506"/>
              <a:gd name="connsiteY529" fmla="*/ 3938179 h 3938179"/>
              <a:gd name="connsiteX530" fmla="*/ 19103246 w 19135506"/>
              <a:gd name="connsiteY530" fmla="*/ 3938179 h 3938179"/>
              <a:gd name="connsiteX531" fmla="*/ 19072026 w 19135506"/>
              <a:gd name="connsiteY531" fmla="*/ 3938179 h 3938179"/>
              <a:gd name="connsiteX532" fmla="*/ 19070366 w 19135506"/>
              <a:gd name="connsiteY532" fmla="*/ 3938179 h 3938179"/>
              <a:gd name="connsiteX533" fmla="*/ 19037486 w 19135506"/>
              <a:gd name="connsiteY533" fmla="*/ 3938179 h 3938179"/>
              <a:gd name="connsiteX534" fmla="*/ 19037310 w 19135506"/>
              <a:gd name="connsiteY534" fmla="*/ 3938179 h 3938179"/>
              <a:gd name="connsiteX535" fmla="*/ 19005226 w 19135506"/>
              <a:gd name="connsiteY535" fmla="*/ 3938179 h 3938179"/>
              <a:gd name="connsiteX536" fmla="*/ 65742 w 19135506"/>
              <a:gd name="connsiteY536" fmla="*/ 3938179 h 3938179"/>
              <a:gd name="connsiteX537" fmla="*/ 32064 w 19135506"/>
              <a:gd name="connsiteY537" fmla="*/ 3938179 h 3938179"/>
              <a:gd name="connsiteX538" fmla="*/ 0 w 19135506"/>
              <a:gd name="connsiteY538" fmla="*/ 3938179 h 3938179"/>
              <a:gd name="connsiteX539" fmla="*/ 0 w 19135506"/>
              <a:gd name="connsiteY539" fmla="*/ 3559767 h 3938179"/>
              <a:gd name="connsiteX540" fmla="*/ 19928 w 19135506"/>
              <a:gd name="connsiteY540" fmla="*/ 3559767 h 3938179"/>
              <a:gd name="connsiteX541" fmla="*/ 19928 w 19135506"/>
              <a:gd name="connsiteY541" fmla="*/ 3519310 h 3938179"/>
              <a:gd name="connsiteX542" fmla="*/ 32064 w 19135506"/>
              <a:gd name="connsiteY542" fmla="*/ 3519310 h 3938179"/>
              <a:gd name="connsiteX543" fmla="*/ 32064 w 19135506"/>
              <a:gd name="connsiteY543" fmla="*/ 3495802 h 3938179"/>
              <a:gd name="connsiteX544" fmla="*/ 86352 w 19135506"/>
              <a:gd name="connsiteY544" fmla="*/ 3495802 h 3938179"/>
              <a:gd name="connsiteX545" fmla="*/ 86352 w 19135506"/>
              <a:gd name="connsiteY545" fmla="*/ 3644125 h 3938179"/>
              <a:gd name="connsiteX546" fmla="*/ 218966 w 19135506"/>
              <a:gd name="connsiteY546" fmla="*/ 3644125 h 3938179"/>
              <a:gd name="connsiteX547" fmla="*/ 218966 w 19135506"/>
              <a:gd name="connsiteY547" fmla="*/ 3682161 h 3938179"/>
              <a:gd name="connsiteX548" fmla="*/ 270070 w 19135506"/>
              <a:gd name="connsiteY548" fmla="*/ 3682161 h 3938179"/>
              <a:gd name="connsiteX549" fmla="*/ 270070 w 19135506"/>
              <a:gd name="connsiteY549" fmla="*/ 3663142 h 3938179"/>
              <a:gd name="connsiteX550" fmla="*/ 298378 w 19135506"/>
              <a:gd name="connsiteY550" fmla="*/ 3663142 h 3938179"/>
              <a:gd name="connsiteX551" fmla="*/ 298378 w 19135506"/>
              <a:gd name="connsiteY551" fmla="*/ 3336569 h 3938179"/>
              <a:gd name="connsiteX552" fmla="*/ 472924 w 19135506"/>
              <a:gd name="connsiteY552" fmla="*/ 3336569 h 3938179"/>
              <a:gd name="connsiteX553" fmla="*/ 472924 w 19135506"/>
              <a:gd name="connsiteY553" fmla="*/ 3237704 h 3938179"/>
              <a:gd name="connsiteX554" fmla="*/ 509278 w 19135506"/>
              <a:gd name="connsiteY554" fmla="*/ 3237704 h 3938179"/>
              <a:gd name="connsiteX555" fmla="*/ 509278 w 19135506"/>
              <a:gd name="connsiteY555" fmla="*/ 3195575 h 3938179"/>
              <a:gd name="connsiteX556" fmla="*/ 703392 w 19135506"/>
              <a:gd name="connsiteY556" fmla="*/ 3195575 h 3938179"/>
              <a:gd name="connsiteX557" fmla="*/ 703392 w 19135506"/>
              <a:gd name="connsiteY557" fmla="*/ 3237704 h 3938179"/>
              <a:gd name="connsiteX558" fmla="*/ 767858 w 19135506"/>
              <a:gd name="connsiteY558" fmla="*/ 3237704 h 3938179"/>
              <a:gd name="connsiteX559" fmla="*/ 767858 w 19135506"/>
              <a:gd name="connsiteY559" fmla="*/ 3377495 h 3938179"/>
              <a:gd name="connsiteX560" fmla="*/ 897392 w 19135506"/>
              <a:gd name="connsiteY560" fmla="*/ 3377495 h 3938179"/>
              <a:gd name="connsiteX561" fmla="*/ 897392 w 19135506"/>
              <a:gd name="connsiteY561" fmla="*/ 2990139 h 3938179"/>
              <a:gd name="connsiteX562" fmla="*/ 1027946 w 19135506"/>
              <a:gd name="connsiteY562" fmla="*/ 2990139 h 3938179"/>
              <a:gd name="connsiteX563" fmla="*/ 1027946 w 19135506"/>
              <a:gd name="connsiteY563" fmla="*/ 3575576 h 3938179"/>
              <a:gd name="connsiteX564" fmla="*/ 1095466 w 19135506"/>
              <a:gd name="connsiteY564" fmla="*/ 3575576 h 3938179"/>
              <a:gd name="connsiteX565" fmla="*/ 1095466 w 19135506"/>
              <a:gd name="connsiteY565" fmla="*/ 3611282 h 3938179"/>
              <a:gd name="connsiteX566" fmla="*/ 1125004 w 19135506"/>
              <a:gd name="connsiteY566" fmla="*/ 3611282 h 3938179"/>
              <a:gd name="connsiteX567" fmla="*/ 1125004 w 19135506"/>
              <a:gd name="connsiteY567" fmla="*/ 3644124 h 3938179"/>
              <a:gd name="connsiteX568" fmla="*/ 1147590 w 19135506"/>
              <a:gd name="connsiteY568" fmla="*/ 3644124 h 3938179"/>
              <a:gd name="connsiteX569" fmla="*/ 1147590 w 19135506"/>
              <a:gd name="connsiteY569" fmla="*/ 3701489 h 3938179"/>
              <a:gd name="connsiteX570" fmla="*/ 1290688 w 19135506"/>
              <a:gd name="connsiteY570" fmla="*/ 3701489 h 3938179"/>
              <a:gd name="connsiteX571" fmla="*/ 1290688 w 19135506"/>
              <a:gd name="connsiteY571" fmla="*/ 3731691 h 3938179"/>
              <a:gd name="connsiteX572" fmla="*/ 1321558 w 19135506"/>
              <a:gd name="connsiteY572" fmla="*/ 3731691 h 3938179"/>
              <a:gd name="connsiteX573" fmla="*/ 1321558 w 19135506"/>
              <a:gd name="connsiteY573" fmla="*/ 3599445 h 3938179"/>
              <a:gd name="connsiteX574" fmla="*/ 1394134 w 19135506"/>
              <a:gd name="connsiteY574" fmla="*/ 3599445 h 3938179"/>
              <a:gd name="connsiteX575" fmla="*/ 1394134 w 19135506"/>
              <a:gd name="connsiteY575" fmla="*/ 3397510 h 3938179"/>
              <a:gd name="connsiteX576" fmla="*/ 1448694 w 19135506"/>
              <a:gd name="connsiteY576" fmla="*/ 3397510 h 3938179"/>
              <a:gd name="connsiteX577" fmla="*/ 1448694 w 19135506"/>
              <a:gd name="connsiteY577" fmla="*/ 3225098 h 3938179"/>
              <a:gd name="connsiteX578" fmla="*/ 1548610 w 19135506"/>
              <a:gd name="connsiteY578" fmla="*/ 3225098 h 3938179"/>
              <a:gd name="connsiteX579" fmla="*/ 1548610 w 19135506"/>
              <a:gd name="connsiteY579" fmla="*/ 3170941 h 3938179"/>
              <a:gd name="connsiteX580" fmla="*/ 1630479 w 19135506"/>
              <a:gd name="connsiteY580" fmla="*/ 3170941 h 3938179"/>
              <a:gd name="connsiteX581" fmla="*/ 1630479 w 19135506"/>
              <a:gd name="connsiteY581" fmla="*/ 2936559 h 3938179"/>
              <a:gd name="connsiteX582" fmla="*/ 1648479 w 19135506"/>
              <a:gd name="connsiteY582" fmla="*/ 2918559 h 3938179"/>
              <a:gd name="connsiteX583" fmla="*/ 1666480 w 19135506"/>
              <a:gd name="connsiteY583" fmla="*/ 2936559 h 3938179"/>
              <a:gd name="connsiteX584" fmla="*/ 1666480 w 19135506"/>
              <a:gd name="connsiteY584" fmla="*/ 3170941 h 3938179"/>
              <a:gd name="connsiteX585" fmla="*/ 1740672 w 19135506"/>
              <a:gd name="connsiteY585" fmla="*/ 3170941 h 3938179"/>
              <a:gd name="connsiteX586" fmla="*/ 1740672 w 19135506"/>
              <a:gd name="connsiteY586" fmla="*/ 3225098 h 3938179"/>
              <a:gd name="connsiteX587" fmla="*/ 1851694 w 19135506"/>
              <a:gd name="connsiteY587" fmla="*/ 3225098 h 3938179"/>
              <a:gd name="connsiteX588" fmla="*/ 1851694 w 19135506"/>
              <a:gd name="connsiteY588" fmla="*/ 3386903 h 3938179"/>
              <a:gd name="connsiteX589" fmla="*/ 1906488 w 19135506"/>
              <a:gd name="connsiteY589" fmla="*/ 3386903 h 3938179"/>
              <a:gd name="connsiteX590" fmla="*/ 1906488 w 19135506"/>
              <a:gd name="connsiteY590" fmla="*/ 3633086 h 3938179"/>
              <a:gd name="connsiteX591" fmla="*/ 2073761 w 19135506"/>
              <a:gd name="connsiteY591" fmla="*/ 3633086 h 3938179"/>
              <a:gd name="connsiteX592" fmla="*/ 2073761 w 19135506"/>
              <a:gd name="connsiteY592" fmla="*/ 3386903 h 3938179"/>
              <a:gd name="connsiteX593" fmla="*/ 2161096 w 19135506"/>
              <a:gd name="connsiteY593" fmla="*/ 3386903 h 3938179"/>
              <a:gd name="connsiteX594" fmla="*/ 2161096 w 19135506"/>
              <a:gd name="connsiteY594" fmla="*/ 2979754 h 3938179"/>
              <a:gd name="connsiteX595" fmla="*/ 2198366 w 19135506"/>
              <a:gd name="connsiteY595" fmla="*/ 2979754 h 3938179"/>
              <a:gd name="connsiteX596" fmla="*/ 2198366 w 19135506"/>
              <a:gd name="connsiteY596" fmla="*/ 2947993 h 3938179"/>
              <a:gd name="connsiteX597" fmla="*/ 2233244 w 19135506"/>
              <a:gd name="connsiteY597" fmla="*/ 2947993 h 3938179"/>
              <a:gd name="connsiteX598" fmla="*/ 2233244 w 19135506"/>
              <a:gd name="connsiteY598" fmla="*/ 2918697 h 3938179"/>
              <a:gd name="connsiteX599" fmla="*/ 2268122 w 19135506"/>
              <a:gd name="connsiteY599" fmla="*/ 2918697 h 3938179"/>
              <a:gd name="connsiteX600" fmla="*/ 2268122 w 19135506"/>
              <a:gd name="connsiteY600" fmla="*/ 2886270 h 3938179"/>
              <a:gd name="connsiteX601" fmla="*/ 2296248 w 19135506"/>
              <a:gd name="connsiteY601" fmla="*/ 2886270 h 3938179"/>
              <a:gd name="connsiteX602" fmla="*/ 2296248 w 19135506"/>
              <a:gd name="connsiteY602" fmla="*/ 2858057 h 3938179"/>
              <a:gd name="connsiteX603" fmla="*/ 2328937 w 19135506"/>
              <a:gd name="connsiteY603" fmla="*/ 2858057 h 3938179"/>
              <a:gd name="connsiteX604" fmla="*/ 2328937 w 19135506"/>
              <a:gd name="connsiteY604" fmla="*/ 2817595 h 3938179"/>
              <a:gd name="connsiteX605" fmla="*/ 2596325 w 19135506"/>
              <a:gd name="connsiteY605" fmla="*/ 2817595 h 3938179"/>
              <a:gd name="connsiteX606" fmla="*/ 2596325 w 19135506"/>
              <a:gd name="connsiteY606" fmla="*/ 3352789 h 3938179"/>
              <a:gd name="connsiteX607" fmla="*/ 2680818 w 19135506"/>
              <a:gd name="connsiteY607" fmla="*/ 3352789 h 3938179"/>
              <a:gd name="connsiteX608" fmla="*/ 2680818 w 19135506"/>
              <a:gd name="connsiteY608" fmla="*/ 3189832 h 3938179"/>
              <a:gd name="connsiteX609" fmla="*/ 2738489 w 19135506"/>
              <a:gd name="connsiteY609" fmla="*/ 3189832 h 3938179"/>
              <a:gd name="connsiteX610" fmla="*/ 2738489 w 19135506"/>
              <a:gd name="connsiteY610" fmla="*/ 3170246 h 3938179"/>
              <a:gd name="connsiteX611" fmla="*/ 2765199 w 19135506"/>
              <a:gd name="connsiteY611" fmla="*/ 3170246 h 3938179"/>
              <a:gd name="connsiteX612" fmla="*/ 2765199 w 19135506"/>
              <a:gd name="connsiteY612" fmla="*/ 2956971 h 3938179"/>
              <a:gd name="connsiteX613" fmla="*/ 2796882 w 19135506"/>
              <a:gd name="connsiteY613" fmla="*/ 2956971 h 3938179"/>
              <a:gd name="connsiteX614" fmla="*/ 2796882 w 19135506"/>
              <a:gd name="connsiteY614" fmla="*/ 2918697 h 3938179"/>
              <a:gd name="connsiteX615" fmla="*/ 2830031 w 19135506"/>
              <a:gd name="connsiteY615" fmla="*/ 2918697 h 3938179"/>
              <a:gd name="connsiteX616" fmla="*/ 2830031 w 19135506"/>
              <a:gd name="connsiteY616" fmla="*/ 2823411 h 3938179"/>
              <a:gd name="connsiteX617" fmla="*/ 2852336 w 19135506"/>
              <a:gd name="connsiteY617" fmla="*/ 2823411 h 3938179"/>
              <a:gd name="connsiteX618" fmla="*/ 2852336 w 19135506"/>
              <a:gd name="connsiteY618" fmla="*/ 2661462 h 3938179"/>
              <a:gd name="connsiteX619" fmla="*/ 2953855 w 19135506"/>
              <a:gd name="connsiteY619" fmla="*/ 2661462 h 3938179"/>
              <a:gd name="connsiteX620" fmla="*/ 2953855 w 19135506"/>
              <a:gd name="connsiteY620" fmla="*/ 2466961 h 3938179"/>
              <a:gd name="connsiteX621" fmla="*/ 2986480 w 19135506"/>
              <a:gd name="connsiteY621" fmla="*/ 2466961 h 3938179"/>
              <a:gd name="connsiteX622" fmla="*/ 2986480 w 19135506"/>
              <a:gd name="connsiteY622" fmla="*/ 2421387 h 3938179"/>
              <a:gd name="connsiteX623" fmla="*/ 3021470 w 19135506"/>
              <a:gd name="connsiteY623" fmla="*/ 2421387 h 3938179"/>
              <a:gd name="connsiteX624" fmla="*/ 3021470 w 19135506"/>
              <a:gd name="connsiteY624" fmla="*/ 2288802 h 3938179"/>
              <a:gd name="connsiteX625" fmla="*/ 3052178 w 19135506"/>
              <a:gd name="connsiteY625" fmla="*/ 2288802 h 3938179"/>
              <a:gd name="connsiteX626" fmla="*/ 3052178 w 19135506"/>
              <a:gd name="connsiteY626" fmla="*/ 2163238 h 3938179"/>
              <a:gd name="connsiteX627" fmla="*/ 3076946 w 19135506"/>
              <a:gd name="connsiteY627" fmla="*/ 2163238 h 3938179"/>
              <a:gd name="connsiteX628" fmla="*/ 3076946 w 19135506"/>
              <a:gd name="connsiteY628" fmla="*/ 2125469 h 3938179"/>
              <a:gd name="connsiteX629" fmla="*/ 3108644 w 19135506"/>
              <a:gd name="connsiteY629" fmla="*/ 2125469 h 3938179"/>
              <a:gd name="connsiteX630" fmla="*/ 3108644 w 19135506"/>
              <a:gd name="connsiteY630" fmla="*/ 2053348 h 3938179"/>
              <a:gd name="connsiteX631" fmla="*/ 3165310 w 19135506"/>
              <a:gd name="connsiteY631" fmla="*/ 2053348 h 3938179"/>
              <a:gd name="connsiteX632" fmla="*/ 3165310 w 19135506"/>
              <a:gd name="connsiteY632" fmla="*/ 1942519 h 3938179"/>
              <a:gd name="connsiteX633" fmla="*/ 3594872 w 19135506"/>
              <a:gd name="connsiteY633" fmla="*/ 1942519 h 3938179"/>
              <a:gd name="connsiteX634" fmla="*/ 3594872 w 19135506"/>
              <a:gd name="connsiteY634" fmla="*/ 2030857 h 3938179"/>
              <a:gd name="connsiteX635" fmla="*/ 3609977 w 19135506"/>
              <a:gd name="connsiteY635" fmla="*/ 2030857 h 3938179"/>
              <a:gd name="connsiteX636" fmla="*/ 3609977 w 19135506"/>
              <a:gd name="connsiteY636" fmla="*/ 2125665 h 3938179"/>
              <a:gd name="connsiteX637" fmla="*/ 3662266 w 19135506"/>
              <a:gd name="connsiteY637" fmla="*/ 2125665 h 3938179"/>
              <a:gd name="connsiteX638" fmla="*/ 3662266 w 19135506"/>
              <a:gd name="connsiteY638" fmla="*/ 2256527 h 3938179"/>
              <a:gd name="connsiteX639" fmla="*/ 3691605 w 19135506"/>
              <a:gd name="connsiteY639" fmla="*/ 2256527 h 3938179"/>
              <a:gd name="connsiteX640" fmla="*/ 3691605 w 19135506"/>
              <a:gd name="connsiteY640" fmla="*/ 2478186 h 3938179"/>
              <a:gd name="connsiteX641" fmla="*/ 3728768 w 19135506"/>
              <a:gd name="connsiteY641" fmla="*/ 2478186 h 3938179"/>
              <a:gd name="connsiteX642" fmla="*/ 3728768 w 19135506"/>
              <a:gd name="connsiteY642" fmla="*/ 2598519 h 3938179"/>
              <a:gd name="connsiteX643" fmla="*/ 3753109 w 19135506"/>
              <a:gd name="connsiteY643" fmla="*/ 2598519 h 3938179"/>
              <a:gd name="connsiteX644" fmla="*/ 3753109 w 19135506"/>
              <a:gd name="connsiteY644" fmla="*/ 2616064 h 3938179"/>
              <a:gd name="connsiteX645" fmla="*/ 3766766 w 19135506"/>
              <a:gd name="connsiteY645" fmla="*/ 2616064 h 3938179"/>
              <a:gd name="connsiteX646" fmla="*/ 3766766 w 19135506"/>
              <a:gd name="connsiteY646" fmla="*/ 2817201 h 3938179"/>
              <a:gd name="connsiteX647" fmla="*/ 3822350 w 19135506"/>
              <a:gd name="connsiteY647" fmla="*/ 2817201 h 3938179"/>
              <a:gd name="connsiteX648" fmla="*/ 3822350 w 19135506"/>
              <a:gd name="connsiteY648" fmla="*/ 2767915 h 3938179"/>
              <a:gd name="connsiteX649" fmla="*/ 3855573 w 19135506"/>
              <a:gd name="connsiteY649" fmla="*/ 2767915 h 3938179"/>
              <a:gd name="connsiteX650" fmla="*/ 3855573 w 19135506"/>
              <a:gd name="connsiteY650" fmla="*/ 2733106 h 3938179"/>
              <a:gd name="connsiteX651" fmla="*/ 3875106 w 19135506"/>
              <a:gd name="connsiteY651" fmla="*/ 2733106 h 3938179"/>
              <a:gd name="connsiteX652" fmla="*/ 3875106 w 19135506"/>
              <a:gd name="connsiteY652" fmla="*/ 2703138 h 3938179"/>
              <a:gd name="connsiteX653" fmla="*/ 3890967 w 19135506"/>
              <a:gd name="connsiteY653" fmla="*/ 2703138 h 3938179"/>
              <a:gd name="connsiteX654" fmla="*/ 3890967 w 19135506"/>
              <a:gd name="connsiteY654" fmla="*/ 2677429 h 3938179"/>
              <a:gd name="connsiteX655" fmla="*/ 3903118 w 19135506"/>
              <a:gd name="connsiteY655" fmla="*/ 2677429 h 3938179"/>
              <a:gd name="connsiteX656" fmla="*/ 3903118 w 19135506"/>
              <a:gd name="connsiteY656" fmla="*/ 2403602 h 3938179"/>
              <a:gd name="connsiteX657" fmla="*/ 3937863 w 19135506"/>
              <a:gd name="connsiteY657" fmla="*/ 2403602 h 3938179"/>
              <a:gd name="connsiteX658" fmla="*/ 3937863 w 19135506"/>
              <a:gd name="connsiteY658" fmla="*/ 2677429 h 3938179"/>
              <a:gd name="connsiteX659" fmla="*/ 3954089 w 19135506"/>
              <a:gd name="connsiteY659" fmla="*/ 2677429 h 3938179"/>
              <a:gd name="connsiteX660" fmla="*/ 3954089 w 19135506"/>
              <a:gd name="connsiteY660" fmla="*/ 2703138 h 3938179"/>
              <a:gd name="connsiteX661" fmla="*/ 3966861 w 19135506"/>
              <a:gd name="connsiteY661" fmla="*/ 2703138 h 3938179"/>
              <a:gd name="connsiteX662" fmla="*/ 3966861 w 19135506"/>
              <a:gd name="connsiteY662" fmla="*/ 2733106 h 3938179"/>
              <a:gd name="connsiteX663" fmla="*/ 3966861 w 19135506"/>
              <a:gd name="connsiteY663" fmla="*/ 2733106 h 3938179"/>
              <a:gd name="connsiteX664" fmla="*/ 3966861 w 19135506"/>
              <a:gd name="connsiteY664" fmla="*/ 2743222 h 3938179"/>
              <a:gd name="connsiteX665" fmla="*/ 4012600 w 19135506"/>
              <a:gd name="connsiteY665" fmla="*/ 2743222 h 3938179"/>
              <a:gd name="connsiteX666" fmla="*/ 4012600 w 19135506"/>
              <a:gd name="connsiteY666" fmla="*/ 2792607 h 3938179"/>
              <a:gd name="connsiteX667" fmla="*/ 4034346 w 19135506"/>
              <a:gd name="connsiteY667" fmla="*/ 2792607 h 3938179"/>
              <a:gd name="connsiteX668" fmla="*/ 4034346 w 19135506"/>
              <a:gd name="connsiteY668" fmla="*/ 2830743 h 3938179"/>
              <a:gd name="connsiteX669" fmla="*/ 4058733 w 19135506"/>
              <a:gd name="connsiteY669" fmla="*/ 2830743 h 3938179"/>
              <a:gd name="connsiteX670" fmla="*/ 4058733 w 19135506"/>
              <a:gd name="connsiteY670" fmla="*/ 2845101 h 3938179"/>
              <a:gd name="connsiteX671" fmla="*/ 4070700 w 19135506"/>
              <a:gd name="connsiteY671" fmla="*/ 2845101 h 3938179"/>
              <a:gd name="connsiteX672" fmla="*/ 4070700 w 19135506"/>
              <a:gd name="connsiteY672" fmla="*/ 3239962 h 3938179"/>
              <a:gd name="connsiteX673" fmla="*/ 4146047 w 19135506"/>
              <a:gd name="connsiteY673" fmla="*/ 3239962 h 3938179"/>
              <a:gd name="connsiteX674" fmla="*/ 4146047 w 19135506"/>
              <a:gd name="connsiteY674" fmla="*/ 2831200 h 3938179"/>
              <a:gd name="connsiteX675" fmla="*/ 4175177 w 19135506"/>
              <a:gd name="connsiteY675" fmla="*/ 2831200 h 3938179"/>
              <a:gd name="connsiteX676" fmla="*/ 4175177 w 19135506"/>
              <a:gd name="connsiteY676" fmla="*/ 1346802 h 3938179"/>
              <a:gd name="connsiteX677" fmla="*/ 4189754 w 19135506"/>
              <a:gd name="connsiteY677" fmla="*/ 1346802 h 3938179"/>
              <a:gd name="connsiteX678" fmla="*/ 4189754 w 19135506"/>
              <a:gd name="connsiteY678" fmla="*/ 1321303 h 3938179"/>
              <a:gd name="connsiteX679" fmla="*/ 4210214 w 19135506"/>
              <a:gd name="connsiteY679" fmla="*/ 1321303 h 3938179"/>
              <a:gd name="connsiteX680" fmla="*/ 4210214 w 19135506"/>
              <a:gd name="connsiteY680" fmla="*/ 1192678 h 3938179"/>
              <a:gd name="connsiteX681" fmla="*/ 4242620 w 19135506"/>
              <a:gd name="connsiteY681" fmla="*/ 1192678 h 3938179"/>
              <a:gd name="connsiteX682" fmla="*/ 4242620 w 19135506"/>
              <a:gd name="connsiteY682" fmla="*/ 1161432 h 3938179"/>
              <a:gd name="connsiteX683" fmla="*/ 4271097 w 19135506"/>
              <a:gd name="connsiteY683" fmla="*/ 1161432 h 3938179"/>
              <a:gd name="connsiteX684" fmla="*/ 4271097 w 19135506"/>
              <a:gd name="connsiteY684" fmla="*/ 1133696 h 3938179"/>
              <a:gd name="connsiteX685" fmla="*/ 4481158 w 19135506"/>
              <a:gd name="connsiteY685" fmla="*/ 1133696 h 3938179"/>
              <a:gd name="connsiteX686" fmla="*/ 4481158 w 19135506"/>
              <a:gd name="connsiteY686" fmla="*/ 1161432 h 3938179"/>
              <a:gd name="connsiteX687" fmla="*/ 4512917 w 19135506"/>
              <a:gd name="connsiteY687" fmla="*/ 1161432 h 3938179"/>
              <a:gd name="connsiteX688" fmla="*/ 4512917 w 19135506"/>
              <a:gd name="connsiteY688" fmla="*/ 1192678 h 3938179"/>
              <a:gd name="connsiteX689" fmla="*/ 4512917 w 19135506"/>
              <a:gd name="connsiteY689" fmla="*/ 1321303 h 3938179"/>
              <a:gd name="connsiteX690" fmla="*/ 4537898 w 19135506"/>
              <a:gd name="connsiteY690" fmla="*/ 1321303 h 3938179"/>
              <a:gd name="connsiteX691" fmla="*/ 4537898 w 19135506"/>
              <a:gd name="connsiteY691" fmla="*/ 1346802 h 3938179"/>
              <a:gd name="connsiteX692" fmla="*/ 4543915 w 19135506"/>
              <a:gd name="connsiteY692" fmla="*/ 1346802 h 3938179"/>
              <a:gd name="connsiteX693" fmla="*/ 4543915 w 19135506"/>
              <a:gd name="connsiteY693" fmla="*/ 2322233 h 3938179"/>
              <a:gd name="connsiteX694" fmla="*/ 4577684 w 19135506"/>
              <a:gd name="connsiteY694" fmla="*/ 2322233 h 3938179"/>
              <a:gd name="connsiteX695" fmla="*/ 4577684 w 19135506"/>
              <a:gd name="connsiteY695" fmla="*/ 2308200 h 3938179"/>
              <a:gd name="connsiteX696" fmla="*/ 4606692 w 19135506"/>
              <a:gd name="connsiteY696" fmla="*/ 2308200 h 3938179"/>
              <a:gd name="connsiteX697" fmla="*/ 4606692 w 19135506"/>
              <a:gd name="connsiteY697" fmla="*/ 2277578 h 3938179"/>
              <a:gd name="connsiteX698" fmla="*/ 4617599 w 19135506"/>
              <a:gd name="connsiteY698" fmla="*/ 2277578 h 3938179"/>
              <a:gd name="connsiteX699" fmla="*/ 4617599 w 19135506"/>
              <a:gd name="connsiteY699" fmla="*/ 2253305 h 3938179"/>
              <a:gd name="connsiteX700" fmla="*/ 4763727 w 19135506"/>
              <a:gd name="connsiteY700" fmla="*/ 2253305 h 3938179"/>
              <a:gd name="connsiteX701" fmla="*/ 4763727 w 19135506"/>
              <a:gd name="connsiteY701" fmla="*/ 2277578 h 3938179"/>
              <a:gd name="connsiteX702" fmla="*/ 4779340 w 19135506"/>
              <a:gd name="connsiteY702" fmla="*/ 2277578 h 3938179"/>
              <a:gd name="connsiteX703" fmla="*/ 4779340 w 19135506"/>
              <a:gd name="connsiteY703" fmla="*/ 2308200 h 3938179"/>
              <a:gd name="connsiteX704" fmla="*/ 4795642 w 19135506"/>
              <a:gd name="connsiteY704" fmla="*/ 2308200 h 3938179"/>
              <a:gd name="connsiteX705" fmla="*/ 4795642 w 19135506"/>
              <a:gd name="connsiteY705" fmla="*/ 2334628 h 3938179"/>
              <a:gd name="connsiteX706" fmla="*/ 4829119 w 19135506"/>
              <a:gd name="connsiteY706" fmla="*/ 2334628 h 3938179"/>
              <a:gd name="connsiteX707" fmla="*/ 4829119 w 19135506"/>
              <a:gd name="connsiteY707" fmla="*/ 2365249 h 3938179"/>
              <a:gd name="connsiteX708" fmla="*/ 4856537 w 19135506"/>
              <a:gd name="connsiteY708" fmla="*/ 2365249 h 3938179"/>
              <a:gd name="connsiteX709" fmla="*/ 4856537 w 19135506"/>
              <a:gd name="connsiteY709" fmla="*/ 2393325 h 3938179"/>
              <a:gd name="connsiteX710" fmla="*/ 4887082 w 19135506"/>
              <a:gd name="connsiteY710" fmla="*/ 2393325 h 3938179"/>
              <a:gd name="connsiteX711" fmla="*/ 4887082 w 19135506"/>
              <a:gd name="connsiteY711" fmla="*/ 2417142 h 3938179"/>
              <a:gd name="connsiteX712" fmla="*/ 4917879 w 19135506"/>
              <a:gd name="connsiteY712" fmla="*/ 2417142 h 3938179"/>
              <a:gd name="connsiteX713" fmla="*/ 4917879 w 19135506"/>
              <a:gd name="connsiteY713" fmla="*/ 2703138 h 3938179"/>
              <a:gd name="connsiteX714" fmla="*/ 4965337 w 19135506"/>
              <a:gd name="connsiteY714" fmla="*/ 2703138 h 3938179"/>
              <a:gd name="connsiteX715" fmla="*/ 4965337 w 19135506"/>
              <a:gd name="connsiteY715" fmla="*/ 2721322 h 3938179"/>
              <a:gd name="connsiteX716" fmla="*/ 4982610 w 19135506"/>
              <a:gd name="connsiteY716" fmla="*/ 2721322 h 3938179"/>
              <a:gd name="connsiteX717" fmla="*/ 4982610 w 19135506"/>
              <a:gd name="connsiteY717" fmla="*/ 2691860 h 3938179"/>
              <a:gd name="connsiteX718" fmla="*/ 5021150 w 19135506"/>
              <a:gd name="connsiteY718" fmla="*/ 2691860 h 3938179"/>
              <a:gd name="connsiteX719" fmla="*/ 5021150 w 19135506"/>
              <a:gd name="connsiteY719" fmla="*/ 2666115 h 3938179"/>
              <a:gd name="connsiteX720" fmla="*/ 5091299 w 19135506"/>
              <a:gd name="connsiteY720" fmla="*/ 2666115 h 3938179"/>
              <a:gd name="connsiteX721" fmla="*/ 5091299 w 19135506"/>
              <a:gd name="connsiteY721" fmla="*/ 2297834 h 3938179"/>
              <a:gd name="connsiteX722" fmla="*/ 5115634 w 19135506"/>
              <a:gd name="connsiteY722" fmla="*/ 2297834 h 3938179"/>
              <a:gd name="connsiteX723" fmla="*/ 5115634 w 19135506"/>
              <a:gd name="connsiteY723" fmla="*/ 2263868 h 3938179"/>
              <a:gd name="connsiteX724" fmla="*/ 5139244 w 19135506"/>
              <a:gd name="connsiteY724" fmla="*/ 2263868 h 3938179"/>
              <a:gd name="connsiteX725" fmla="*/ 5139244 w 19135506"/>
              <a:gd name="connsiteY725" fmla="*/ 2229384 h 3938179"/>
              <a:gd name="connsiteX726" fmla="*/ 5371495 w 19135506"/>
              <a:gd name="connsiteY726" fmla="*/ 2229384 h 3938179"/>
              <a:gd name="connsiteX727" fmla="*/ 5371495 w 19135506"/>
              <a:gd name="connsiteY727" fmla="*/ 2263868 h 3938179"/>
              <a:gd name="connsiteX728" fmla="*/ 5415025 w 19135506"/>
              <a:gd name="connsiteY728" fmla="*/ 2263868 h 3938179"/>
              <a:gd name="connsiteX729" fmla="*/ 5415025 w 19135506"/>
              <a:gd name="connsiteY729" fmla="*/ 2297834 h 3938179"/>
              <a:gd name="connsiteX730" fmla="*/ 5421963 w 19135506"/>
              <a:gd name="connsiteY730" fmla="*/ 2297834 h 3938179"/>
              <a:gd name="connsiteX731" fmla="*/ 5421963 w 19135506"/>
              <a:gd name="connsiteY731" fmla="*/ 2629525 h 3938179"/>
              <a:gd name="connsiteX732" fmla="*/ 5487247 w 19135506"/>
              <a:gd name="connsiteY732" fmla="*/ 2629525 h 3938179"/>
              <a:gd name="connsiteX733" fmla="*/ 5487247 w 19135506"/>
              <a:gd name="connsiteY733" fmla="*/ 2417142 h 3938179"/>
              <a:gd name="connsiteX734" fmla="*/ 5514081 w 19135506"/>
              <a:gd name="connsiteY734" fmla="*/ 2417142 h 3938179"/>
              <a:gd name="connsiteX735" fmla="*/ 5514081 w 19135506"/>
              <a:gd name="connsiteY735" fmla="*/ 2392707 h 3938179"/>
              <a:gd name="connsiteX736" fmla="*/ 5531964 w 19135506"/>
              <a:gd name="connsiteY736" fmla="*/ 2392707 h 3938179"/>
              <a:gd name="connsiteX737" fmla="*/ 5531964 w 19135506"/>
              <a:gd name="connsiteY737" fmla="*/ 2297834 h 3938179"/>
              <a:gd name="connsiteX738" fmla="*/ 5561409 w 19135506"/>
              <a:gd name="connsiteY738" fmla="*/ 2297834 h 3938179"/>
              <a:gd name="connsiteX739" fmla="*/ 5561409 w 19135506"/>
              <a:gd name="connsiteY739" fmla="*/ 2265591 h 3938179"/>
              <a:gd name="connsiteX740" fmla="*/ 5584747 w 19135506"/>
              <a:gd name="connsiteY740" fmla="*/ 2265591 h 3938179"/>
              <a:gd name="connsiteX741" fmla="*/ 5584747 w 19135506"/>
              <a:gd name="connsiteY741" fmla="*/ 2229384 h 3938179"/>
              <a:gd name="connsiteX742" fmla="*/ 5598837 w 19135506"/>
              <a:gd name="connsiteY742" fmla="*/ 2229384 h 3938179"/>
              <a:gd name="connsiteX743" fmla="*/ 5598837 w 19135506"/>
              <a:gd name="connsiteY743" fmla="*/ 2215638 h 3938179"/>
              <a:gd name="connsiteX744" fmla="*/ 5713068 w 19135506"/>
              <a:gd name="connsiteY744" fmla="*/ 2215638 h 3938179"/>
              <a:gd name="connsiteX745" fmla="*/ 5713068 w 19135506"/>
              <a:gd name="connsiteY745" fmla="*/ 2229384 h 3938179"/>
              <a:gd name="connsiteX746" fmla="*/ 5728379 w 19135506"/>
              <a:gd name="connsiteY746" fmla="*/ 2229384 h 3938179"/>
              <a:gd name="connsiteX747" fmla="*/ 5728379 w 19135506"/>
              <a:gd name="connsiteY747" fmla="*/ 2265591 h 3938179"/>
              <a:gd name="connsiteX748" fmla="*/ 5764218 w 19135506"/>
              <a:gd name="connsiteY748" fmla="*/ 2265591 h 3938179"/>
              <a:gd name="connsiteX749" fmla="*/ 5764218 w 19135506"/>
              <a:gd name="connsiteY749" fmla="*/ 2289617 h 3938179"/>
              <a:gd name="connsiteX750" fmla="*/ 5806440 w 19135506"/>
              <a:gd name="connsiteY750" fmla="*/ 2289617 h 3938179"/>
              <a:gd name="connsiteX751" fmla="*/ 5806440 w 19135506"/>
              <a:gd name="connsiteY751" fmla="*/ 2412898 h 3938179"/>
              <a:gd name="connsiteX752" fmla="*/ 5886798 w 19135506"/>
              <a:gd name="connsiteY752" fmla="*/ 2412898 h 3938179"/>
              <a:gd name="connsiteX753" fmla="*/ 5886798 w 19135506"/>
              <a:gd name="connsiteY753" fmla="*/ 2541665 h 3938179"/>
              <a:gd name="connsiteX754" fmla="*/ 6091473 w 19135506"/>
              <a:gd name="connsiteY754" fmla="*/ 2541665 h 3938179"/>
              <a:gd name="connsiteX755" fmla="*/ 6091473 w 19135506"/>
              <a:gd name="connsiteY755" fmla="*/ 1131782 h 3938179"/>
              <a:gd name="connsiteX756" fmla="*/ 6103789 w 19135506"/>
              <a:gd name="connsiteY756" fmla="*/ 1131782 h 3938179"/>
              <a:gd name="connsiteX757" fmla="*/ 6103789 w 19135506"/>
              <a:gd name="connsiteY757" fmla="*/ 1112765 h 3938179"/>
              <a:gd name="connsiteX758" fmla="*/ 6130034 w 19135506"/>
              <a:gd name="connsiteY758" fmla="*/ 1112765 h 3938179"/>
              <a:gd name="connsiteX759" fmla="*/ 6130034 w 19135506"/>
              <a:gd name="connsiteY759" fmla="*/ 818313 h 3938179"/>
              <a:gd name="connsiteX760" fmla="*/ 6173002 w 19135506"/>
              <a:gd name="connsiteY760" fmla="*/ 818313 h 3938179"/>
              <a:gd name="connsiteX761" fmla="*/ 6173002 w 19135506"/>
              <a:gd name="connsiteY761" fmla="*/ 667492 h 3938179"/>
              <a:gd name="connsiteX762" fmla="*/ 6191843 w 19135506"/>
              <a:gd name="connsiteY762" fmla="*/ 667492 h 3938179"/>
              <a:gd name="connsiteX763" fmla="*/ 6191843 w 19135506"/>
              <a:gd name="connsiteY763" fmla="*/ 648473 h 3938179"/>
              <a:gd name="connsiteX764" fmla="*/ 6210684 w 19135506"/>
              <a:gd name="connsiteY764" fmla="*/ 648473 h 3938179"/>
              <a:gd name="connsiteX765" fmla="*/ 6210684 w 19135506"/>
              <a:gd name="connsiteY765" fmla="*/ 410662 h 3938179"/>
              <a:gd name="connsiteX766" fmla="*/ 6240758 w 19135506"/>
              <a:gd name="connsiteY766" fmla="*/ 410662 h 3938179"/>
              <a:gd name="connsiteX767" fmla="*/ 6240758 w 19135506"/>
              <a:gd name="connsiteY767" fmla="*/ 384400 h 3938179"/>
              <a:gd name="connsiteX768" fmla="*/ 6266394 w 19135506"/>
              <a:gd name="connsiteY768" fmla="*/ 384400 h 3938179"/>
              <a:gd name="connsiteX769" fmla="*/ 6266394 w 19135506"/>
              <a:gd name="connsiteY769" fmla="*/ 355114 h 3938179"/>
              <a:gd name="connsiteX770" fmla="*/ 6288503 w 19135506"/>
              <a:gd name="connsiteY770" fmla="*/ 355114 h 3938179"/>
              <a:gd name="connsiteX771" fmla="*/ 6288503 w 19135506"/>
              <a:gd name="connsiteY771" fmla="*/ 339400 h 3938179"/>
              <a:gd name="connsiteX772" fmla="*/ 6303950 w 19135506"/>
              <a:gd name="connsiteY772" fmla="*/ 339400 h 3938179"/>
              <a:gd name="connsiteX773" fmla="*/ 6303950 w 19135506"/>
              <a:gd name="connsiteY773" fmla="*/ 316483 h 3938179"/>
              <a:gd name="connsiteX774" fmla="*/ 6319584 w 19135506"/>
              <a:gd name="connsiteY774" fmla="*/ 316483 h 393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</a:cxnLst>
            <a:rect l="l" t="t" r="r" b="b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01372" y="1220270"/>
            <a:ext cx="772403" cy="613349"/>
            <a:chOff x="4701372" y="1220270"/>
            <a:chExt cx="772403" cy="613349"/>
          </a:xfrm>
        </p:grpSpPr>
        <p:sp>
          <p:nvSpPr>
            <p:cNvPr id="6" name="椭圆形标注 5"/>
            <p:cNvSpPr/>
            <p:nvPr/>
          </p:nvSpPr>
          <p:spPr>
            <a:xfrm>
              <a:off x="4701372" y="1220270"/>
              <a:ext cx="772403" cy="613349"/>
            </a:xfrm>
            <a:prstGeom prst="wedgeEllipseCallout">
              <a:avLst>
                <a:gd name="adj1" fmla="val -31827"/>
                <a:gd name="adj2" fmla="val 6449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157"/>
            <p:cNvSpPr>
              <a:spLocks noEditPoints="1"/>
            </p:cNvSpPr>
            <p:nvPr/>
          </p:nvSpPr>
          <p:spPr bwMode="auto">
            <a:xfrm>
              <a:off x="4910595" y="1301674"/>
              <a:ext cx="381315" cy="420701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41128" y="2069085"/>
            <a:ext cx="778927" cy="597728"/>
            <a:chOff x="7041128" y="2069085"/>
            <a:chExt cx="778927" cy="597728"/>
          </a:xfrm>
        </p:grpSpPr>
        <p:sp>
          <p:nvSpPr>
            <p:cNvPr id="7" name="椭圆形标注 6"/>
            <p:cNvSpPr/>
            <p:nvPr/>
          </p:nvSpPr>
          <p:spPr>
            <a:xfrm>
              <a:off x="7041128" y="2069085"/>
              <a:ext cx="778927" cy="597728"/>
            </a:xfrm>
            <a:prstGeom prst="wedgeEllipseCallout">
              <a:avLst>
                <a:gd name="adj1" fmla="val -54694"/>
                <a:gd name="adj2" fmla="val 4645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Freeform 179"/>
            <p:cNvSpPr>
              <a:spLocks noEditPoints="1"/>
            </p:cNvSpPr>
            <p:nvPr/>
          </p:nvSpPr>
          <p:spPr bwMode="auto">
            <a:xfrm>
              <a:off x="7308304" y="2169591"/>
              <a:ext cx="263345" cy="398835"/>
            </a:xfrm>
            <a:custGeom>
              <a:avLst/>
              <a:gdLst>
                <a:gd name="T0" fmla="*/ 55 w 64"/>
                <a:gd name="T1" fmla="*/ 0 h 97"/>
                <a:gd name="T2" fmla="*/ 64 w 64"/>
                <a:gd name="T3" fmla="*/ 89 h 97"/>
                <a:gd name="T4" fmla="*/ 9 w 64"/>
                <a:gd name="T5" fmla="*/ 97 h 97"/>
                <a:gd name="T6" fmla="*/ 0 w 64"/>
                <a:gd name="T7" fmla="*/ 9 h 97"/>
                <a:gd name="T8" fmla="*/ 7 w 64"/>
                <a:gd name="T9" fmla="*/ 14 h 97"/>
                <a:gd name="T10" fmla="*/ 57 w 64"/>
                <a:gd name="T11" fmla="*/ 48 h 97"/>
                <a:gd name="T12" fmla="*/ 7 w 64"/>
                <a:gd name="T13" fmla="*/ 14 h 97"/>
                <a:gd name="T14" fmla="*/ 20 w 64"/>
                <a:gd name="T15" fmla="*/ 8 h 97"/>
                <a:gd name="T16" fmla="*/ 42 w 64"/>
                <a:gd name="T17" fmla="*/ 5 h 97"/>
                <a:gd name="T18" fmla="*/ 27 w 64"/>
                <a:gd name="T19" fmla="*/ 52 h 97"/>
                <a:gd name="T20" fmla="*/ 24 w 64"/>
                <a:gd name="T21" fmla="*/ 60 h 97"/>
                <a:gd name="T22" fmla="*/ 36 w 64"/>
                <a:gd name="T23" fmla="*/ 63 h 97"/>
                <a:gd name="T24" fmla="*/ 39 w 64"/>
                <a:gd name="T25" fmla="*/ 55 h 97"/>
                <a:gd name="T26" fmla="*/ 27 w 64"/>
                <a:gd name="T27" fmla="*/ 52 h 97"/>
                <a:gd name="T28" fmla="*/ 8 w 64"/>
                <a:gd name="T29" fmla="*/ 56 h 97"/>
                <a:gd name="T30" fmla="*/ 22 w 64"/>
                <a:gd name="T31" fmla="*/ 59 h 97"/>
                <a:gd name="T32" fmla="*/ 55 w 64"/>
                <a:gd name="T33" fmla="*/ 56 h 97"/>
                <a:gd name="T34" fmla="*/ 41 w 64"/>
                <a:gd name="T35" fmla="*/ 59 h 97"/>
                <a:gd name="T36" fmla="*/ 55 w 64"/>
                <a:gd name="T37" fmla="*/ 56 h 97"/>
                <a:gd name="T38" fmla="*/ 8 w 64"/>
                <a:gd name="T39" fmla="*/ 65 h 97"/>
                <a:gd name="T40" fmla="*/ 22 w 64"/>
                <a:gd name="T41" fmla="*/ 72 h 97"/>
                <a:gd name="T42" fmla="*/ 38 w 64"/>
                <a:gd name="T43" fmla="*/ 65 h 97"/>
                <a:gd name="T44" fmla="*/ 25 w 64"/>
                <a:gd name="T45" fmla="*/ 72 h 97"/>
                <a:gd name="T46" fmla="*/ 38 w 64"/>
                <a:gd name="T47" fmla="*/ 65 h 97"/>
                <a:gd name="T48" fmla="*/ 41 w 64"/>
                <a:gd name="T49" fmla="*/ 65 h 97"/>
                <a:gd name="T50" fmla="*/ 55 w 64"/>
                <a:gd name="T51" fmla="*/ 72 h 97"/>
                <a:gd name="T52" fmla="*/ 22 w 64"/>
                <a:gd name="T53" fmla="*/ 74 h 97"/>
                <a:gd name="T54" fmla="*/ 8 w 64"/>
                <a:gd name="T55" fmla="*/ 80 h 97"/>
                <a:gd name="T56" fmla="*/ 22 w 64"/>
                <a:gd name="T57" fmla="*/ 74 h 97"/>
                <a:gd name="T58" fmla="*/ 25 w 64"/>
                <a:gd name="T59" fmla="*/ 74 h 97"/>
                <a:gd name="T60" fmla="*/ 38 w 64"/>
                <a:gd name="T61" fmla="*/ 80 h 97"/>
                <a:gd name="T62" fmla="*/ 55 w 64"/>
                <a:gd name="T63" fmla="*/ 74 h 97"/>
                <a:gd name="T64" fmla="*/ 41 w 64"/>
                <a:gd name="T65" fmla="*/ 80 h 97"/>
                <a:gd name="T66" fmla="*/ 55 w 64"/>
                <a:gd name="T67" fmla="*/ 74 h 97"/>
                <a:gd name="T68" fmla="*/ 8 w 64"/>
                <a:gd name="T69" fmla="*/ 83 h 97"/>
                <a:gd name="T70" fmla="*/ 22 w 64"/>
                <a:gd name="T71" fmla="*/ 89 h 97"/>
                <a:gd name="T72" fmla="*/ 38 w 64"/>
                <a:gd name="T73" fmla="*/ 83 h 97"/>
                <a:gd name="T74" fmla="*/ 25 w 64"/>
                <a:gd name="T75" fmla="*/ 89 h 97"/>
                <a:gd name="T76" fmla="*/ 38 w 64"/>
                <a:gd name="T77" fmla="*/ 83 h 97"/>
                <a:gd name="T78" fmla="*/ 41 w 64"/>
                <a:gd name="T79" fmla="*/ 83 h 97"/>
                <a:gd name="T80" fmla="*/ 55 w 64"/>
                <a:gd name="T81" fmla="*/ 8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7">
                  <a:moveTo>
                    <a:pt x="9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4" y="4"/>
                    <a:pt x="64" y="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93"/>
                    <a:pt x="60" y="97"/>
                    <a:pt x="55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4" y="97"/>
                    <a:pt x="0" y="93"/>
                    <a:pt x="0" y="8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7" y="14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7" y="14"/>
                    <a:pt x="7" y="14"/>
                    <a:pt x="7" y="14"/>
                  </a:cubicBezTo>
                  <a:close/>
                  <a:moveTo>
                    <a:pt x="20" y="5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20" y="5"/>
                    <a:pt x="20" y="5"/>
                    <a:pt x="20" y="5"/>
                  </a:cubicBezTo>
                  <a:close/>
                  <a:moveTo>
                    <a:pt x="27" y="52"/>
                  </a:moveTo>
                  <a:cubicBezTo>
                    <a:pt x="25" y="52"/>
                    <a:pt x="24" y="53"/>
                    <a:pt x="24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1"/>
                    <a:pt x="25" y="63"/>
                    <a:pt x="27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8" y="63"/>
                    <a:pt x="39" y="61"/>
                    <a:pt x="39" y="60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3"/>
                    <a:pt x="38" y="52"/>
                    <a:pt x="36" y="52"/>
                  </a:cubicBezTo>
                  <a:cubicBezTo>
                    <a:pt x="27" y="52"/>
                    <a:pt x="27" y="52"/>
                    <a:pt x="27" y="52"/>
                  </a:cubicBezTo>
                  <a:close/>
                  <a:moveTo>
                    <a:pt x="22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6"/>
                    <a:pt x="22" y="56"/>
                    <a:pt x="22" y="56"/>
                  </a:cubicBezTo>
                  <a:close/>
                  <a:moveTo>
                    <a:pt x="55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6"/>
                    <a:pt x="55" y="56"/>
                    <a:pt x="55" y="56"/>
                  </a:cubicBezTo>
                  <a:close/>
                  <a:moveTo>
                    <a:pt x="22" y="6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65"/>
                    <a:pt x="22" y="65"/>
                    <a:pt x="22" y="65"/>
                  </a:cubicBezTo>
                  <a:close/>
                  <a:moveTo>
                    <a:pt x="38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65"/>
                    <a:pt x="38" y="65"/>
                    <a:pt x="38" y="65"/>
                  </a:cubicBezTo>
                  <a:close/>
                  <a:moveTo>
                    <a:pt x="55" y="65"/>
                  </a:moveTo>
                  <a:cubicBezTo>
                    <a:pt x="41" y="65"/>
                    <a:pt x="41" y="65"/>
                    <a:pt x="41" y="65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65"/>
                    <a:pt x="55" y="65"/>
                    <a:pt x="55" y="65"/>
                  </a:cubicBezTo>
                  <a:close/>
                  <a:moveTo>
                    <a:pt x="22" y="74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74"/>
                    <a:pt x="22" y="74"/>
                    <a:pt x="22" y="74"/>
                  </a:cubicBezTo>
                  <a:close/>
                  <a:moveTo>
                    <a:pt x="38" y="74"/>
                  </a:moveTo>
                  <a:cubicBezTo>
                    <a:pt x="25" y="74"/>
                    <a:pt x="25" y="74"/>
                    <a:pt x="25" y="7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55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4"/>
                    <a:pt x="55" y="74"/>
                    <a:pt x="55" y="74"/>
                  </a:cubicBezTo>
                  <a:close/>
                  <a:moveTo>
                    <a:pt x="22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3"/>
                    <a:pt x="22" y="83"/>
                    <a:pt x="22" y="83"/>
                  </a:cubicBezTo>
                  <a:close/>
                  <a:moveTo>
                    <a:pt x="38" y="83"/>
                  </a:moveTo>
                  <a:cubicBezTo>
                    <a:pt x="25" y="83"/>
                    <a:pt x="25" y="83"/>
                    <a:pt x="25" y="8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83"/>
                    <a:pt x="38" y="83"/>
                    <a:pt x="38" y="83"/>
                  </a:cubicBezTo>
                  <a:close/>
                  <a:moveTo>
                    <a:pt x="55" y="83"/>
                  </a:moveTo>
                  <a:cubicBezTo>
                    <a:pt x="41" y="83"/>
                    <a:pt x="41" y="83"/>
                    <a:pt x="41" y="83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55" y="89"/>
                    <a:pt x="55" y="89"/>
                    <a:pt x="55" y="89"/>
                  </a:cubicBezTo>
                  <a:lnTo>
                    <a:pt x="55" y="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810639" y="1652085"/>
            <a:ext cx="1474435" cy="1474435"/>
            <a:chOff x="2384473" y="2272578"/>
            <a:chExt cx="2052000" cy="2052000"/>
          </a:xfrm>
        </p:grpSpPr>
        <p:sp>
          <p:nvSpPr>
            <p:cNvPr id="4" name="泪滴形 3"/>
            <p:cNvSpPr>
              <a:spLocks noChangeAspect="1"/>
            </p:cNvSpPr>
            <p:nvPr/>
          </p:nvSpPr>
          <p:spPr>
            <a:xfrm rot="13500000">
              <a:off x="2384473" y="2272578"/>
              <a:ext cx="2052000" cy="2052000"/>
            </a:xfrm>
            <a:prstGeom prst="teardrop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3044743" y="3046578"/>
              <a:ext cx="605333" cy="504000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12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105755" y="1652082"/>
            <a:ext cx="1474435" cy="1474435"/>
            <a:chOff x="4111294" y="2272576"/>
            <a:chExt cx="2052000" cy="2052000"/>
          </a:xfrm>
        </p:grpSpPr>
        <p:sp>
          <p:nvSpPr>
            <p:cNvPr id="3" name="泪滴形 2"/>
            <p:cNvSpPr>
              <a:spLocks noChangeAspect="1"/>
            </p:cNvSpPr>
            <p:nvPr/>
          </p:nvSpPr>
          <p:spPr>
            <a:xfrm rot="13500000">
              <a:off x="4111294" y="2272576"/>
              <a:ext cx="2052000" cy="20520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95"/>
            <p:cNvSpPr>
              <a:spLocks noChangeAspect="1" noEditPoints="1"/>
            </p:cNvSpPr>
            <p:nvPr/>
          </p:nvSpPr>
          <p:spPr bwMode="auto">
            <a:xfrm>
              <a:off x="4772232" y="3028576"/>
              <a:ext cx="667061" cy="540000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54451" y="1652082"/>
            <a:ext cx="1474435" cy="1474435"/>
            <a:chOff x="5909556" y="2272576"/>
            <a:chExt cx="2052000" cy="2052000"/>
          </a:xfrm>
        </p:grpSpPr>
        <p:sp>
          <p:nvSpPr>
            <p:cNvPr id="5" name="泪滴形 4"/>
            <p:cNvSpPr>
              <a:spLocks noChangeAspect="1"/>
            </p:cNvSpPr>
            <p:nvPr/>
          </p:nvSpPr>
          <p:spPr>
            <a:xfrm rot="13500000">
              <a:off x="5909556" y="2272576"/>
              <a:ext cx="2052000" cy="2052000"/>
            </a:xfrm>
            <a:prstGeom prst="teardrop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6599557" y="3046576"/>
              <a:ext cx="671999" cy="504000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16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771000" y="1652084"/>
            <a:ext cx="1474435" cy="1474435"/>
            <a:chOff x="7664955" y="2272577"/>
            <a:chExt cx="2052000" cy="2052000"/>
          </a:xfrm>
        </p:grpSpPr>
        <p:sp>
          <p:nvSpPr>
            <p:cNvPr id="6" name="泪滴形 5"/>
            <p:cNvSpPr>
              <a:spLocks noChangeAspect="1"/>
            </p:cNvSpPr>
            <p:nvPr/>
          </p:nvSpPr>
          <p:spPr>
            <a:xfrm rot="8100000" flipH="1">
              <a:off x="7664955" y="2272577"/>
              <a:ext cx="2052000" cy="20520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8379660" y="3046577"/>
              <a:ext cx="622590" cy="504000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23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3685673" y="3363838"/>
            <a:ext cx="1779961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点击添加主要观点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127185" y="3752734"/>
            <a:ext cx="688963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3271651" y="555185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127185" y="1069104"/>
            <a:ext cx="6889630" cy="4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53284" y="0"/>
            <a:ext cx="122397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0"/>
            <a:ext cx="369883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59"/>
          <p:cNvSpPr txBox="1">
            <a:spLocks noChangeArrowheads="1"/>
          </p:cNvSpPr>
          <p:nvPr/>
        </p:nvSpPr>
        <p:spPr bwMode="auto">
          <a:xfrm flipH="1">
            <a:off x="573381" y="2216808"/>
            <a:ext cx="2484276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zh-CN" altLang="en-US" sz="2700" b="1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700" b="1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1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18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64"/>
          <p:cNvSpPr txBox="1"/>
          <p:nvPr/>
        </p:nvSpPr>
        <p:spPr>
          <a:xfrm>
            <a:off x="5674745" y="886619"/>
            <a:ext cx="23583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smtClean="0">
                <a:solidFill>
                  <a:schemeClr val="accent6"/>
                </a:solidFill>
              </a:rPr>
              <a:t>PART 01</a:t>
            </a:r>
            <a:r>
              <a:rPr lang="zh-CN" altLang="en-US" sz="1500" dirty="0" smtClean="0">
                <a:solidFill>
                  <a:schemeClr val="accent6"/>
                </a:solidFill>
              </a:rPr>
              <a:t>   </a:t>
            </a:r>
            <a:r>
              <a:rPr lang="zh-CN" altLang="en-US" sz="1500" b="1" spc="75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1500" b="1" spc="75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r>
              <a:rPr lang="zh-CN" altLang="en-US" sz="1500" b="1" spc="75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  <a:endParaRPr lang="zh-CN" altLang="en-US" sz="1500" b="1" spc="75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65"/>
          <p:cNvSpPr txBox="1"/>
          <p:nvPr/>
        </p:nvSpPr>
        <p:spPr>
          <a:xfrm>
            <a:off x="5674745" y="1685672"/>
            <a:ext cx="21563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6"/>
                </a:solidFill>
              </a:rPr>
              <a:t>PART 02   </a:t>
            </a:r>
            <a:r>
              <a:rPr lang="zh-CN" altLang="en-US" sz="1500" b="1" spc="75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1500" b="1" spc="75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66"/>
          <p:cNvSpPr txBox="1"/>
          <p:nvPr/>
        </p:nvSpPr>
        <p:spPr>
          <a:xfrm>
            <a:off x="5674745" y="2484725"/>
            <a:ext cx="24016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6"/>
                </a:solidFill>
              </a:rPr>
              <a:t>PART 03    </a:t>
            </a:r>
            <a:r>
              <a:rPr lang="zh-CN" altLang="en-US" sz="1500" b="1" spc="75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500" b="1" spc="75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67"/>
          <p:cNvSpPr txBox="1"/>
          <p:nvPr/>
        </p:nvSpPr>
        <p:spPr>
          <a:xfrm>
            <a:off x="5674745" y="3283778"/>
            <a:ext cx="28055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smtClean="0">
                <a:solidFill>
                  <a:schemeClr val="accent6"/>
                </a:solidFill>
              </a:rPr>
              <a:t>PART 04    </a:t>
            </a:r>
            <a:r>
              <a:rPr lang="zh-CN" altLang="en-US" sz="1500" b="1" spc="75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zh-CN" altLang="en-US" sz="1500" b="1" spc="75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之处及</a:t>
            </a:r>
            <a:r>
              <a:rPr lang="zh-CN" altLang="en-US" sz="1500" b="1" spc="75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1500" b="1" spc="75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840168" y="775374"/>
            <a:ext cx="522572" cy="522572"/>
            <a:chOff x="6501056" y="1873013"/>
            <a:chExt cx="696763" cy="696763"/>
          </a:xfrm>
        </p:grpSpPr>
        <p:sp>
          <p:nvSpPr>
            <p:cNvPr id="45" name="矩形 44"/>
            <p:cNvSpPr/>
            <p:nvPr/>
          </p:nvSpPr>
          <p:spPr>
            <a:xfrm>
              <a:off x="6501056" y="1873013"/>
              <a:ext cx="696763" cy="6967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46" name="组合 45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47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/>
              </a:p>
            </p:txBody>
          </p:sp>
          <p:sp>
            <p:nvSpPr>
              <p:cNvPr id="48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840168" y="1574427"/>
            <a:ext cx="522572" cy="522572"/>
            <a:chOff x="6501056" y="2921024"/>
            <a:chExt cx="696763" cy="696763"/>
          </a:xfrm>
          <a:solidFill>
            <a:schemeClr val="accent2"/>
          </a:solidFill>
        </p:grpSpPr>
        <p:sp>
          <p:nvSpPr>
            <p:cNvPr id="50" name="矩形 49"/>
            <p:cNvSpPr/>
            <p:nvPr/>
          </p:nvSpPr>
          <p:spPr>
            <a:xfrm>
              <a:off x="6501056" y="2921024"/>
              <a:ext cx="696763" cy="696763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grpFill/>
          </p:grpSpPr>
          <p:sp>
            <p:nvSpPr>
              <p:cNvPr id="52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  <p:sp>
            <p:nvSpPr>
              <p:cNvPr id="53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  <p:sp>
            <p:nvSpPr>
              <p:cNvPr id="54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</p:grpSp>
      </p:grpSp>
      <p:cxnSp>
        <p:nvCxnSpPr>
          <p:cNvPr id="72" name="直接连接符 71"/>
          <p:cNvCxnSpPr/>
          <p:nvPr/>
        </p:nvCxnSpPr>
        <p:spPr>
          <a:xfrm>
            <a:off x="506641" y="2216808"/>
            <a:ext cx="266005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3166693" y="2216808"/>
            <a:ext cx="0" cy="5039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H="1">
            <a:off x="506641" y="2720784"/>
            <a:ext cx="266005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506640" y="2216808"/>
            <a:ext cx="0" cy="5039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67"/>
          <p:cNvSpPr txBox="1"/>
          <p:nvPr/>
        </p:nvSpPr>
        <p:spPr>
          <a:xfrm>
            <a:off x="5674745" y="4082829"/>
            <a:ext cx="21996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6"/>
                </a:solidFill>
              </a:rPr>
              <a:t>PART 04    </a:t>
            </a:r>
            <a:r>
              <a:rPr lang="zh-CN" altLang="en-US" sz="1500" b="1" spc="75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1500" b="1" spc="75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40168" y="3172533"/>
            <a:ext cx="522572" cy="522572"/>
            <a:chOff x="4840168" y="3172533"/>
            <a:chExt cx="522572" cy="522572"/>
          </a:xfrm>
        </p:grpSpPr>
        <p:sp>
          <p:nvSpPr>
            <p:cNvPr id="64" name="矩形 63"/>
            <p:cNvSpPr/>
            <p:nvPr/>
          </p:nvSpPr>
          <p:spPr>
            <a:xfrm>
              <a:off x="4840168" y="3172533"/>
              <a:ext cx="522572" cy="522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124" name="Group 34"/>
            <p:cNvGrpSpPr/>
            <p:nvPr/>
          </p:nvGrpSpPr>
          <p:grpSpPr>
            <a:xfrm>
              <a:off x="4981489" y="3277197"/>
              <a:ext cx="239931" cy="313244"/>
              <a:chOff x="2887663" y="3362325"/>
              <a:chExt cx="285750" cy="373063"/>
            </a:xfrm>
            <a:solidFill>
              <a:srgbClr val="B91F38"/>
            </a:solidFill>
          </p:grpSpPr>
          <p:sp>
            <p:nvSpPr>
              <p:cNvPr id="125" name="Freeform 37"/>
              <p:cNvSpPr>
                <a:spLocks noEditPoints="1"/>
              </p:cNvSpPr>
              <p:nvPr/>
            </p:nvSpPr>
            <p:spPr bwMode="auto">
              <a:xfrm>
                <a:off x="2887663" y="3362325"/>
                <a:ext cx="285750" cy="373063"/>
              </a:xfrm>
              <a:custGeom>
                <a:avLst/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Freeform 38"/>
              <p:cNvSpPr/>
              <p:nvPr/>
            </p:nvSpPr>
            <p:spPr bwMode="auto">
              <a:xfrm>
                <a:off x="3009900" y="3616325"/>
                <a:ext cx="38100" cy="84138"/>
              </a:xfrm>
              <a:custGeom>
                <a:avLst/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840168" y="2373480"/>
            <a:ext cx="522572" cy="522572"/>
            <a:chOff x="4840168" y="2373480"/>
            <a:chExt cx="522572" cy="522572"/>
          </a:xfrm>
        </p:grpSpPr>
        <p:sp>
          <p:nvSpPr>
            <p:cNvPr id="56" name="矩形 55"/>
            <p:cNvSpPr/>
            <p:nvPr/>
          </p:nvSpPr>
          <p:spPr>
            <a:xfrm>
              <a:off x="4840168" y="2373480"/>
              <a:ext cx="522572" cy="522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sp>
          <p:nvSpPr>
            <p:cNvPr id="130" name="Freeform 55"/>
            <p:cNvSpPr>
              <a:spLocks noEditPoints="1"/>
            </p:cNvSpPr>
            <p:nvPr/>
          </p:nvSpPr>
          <p:spPr bwMode="auto">
            <a:xfrm>
              <a:off x="4955059" y="2481562"/>
              <a:ext cx="292790" cy="306409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40168" y="3971584"/>
            <a:ext cx="522572" cy="522572"/>
            <a:chOff x="4840168" y="3971584"/>
            <a:chExt cx="522572" cy="522572"/>
          </a:xfrm>
          <a:solidFill>
            <a:schemeClr val="accent1"/>
          </a:solidFill>
        </p:grpSpPr>
        <p:sp>
          <p:nvSpPr>
            <p:cNvPr id="116" name="矩形 115"/>
            <p:cNvSpPr/>
            <p:nvPr/>
          </p:nvSpPr>
          <p:spPr>
            <a:xfrm>
              <a:off x="4840168" y="3971584"/>
              <a:ext cx="522572" cy="522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grpFill/>
          </p:grpSpPr>
          <p:sp>
            <p:nvSpPr>
              <p:cNvPr id="132" name="Freeform 108"/>
              <p:cNvSpPr/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3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4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5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1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41471" y="1322185"/>
            <a:ext cx="1686297" cy="1223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941471" y="2911760"/>
            <a:ext cx="1686297" cy="12231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2971830" y="1379117"/>
            <a:ext cx="1772343" cy="311656"/>
          </a:xfrm>
          <a:prstGeom prst="rect">
            <a:avLst/>
          </a:prstGeom>
        </p:spPr>
        <p:txBody>
          <a:bodyPr wrap="none" lIns="64801" tIns="32401" rIns="64801" bIns="32401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47"/>
          <p:cNvSpPr>
            <a:spLocks noChangeArrowheads="1"/>
          </p:cNvSpPr>
          <p:nvPr/>
        </p:nvSpPr>
        <p:spPr bwMode="auto">
          <a:xfrm>
            <a:off x="2961576" y="1697082"/>
            <a:ext cx="5268023" cy="8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801" tIns="32401" rIns="64801" bIns="32401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n"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在此录入上述图表的综合描述说明，在此录入上述图表的详细描述说明，在此录入上述图表的详细描述说明，在此录入上述图表的详细描述说明。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n"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在此录入上述图表的详细描述说明，在此录入图表的综合描述说明，在此录入上述图表的详细描述说明，在此录入上述图表的详细描述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，在此录入上述图表的详细描述说明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2971830" y="2955683"/>
            <a:ext cx="1772343" cy="311656"/>
          </a:xfrm>
          <a:prstGeom prst="rect">
            <a:avLst/>
          </a:prstGeom>
        </p:spPr>
        <p:txBody>
          <a:bodyPr wrap="none" lIns="64801" tIns="32401" rIns="64801" bIns="32401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47"/>
          <p:cNvSpPr>
            <a:spLocks noChangeArrowheads="1"/>
          </p:cNvSpPr>
          <p:nvPr/>
        </p:nvSpPr>
        <p:spPr bwMode="auto">
          <a:xfrm>
            <a:off x="2961576" y="3273647"/>
            <a:ext cx="5268023" cy="8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801" tIns="32401" rIns="64801" bIns="324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n"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在此录入上述图表的综合描述说明，在此录入上述图表的详细描述说明，在此录入上述图表的详细描述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，在此录入上述图表的详细描述说明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n"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在此录入上述图表的详细描述说明，在此录入图表的综合描述说明，在此录入上述图表的详细描述说明。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rot="2947859">
            <a:off x="1345645" y="1135468"/>
            <a:ext cx="720662" cy="1588071"/>
            <a:chOff x="3026843" y="1580365"/>
            <a:chExt cx="631020" cy="1390533"/>
          </a:xfrm>
          <a:solidFill>
            <a:srgbClr val="FFFFFF"/>
          </a:solidFill>
        </p:grpSpPr>
        <p:sp>
          <p:nvSpPr>
            <p:cNvPr id="20" name="直角上箭头 19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 rot="18652141" flipV="1">
            <a:off x="1335252" y="2718287"/>
            <a:ext cx="720662" cy="1588071"/>
            <a:chOff x="3026843" y="1580365"/>
            <a:chExt cx="631020" cy="1390533"/>
          </a:xfrm>
          <a:solidFill>
            <a:srgbClr val="FFFFFF"/>
          </a:solidFill>
        </p:grpSpPr>
        <p:sp>
          <p:nvSpPr>
            <p:cNvPr id="127" name="直角上箭头 126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1" grpId="0" animBg="1"/>
      <p:bldP spid="122" grpId="0"/>
      <p:bldP spid="123" grpId="0"/>
      <p:bldP spid="124" grpId="0"/>
      <p:bldP spid="125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31"/>
          <p:cNvSpPr>
            <a:spLocks noChangeArrowheads="1"/>
          </p:cNvSpPr>
          <p:nvPr/>
        </p:nvSpPr>
        <p:spPr bwMode="auto">
          <a:xfrm>
            <a:off x="941811" y="1342872"/>
            <a:ext cx="1296292" cy="3952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0" name="五边形 32"/>
          <p:cNvSpPr>
            <a:spLocks noChangeArrowheads="1"/>
          </p:cNvSpPr>
          <p:nvPr/>
        </p:nvSpPr>
        <p:spPr bwMode="auto">
          <a:xfrm>
            <a:off x="2022073" y="1125300"/>
            <a:ext cx="2996494" cy="395203"/>
          </a:xfrm>
          <a:prstGeom prst="homePlate">
            <a:avLst>
              <a:gd name="adj" fmla="val 1192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1" name="直角三角形 33"/>
          <p:cNvSpPr>
            <a:spLocks noChangeArrowheads="1"/>
          </p:cNvSpPr>
          <p:nvPr/>
        </p:nvSpPr>
        <p:spPr bwMode="auto">
          <a:xfrm rot="10800000">
            <a:off x="2022075" y="1522509"/>
            <a:ext cx="216029" cy="21556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2" name="矩形 34"/>
          <p:cNvSpPr>
            <a:spLocks noChangeArrowheads="1"/>
          </p:cNvSpPr>
          <p:nvPr/>
        </p:nvSpPr>
        <p:spPr bwMode="auto">
          <a:xfrm>
            <a:off x="1013829" y="1402251"/>
            <a:ext cx="831813" cy="27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pitchFamily="34" charset="-122"/>
              </a:rPr>
              <a:t>Project 1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3" name="TextBox 62"/>
          <p:cNvSpPr>
            <a:spLocks noChangeArrowheads="1"/>
          </p:cNvSpPr>
          <p:nvPr/>
        </p:nvSpPr>
        <p:spPr bwMode="auto">
          <a:xfrm>
            <a:off x="2091017" y="1184679"/>
            <a:ext cx="2017591" cy="27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FFFFF"/>
                </a:solidFill>
                <a:sym typeface="微软雅黑" panose="020B0503020204020204" pitchFamily="34" charset="-122"/>
              </a:rPr>
              <a:t>添加描述，关键词</a:t>
            </a:r>
            <a:endParaRPr lang="zh-CN" altLang="en-US" sz="12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4" name="TextBox 63"/>
          <p:cNvSpPr>
            <a:spLocks noChangeArrowheads="1"/>
          </p:cNvSpPr>
          <p:nvPr/>
        </p:nvSpPr>
        <p:spPr bwMode="auto">
          <a:xfrm>
            <a:off x="4973804" y="1061799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52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%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5" name="矩形 65"/>
          <p:cNvSpPr>
            <a:spLocks noChangeArrowheads="1"/>
          </p:cNvSpPr>
          <p:nvPr/>
        </p:nvSpPr>
        <p:spPr bwMode="auto">
          <a:xfrm>
            <a:off x="941811" y="2038713"/>
            <a:ext cx="1295790" cy="3962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6" name="五边形 66"/>
          <p:cNvSpPr>
            <a:spLocks noChangeArrowheads="1"/>
          </p:cNvSpPr>
          <p:nvPr/>
        </p:nvSpPr>
        <p:spPr bwMode="auto">
          <a:xfrm>
            <a:off x="2021657" y="1820577"/>
            <a:ext cx="2243408" cy="396226"/>
          </a:xfrm>
          <a:prstGeom prst="homePlate">
            <a:avLst>
              <a:gd name="adj" fmla="val 12750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7" name="直角三角形 67"/>
          <p:cNvSpPr>
            <a:spLocks noChangeArrowheads="1"/>
          </p:cNvSpPr>
          <p:nvPr/>
        </p:nvSpPr>
        <p:spPr bwMode="auto">
          <a:xfrm rot="10800000">
            <a:off x="2021656" y="2208182"/>
            <a:ext cx="215945" cy="216123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8" name="矩形 68"/>
          <p:cNvSpPr>
            <a:spLocks noChangeArrowheads="1"/>
          </p:cNvSpPr>
          <p:nvPr/>
        </p:nvSpPr>
        <p:spPr bwMode="auto">
          <a:xfrm>
            <a:off x="1013801" y="2098247"/>
            <a:ext cx="831491" cy="2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pitchFamily="34" charset="-122"/>
              </a:rPr>
              <a:t>Project 2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9" name="TextBox 69"/>
          <p:cNvSpPr>
            <a:spLocks noChangeArrowheads="1"/>
          </p:cNvSpPr>
          <p:nvPr/>
        </p:nvSpPr>
        <p:spPr bwMode="auto">
          <a:xfrm>
            <a:off x="2090571" y="1880112"/>
            <a:ext cx="2017810" cy="2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FFFFF"/>
                </a:solidFill>
                <a:sym typeface="微软雅黑" panose="020B0503020204020204" pitchFamily="34" charset="-122"/>
              </a:rPr>
              <a:t>添加描述，关键词</a:t>
            </a:r>
            <a:endParaRPr lang="zh-CN" altLang="en-US" sz="12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0" name="TextBox 70"/>
          <p:cNvSpPr>
            <a:spLocks noChangeArrowheads="1"/>
          </p:cNvSpPr>
          <p:nvPr/>
        </p:nvSpPr>
        <p:spPr bwMode="auto">
          <a:xfrm>
            <a:off x="4341296" y="1749139"/>
            <a:ext cx="86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43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%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31" name="矩形 72"/>
          <p:cNvSpPr>
            <a:spLocks noChangeArrowheads="1"/>
          </p:cNvSpPr>
          <p:nvPr/>
        </p:nvSpPr>
        <p:spPr bwMode="auto">
          <a:xfrm>
            <a:off x="941812" y="2735578"/>
            <a:ext cx="1296039" cy="39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2" name="五边形 73"/>
          <p:cNvSpPr>
            <a:spLocks noChangeArrowheads="1"/>
          </p:cNvSpPr>
          <p:nvPr/>
        </p:nvSpPr>
        <p:spPr bwMode="auto">
          <a:xfrm>
            <a:off x="2021863" y="2517442"/>
            <a:ext cx="4878667" cy="396226"/>
          </a:xfrm>
          <a:prstGeom prst="homePlate">
            <a:avLst>
              <a:gd name="adj" fmla="val 126173"/>
            </a:avLst>
          </a:prstGeom>
          <a:solidFill>
            <a:schemeClr val="accent1"/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3" name="直角三角形 74"/>
          <p:cNvSpPr>
            <a:spLocks noChangeArrowheads="1"/>
          </p:cNvSpPr>
          <p:nvPr/>
        </p:nvSpPr>
        <p:spPr bwMode="auto">
          <a:xfrm rot="10800000">
            <a:off x="2021864" y="2915681"/>
            <a:ext cx="215986" cy="21612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4" name="矩形 75"/>
          <p:cNvSpPr>
            <a:spLocks noChangeArrowheads="1"/>
          </p:cNvSpPr>
          <p:nvPr/>
        </p:nvSpPr>
        <p:spPr bwMode="auto">
          <a:xfrm>
            <a:off x="1013814" y="2795113"/>
            <a:ext cx="831651" cy="2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FFFFFF"/>
                </a:solidFill>
                <a:sym typeface="微软雅黑" panose="020B0503020204020204" pitchFamily="34" charset="-122"/>
              </a:rPr>
              <a:t>Project 3</a:t>
            </a:r>
            <a:endParaRPr lang="zh-CN" altLang="en-US" sz="12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5" name="TextBox 76"/>
          <p:cNvSpPr>
            <a:spLocks noChangeArrowheads="1"/>
          </p:cNvSpPr>
          <p:nvPr/>
        </p:nvSpPr>
        <p:spPr bwMode="auto">
          <a:xfrm>
            <a:off x="2090791" y="2576976"/>
            <a:ext cx="2017197" cy="2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sym typeface="微软雅黑" panose="020B0503020204020204" pitchFamily="34" charset="-122"/>
              </a:rPr>
              <a:t>添加描述，关键词</a:t>
            </a:r>
            <a:endParaRPr lang="zh-CN" altLang="en-US" sz="12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6" name="TextBox 77"/>
          <p:cNvSpPr>
            <a:spLocks noChangeArrowheads="1"/>
          </p:cNvSpPr>
          <p:nvPr/>
        </p:nvSpPr>
        <p:spPr bwMode="auto">
          <a:xfrm>
            <a:off x="6900070" y="2453943"/>
            <a:ext cx="84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accent1"/>
                </a:solidFill>
                <a:sym typeface="微软雅黑" panose="020B0503020204020204" pitchFamily="34" charset="-122"/>
              </a:rPr>
              <a:t>93</a:t>
            </a:r>
            <a:r>
              <a:rPr lang="en-US" altLang="zh-CN" sz="1800" b="1" dirty="0">
                <a:solidFill>
                  <a:schemeClr val="accent1"/>
                </a:solidFill>
                <a:sym typeface="微软雅黑" panose="020B0503020204020204" pitchFamily="34" charset="-122"/>
              </a:rPr>
              <a:t>%</a:t>
            </a:r>
            <a:endParaRPr lang="zh-CN" altLang="en-US" sz="1800" b="1" dirty="0">
              <a:solidFill>
                <a:schemeClr val="accent1"/>
              </a:solidFill>
              <a:sym typeface="微软雅黑" panose="020B0503020204020204" pitchFamily="34" charset="-122"/>
            </a:endParaRPr>
          </a:p>
        </p:txBody>
      </p:sp>
      <p:sp>
        <p:nvSpPr>
          <p:cNvPr id="137" name="矩形 79"/>
          <p:cNvSpPr>
            <a:spLocks noChangeArrowheads="1"/>
          </p:cNvSpPr>
          <p:nvPr/>
        </p:nvSpPr>
        <p:spPr bwMode="auto">
          <a:xfrm>
            <a:off x="941811" y="3432443"/>
            <a:ext cx="1296087" cy="3962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8" name="五边形 80"/>
          <p:cNvSpPr>
            <a:spLocks noChangeArrowheads="1"/>
          </p:cNvSpPr>
          <p:nvPr/>
        </p:nvSpPr>
        <p:spPr bwMode="auto">
          <a:xfrm>
            <a:off x="2021904" y="3214307"/>
            <a:ext cx="3873795" cy="396226"/>
          </a:xfrm>
          <a:prstGeom prst="homePlate">
            <a:avLst>
              <a:gd name="adj" fmla="val 1273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9" name="直角三角形 81"/>
          <p:cNvSpPr>
            <a:spLocks noChangeArrowheads="1"/>
          </p:cNvSpPr>
          <p:nvPr/>
        </p:nvSpPr>
        <p:spPr bwMode="auto">
          <a:xfrm rot="10800000">
            <a:off x="2021903" y="3612545"/>
            <a:ext cx="215994" cy="216123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0" name="矩形 82"/>
          <p:cNvSpPr>
            <a:spLocks noChangeArrowheads="1"/>
          </p:cNvSpPr>
          <p:nvPr/>
        </p:nvSpPr>
        <p:spPr bwMode="auto">
          <a:xfrm>
            <a:off x="1013818" y="3491977"/>
            <a:ext cx="831682" cy="2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pitchFamily="34" charset="-122"/>
              </a:rPr>
              <a:t>Project 4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41" name="TextBox 83"/>
          <p:cNvSpPr>
            <a:spLocks noChangeArrowheads="1"/>
          </p:cNvSpPr>
          <p:nvPr/>
        </p:nvSpPr>
        <p:spPr bwMode="auto">
          <a:xfrm>
            <a:off x="2090835" y="3273842"/>
            <a:ext cx="2017272" cy="2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sym typeface="微软雅黑" panose="020B0503020204020204" pitchFamily="34" charset="-122"/>
              </a:rPr>
              <a:t>添加描述，关键词</a:t>
            </a:r>
            <a:endParaRPr lang="zh-CN" altLang="en-US" sz="12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2" name="TextBox 84"/>
          <p:cNvSpPr>
            <a:spLocks noChangeArrowheads="1"/>
          </p:cNvSpPr>
          <p:nvPr/>
        </p:nvSpPr>
        <p:spPr bwMode="auto">
          <a:xfrm>
            <a:off x="5895700" y="3150808"/>
            <a:ext cx="842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81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%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43" name="矩形 47"/>
          <p:cNvSpPr>
            <a:spLocks noChangeArrowheads="1"/>
          </p:cNvSpPr>
          <p:nvPr/>
        </p:nvSpPr>
        <p:spPr bwMode="auto">
          <a:xfrm>
            <a:off x="578066" y="3973814"/>
            <a:ext cx="7896083" cy="4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综合描述说明，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3271651" y="545161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75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25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750"/>
                            </p:stCondLst>
                            <p:childTnLst>
                              <p:par>
                                <p:cTn id="9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/>
      <p:bldP spid="123" grpId="0"/>
      <p:bldP spid="124" grpId="0"/>
      <p:bldP spid="125" grpId="0" animBg="1"/>
      <p:bldP spid="126" grpId="0" animBg="1"/>
      <p:bldP spid="127" grpId="0" animBg="1"/>
      <p:bldP spid="128" grpId="0"/>
      <p:bldP spid="129" grpId="0"/>
      <p:bldP spid="130" grpId="0"/>
      <p:bldP spid="131" grpId="0" animBg="1"/>
      <p:bldP spid="132" grpId="0" animBg="1"/>
      <p:bldP spid="133" grpId="0" animBg="1"/>
      <p:bldP spid="134" grpId="0"/>
      <p:bldP spid="135" grpId="0"/>
      <p:bldP spid="136" grpId="0"/>
      <p:bldP spid="137" grpId="0" animBg="1"/>
      <p:bldP spid="138" grpId="0" animBg="1"/>
      <p:bldP spid="139" grpId="0" animBg="1"/>
      <p:bldP spid="140" grpId="0"/>
      <p:bldP spid="141" grpId="0"/>
      <p:bldP spid="142" grpId="0"/>
      <p:bldP spid="143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11"/>
          <p:cNvSpPr/>
          <p:nvPr/>
        </p:nvSpPr>
        <p:spPr bwMode="auto">
          <a:xfrm>
            <a:off x="3897622" y="1281466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2" name="Freeform 11"/>
          <p:cNvSpPr/>
          <p:nvPr/>
        </p:nvSpPr>
        <p:spPr bwMode="auto">
          <a:xfrm>
            <a:off x="4231861" y="1125755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3" name="Freeform 11"/>
          <p:cNvSpPr/>
          <p:nvPr/>
        </p:nvSpPr>
        <p:spPr bwMode="auto">
          <a:xfrm>
            <a:off x="5216386" y="1352165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4" name="Freeform 11"/>
          <p:cNvSpPr/>
          <p:nvPr/>
        </p:nvSpPr>
        <p:spPr bwMode="auto">
          <a:xfrm>
            <a:off x="4441334" y="2799312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5" name="Freeform 11"/>
          <p:cNvSpPr/>
          <p:nvPr/>
        </p:nvSpPr>
        <p:spPr bwMode="auto">
          <a:xfrm>
            <a:off x="4124032" y="1724192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6" name="Freeform 11"/>
          <p:cNvSpPr/>
          <p:nvPr/>
        </p:nvSpPr>
        <p:spPr bwMode="auto">
          <a:xfrm>
            <a:off x="5027852" y="1918258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7" name="Freeform 11"/>
          <p:cNvSpPr/>
          <p:nvPr/>
        </p:nvSpPr>
        <p:spPr bwMode="auto">
          <a:xfrm>
            <a:off x="5194437" y="1624352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8" name="Freeform 11"/>
          <p:cNvSpPr/>
          <p:nvPr/>
        </p:nvSpPr>
        <p:spPr bwMode="auto">
          <a:xfrm>
            <a:off x="3691932" y="1534548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9" name="Freeform 11"/>
          <p:cNvSpPr/>
          <p:nvPr/>
        </p:nvSpPr>
        <p:spPr bwMode="auto">
          <a:xfrm>
            <a:off x="3559680" y="1865404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0" name="Freeform 11"/>
          <p:cNvSpPr/>
          <p:nvPr/>
        </p:nvSpPr>
        <p:spPr bwMode="auto">
          <a:xfrm>
            <a:off x="3794625" y="1724192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1" name="Freeform 11"/>
          <p:cNvSpPr/>
          <p:nvPr/>
        </p:nvSpPr>
        <p:spPr bwMode="auto">
          <a:xfrm>
            <a:off x="5449391" y="1624352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2" name="Freeform 11"/>
          <p:cNvSpPr/>
          <p:nvPr/>
        </p:nvSpPr>
        <p:spPr bwMode="auto">
          <a:xfrm>
            <a:off x="5451616" y="2381302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3" name="Freeform 11"/>
          <p:cNvSpPr/>
          <p:nvPr/>
        </p:nvSpPr>
        <p:spPr bwMode="auto">
          <a:xfrm>
            <a:off x="5530400" y="2040559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4" name="Freeform 11"/>
          <p:cNvSpPr/>
          <p:nvPr/>
        </p:nvSpPr>
        <p:spPr bwMode="auto">
          <a:xfrm>
            <a:off x="3865983" y="2746775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5" name="Freeform 11"/>
          <p:cNvSpPr/>
          <p:nvPr/>
        </p:nvSpPr>
        <p:spPr bwMode="auto">
          <a:xfrm>
            <a:off x="3962966" y="3024819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6" name="Freeform 11"/>
          <p:cNvSpPr/>
          <p:nvPr/>
        </p:nvSpPr>
        <p:spPr bwMode="auto">
          <a:xfrm>
            <a:off x="4601777" y="3556784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7" name="Freeform 11"/>
          <p:cNvSpPr/>
          <p:nvPr/>
        </p:nvSpPr>
        <p:spPr bwMode="auto">
          <a:xfrm>
            <a:off x="4737194" y="3026143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Freeform 11"/>
          <p:cNvSpPr/>
          <p:nvPr/>
        </p:nvSpPr>
        <p:spPr bwMode="auto">
          <a:xfrm>
            <a:off x="5060570" y="3032153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9" name="Freeform 11"/>
          <p:cNvSpPr/>
          <p:nvPr/>
        </p:nvSpPr>
        <p:spPr bwMode="auto">
          <a:xfrm>
            <a:off x="4959768" y="3435442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0" name="Freeform 11"/>
          <p:cNvSpPr/>
          <p:nvPr/>
        </p:nvSpPr>
        <p:spPr bwMode="auto">
          <a:xfrm>
            <a:off x="5173328" y="2970631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1" name="Freeform 11"/>
          <p:cNvSpPr/>
          <p:nvPr/>
        </p:nvSpPr>
        <p:spPr bwMode="auto">
          <a:xfrm>
            <a:off x="5143080" y="3151644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02" name="Group 42"/>
          <p:cNvGrpSpPr/>
          <p:nvPr/>
        </p:nvGrpSpPr>
        <p:grpSpPr>
          <a:xfrm>
            <a:off x="4181692" y="3691255"/>
            <a:ext cx="835769" cy="694718"/>
            <a:chOff x="3721102" y="3890965"/>
            <a:chExt cx="749300" cy="79974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3" name="Freeform 43"/>
            <p:cNvSpPr/>
            <p:nvPr/>
          </p:nvSpPr>
          <p:spPr bwMode="auto">
            <a:xfrm>
              <a:off x="3746502" y="4459111"/>
              <a:ext cx="698500" cy="66675"/>
            </a:xfrm>
            <a:custGeom>
              <a:avLst/>
              <a:gdLst>
                <a:gd name="T0" fmla="*/ 11 w 226"/>
                <a:gd name="T1" fmla="*/ 22 h 22"/>
                <a:gd name="T2" fmla="*/ 215 w 226"/>
                <a:gd name="T3" fmla="*/ 22 h 22"/>
                <a:gd name="T4" fmla="*/ 226 w 226"/>
                <a:gd name="T5" fmla="*/ 0 h 22"/>
                <a:gd name="T6" fmla="*/ 0 w 226"/>
                <a:gd name="T7" fmla="*/ 0 h 22"/>
                <a:gd name="T8" fmla="*/ 11 w 22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44"/>
            <p:cNvSpPr/>
            <p:nvPr/>
          </p:nvSpPr>
          <p:spPr bwMode="auto">
            <a:xfrm>
              <a:off x="3835402" y="4585931"/>
              <a:ext cx="519112" cy="104775"/>
            </a:xfrm>
            <a:custGeom>
              <a:avLst/>
              <a:gdLst>
                <a:gd name="T0" fmla="*/ 84 w 168"/>
                <a:gd name="T1" fmla="*/ 34 h 34"/>
                <a:gd name="T2" fmla="*/ 168 w 168"/>
                <a:gd name="T3" fmla="*/ 0 h 34"/>
                <a:gd name="T4" fmla="*/ 0 w 168"/>
                <a:gd name="T5" fmla="*/ 0 h 34"/>
                <a:gd name="T6" fmla="*/ 84 w 168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45"/>
            <p:cNvSpPr/>
            <p:nvPr/>
          </p:nvSpPr>
          <p:spPr bwMode="auto">
            <a:xfrm>
              <a:off x="3721102" y="3890965"/>
              <a:ext cx="749300" cy="508000"/>
            </a:xfrm>
            <a:custGeom>
              <a:avLst/>
              <a:gdLst>
                <a:gd name="T0" fmla="*/ 242 w 242"/>
                <a:gd name="T1" fmla="*/ 0 h 165"/>
                <a:gd name="T2" fmla="*/ 0 w 242"/>
                <a:gd name="T3" fmla="*/ 0 h 165"/>
                <a:gd name="T4" fmla="*/ 0 w 242"/>
                <a:gd name="T5" fmla="*/ 146 h 165"/>
                <a:gd name="T6" fmla="*/ 2 w 242"/>
                <a:gd name="T7" fmla="*/ 165 h 165"/>
                <a:gd name="T8" fmla="*/ 240 w 242"/>
                <a:gd name="T9" fmla="*/ 165 h 165"/>
                <a:gd name="T10" fmla="*/ 242 w 242"/>
                <a:gd name="T11" fmla="*/ 146 h 165"/>
                <a:gd name="T12" fmla="*/ 242 w 24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16911" y="1061827"/>
            <a:ext cx="978449" cy="980528"/>
            <a:chOff x="4802023" y="1230923"/>
            <a:chExt cx="1043395" cy="1045611"/>
          </a:xfrm>
          <a:solidFill>
            <a:srgbClr val="0084CF"/>
          </a:solidFill>
        </p:grpSpPr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4802023" y="1230923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6" name="Group 47"/>
            <p:cNvGrpSpPr/>
            <p:nvPr/>
          </p:nvGrpSpPr>
          <p:grpSpPr>
            <a:xfrm>
              <a:off x="5125223" y="1512853"/>
              <a:ext cx="396995" cy="497771"/>
              <a:chOff x="5106627" y="2260366"/>
              <a:chExt cx="324452" cy="406813"/>
            </a:xfrm>
            <a:grpFill/>
          </p:grpSpPr>
          <p:sp>
            <p:nvSpPr>
              <p:cNvPr id="107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9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0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450080" y="2041235"/>
            <a:ext cx="978449" cy="980528"/>
            <a:chOff x="5035192" y="2231113"/>
            <a:chExt cx="1043395" cy="1045611"/>
          </a:xfrm>
          <a:solidFill>
            <a:srgbClr val="0084CF"/>
          </a:solidFill>
        </p:grpSpPr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5035192" y="2231113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1" name="Group 52"/>
            <p:cNvGrpSpPr/>
            <p:nvPr/>
          </p:nvGrpSpPr>
          <p:grpSpPr>
            <a:xfrm>
              <a:off x="5356770" y="2523058"/>
              <a:ext cx="366458" cy="476395"/>
              <a:chOff x="6421904" y="4798576"/>
              <a:chExt cx="299494" cy="389342"/>
            </a:xfrm>
            <a:grpFill/>
          </p:grpSpPr>
          <p:sp>
            <p:nvSpPr>
              <p:cNvPr id="112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557712" y="1848750"/>
            <a:ext cx="895499" cy="897400"/>
            <a:chOff x="4148329" y="2023362"/>
            <a:chExt cx="954939" cy="956967"/>
          </a:xfrm>
          <a:solidFill>
            <a:srgbClr val="0084CF"/>
          </a:solidFill>
        </p:grpSpPr>
        <p:sp>
          <p:nvSpPr>
            <p:cNvPr id="69" name="Freeform 10"/>
            <p:cNvSpPr>
              <a:spLocks noEditPoints="1"/>
            </p:cNvSpPr>
            <p:nvPr/>
          </p:nvSpPr>
          <p:spPr bwMode="auto">
            <a:xfrm>
              <a:off x="4148329" y="2023362"/>
              <a:ext cx="954939" cy="95696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4" name="Group 55"/>
            <p:cNvGrpSpPr/>
            <p:nvPr/>
          </p:nvGrpSpPr>
          <p:grpSpPr>
            <a:xfrm>
              <a:off x="4410140" y="2319313"/>
              <a:ext cx="394891" cy="388623"/>
              <a:chOff x="1587575" y="2265358"/>
              <a:chExt cx="314468" cy="309477"/>
            </a:xfrm>
            <a:grpFill/>
          </p:grpSpPr>
          <p:sp>
            <p:nvSpPr>
              <p:cNvPr id="115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6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048046" y="2896755"/>
            <a:ext cx="709846" cy="711352"/>
            <a:chOff x="4661377" y="3146063"/>
            <a:chExt cx="756963" cy="758569"/>
          </a:xfrm>
          <a:solidFill>
            <a:srgbClr val="0084CF"/>
          </a:solidFill>
        </p:grpSpPr>
        <p:sp>
          <p:nvSpPr>
            <p:cNvPr id="70" name="Freeform 10"/>
            <p:cNvSpPr>
              <a:spLocks noEditPoints="1"/>
            </p:cNvSpPr>
            <p:nvPr/>
          </p:nvSpPr>
          <p:spPr bwMode="auto">
            <a:xfrm>
              <a:off x="4661377" y="3146063"/>
              <a:ext cx="756963" cy="758569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7" name="Group 58"/>
            <p:cNvGrpSpPr/>
            <p:nvPr/>
          </p:nvGrpSpPr>
          <p:grpSpPr>
            <a:xfrm>
              <a:off x="4812753" y="3356331"/>
              <a:ext cx="457643" cy="338032"/>
              <a:chOff x="2573726" y="3717902"/>
              <a:chExt cx="439257" cy="324452"/>
            </a:xfrm>
            <a:grpFill/>
          </p:grpSpPr>
          <p:sp>
            <p:nvSpPr>
              <p:cNvPr id="118" name="Freeform 92"/>
              <p:cNvSpPr/>
              <p:nvPr/>
            </p:nvSpPr>
            <p:spPr bwMode="auto">
              <a:xfrm>
                <a:off x="2730959" y="3942523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9" name="Freeform 93"/>
              <p:cNvSpPr/>
              <p:nvPr/>
            </p:nvSpPr>
            <p:spPr bwMode="auto">
              <a:xfrm>
                <a:off x="2648599" y="3830213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Freeform 94"/>
              <p:cNvSpPr/>
              <p:nvPr/>
            </p:nvSpPr>
            <p:spPr bwMode="auto">
              <a:xfrm>
                <a:off x="2573726" y="3717902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804898" y="1396809"/>
            <a:ext cx="378482" cy="379286"/>
            <a:chOff x="4423540" y="1610206"/>
            <a:chExt cx="378482" cy="379286"/>
          </a:xfrm>
          <a:solidFill>
            <a:schemeClr val="accent2"/>
          </a:solidFill>
        </p:grpSpPr>
        <p:sp>
          <p:nvSpPr>
            <p:cNvPr id="71" name="Freeform 10"/>
            <p:cNvSpPr>
              <a:spLocks noEditPoints="1"/>
            </p:cNvSpPr>
            <p:nvPr/>
          </p:nvSpPr>
          <p:spPr bwMode="auto">
            <a:xfrm>
              <a:off x="4423540" y="1610206"/>
              <a:ext cx="378482" cy="37928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21" name="Group 62"/>
            <p:cNvGrpSpPr/>
            <p:nvPr/>
          </p:nvGrpSpPr>
          <p:grpSpPr>
            <a:xfrm flipH="1">
              <a:off x="4500297" y="1684916"/>
              <a:ext cx="224968" cy="183062"/>
              <a:chOff x="1550139" y="1314466"/>
              <a:chExt cx="509139" cy="414300"/>
            </a:xfrm>
            <a:grpFill/>
          </p:grpSpPr>
          <p:sp>
            <p:nvSpPr>
              <p:cNvPr id="122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3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146006" y="1712915"/>
            <a:ext cx="435741" cy="436666"/>
            <a:chOff x="5775039" y="1926312"/>
            <a:chExt cx="435741" cy="436666"/>
          </a:xfrm>
          <a:solidFill>
            <a:schemeClr val="accent2"/>
          </a:solidFill>
        </p:grpSpPr>
        <p:sp>
          <p:nvSpPr>
            <p:cNvPr id="72" name="Freeform 11"/>
            <p:cNvSpPr>
              <a:spLocks noEditPoints="1"/>
            </p:cNvSpPr>
            <p:nvPr/>
          </p:nvSpPr>
          <p:spPr bwMode="auto">
            <a:xfrm>
              <a:off x="5775039" y="1926312"/>
              <a:ext cx="435741" cy="43666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25" name="Group 66"/>
            <p:cNvGrpSpPr/>
            <p:nvPr/>
          </p:nvGrpSpPr>
          <p:grpSpPr>
            <a:xfrm flipH="1">
              <a:off x="5898804" y="2042807"/>
              <a:ext cx="193923" cy="218727"/>
              <a:chOff x="5513440" y="1766202"/>
              <a:chExt cx="429274" cy="484183"/>
            </a:xfrm>
            <a:grpFill/>
          </p:grpSpPr>
          <p:sp>
            <p:nvSpPr>
              <p:cNvPr id="126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7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8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768525" y="3076723"/>
            <a:ext cx="356700" cy="357457"/>
            <a:chOff x="5418340" y="3310902"/>
            <a:chExt cx="356700" cy="357457"/>
          </a:xfrm>
          <a:solidFill>
            <a:schemeClr val="accent2"/>
          </a:solidFill>
        </p:grpSpPr>
        <p:sp>
          <p:nvSpPr>
            <p:cNvPr id="79" name="Freeform 19"/>
            <p:cNvSpPr>
              <a:spLocks noEditPoints="1"/>
            </p:cNvSpPr>
            <p:nvPr/>
          </p:nvSpPr>
          <p:spPr bwMode="auto">
            <a:xfrm>
              <a:off x="5418340" y="3310902"/>
              <a:ext cx="356700" cy="35745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29" name="Group 78"/>
            <p:cNvGrpSpPr/>
            <p:nvPr/>
          </p:nvGrpSpPr>
          <p:grpSpPr>
            <a:xfrm>
              <a:off x="5535539" y="3403913"/>
              <a:ext cx="136728" cy="171436"/>
              <a:chOff x="5106627" y="2260366"/>
              <a:chExt cx="324452" cy="406813"/>
            </a:xfrm>
            <a:grpFill/>
          </p:grpSpPr>
          <p:sp>
            <p:nvSpPr>
              <p:cNvPr id="130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1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2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3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939193" y="2798679"/>
            <a:ext cx="225931" cy="226411"/>
            <a:chOff x="4589008" y="3032858"/>
            <a:chExt cx="225931" cy="226411"/>
          </a:xfrm>
          <a:solidFill>
            <a:schemeClr val="accent2"/>
          </a:solidFill>
        </p:grpSpPr>
        <p:sp>
          <p:nvSpPr>
            <p:cNvPr id="78" name="Freeform 18"/>
            <p:cNvSpPr>
              <a:spLocks noEditPoints="1"/>
            </p:cNvSpPr>
            <p:nvPr/>
          </p:nvSpPr>
          <p:spPr bwMode="auto">
            <a:xfrm>
              <a:off x="4589008" y="3032858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34" name="Group 83"/>
            <p:cNvGrpSpPr/>
            <p:nvPr/>
          </p:nvGrpSpPr>
          <p:grpSpPr>
            <a:xfrm flipH="1">
              <a:off x="4645731" y="3100298"/>
              <a:ext cx="112484" cy="91531"/>
              <a:chOff x="1550139" y="1314466"/>
              <a:chExt cx="509139" cy="414300"/>
            </a:xfrm>
            <a:grpFill/>
          </p:grpSpPr>
          <p:sp>
            <p:nvSpPr>
              <p:cNvPr id="135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6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7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405088" y="2149582"/>
            <a:ext cx="225931" cy="226411"/>
            <a:chOff x="6034121" y="2362979"/>
            <a:chExt cx="225931" cy="226411"/>
          </a:xfrm>
          <a:solidFill>
            <a:schemeClr val="accent2"/>
          </a:solidFill>
        </p:grpSpPr>
        <p:sp>
          <p:nvSpPr>
            <p:cNvPr id="73" name="Freeform 12"/>
            <p:cNvSpPr>
              <a:spLocks noEditPoints="1"/>
            </p:cNvSpPr>
            <p:nvPr/>
          </p:nvSpPr>
          <p:spPr bwMode="auto">
            <a:xfrm>
              <a:off x="6034121" y="2362979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10"/>
            <p:cNvSpPr>
              <a:spLocks noEditPoints="1"/>
            </p:cNvSpPr>
            <p:nvPr/>
          </p:nvSpPr>
          <p:spPr bwMode="auto">
            <a:xfrm>
              <a:off x="6082632" y="2409243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00160" y="3423789"/>
            <a:ext cx="225931" cy="226411"/>
            <a:chOff x="5370757" y="3668359"/>
            <a:chExt cx="225931" cy="226411"/>
          </a:xfrm>
          <a:solidFill>
            <a:schemeClr val="accent2"/>
          </a:solidFill>
        </p:grpSpPr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5370757" y="3668359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13"/>
            <p:cNvSpPr>
              <a:spLocks noEditPoints="1"/>
            </p:cNvSpPr>
            <p:nvPr/>
          </p:nvSpPr>
          <p:spPr bwMode="auto">
            <a:xfrm>
              <a:off x="5420512" y="3735467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74881" y="2685474"/>
            <a:ext cx="225931" cy="226411"/>
            <a:chOff x="4835087" y="2919653"/>
            <a:chExt cx="225931" cy="226411"/>
          </a:xfrm>
          <a:solidFill>
            <a:schemeClr val="accent2"/>
          </a:solidFill>
        </p:grpSpPr>
        <p:sp>
          <p:nvSpPr>
            <p:cNvPr id="77" name="Freeform 17"/>
            <p:cNvSpPr>
              <a:spLocks noEditPoints="1"/>
            </p:cNvSpPr>
            <p:nvPr/>
          </p:nvSpPr>
          <p:spPr bwMode="auto">
            <a:xfrm>
              <a:off x="4835087" y="2919653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40" name="Group 89"/>
            <p:cNvGrpSpPr/>
            <p:nvPr/>
          </p:nvGrpSpPr>
          <p:grpSpPr>
            <a:xfrm flipH="1">
              <a:off x="4897963" y="2995315"/>
              <a:ext cx="100179" cy="71606"/>
              <a:chOff x="1585913" y="1584325"/>
              <a:chExt cx="461963" cy="330201"/>
            </a:xfrm>
            <a:grpFill/>
          </p:grpSpPr>
          <p:sp>
            <p:nvSpPr>
              <p:cNvPr id="141" name="Freeform 13"/>
              <p:cNvSpPr/>
              <p:nvPr/>
            </p:nvSpPr>
            <p:spPr bwMode="auto">
              <a:xfrm>
                <a:off x="1585913" y="1646238"/>
                <a:ext cx="461963" cy="268288"/>
              </a:xfrm>
              <a:custGeom>
                <a:avLst/>
                <a:gdLst>
                  <a:gd name="T0" fmla="*/ 0 w 291"/>
                  <a:gd name="T1" fmla="*/ 0 h 169"/>
                  <a:gd name="T2" fmla="*/ 0 w 291"/>
                  <a:gd name="T3" fmla="*/ 169 h 169"/>
                  <a:gd name="T4" fmla="*/ 291 w 291"/>
                  <a:gd name="T5" fmla="*/ 169 h 169"/>
                  <a:gd name="T6" fmla="*/ 291 w 291"/>
                  <a:gd name="T7" fmla="*/ 0 h 169"/>
                  <a:gd name="T8" fmla="*/ 146 w 291"/>
                  <a:gd name="T9" fmla="*/ 105 h 169"/>
                  <a:gd name="T10" fmla="*/ 0 w 291"/>
                  <a:gd name="T1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2" name="Freeform 14"/>
              <p:cNvSpPr/>
              <p:nvPr/>
            </p:nvSpPr>
            <p:spPr bwMode="auto">
              <a:xfrm>
                <a:off x="1585913" y="1584325"/>
                <a:ext cx="461963" cy="192088"/>
              </a:xfrm>
              <a:custGeom>
                <a:avLst/>
                <a:gdLst>
                  <a:gd name="T0" fmla="*/ 291 w 291"/>
                  <a:gd name="T1" fmla="*/ 17 h 121"/>
                  <a:gd name="T2" fmla="*/ 291 w 291"/>
                  <a:gd name="T3" fmla="*/ 0 h 121"/>
                  <a:gd name="T4" fmla="*/ 0 w 291"/>
                  <a:gd name="T5" fmla="*/ 0 h 121"/>
                  <a:gd name="T6" fmla="*/ 0 w 291"/>
                  <a:gd name="T7" fmla="*/ 17 h 121"/>
                  <a:gd name="T8" fmla="*/ 146 w 291"/>
                  <a:gd name="T9" fmla="*/ 121 h 121"/>
                  <a:gd name="T10" fmla="*/ 291 w 291"/>
                  <a:gd name="T11" fmla="*/ 1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2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245783" y="1449845"/>
            <a:ext cx="225931" cy="226411"/>
            <a:chOff x="5874816" y="1663242"/>
            <a:chExt cx="225931" cy="226411"/>
          </a:xfrm>
          <a:solidFill>
            <a:schemeClr val="accent2"/>
          </a:solidFill>
        </p:grpSpPr>
        <p:sp>
          <p:nvSpPr>
            <p:cNvPr id="74" name="Freeform 14"/>
            <p:cNvSpPr>
              <a:spLocks noEditPoints="1"/>
            </p:cNvSpPr>
            <p:nvPr/>
          </p:nvSpPr>
          <p:spPr bwMode="auto">
            <a:xfrm>
              <a:off x="5874816" y="1663242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43" name="Group 92"/>
            <p:cNvGrpSpPr/>
            <p:nvPr/>
          </p:nvGrpSpPr>
          <p:grpSpPr>
            <a:xfrm>
              <a:off x="5924491" y="1733830"/>
              <a:ext cx="136835" cy="85234"/>
              <a:chOff x="5172076" y="1938338"/>
              <a:chExt cx="471488" cy="293688"/>
            </a:xfrm>
            <a:grpFill/>
          </p:grpSpPr>
          <p:sp>
            <p:nvSpPr>
              <p:cNvPr id="144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5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6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007156" y="1177658"/>
            <a:ext cx="225931" cy="226411"/>
            <a:chOff x="4625798" y="1391055"/>
            <a:chExt cx="225931" cy="226411"/>
          </a:xfrm>
          <a:solidFill>
            <a:schemeClr val="accent2"/>
          </a:solidFill>
        </p:grpSpPr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4625798" y="1391055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Freeform 10"/>
            <p:cNvSpPr>
              <a:spLocks noEditPoints="1"/>
            </p:cNvSpPr>
            <p:nvPr/>
          </p:nvSpPr>
          <p:spPr bwMode="auto">
            <a:xfrm>
              <a:off x="4672886" y="1433470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78967" y="1648714"/>
            <a:ext cx="225931" cy="226411"/>
            <a:chOff x="4197609" y="1862111"/>
            <a:chExt cx="225931" cy="226411"/>
          </a:xfrm>
          <a:solidFill>
            <a:schemeClr val="accent2"/>
          </a:solidFill>
        </p:grpSpPr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4197609" y="1862111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Freeform 13"/>
            <p:cNvSpPr>
              <a:spLocks noEditPoints="1"/>
            </p:cNvSpPr>
            <p:nvPr/>
          </p:nvSpPr>
          <p:spPr bwMode="auto">
            <a:xfrm>
              <a:off x="4249779" y="1921616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49" name="Freeform 6"/>
          <p:cNvSpPr/>
          <p:nvPr/>
        </p:nvSpPr>
        <p:spPr bwMode="auto">
          <a:xfrm>
            <a:off x="1335956" y="1178994"/>
            <a:ext cx="1975649" cy="907560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84CF"/>
              </a:solidFill>
            </a:endParaRPr>
          </a:p>
        </p:txBody>
      </p:sp>
      <p:sp>
        <p:nvSpPr>
          <p:cNvPr id="150" name="Freeform 6"/>
          <p:cNvSpPr/>
          <p:nvPr/>
        </p:nvSpPr>
        <p:spPr bwMode="auto">
          <a:xfrm>
            <a:off x="937904" y="2260983"/>
            <a:ext cx="1975649" cy="925565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1" name="Freeform 6"/>
          <p:cNvSpPr/>
          <p:nvPr/>
        </p:nvSpPr>
        <p:spPr bwMode="auto">
          <a:xfrm>
            <a:off x="1453818" y="3363312"/>
            <a:ext cx="1975649" cy="925565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84CF"/>
              </a:solidFill>
            </a:endParaRPr>
          </a:p>
        </p:txBody>
      </p:sp>
      <p:sp>
        <p:nvSpPr>
          <p:cNvPr id="152" name="Freeform 6"/>
          <p:cNvSpPr/>
          <p:nvPr/>
        </p:nvSpPr>
        <p:spPr bwMode="auto">
          <a:xfrm flipH="1">
            <a:off x="5875312" y="1178994"/>
            <a:ext cx="1975649" cy="907560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3" name="Freeform 6"/>
          <p:cNvSpPr/>
          <p:nvPr/>
        </p:nvSpPr>
        <p:spPr bwMode="auto">
          <a:xfrm flipH="1">
            <a:off x="6169637" y="2260983"/>
            <a:ext cx="1975649" cy="925565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4" name="Freeform 6"/>
          <p:cNvSpPr/>
          <p:nvPr/>
        </p:nvSpPr>
        <p:spPr bwMode="auto">
          <a:xfrm flipH="1">
            <a:off x="5707715" y="3363312"/>
            <a:ext cx="1975649" cy="925565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1" name="矩形 160"/>
          <p:cNvSpPr/>
          <p:nvPr/>
        </p:nvSpPr>
        <p:spPr>
          <a:xfrm>
            <a:off x="2187139" y="1205134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明年目标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矩形 47"/>
          <p:cNvSpPr>
            <a:spLocks noChangeArrowheads="1"/>
          </p:cNvSpPr>
          <p:nvPr/>
        </p:nvSpPr>
        <p:spPr bwMode="auto">
          <a:xfrm>
            <a:off x="1331349" y="1490438"/>
            <a:ext cx="1825062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2299725" y="3403025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明年目标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47"/>
          <p:cNvSpPr>
            <a:spLocks noChangeArrowheads="1"/>
          </p:cNvSpPr>
          <p:nvPr/>
        </p:nvSpPr>
        <p:spPr bwMode="auto">
          <a:xfrm>
            <a:off x="1443935" y="3688329"/>
            <a:ext cx="1825062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1766184" y="2298395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明年目标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47"/>
          <p:cNvSpPr>
            <a:spLocks noChangeArrowheads="1"/>
          </p:cNvSpPr>
          <p:nvPr/>
        </p:nvSpPr>
        <p:spPr bwMode="auto">
          <a:xfrm>
            <a:off x="910394" y="2583699"/>
            <a:ext cx="1825062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的描述说明。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6060811" y="1205134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矩形 47"/>
          <p:cNvSpPr>
            <a:spLocks noChangeArrowheads="1"/>
          </p:cNvSpPr>
          <p:nvPr/>
        </p:nvSpPr>
        <p:spPr bwMode="auto">
          <a:xfrm>
            <a:off x="6060811" y="1490438"/>
            <a:ext cx="1825062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5896744" y="3403025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拓展计划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5896744" y="3688329"/>
            <a:ext cx="1825062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6354220" y="2298395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学习计划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矩形 47"/>
          <p:cNvSpPr>
            <a:spLocks noChangeArrowheads="1"/>
          </p:cNvSpPr>
          <p:nvPr/>
        </p:nvSpPr>
        <p:spPr bwMode="auto">
          <a:xfrm>
            <a:off x="6354220" y="2583699"/>
            <a:ext cx="1825062" cy="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的描述说明，在此</a:t>
            </a: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录入图表</a:t>
            </a: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的描述说明。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55" name="矩形 3"/>
          <p:cNvSpPr>
            <a:spLocks noChangeArrowheads="1"/>
          </p:cNvSpPr>
          <p:nvPr/>
        </p:nvSpPr>
        <p:spPr bwMode="auto">
          <a:xfrm>
            <a:off x="3271651" y="493206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6" name="Freeform 11"/>
          <p:cNvSpPr/>
          <p:nvPr/>
        </p:nvSpPr>
        <p:spPr bwMode="auto">
          <a:xfrm>
            <a:off x="4351622" y="2589441"/>
            <a:ext cx="102693" cy="103807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7" name="组合 156"/>
          <p:cNvGrpSpPr/>
          <p:nvPr/>
        </p:nvGrpSpPr>
        <p:grpSpPr>
          <a:xfrm>
            <a:off x="4429546" y="2010960"/>
            <a:ext cx="192501" cy="192910"/>
            <a:chOff x="5370757" y="3668359"/>
            <a:chExt cx="225931" cy="226411"/>
          </a:xfrm>
          <a:solidFill>
            <a:schemeClr val="accent2"/>
          </a:solidFill>
        </p:grpSpPr>
        <p:sp>
          <p:nvSpPr>
            <p:cNvPr id="158" name="Freeform 20"/>
            <p:cNvSpPr>
              <a:spLocks noEditPoints="1"/>
            </p:cNvSpPr>
            <p:nvPr/>
          </p:nvSpPr>
          <p:spPr bwMode="auto">
            <a:xfrm>
              <a:off x="5370757" y="3668359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9" name="Freeform 13"/>
            <p:cNvSpPr>
              <a:spLocks noEditPoints="1"/>
            </p:cNvSpPr>
            <p:nvPr/>
          </p:nvSpPr>
          <p:spPr bwMode="auto">
            <a:xfrm>
              <a:off x="5420512" y="3735467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50"/>
                            </p:stCondLst>
                            <p:childTnLst>
                              <p:par>
                                <p:cTn id="1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5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750"/>
                            </p:stCondLst>
                            <p:childTnLst>
                              <p:par>
                                <p:cTn id="17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25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25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25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750"/>
                            </p:stCondLst>
                            <p:childTnLst>
                              <p:par>
                                <p:cTn id="2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25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55" grpId="0"/>
      <p:bldP spid="1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组合 3"/>
          <p:cNvGrpSpPr/>
          <p:nvPr/>
        </p:nvGrpSpPr>
        <p:grpSpPr bwMode="auto">
          <a:xfrm>
            <a:off x="-28575" y="1"/>
            <a:ext cx="9196388" cy="5153025"/>
            <a:chOff x="-29028" y="-1"/>
            <a:chExt cx="9196382" cy="5152571"/>
          </a:xfrm>
        </p:grpSpPr>
        <p:pic>
          <p:nvPicPr>
            <p:cNvPr id="185" name="Picture 9" descr="C:\Documents and Settings\Administrator\桌面\素材CNN sccnn.com 388XXC2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-29028" y="0"/>
              <a:ext cx="9173028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" name="矩形 18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-28575" y="-1"/>
            <a:ext cx="9172575" cy="3003799"/>
            <a:chOff x="-28575" y="-1"/>
            <a:chExt cx="9172575" cy="3003799"/>
          </a:xfrm>
        </p:grpSpPr>
        <p:sp>
          <p:nvSpPr>
            <p:cNvPr id="22" name="矩形 21"/>
            <p:cNvSpPr/>
            <p:nvPr/>
          </p:nvSpPr>
          <p:spPr>
            <a:xfrm flipV="1">
              <a:off x="-28575" y="2887415"/>
              <a:ext cx="9172575" cy="1163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-28575" y="-1"/>
              <a:ext cx="9172575" cy="2914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178"/>
          <p:cNvSpPr txBox="1"/>
          <p:nvPr/>
        </p:nvSpPr>
        <p:spPr>
          <a:xfrm>
            <a:off x="683568" y="2499742"/>
            <a:ext cx="7776864" cy="29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>
            <a:defPPr>
              <a:defRPr lang="zh-CN"/>
            </a:defPPr>
            <a:lvl1pPr algn="ctr">
              <a:defRPr sz="1300" spc="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600" b="1" spc="300" dirty="0" smtClean="0">
                <a:solidFill>
                  <a:schemeClr val="bg1">
                    <a:lumMod val="95000"/>
                  </a:schemeClr>
                </a:solidFill>
              </a:rPr>
              <a:t>诚信  远见  开放  创新  关爱</a:t>
            </a:r>
            <a:endParaRPr lang="zh-CN" altLang="en-US" sz="1600" b="1" spc="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007" y="987574"/>
            <a:ext cx="38779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400" b="1" spc="8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6400" b="1" spc="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2900" y="1987550"/>
            <a:ext cx="3218815" cy="39751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 </a:t>
            </a:r>
            <a:r>
              <a:rPr lang="zh-CN" altLang="en-US" sz="2000" b="1">
                <a:solidFill>
                  <a:srgbClr val="FFFF00"/>
                </a:solidFill>
                <a:sym typeface="+mn-ea"/>
              </a:rPr>
              <a:t>小</a:t>
            </a:r>
            <a:r>
              <a:rPr lang="en-US" altLang="zh-CN" sz="2000" b="1">
                <a:solidFill>
                  <a:srgbClr val="FFFF00"/>
                </a:solidFill>
                <a:sym typeface="+mn-ea"/>
              </a:rPr>
              <a:t>Q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</a:t>
            </a:r>
            <a:endParaRPr lang="zh-CN" altLang="en-US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88972" y="771550"/>
            <a:ext cx="3566057" cy="274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zh-CN" altLang="en-US" sz="1200" spc="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200" spc="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spc="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sz="1200" spc="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spc="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理财计划</a:t>
            </a:r>
            <a:r>
              <a:rPr lang="en-US" altLang="zh-CN" sz="1200" spc="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200" spc="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spc="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en-US" altLang="zh-CN" sz="1200" spc="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06" y="3620188"/>
            <a:ext cx="1987354" cy="1432509"/>
          </a:xfrm>
          <a:prstGeom prst="rect">
            <a:avLst/>
          </a:prstGeom>
        </p:spPr>
      </p:pic>
      <p:sp>
        <p:nvSpPr>
          <p:cNvPr id="127" name="任意多边形 126"/>
          <p:cNvSpPr/>
          <p:nvPr/>
        </p:nvSpPr>
        <p:spPr>
          <a:xfrm>
            <a:off x="-45033" y="1401553"/>
            <a:ext cx="9202784" cy="1533339"/>
          </a:xfrm>
          <a:custGeom>
            <a:avLst/>
            <a:gdLst>
              <a:gd name="connsiteX0" fmla="*/ 6539507 w 9202784"/>
              <a:gd name="connsiteY0" fmla="*/ 752776 h 1533339"/>
              <a:gd name="connsiteX1" fmla="*/ 7202819 w 9202784"/>
              <a:gd name="connsiteY1" fmla="*/ 1217232 h 1533339"/>
              <a:gd name="connsiteX2" fmla="*/ 8518949 w 9202784"/>
              <a:gd name="connsiteY2" fmla="*/ 1217232 h 1533339"/>
              <a:gd name="connsiteX3" fmla="*/ 7522920 w 9202784"/>
              <a:gd name="connsiteY3" fmla="*/ 752776 h 1533339"/>
              <a:gd name="connsiteX4" fmla="*/ 5539591 w 9202784"/>
              <a:gd name="connsiteY4" fmla="*/ 752776 h 1533339"/>
              <a:gd name="connsiteX5" fmla="*/ 5869530 w 9202784"/>
              <a:gd name="connsiteY5" fmla="*/ 1217232 h 1533339"/>
              <a:gd name="connsiteX6" fmla="*/ 7171437 w 9202784"/>
              <a:gd name="connsiteY6" fmla="*/ 1217232 h 1533339"/>
              <a:gd name="connsiteX7" fmla="*/ 6508125 w 9202784"/>
              <a:gd name="connsiteY7" fmla="*/ 752776 h 1533339"/>
              <a:gd name="connsiteX8" fmla="*/ 4524807 w 9202784"/>
              <a:gd name="connsiteY8" fmla="*/ 752776 h 1533339"/>
              <a:gd name="connsiteX9" fmla="*/ 4524807 w 9202784"/>
              <a:gd name="connsiteY9" fmla="*/ 1217232 h 1533339"/>
              <a:gd name="connsiteX10" fmla="*/ 5847450 w 9202784"/>
              <a:gd name="connsiteY10" fmla="*/ 1217232 h 1533339"/>
              <a:gd name="connsiteX11" fmla="*/ 5517511 w 9202784"/>
              <a:gd name="connsiteY11" fmla="*/ 752776 h 1533339"/>
              <a:gd name="connsiteX12" fmla="*/ 3497043 w 9202784"/>
              <a:gd name="connsiteY12" fmla="*/ 752776 h 1533339"/>
              <a:gd name="connsiteX13" fmla="*/ 3174869 w 9202784"/>
              <a:gd name="connsiteY13" fmla="*/ 1217232 h 1533339"/>
              <a:gd name="connsiteX14" fmla="*/ 4506807 w 9202784"/>
              <a:gd name="connsiteY14" fmla="*/ 1217232 h 1533339"/>
              <a:gd name="connsiteX15" fmla="*/ 4506807 w 9202784"/>
              <a:gd name="connsiteY15" fmla="*/ 752776 h 1533339"/>
              <a:gd name="connsiteX16" fmla="*/ 2481307 w 9202784"/>
              <a:gd name="connsiteY16" fmla="*/ 752776 h 1533339"/>
              <a:gd name="connsiteX17" fmla="*/ 1842039 w 9202784"/>
              <a:gd name="connsiteY17" fmla="*/ 1217232 h 1533339"/>
              <a:gd name="connsiteX18" fmla="*/ 3152962 w 9202784"/>
              <a:gd name="connsiteY18" fmla="*/ 1217232 h 1533339"/>
              <a:gd name="connsiteX19" fmla="*/ 3475136 w 9202784"/>
              <a:gd name="connsiteY19" fmla="*/ 752776 h 1533339"/>
              <a:gd name="connsiteX20" fmla="*/ 1422856 w 9202784"/>
              <a:gd name="connsiteY20" fmla="*/ 752776 h 1533339"/>
              <a:gd name="connsiteX21" fmla="*/ 470580 w 9202784"/>
              <a:gd name="connsiteY21" fmla="*/ 1217232 h 1533339"/>
              <a:gd name="connsiteX22" fmla="*/ 1811415 w 9202784"/>
              <a:gd name="connsiteY22" fmla="*/ 1217232 h 1533339"/>
              <a:gd name="connsiteX23" fmla="*/ 2450684 w 9202784"/>
              <a:gd name="connsiteY23" fmla="*/ 752776 h 1533339"/>
              <a:gd name="connsiteX24" fmla="*/ 4506807 w 9202784"/>
              <a:gd name="connsiteY24" fmla="*/ 0 h 1533339"/>
              <a:gd name="connsiteX25" fmla="*/ 4524807 w 9202784"/>
              <a:gd name="connsiteY25" fmla="*/ 0 h 1533339"/>
              <a:gd name="connsiteX26" fmla="*/ 4524807 w 9202784"/>
              <a:gd name="connsiteY26" fmla="*/ 734776 h 1533339"/>
              <a:gd name="connsiteX27" fmla="*/ 5504724 w 9202784"/>
              <a:gd name="connsiteY27" fmla="*/ 734776 h 1533339"/>
              <a:gd name="connsiteX28" fmla="*/ 5018157 w 9202784"/>
              <a:gd name="connsiteY28" fmla="*/ 49834 h 1533339"/>
              <a:gd name="connsiteX29" fmla="*/ 5032832 w 9202784"/>
              <a:gd name="connsiteY29" fmla="*/ 39410 h 1533339"/>
              <a:gd name="connsiteX30" fmla="*/ 5526804 w 9202784"/>
              <a:gd name="connsiteY30" fmla="*/ 734776 h 1533339"/>
              <a:gd name="connsiteX31" fmla="*/ 6482418 w 9202784"/>
              <a:gd name="connsiteY31" fmla="*/ 734776 h 1533339"/>
              <a:gd name="connsiteX32" fmla="*/ 5534816 w 9202784"/>
              <a:gd name="connsiteY32" fmla="*/ 71258 h 1533339"/>
              <a:gd name="connsiteX33" fmla="*/ 5545141 w 9202784"/>
              <a:gd name="connsiteY33" fmla="*/ 56513 h 1533339"/>
              <a:gd name="connsiteX34" fmla="*/ 6513800 w 9202784"/>
              <a:gd name="connsiteY34" fmla="*/ 734776 h 1533339"/>
              <a:gd name="connsiteX35" fmla="*/ 7484319 w 9202784"/>
              <a:gd name="connsiteY35" fmla="*/ 734776 h 1533339"/>
              <a:gd name="connsiteX36" fmla="*/ 6224771 w 9202784"/>
              <a:gd name="connsiteY36" fmla="*/ 147439 h 1533339"/>
              <a:gd name="connsiteX37" fmla="*/ 6232378 w 9202784"/>
              <a:gd name="connsiteY37" fmla="*/ 131126 h 1533339"/>
              <a:gd name="connsiteX38" fmla="*/ 7526910 w 9202784"/>
              <a:gd name="connsiteY38" fmla="*/ 734776 h 1533339"/>
              <a:gd name="connsiteX39" fmla="*/ 8474658 w 9202784"/>
              <a:gd name="connsiteY39" fmla="*/ 734776 h 1533339"/>
              <a:gd name="connsiteX40" fmla="*/ 6828602 w 9202784"/>
              <a:gd name="connsiteY40" fmla="*/ 135661 h 1533339"/>
              <a:gd name="connsiteX41" fmla="*/ 6834759 w 9202784"/>
              <a:gd name="connsiteY41" fmla="*/ 118747 h 1533339"/>
              <a:gd name="connsiteX42" fmla="*/ 8527286 w 9202784"/>
              <a:gd name="connsiteY42" fmla="*/ 734776 h 1533339"/>
              <a:gd name="connsiteX43" fmla="*/ 9168815 w 9202784"/>
              <a:gd name="connsiteY43" fmla="*/ 734776 h 1533339"/>
              <a:gd name="connsiteX44" fmla="*/ 9168815 w 9202784"/>
              <a:gd name="connsiteY44" fmla="*/ 752776 h 1533339"/>
              <a:gd name="connsiteX45" fmla="*/ 8576741 w 9202784"/>
              <a:gd name="connsiteY45" fmla="*/ 752776 h 1533339"/>
              <a:gd name="connsiteX46" fmla="*/ 9202784 w 9202784"/>
              <a:gd name="connsiteY46" fmla="*/ 980637 h 1533339"/>
              <a:gd name="connsiteX47" fmla="*/ 9196628 w 9202784"/>
              <a:gd name="connsiteY47" fmla="*/ 997552 h 1533339"/>
              <a:gd name="connsiteX48" fmla="*/ 8524113 w 9202784"/>
              <a:gd name="connsiteY48" fmla="*/ 752776 h 1533339"/>
              <a:gd name="connsiteX49" fmla="*/ 7565511 w 9202784"/>
              <a:gd name="connsiteY49" fmla="*/ 752776 h 1533339"/>
              <a:gd name="connsiteX50" fmla="*/ 8561540 w 9202784"/>
              <a:gd name="connsiteY50" fmla="*/ 1217232 h 1533339"/>
              <a:gd name="connsiteX51" fmla="*/ 9168815 w 9202784"/>
              <a:gd name="connsiteY51" fmla="*/ 1217232 h 1533339"/>
              <a:gd name="connsiteX52" fmla="*/ 9168815 w 9202784"/>
              <a:gd name="connsiteY52" fmla="*/ 1235232 h 1533339"/>
              <a:gd name="connsiteX53" fmla="*/ 8600141 w 9202784"/>
              <a:gd name="connsiteY53" fmla="*/ 1235232 h 1533339"/>
              <a:gd name="connsiteX54" fmla="*/ 9168815 w 9202784"/>
              <a:gd name="connsiteY54" fmla="*/ 1500409 h 1533339"/>
              <a:gd name="connsiteX55" fmla="*/ 9161208 w 9202784"/>
              <a:gd name="connsiteY55" fmla="*/ 1516723 h 1533339"/>
              <a:gd name="connsiteX56" fmla="*/ 8557550 w 9202784"/>
              <a:gd name="connsiteY56" fmla="*/ 1235232 h 1533339"/>
              <a:gd name="connsiteX57" fmla="*/ 7228526 w 9202784"/>
              <a:gd name="connsiteY57" fmla="*/ 1235232 h 1533339"/>
              <a:gd name="connsiteX58" fmla="*/ 7609404 w 9202784"/>
              <a:gd name="connsiteY58" fmla="*/ 1501926 h 1533339"/>
              <a:gd name="connsiteX59" fmla="*/ 7599080 w 9202784"/>
              <a:gd name="connsiteY59" fmla="*/ 1516671 h 1533339"/>
              <a:gd name="connsiteX60" fmla="*/ 7197144 w 9202784"/>
              <a:gd name="connsiteY60" fmla="*/ 1235232 h 1533339"/>
              <a:gd name="connsiteX61" fmla="*/ 5882317 w 9202784"/>
              <a:gd name="connsiteY61" fmla="*/ 1235232 h 1533339"/>
              <a:gd name="connsiteX62" fmla="*/ 6075259 w 9202784"/>
              <a:gd name="connsiteY62" fmla="*/ 1506838 h 1533339"/>
              <a:gd name="connsiteX63" fmla="*/ 6060585 w 9202784"/>
              <a:gd name="connsiteY63" fmla="*/ 1517262 h 1533339"/>
              <a:gd name="connsiteX64" fmla="*/ 5860237 w 9202784"/>
              <a:gd name="connsiteY64" fmla="*/ 1235232 h 1533339"/>
              <a:gd name="connsiteX65" fmla="*/ 4524807 w 9202784"/>
              <a:gd name="connsiteY65" fmla="*/ 1235232 h 1533339"/>
              <a:gd name="connsiteX66" fmla="*/ 4524807 w 9202784"/>
              <a:gd name="connsiteY66" fmla="*/ 1512000 h 1533339"/>
              <a:gd name="connsiteX67" fmla="*/ 4506807 w 9202784"/>
              <a:gd name="connsiteY67" fmla="*/ 1512000 h 1533339"/>
              <a:gd name="connsiteX68" fmla="*/ 4506807 w 9202784"/>
              <a:gd name="connsiteY68" fmla="*/ 1235232 h 1533339"/>
              <a:gd name="connsiteX69" fmla="*/ 3162383 w 9202784"/>
              <a:gd name="connsiteY69" fmla="*/ 1235232 h 1533339"/>
              <a:gd name="connsiteX70" fmla="*/ 2959451 w 9202784"/>
              <a:gd name="connsiteY70" fmla="*/ 1527785 h 1533339"/>
              <a:gd name="connsiteX71" fmla="*/ 2944661 w 9202784"/>
              <a:gd name="connsiteY71" fmla="*/ 1517526 h 1533339"/>
              <a:gd name="connsiteX72" fmla="*/ 3140476 w 9202784"/>
              <a:gd name="connsiteY72" fmla="*/ 1235232 h 1533339"/>
              <a:gd name="connsiteX73" fmla="*/ 1817263 w 9202784"/>
              <a:gd name="connsiteY73" fmla="*/ 1235232 h 1533339"/>
              <a:gd name="connsiteX74" fmla="*/ 1406955 w 9202784"/>
              <a:gd name="connsiteY74" fmla="*/ 1533339 h 1533339"/>
              <a:gd name="connsiteX75" fmla="*/ 1396375 w 9202784"/>
              <a:gd name="connsiteY75" fmla="*/ 1518776 h 1533339"/>
              <a:gd name="connsiteX76" fmla="*/ 1786640 w 9202784"/>
              <a:gd name="connsiteY76" fmla="*/ 1235232 h 1533339"/>
              <a:gd name="connsiteX77" fmla="*/ 433675 w 9202784"/>
              <a:gd name="connsiteY77" fmla="*/ 1235232 h 1533339"/>
              <a:gd name="connsiteX78" fmla="*/ 9751 w 9202784"/>
              <a:gd name="connsiteY78" fmla="*/ 1441994 h 1533339"/>
              <a:gd name="connsiteX79" fmla="*/ 1860 w 9202784"/>
              <a:gd name="connsiteY79" fmla="*/ 1425815 h 1533339"/>
              <a:gd name="connsiteX80" fmla="*/ 392613 w 9202784"/>
              <a:gd name="connsiteY80" fmla="*/ 1235232 h 1533339"/>
              <a:gd name="connsiteX81" fmla="*/ 12017 w 9202784"/>
              <a:gd name="connsiteY81" fmla="*/ 1235232 h 1533339"/>
              <a:gd name="connsiteX82" fmla="*/ 12017 w 9202784"/>
              <a:gd name="connsiteY82" fmla="*/ 1217232 h 1533339"/>
              <a:gd name="connsiteX83" fmla="*/ 429519 w 9202784"/>
              <a:gd name="connsiteY83" fmla="*/ 1217232 h 1533339"/>
              <a:gd name="connsiteX84" fmla="*/ 1381795 w 9202784"/>
              <a:gd name="connsiteY84" fmla="*/ 752776 h 1533339"/>
              <a:gd name="connsiteX85" fmla="*/ 386635 w 9202784"/>
              <a:gd name="connsiteY85" fmla="*/ 752776 h 1533339"/>
              <a:gd name="connsiteX86" fmla="*/ 6031 w 9202784"/>
              <a:gd name="connsiteY86" fmla="*/ 888137 h 1533339"/>
              <a:gd name="connsiteX87" fmla="*/ 0 w 9202784"/>
              <a:gd name="connsiteY87" fmla="*/ 871177 h 1533339"/>
              <a:gd name="connsiteX88" fmla="*/ 332917 w 9202784"/>
              <a:gd name="connsiteY88" fmla="*/ 752776 h 1533339"/>
              <a:gd name="connsiteX89" fmla="*/ 12017 w 9202784"/>
              <a:gd name="connsiteY89" fmla="*/ 752776 h 1533339"/>
              <a:gd name="connsiteX90" fmla="*/ 12017 w 9202784"/>
              <a:gd name="connsiteY90" fmla="*/ 734776 h 1533339"/>
              <a:gd name="connsiteX91" fmla="*/ 383529 w 9202784"/>
              <a:gd name="connsiteY91" fmla="*/ 734776 h 1533339"/>
              <a:gd name="connsiteX92" fmla="*/ 2306476 w 9202784"/>
              <a:gd name="connsiteY92" fmla="*/ 50886 h 1533339"/>
              <a:gd name="connsiteX93" fmla="*/ 2312507 w 9202784"/>
              <a:gd name="connsiteY93" fmla="*/ 67845 h 1533339"/>
              <a:gd name="connsiteX94" fmla="*/ 437247 w 9202784"/>
              <a:gd name="connsiteY94" fmla="*/ 734776 h 1533339"/>
              <a:gd name="connsiteX95" fmla="*/ 1418701 w 9202784"/>
              <a:gd name="connsiteY95" fmla="*/ 734776 h 1533339"/>
              <a:gd name="connsiteX96" fmla="*/ 2719814 w 9202784"/>
              <a:gd name="connsiteY96" fmla="*/ 100181 h 1533339"/>
              <a:gd name="connsiteX97" fmla="*/ 2727704 w 9202784"/>
              <a:gd name="connsiteY97" fmla="*/ 116359 h 1533339"/>
              <a:gd name="connsiteX98" fmla="*/ 1459761 w 9202784"/>
              <a:gd name="connsiteY98" fmla="*/ 734776 h 1533339"/>
              <a:gd name="connsiteX99" fmla="*/ 2475459 w 9202784"/>
              <a:gd name="connsiteY99" fmla="*/ 734776 h 1533339"/>
              <a:gd name="connsiteX100" fmla="*/ 3376849 w 9202784"/>
              <a:gd name="connsiteY100" fmla="*/ 79878 h 1533339"/>
              <a:gd name="connsiteX101" fmla="*/ 3387429 w 9202784"/>
              <a:gd name="connsiteY101" fmla="*/ 94440 h 1533339"/>
              <a:gd name="connsiteX102" fmla="*/ 2506082 w 9202784"/>
              <a:gd name="connsiteY102" fmla="*/ 734776 h 1533339"/>
              <a:gd name="connsiteX103" fmla="*/ 3487622 w 9202784"/>
              <a:gd name="connsiteY103" fmla="*/ 734776 h 1533339"/>
              <a:gd name="connsiteX104" fmla="*/ 3970589 w 9202784"/>
              <a:gd name="connsiteY104" fmla="*/ 38515 h 1533339"/>
              <a:gd name="connsiteX105" fmla="*/ 3985380 w 9202784"/>
              <a:gd name="connsiteY105" fmla="*/ 48774 h 1533339"/>
              <a:gd name="connsiteX106" fmla="*/ 3509529 w 9202784"/>
              <a:gd name="connsiteY106" fmla="*/ 734776 h 1533339"/>
              <a:gd name="connsiteX107" fmla="*/ 4506807 w 9202784"/>
              <a:gd name="connsiteY107" fmla="*/ 734776 h 15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202784" h="1533339">
                <a:moveTo>
                  <a:pt x="6539507" y="752776"/>
                </a:moveTo>
                <a:lnTo>
                  <a:pt x="7202819" y="1217232"/>
                </a:lnTo>
                <a:lnTo>
                  <a:pt x="8518949" y="1217232"/>
                </a:lnTo>
                <a:lnTo>
                  <a:pt x="7522920" y="752776"/>
                </a:lnTo>
                <a:close/>
                <a:moveTo>
                  <a:pt x="5539591" y="752776"/>
                </a:moveTo>
                <a:lnTo>
                  <a:pt x="5869530" y="1217232"/>
                </a:lnTo>
                <a:lnTo>
                  <a:pt x="7171437" y="1217232"/>
                </a:lnTo>
                <a:lnTo>
                  <a:pt x="6508125" y="752776"/>
                </a:lnTo>
                <a:close/>
                <a:moveTo>
                  <a:pt x="4524807" y="752776"/>
                </a:moveTo>
                <a:lnTo>
                  <a:pt x="4524807" y="1217232"/>
                </a:lnTo>
                <a:lnTo>
                  <a:pt x="5847450" y="1217232"/>
                </a:lnTo>
                <a:lnTo>
                  <a:pt x="5517511" y="752776"/>
                </a:lnTo>
                <a:close/>
                <a:moveTo>
                  <a:pt x="3497043" y="752776"/>
                </a:moveTo>
                <a:lnTo>
                  <a:pt x="3174869" y="1217232"/>
                </a:lnTo>
                <a:lnTo>
                  <a:pt x="4506807" y="1217232"/>
                </a:lnTo>
                <a:lnTo>
                  <a:pt x="4506807" y="752776"/>
                </a:lnTo>
                <a:close/>
                <a:moveTo>
                  <a:pt x="2481307" y="752776"/>
                </a:moveTo>
                <a:lnTo>
                  <a:pt x="1842039" y="1217232"/>
                </a:lnTo>
                <a:lnTo>
                  <a:pt x="3152962" y="1217232"/>
                </a:lnTo>
                <a:lnTo>
                  <a:pt x="3475136" y="752776"/>
                </a:lnTo>
                <a:close/>
                <a:moveTo>
                  <a:pt x="1422856" y="752776"/>
                </a:moveTo>
                <a:lnTo>
                  <a:pt x="470580" y="1217232"/>
                </a:lnTo>
                <a:lnTo>
                  <a:pt x="1811415" y="1217232"/>
                </a:lnTo>
                <a:lnTo>
                  <a:pt x="2450684" y="752776"/>
                </a:lnTo>
                <a:close/>
                <a:moveTo>
                  <a:pt x="4506807" y="0"/>
                </a:moveTo>
                <a:lnTo>
                  <a:pt x="4524807" y="0"/>
                </a:lnTo>
                <a:lnTo>
                  <a:pt x="4524807" y="734776"/>
                </a:lnTo>
                <a:lnTo>
                  <a:pt x="5504724" y="734776"/>
                </a:lnTo>
                <a:lnTo>
                  <a:pt x="5018157" y="49834"/>
                </a:lnTo>
                <a:lnTo>
                  <a:pt x="5032832" y="39410"/>
                </a:lnTo>
                <a:lnTo>
                  <a:pt x="5526804" y="734776"/>
                </a:lnTo>
                <a:lnTo>
                  <a:pt x="6482418" y="734776"/>
                </a:lnTo>
                <a:lnTo>
                  <a:pt x="5534816" y="71258"/>
                </a:lnTo>
                <a:lnTo>
                  <a:pt x="5545141" y="56513"/>
                </a:lnTo>
                <a:lnTo>
                  <a:pt x="6513800" y="734776"/>
                </a:lnTo>
                <a:lnTo>
                  <a:pt x="7484319" y="734776"/>
                </a:lnTo>
                <a:lnTo>
                  <a:pt x="6224771" y="147439"/>
                </a:lnTo>
                <a:lnTo>
                  <a:pt x="6232378" y="131126"/>
                </a:lnTo>
                <a:lnTo>
                  <a:pt x="7526910" y="734776"/>
                </a:lnTo>
                <a:lnTo>
                  <a:pt x="8474658" y="734776"/>
                </a:lnTo>
                <a:lnTo>
                  <a:pt x="6828602" y="135661"/>
                </a:lnTo>
                <a:lnTo>
                  <a:pt x="6834759" y="118747"/>
                </a:lnTo>
                <a:lnTo>
                  <a:pt x="8527286" y="734776"/>
                </a:lnTo>
                <a:lnTo>
                  <a:pt x="9168815" y="734776"/>
                </a:lnTo>
                <a:lnTo>
                  <a:pt x="9168815" y="752776"/>
                </a:lnTo>
                <a:lnTo>
                  <a:pt x="8576741" y="752776"/>
                </a:lnTo>
                <a:lnTo>
                  <a:pt x="9202784" y="980637"/>
                </a:lnTo>
                <a:lnTo>
                  <a:pt x="9196628" y="997552"/>
                </a:lnTo>
                <a:lnTo>
                  <a:pt x="8524113" y="752776"/>
                </a:lnTo>
                <a:lnTo>
                  <a:pt x="7565511" y="752776"/>
                </a:lnTo>
                <a:lnTo>
                  <a:pt x="8561540" y="1217232"/>
                </a:lnTo>
                <a:lnTo>
                  <a:pt x="9168815" y="1217232"/>
                </a:lnTo>
                <a:lnTo>
                  <a:pt x="9168815" y="1235232"/>
                </a:lnTo>
                <a:lnTo>
                  <a:pt x="8600141" y="1235232"/>
                </a:lnTo>
                <a:lnTo>
                  <a:pt x="9168815" y="1500409"/>
                </a:lnTo>
                <a:lnTo>
                  <a:pt x="9161208" y="1516723"/>
                </a:lnTo>
                <a:lnTo>
                  <a:pt x="8557550" y="1235232"/>
                </a:lnTo>
                <a:lnTo>
                  <a:pt x="7228526" y="1235232"/>
                </a:lnTo>
                <a:lnTo>
                  <a:pt x="7609404" y="1501926"/>
                </a:lnTo>
                <a:lnTo>
                  <a:pt x="7599080" y="1516671"/>
                </a:lnTo>
                <a:lnTo>
                  <a:pt x="7197144" y="1235232"/>
                </a:lnTo>
                <a:lnTo>
                  <a:pt x="5882317" y="1235232"/>
                </a:lnTo>
                <a:lnTo>
                  <a:pt x="6075259" y="1506838"/>
                </a:lnTo>
                <a:lnTo>
                  <a:pt x="6060585" y="1517262"/>
                </a:lnTo>
                <a:lnTo>
                  <a:pt x="5860237" y="1235232"/>
                </a:lnTo>
                <a:lnTo>
                  <a:pt x="4524807" y="1235232"/>
                </a:lnTo>
                <a:lnTo>
                  <a:pt x="4524807" y="1512000"/>
                </a:lnTo>
                <a:lnTo>
                  <a:pt x="4506807" y="1512000"/>
                </a:lnTo>
                <a:lnTo>
                  <a:pt x="4506807" y="1235232"/>
                </a:lnTo>
                <a:lnTo>
                  <a:pt x="3162383" y="1235232"/>
                </a:lnTo>
                <a:lnTo>
                  <a:pt x="2959451" y="1527785"/>
                </a:lnTo>
                <a:lnTo>
                  <a:pt x="2944661" y="1517526"/>
                </a:lnTo>
                <a:lnTo>
                  <a:pt x="3140476" y="1235232"/>
                </a:lnTo>
                <a:lnTo>
                  <a:pt x="1817263" y="1235232"/>
                </a:lnTo>
                <a:lnTo>
                  <a:pt x="1406955" y="1533339"/>
                </a:lnTo>
                <a:lnTo>
                  <a:pt x="1396375" y="1518776"/>
                </a:lnTo>
                <a:lnTo>
                  <a:pt x="1786640" y="1235232"/>
                </a:lnTo>
                <a:lnTo>
                  <a:pt x="433675" y="1235232"/>
                </a:lnTo>
                <a:lnTo>
                  <a:pt x="9751" y="1441994"/>
                </a:lnTo>
                <a:lnTo>
                  <a:pt x="1860" y="1425815"/>
                </a:lnTo>
                <a:lnTo>
                  <a:pt x="392613" y="1235232"/>
                </a:lnTo>
                <a:lnTo>
                  <a:pt x="12017" y="1235232"/>
                </a:lnTo>
                <a:lnTo>
                  <a:pt x="12017" y="1217232"/>
                </a:lnTo>
                <a:lnTo>
                  <a:pt x="429519" y="1217232"/>
                </a:lnTo>
                <a:lnTo>
                  <a:pt x="1381795" y="752776"/>
                </a:lnTo>
                <a:lnTo>
                  <a:pt x="386635" y="752776"/>
                </a:lnTo>
                <a:lnTo>
                  <a:pt x="6031" y="888137"/>
                </a:lnTo>
                <a:lnTo>
                  <a:pt x="0" y="871177"/>
                </a:lnTo>
                <a:lnTo>
                  <a:pt x="332917" y="752776"/>
                </a:lnTo>
                <a:lnTo>
                  <a:pt x="12017" y="752776"/>
                </a:lnTo>
                <a:lnTo>
                  <a:pt x="12017" y="734776"/>
                </a:lnTo>
                <a:lnTo>
                  <a:pt x="383529" y="734776"/>
                </a:lnTo>
                <a:lnTo>
                  <a:pt x="2306476" y="50886"/>
                </a:lnTo>
                <a:lnTo>
                  <a:pt x="2312507" y="67845"/>
                </a:lnTo>
                <a:lnTo>
                  <a:pt x="437247" y="734776"/>
                </a:lnTo>
                <a:lnTo>
                  <a:pt x="1418701" y="734776"/>
                </a:lnTo>
                <a:lnTo>
                  <a:pt x="2719814" y="100181"/>
                </a:lnTo>
                <a:lnTo>
                  <a:pt x="2727704" y="116359"/>
                </a:lnTo>
                <a:lnTo>
                  <a:pt x="1459761" y="734776"/>
                </a:lnTo>
                <a:lnTo>
                  <a:pt x="2475459" y="734776"/>
                </a:lnTo>
                <a:lnTo>
                  <a:pt x="3376849" y="79878"/>
                </a:lnTo>
                <a:lnTo>
                  <a:pt x="3387429" y="94440"/>
                </a:lnTo>
                <a:lnTo>
                  <a:pt x="2506082" y="734776"/>
                </a:lnTo>
                <a:lnTo>
                  <a:pt x="3487622" y="734776"/>
                </a:lnTo>
                <a:lnTo>
                  <a:pt x="3970589" y="38515"/>
                </a:lnTo>
                <a:lnTo>
                  <a:pt x="3985380" y="48774"/>
                </a:lnTo>
                <a:lnTo>
                  <a:pt x="3509529" y="734776"/>
                </a:lnTo>
                <a:lnTo>
                  <a:pt x="4506807" y="734776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5000"/>
                  <a:alpha val="31000"/>
                </a:schemeClr>
              </a:gs>
              <a:gs pos="24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7" grpId="0"/>
      <p:bldP spid="18" grpId="0"/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/>
          <p:cNvSpPr txBox="1"/>
          <p:nvPr/>
        </p:nvSpPr>
        <p:spPr>
          <a:xfrm>
            <a:off x="3456426" y="2083139"/>
            <a:ext cx="2231148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01</a:t>
            </a:r>
            <a:endParaRPr lang="zh-CN" altLang="en-U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3141977" y="2425279"/>
            <a:ext cx="2860046" cy="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000" b="1" dirty="0">
                <a:solidFill>
                  <a:schemeClr val="accent6"/>
                </a:solidFill>
              </a:rPr>
              <a:t>前阶段工作概述</a:t>
            </a:r>
            <a:endParaRPr lang="zh-CN" altLang="en-US" sz="3000" b="1" dirty="0">
              <a:solidFill>
                <a:schemeClr val="accent6"/>
              </a:solidFill>
            </a:endParaRPr>
          </a:p>
        </p:txBody>
      </p:sp>
      <p:sp>
        <p:nvSpPr>
          <p:cNvPr id="13" name="矩形 51"/>
          <p:cNvSpPr>
            <a:spLocks noChangeArrowheads="1"/>
          </p:cNvSpPr>
          <p:nvPr/>
        </p:nvSpPr>
        <p:spPr bwMode="auto">
          <a:xfrm>
            <a:off x="1816976" y="3142776"/>
            <a:ext cx="5510048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50" dirty="0">
                <a:solidFill>
                  <a:schemeClr val="accent6"/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350" dirty="0">
              <a:solidFill>
                <a:schemeClr val="accent6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231237" y="3020252"/>
            <a:ext cx="268152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088375" y="1056331"/>
            <a:ext cx="967250" cy="967250"/>
            <a:chOff x="6501056" y="1873013"/>
            <a:chExt cx="696763" cy="696763"/>
          </a:xfrm>
        </p:grpSpPr>
        <p:sp>
          <p:nvSpPr>
            <p:cNvPr id="16" name="矩形 15"/>
            <p:cNvSpPr/>
            <p:nvPr/>
          </p:nvSpPr>
          <p:spPr>
            <a:xfrm>
              <a:off x="6501056" y="1873013"/>
              <a:ext cx="696763" cy="6967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17" name="组合 16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8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/>
              </a:p>
            </p:txBody>
          </p:sp>
          <p:sp>
            <p:nvSpPr>
              <p:cNvPr id="19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901882" y="1347216"/>
            <a:ext cx="3542959" cy="2887783"/>
            <a:chOff x="0" y="-1"/>
            <a:chExt cx="3851441" cy="3048007"/>
          </a:xfrm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 flipH="1">
              <a:off x="82517" y="85860"/>
              <a:ext cx="3656678" cy="2007609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3614" b="-23614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4" name="Group 7"/>
            <p:cNvGrpSpPr/>
            <p:nvPr/>
          </p:nvGrpSpPr>
          <p:grpSpPr bwMode="auto">
            <a:xfrm>
              <a:off x="0" y="-1"/>
              <a:ext cx="3851441" cy="3048007"/>
              <a:chOff x="0" y="-1"/>
              <a:chExt cx="3851441" cy="3048007"/>
            </a:xfrm>
          </p:grpSpPr>
          <p:grpSp>
            <p:nvGrpSpPr>
              <p:cNvPr id="5" name="Group 8"/>
              <p:cNvGrpSpPr/>
              <p:nvPr/>
            </p:nvGrpSpPr>
            <p:grpSpPr bwMode="auto">
              <a:xfrm>
                <a:off x="0" y="-1"/>
                <a:ext cx="3851441" cy="3048007"/>
                <a:chOff x="0" y="-1"/>
                <a:chExt cx="3732582" cy="2953943"/>
              </a:xfrm>
            </p:grpSpPr>
            <p:sp>
              <p:nvSpPr>
                <p:cNvPr id="7" name="圆角矩形 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732582" cy="2447190"/>
                </a:xfrm>
                <a:custGeom>
                  <a:avLst/>
                  <a:gdLst>
                    <a:gd name="T0" fmla="*/ 110325 w 5436000"/>
                    <a:gd name="T1" fmla="*/ 105407 h 3564000"/>
                    <a:gd name="T2" fmla="*/ 110325 w 5436000"/>
                    <a:gd name="T3" fmla="*/ 1344447 h 3564000"/>
                    <a:gd name="T4" fmla="*/ 2452619 w 5436000"/>
                    <a:gd name="T5" fmla="*/ 1344447 h 3564000"/>
                    <a:gd name="T6" fmla="*/ 2452619 w 5436000"/>
                    <a:gd name="T7" fmla="*/ 105407 h 3564000"/>
                    <a:gd name="T8" fmla="*/ 110325 w 5436000"/>
                    <a:gd name="T9" fmla="*/ 105407 h 3564000"/>
                    <a:gd name="T10" fmla="*/ 91444 w 5436000"/>
                    <a:gd name="T11" fmla="*/ 0 h 3564000"/>
                    <a:gd name="T12" fmla="*/ 2471501 w 5436000"/>
                    <a:gd name="T13" fmla="*/ 0 h 3564000"/>
                    <a:gd name="T14" fmla="*/ 2562945 w 5436000"/>
                    <a:gd name="T15" fmla="*/ 91444 h 3564000"/>
                    <a:gd name="T16" fmla="*/ 2562945 w 5436000"/>
                    <a:gd name="T17" fmla="*/ 1588898 h 3564000"/>
                    <a:gd name="T18" fmla="*/ 2471501 w 5436000"/>
                    <a:gd name="T19" fmla="*/ 1680342 h 3564000"/>
                    <a:gd name="T20" fmla="*/ 91444 w 5436000"/>
                    <a:gd name="T21" fmla="*/ 1680342 h 3564000"/>
                    <a:gd name="T22" fmla="*/ 0 w 5436000"/>
                    <a:gd name="T23" fmla="*/ 1588898 h 3564000"/>
                    <a:gd name="T24" fmla="*/ 0 w 5436000"/>
                    <a:gd name="T25" fmla="*/ 91444 h 3564000"/>
                    <a:gd name="T26" fmla="*/ 91444 w 5436000"/>
                    <a:gd name="T27" fmla="*/ 0 h 35640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36000"/>
                    <a:gd name="T43" fmla="*/ 0 h 3564000"/>
                    <a:gd name="T44" fmla="*/ 5436000 w 5436000"/>
                    <a:gd name="T45" fmla="*/ 3564000 h 35640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36000" h="3564000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lnTo>
                        <a:pt x="234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370047"/>
                      </a:lnTo>
                      <a:cubicBezTo>
                        <a:pt x="5436000" y="3477164"/>
                        <a:pt x="5349164" y="3564000"/>
                        <a:pt x="5242047" y="3564000"/>
                      </a:cubicBezTo>
                      <a:lnTo>
                        <a:pt x="193953" y="3564000"/>
                      </a:lnTo>
                      <a:cubicBezTo>
                        <a:pt x="86836" y="3564000"/>
                        <a:pt x="0" y="3477164"/>
                        <a:pt x="0" y="3370047"/>
                      </a:cubicBez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8" name="圆角矩形 12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3732582" cy="2111515"/>
                </a:xfrm>
                <a:custGeom>
                  <a:avLst/>
                  <a:gdLst>
                    <a:gd name="T0" fmla="*/ 110325 w 5436000"/>
                    <a:gd name="T1" fmla="*/ 105407 h 3075136"/>
                    <a:gd name="T2" fmla="*/ 110325 w 5436000"/>
                    <a:gd name="T3" fmla="*/ 1344446 h 3075136"/>
                    <a:gd name="T4" fmla="*/ 2452619 w 5436000"/>
                    <a:gd name="T5" fmla="*/ 1344446 h 3075136"/>
                    <a:gd name="T6" fmla="*/ 2452619 w 5436000"/>
                    <a:gd name="T7" fmla="*/ 105407 h 3075136"/>
                    <a:gd name="T8" fmla="*/ 110325 w 5436000"/>
                    <a:gd name="T9" fmla="*/ 105407 h 3075136"/>
                    <a:gd name="T10" fmla="*/ 91444 w 5436000"/>
                    <a:gd name="T11" fmla="*/ 0 h 3075136"/>
                    <a:gd name="T12" fmla="*/ 2471501 w 5436000"/>
                    <a:gd name="T13" fmla="*/ 0 h 3075136"/>
                    <a:gd name="T14" fmla="*/ 2562945 w 5436000"/>
                    <a:gd name="T15" fmla="*/ 91444 h 3075136"/>
                    <a:gd name="T16" fmla="*/ 2562945 w 5436000"/>
                    <a:gd name="T17" fmla="*/ 1449853 h 3075136"/>
                    <a:gd name="T18" fmla="*/ 0 w 5436000"/>
                    <a:gd name="T19" fmla="*/ 1449853 h 3075136"/>
                    <a:gd name="T20" fmla="*/ 0 w 5436000"/>
                    <a:gd name="T21" fmla="*/ 91444 h 3075136"/>
                    <a:gd name="T22" fmla="*/ 91444 w 5436000"/>
                    <a:gd name="T23" fmla="*/ 0 h 30751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436000"/>
                    <a:gd name="T37" fmla="*/ 0 h 3075136"/>
                    <a:gd name="T38" fmla="*/ 5436000 w 5436000"/>
                    <a:gd name="T39" fmla="*/ 3075136 h 30751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436000" h="3075136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lnTo>
                        <a:pt x="234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075136"/>
                      </a:lnTo>
                      <a:lnTo>
                        <a:pt x="0" y="3075136"/>
                      </a:ln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9" name="矩形 14"/>
                <p:cNvSpPr>
                  <a:spLocks noChangeArrowheads="1"/>
                </p:cNvSpPr>
                <p:nvPr/>
              </p:nvSpPr>
              <p:spPr bwMode="auto">
                <a:xfrm>
                  <a:off x="160674" y="153511"/>
                  <a:ext cx="3411233" cy="1804493"/>
                </a:xfrm>
                <a:custGeom>
                  <a:avLst/>
                  <a:gdLst>
                    <a:gd name="T0" fmla="*/ 8487 w 4968000"/>
                    <a:gd name="T1" fmla="*/ 8487 h 2628000"/>
                    <a:gd name="T2" fmla="*/ 8487 w 4968000"/>
                    <a:gd name="T3" fmla="*/ 1230552 h 2628000"/>
                    <a:gd name="T4" fmla="*/ 2333807 w 4968000"/>
                    <a:gd name="T5" fmla="*/ 1230552 h 2628000"/>
                    <a:gd name="T6" fmla="*/ 2333807 w 4968000"/>
                    <a:gd name="T7" fmla="*/ 8487 h 2628000"/>
                    <a:gd name="T8" fmla="*/ 8487 w 4968000"/>
                    <a:gd name="T9" fmla="*/ 8487 h 2628000"/>
                    <a:gd name="T10" fmla="*/ 0 w 4968000"/>
                    <a:gd name="T11" fmla="*/ 0 h 2628000"/>
                    <a:gd name="T12" fmla="*/ 2342293 w 4968000"/>
                    <a:gd name="T13" fmla="*/ 0 h 2628000"/>
                    <a:gd name="T14" fmla="*/ 2342293 w 4968000"/>
                    <a:gd name="T15" fmla="*/ 1239039 h 2628000"/>
                    <a:gd name="T16" fmla="*/ 0 w 4968000"/>
                    <a:gd name="T17" fmla="*/ 1239039 h 2628000"/>
                    <a:gd name="T18" fmla="*/ 0 w 4968000"/>
                    <a:gd name="T19" fmla="*/ 0 h 2628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68000"/>
                    <a:gd name="T31" fmla="*/ 0 h 2628000"/>
                    <a:gd name="T32" fmla="*/ 4968000 w 4968000"/>
                    <a:gd name="T33" fmla="*/ 2628000 h 2628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68000" h="2628000">
                      <a:moveTo>
                        <a:pt x="18000" y="18000"/>
                      </a:moveTo>
                      <a:lnTo>
                        <a:pt x="18000" y="2610000"/>
                      </a:lnTo>
                      <a:lnTo>
                        <a:pt x="4950000" y="2610000"/>
                      </a:lnTo>
                      <a:lnTo>
                        <a:pt x="4950000" y="18000"/>
                      </a:lnTo>
                      <a:lnTo>
                        <a:pt x="18000" y="18000"/>
                      </a:lnTo>
                      <a:close/>
                      <a:moveTo>
                        <a:pt x="0" y="0"/>
                      </a:moveTo>
                      <a:lnTo>
                        <a:pt x="4968000" y="0"/>
                      </a:lnTo>
                      <a:lnTo>
                        <a:pt x="4968000" y="2628000"/>
                      </a:lnTo>
                      <a:lnTo>
                        <a:pt x="0" y="262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0" name="矩形 39"/>
                <p:cNvSpPr>
                  <a:spLocks noChangeArrowheads="1"/>
                </p:cNvSpPr>
                <p:nvPr/>
              </p:nvSpPr>
              <p:spPr bwMode="auto">
                <a:xfrm>
                  <a:off x="1421298" y="2447190"/>
                  <a:ext cx="889986" cy="9888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1" name="矩形 40"/>
                <p:cNvSpPr>
                  <a:spLocks noChangeArrowheads="1"/>
                </p:cNvSpPr>
                <p:nvPr/>
              </p:nvSpPr>
              <p:spPr bwMode="auto">
                <a:xfrm>
                  <a:off x="1421298" y="2546077"/>
                  <a:ext cx="889986" cy="27191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" name="圆角矩形 41"/>
                <p:cNvSpPr>
                  <a:spLocks noChangeArrowheads="1"/>
                </p:cNvSpPr>
                <p:nvPr/>
              </p:nvSpPr>
              <p:spPr bwMode="auto">
                <a:xfrm>
                  <a:off x="1124636" y="2817987"/>
                  <a:ext cx="1483310" cy="13595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" name="椭圆 42"/>
                <p:cNvSpPr>
                  <a:spLocks noChangeArrowheads="1"/>
                </p:cNvSpPr>
                <p:nvPr/>
              </p:nvSpPr>
              <p:spPr bwMode="auto">
                <a:xfrm>
                  <a:off x="1829416" y="41325"/>
                  <a:ext cx="74157" cy="7415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" name="矩形 23"/>
                <p:cNvSpPr>
                  <a:spLocks noChangeArrowheads="1"/>
                </p:cNvSpPr>
                <p:nvPr/>
              </p:nvSpPr>
              <p:spPr bwMode="auto">
                <a:xfrm>
                  <a:off x="2042559" y="-1"/>
                  <a:ext cx="1690023" cy="2447190"/>
                </a:xfrm>
                <a:custGeom>
                  <a:avLst/>
                  <a:gdLst>
                    <a:gd name="T0" fmla="*/ 0 w 2461290"/>
                    <a:gd name="T1" fmla="*/ 0 h 3564000"/>
                    <a:gd name="T2" fmla="*/ 1068995 w 2461290"/>
                    <a:gd name="T3" fmla="*/ 0 h 3564000"/>
                    <a:gd name="T4" fmla="*/ 1160439 w 2461290"/>
                    <a:gd name="T5" fmla="*/ 91444 h 3564000"/>
                    <a:gd name="T6" fmla="*/ 1160439 w 2461290"/>
                    <a:gd name="T7" fmla="*/ 1588898 h 3564000"/>
                    <a:gd name="T8" fmla="*/ 1068995 w 2461290"/>
                    <a:gd name="T9" fmla="*/ 1680342 h 3564000"/>
                    <a:gd name="T10" fmla="*/ 782140 w 2461290"/>
                    <a:gd name="T11" fmla="*/ 1680342 h 3564000"/>
                    <a:gd name="T12" fmla="*/ 0 w 2461290"/>
                    <a:gd name="T13" fmla="*/ 0 h 3564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61290"/>
                    <a:gd name="T22" fmla="*/ 0 h 3564000"/>
                    <a:gd name="T23" fmla="*/ 2461290 w 2461290"/>
                    <a:gd name="T24" fmla="*/ 3564000 h 3564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61290" h="3564000">
                      <a:moveTo>
                        <a:pt x="0" y="0"/>
                      </a:moveTo>
                      <a:lnTo>
                        <a:pt x="2267337" y="0"/>
                      </a:lnTo>
                      <a:cubicBezTo>
                        <a:pt x="2374454" y="0"/>
                        <a:pt x="2461290" y="86836"/>
                        <a:pt x="2461290" y="193953"/>
                      </a:cubicBezTo>
                      <a:lnTo>
                        <a:pt x="2461290" y="3370047"/>
                      </a:lnTo>
                      <a:cubicBezTo>
                        <a:pt x="2461290" y="3477164"/>
                        <a:pt x="2374454" y="3564000"/>
                        <a:pt x="2267337" y="3564000"/>
                      </a:cubicBezTo>
                      <a:lnTo>
                        <a:pt x="1658918" y="3564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6" name="图片 3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30577" y="2226718"/>
                <a:ext cx="190285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4954142" y="1989947"/>
            <a:ext cx="3514449" cy="7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右键点击图片选择设置图片格式可直接替换图片，在此录入上述图表的描述说明。您可以点击文字框输入您的描述说明，或者通过复制粘贴，在此录入您的综合描述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的综合描述说明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4970665" y="1528443"/>
            <a:ext cx="959223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工作概述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29788" y="1899241"/>
            <a:ext cx="5998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rgbClr val="014C9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44638" y="1899241"/>
            <a:ext cx="1215000" cy="4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4954142" y="3397602"/>
            <a:ext cx="3514449" cy="7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右键点击图片选择设置图片格式可直接替换图片，在此录入上述图表的描述说明。您可以点击文字框输入您的描述说明，或者通过复制粘贴，在此录入上述图表的描述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录入上述图表的描述说明。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970665" y="2936098"/>
            <a:ext cx="959223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大势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分析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29788" y="3306896"/>
            <a:ext cx="599800" cy="4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rgbClr val="6FBE43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644638" y="3306896"/>
            <a:ext cx="1215000" cy="4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28" grpId="0"/>
      <p:bldP spid="29" grpId="0"/>
      <p:bldP spid="30" grpId="0" animBg="1"/>
      <p:bldP spid="31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3981260" y="1417369"/>
            <a:ext cx="382318" cy="2339886"/>
            <a:chOff x="1461672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3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4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5" name="Freeform 25"/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7" name="Freeform 31"/>
          <p:cNvSpPr/>
          <p:nvPr/>
        </p:nvSpPr>
        <p:spPr bwMode="auto">
          <a:xfrm>
            <a:off x="3977758" y="2858210"/>
            <a:ext cx="382317" cy="223347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grpSp>
        <p:nvGrpSpPr>
          <p:cNvPr id="8" name="Group 8"/>
          <p:cNvGrpSpPr/>
          <p:nvPr/>
        </p:nvGrpSpPr>
        <p:grpSpPr>
          <a:xfrm>
            <a:off x="3979946" y="2891457"/>
            <a:ext cx="478008" cy="865796"/>
            <a:chOff x="806257" y="3985529"/>
            <a:chExt cx="637344" cy="1154395"/>
          </a:xfrm>
          <a:solidFill>
            <a:schemeClr val="accent1"/>
          </a:solidFill>
        </p:grpSpPr>
        <p:grpSp>
          <p:nvGrpSpPr>
            <p:cNvPr id="9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12" name="Freeform 33"/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</p:grp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 dirty="0"/>
            </a:p>
          </p:txBody>
        </p:sp>
        <p:sp>
          <p:nvSpPr>
            <p:cNvPr id="11" name="Freeform 32"/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4529126" y="1417369"/>
            <a:ext cx="382318" cy="2339886"/>
            <a:chOff x="2192160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19" name="Freeform 42"/>
          <p:cNvSpPr/>
          <p:nvPr/>
        </p:nvSpPr>
        <p:spPr bwMode="auto">
          <a:xfrm>
            <a:off x="4525624" y="3157915"/>
            <a:ext cx="382317" cy="223347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grpSp>
        <p:nvGrpSpPr>
          <p:cNvPr id="20" name="Group 7"/>
          <p:cNvGrpSpPr/>
          <p:nvPr/>
        </p:nvGrpSpPr>
        <p:grpSpPr>
          <a:xfrm>
            <a:off x="4432120" y="3191162"/>
            <a:ext cx="573699" cy="566091"/>
            <a:chOff x="1409156" y="4385136"/>
            <a:chExt cx="764932" cy="754788"/>
          </a:xfrm>
          <a:solidFill>
            <a:schemeClr val="accent2"/>
          </a:solidFill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grpSp>
          <p:nvGrpSpPr>
            <p:cNvPr id="23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24" name="Freeform 45"/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25" name="Freeform 46"/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26" name="Freeform 47"/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</p:grpSp>
      </p:grpSp>
      <p:grpSp>
        <p:nvGrpSpPr>
          <p:cNvPr id="27" name="Group 48"/>
          <p:cNvGrpSpPr/>
          <p:nvPr/>
        </p:nvGrpSpPr>
        <p:grpSpPr>
          <a:xfrm>
            <a:off x="5069989" y="1417369"/>
            <a:ext cx="382318" cy="2339886"/>
            <a:chOff x="2913310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30" name="Freeform 51"/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31" name="Freeform 52"/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32" name="Freeform 55"/>
          <p:cNvSpPr/>
          <p:nvPr/>
        </p:nvSpPr>
        <p:spPr bwMode="auto">
          <a:xfrm>
            <a:off x="5066487" y="2461078"/>
            <a:ext cx="382317" cy="223347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grpSp>
        <p:nvGrpSpPr>
          <p:cNvPr id="33" name="Group 9"/>
          <p:cNvGrpSpPr/>
          <p:nvPr/>
        </p:nvGrpSpPr>
        <p:grpSpPr>
          <a:xfrm>
            <a:off x="4972983" y="2494325"/>
            <a:ext cx="573699" cy="1262928"/>
            <a:chOff x="2130307" y="3456020"/>
            <a:chExt cx="764932" cy="1683904"/>
          </a:xfrm>
          <a:solidFill>
            <a:schemeClr val="accent1"/>
          </a:solidFill>
        </p:grpSpPr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grpSp>
          <p:nvGrpSpPr>
            <p:cNvPr id="36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37" name="Freeform 58"/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38" name="Freeform 59"/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39" name="Freeform 60"/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</p:grpSp>
      </p:grpSp>
      <p:grpSp>
        <p:nvGrpSpPr>
          <p:cNvPr id="40" name="Group 61"/>
          <p:cNvGrpSpPr/>
          <p:nvPr/>
        </p:nvGrpSpPr>
        <p:grpSpPr>
          <a:xfrm>
            <a:off x="5609536" y="1417369"/>
            <a:ext cx="382318" cy="2339886"/>
            <a:chOff x="3632707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43" name="Freeform 64"/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44" name="Freeform 65"/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45" name="Freeform 69"/>
          <p:cNvSpPr/>
          <p:nvPr/>
        </p:nvSpPr>
        <p:spPr bwMode="auto">
          <a:xfrm>
            <a:off x="5606034" y="1935718"/>
            <a:ext cx="382317" cy="223347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grpSp>
        <p:nvGrpSpPr>
          <p:cNvPr id="46" name="Group 4"/>
          <p:cNvGrpSpPr/>
          <p:nvPr/>
        </p:nvGrpSpPr>
        <p:grpSpPr>
          <a:xfrm>
            <a:off x="5512531" y="1968965"/>
            <a:ext cx="573699" cy="1788289"/>
            <a:chOff x="2849704" y="2755539"/>
            <a:chExt cx="764932" cy="2384385"/>
          </a:xfrm>
          <a:solidFill>
            <a:schemeClr val="accent2"/>
          </a:solidFill>
        </p:grpSpPr>
        <p:sp>
          <p:nvSpPr>
            <p:cNvPr id="47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48" name="Freeform 72"/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grpSp>
          <p:nvGrpSpPr>
            <p:cNvPr id="49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50" name="Freeform 74"/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51" name="Freeform 75"/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52" name="Freeform 76"/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</p:grpSp>
      </p:grpSp>
      <p:grpSp>
        <p:nvGrpSpPr>
          <p:cNvPr id="53" name="Group 77"/>
          <p:cNvGrpSpPr/>
          <p:nvPr/>
        </p:nvGrpSpPr>
        <p:grpSpPr>
          <a:xfrm>
            <a:off x="6147770" y="1417369"/>
            <a:ext cx="382318" cy="2339886"/>
            <a:chOff x="4350352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56" name="Freeform 80"/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57" name="Freeform 81"/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6050764" y="1417368"/>
            <a:ext cx="573699" cy="2339885"/>
            <a:chOff x="4221011" y="2210578"/>
            <a:chExt cx="764932" cy="3119846"/>
          </a:xfrm>
          <a:solidFill>
            <a:schemeClr val="accent1"/>
          </a:solidFill>
        </p:grpSpPr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60" name="Freeform 89"/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grpSp>
          <p:nvGrpSpPr>
            <p:cNvPr id="61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62" name="Freeform 99"/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63" name="Freeform 104"/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64" name="Freeform 105"/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</p:grpSp>
      </p:grpSp>
      <p:grpSp>
        <p:nvGrpSpPr>
          <p:cNvPr id="65" name="Group 106"/>
          <p:cNvGrpSpPr/>
          <p:nvPr/>
        </p:nvGrpSpPr>
        <p:grpSpPr>
          <a:xfrm>
            <a:off x="6688633" y="1417369"/>
            <a:ext cx="382318" cy="2339886"/>
            <a:chOff x="5071502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66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67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68" name="Freeform 109"/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69" name="Freeform 110"/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70" name="Freeform 113"/>
          <p:cNvSpPr/>
          <p:nvPr/>
        </p:nvSpPr>
        <p:spPr bwMode="auto">
          <a:xfrm>
            <a:off x="6685131" y="2217021"/>
            <a:ext cx="382317" cy="223347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grpSp>
        <p:nvGrpSpPr>
          <p:cNvPr id="71" name="Group 3"/>
          <p:cNvGrpSpPr/>
          <p:nvPr/>
        </p:nvGrpSpPr>
        <p:grpSpPr>
          <a:xfrm>
            <a:off x="6591627" y="2250267"/>
            <a:ext cx="573699" cy="1506986"/>
            <a:chOff x="4288499" y="3130610"/>
            <a:chExt cx="764932" cy="2009314"/>
          </a:xfrm>
          <a:solidFill>
            <a:schemeClr val="accent2"/>
          </a:solidFill>
        </p:grpSpPr>
        <p:sp>
          <p:nvSpPr>
            <p:cNvPr id="72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73" name="Freeform 114"/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grpSp>
          <p:nvGrpSpPr>
            <p:cNvPr id="74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75" name="Freeform 116"/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76" name="Freeform 117"/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77" name="Freeform 118"/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</p:grpSp>
      </p:grpSp>
      <p:grpSp>
        <p:nvGrpSpPr>
          <p:cNvPr id="78" name="Group 119"/>
          <p:cNvGrpSpPr/>
          <p:nvPr/>
        </p:nvGrpSpPr>
        <p:grpSpPr>
          <a:xfrm>
            <a:off x="7228180" y="1417369"/>
            <a:ext cx="382318" cy="2339886"/>
            <a:chOff x="5790899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79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80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81" name="Freeform 122"/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82" name="Freeform 123"/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83" name="Freeform 126"/>
          <p:cNvSpPr/>
          <p:nvPr/>
        </p:nvSpPr>
        <p:spPr bwMode="auto">
          <a:xfrm>
            <a:off x="7224678" y="1733593"/>
            <a:ext cx="382317" cy="223347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grpSp>
        <p:nvGrpSpPr>
          <p:cNvPr id="84" name="Group 2"/>
          <p:cNvGrpSpPr/>
          <p:nvPr/>
        </p:nvGrpSpPr>
        <p:grpSpPr>
          <a:xfrm>
            <a:off x="7131175" y="1766840"/>
            <a:ext cx="573699" cy="1990413"/>
            <a:chOff x="5007896" y="2486040"/>
            <a:chExt cx="764932" cy="2653884"/>
          </a:xfrm>
          <a:solidFill>
            <a:schemeClr val="accent1"/>
          </a:solidFill>
        </p:grpSpPr>
        <p:sp>
          <p:nvSpPr>
            <p:cNvPr id="85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86" name="Freeform 127"/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grpSp>
          <p:nvGrpSpPr>
            <p:cNvPr id="87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88" name="Freeform 129"/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89" name="Freeform 130"/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90" name="Freeform 131"/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</p:grpSp>
      </p:grpSp>
      <p:grpSp>
        <p:nvGrpSpPr>
          <p:cNvPr id="91" name="Group 132"/>
          <p:cNvGrpSpPr/>
          <p:nvPr/>
        </p:nvGrpSpPr>
        <p:grpSpPr>
          <a:xfrm>
            <a:off x="7762039" y="1417369"/>
            <a:ext cx="382318" cy="2339886"/>
            <a:chOff x="6502710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92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93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94" name="Freeform 135"/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95" name="Freeform 136"/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96" name="Freeform 139"/>
          <p:cNvSpPr/>
          <p:nvPr/>
        </p:nvSpPr>
        <p:spPr bwMode="auto">
          <a:xfrm>
            <a:off x="7758537" y="2595973"/>
            <a:ext cx="382317" cy="223347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grpSp>
        <p:nvGrpSpPr>
          <p:cNvPr id="97" name="Group 1"/>
          <p:cNvGrpSpPr/>
          <p:nvPr/>
        </p:nvGrpSpPr>
        <p:grpSpPr>
          <a:xfrm>
            <a:off x="7665034" y="2629220"/>
            <a:ext cx="478009" cy="1128034"/>
            <a:chOff x="5719707" y="3635879"/>
            <a:chExt cx="637345" cy="1504045"/>
          </a:xfrm>
          <a:solidFill>
            <a:schemeClr val="accent2"/>
          </a:solidFill>
        </p:grpSpPr>
        <p:sp>
          <p:nvSpPr>
            <p:cNvPr id="98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99" name="Freeform 140"/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grpSp>
          <p:nvGrpSpPr>
            <p:cNvPr id="100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01" name="Freeform 142"/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102" name="Freeform 143"/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</p:grpSp>
      </p:grpSp>
      <p:cxnSp>
        <p:nvCxnSpPr>
          <p:cNvPr id="103" name="Straight Connector 144"/>
          <p:cNvCxnSpPr/>
          <p:nvPr/>
        </p:nvCxnSpPr>
        <p:spPr>
          <a:xfrm>
            <a:off x="3977757" y="3991976"/>
            <a:ext cx="4163096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45"/>
          <p:cNvSpPr/>
          <p:nvPr/>
        </p:nvSpPr>
        <p:spPr>
          <a:xfrm>
            <a:off x="4127147" y="3956443"/>
            <a:ext cx="83538" cy="83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schemeClr val="accent1"/>
              </a:solidFill>
            </a:endParaRPr>
          </a:p>
        </p:txBody>
      </p:sp>
      <p:sp>
        <p:nvSpPr>
          <p:cNvPr id="105" name="Oval 146"/>
          <p:cNvSpPr/>
          <p:nvPr/>
        </p:nvSpPr>
        <p:spPr>
          <a:xfrm>
            <a:off x="4675012" y="3956443"/>
            <a:ext cx="83538" cy="835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schemeClr val="accent2"/>
              </a:solidFill>
            </a:endParaRPr>
          </a:p>
        </p:txBody>
      </p:sp>
      <p:sp>
        <p:nvSpPr>
          <p:cNvPr id="106" name="Oval 147"/>
          <p:cNvSpPr/>
          <p:nvPr/>
        </p:nvSpPr>
        <p:spPr>
          <a:xfrm>
            <a:off x="5222879" y="3956443"/>
            <a:ext cx="83538" cy="83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schemeClr val="accent1"/>
              </a:solidFill>
            </a:endParaRPr>
          </a:p>
        </p:txBody>
      </p:sp>
      <p:sp>
        <p:nvSpPr>
          <p:cNvPr id="107" name="Oval 148"/>
          <p:cNvSpPr/>
          <p:nvPr/>
        </p:nvSpPr>
        <p:spPr>
          <a:xfrm>
            <a:off x="5755422" y="3956443"/>
            <a:ext cx="83538" cy="835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schemeClr val="accent2"/>
              </a:solidFill>
            </a:endParaRPr>
          </a:p>
        </p:txBody>
      </p:sp>
      <p:sp>
        <p:nvSpPr>
          <p:cNvPr id="108" name="Oval 149"/>
          <p:cNvSpPr/>
          <p:nvPr/>
        </p:nvSpPr>
        <p:spPr>
          <a:xfrm>
            <a:off x="6293656" y="3956443"/>
            <a:ext cx="83538" cy="83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schemeClr val="accent1"/>
              </a:solidFill>
            </a:endParaRPr>
          </a:p>
        </p:txBody>
      </p:sp>
      <p:sp>
        <p:nvSpPr>
          <p:cNvPr id="109" name="Oval 150"/>
          <p:cNvSpPr/>
          <p:nvPr/>
        </p:nvSpPr>
        <p:spPr>
          <a:xfrm>
            <a:off x="6834519" y="3956443"/>
            <a:ext cx="83538" cy="835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schemeClr val="accent2"/>
              </a:solidFill>
            </a:endParaRPr>
          </a:p>
        </p:txBody>
      </p:sp>
      <p:sp>
        <p:nvSpPr>
          <p:cNvPr id="110" name="Oval 151"/>
          <p:cNvSpPr/>
          <p:nvPr/>
        </p:nvSpPr>
        <p:spPr>
          <a:xfrm>
            <a:off x="7375381" y="3956443"/>
            <a:ext cx="83538" cy="83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schemeClr val="accent1"/>
              </a:solidFill>
            </a:endParaRPr>
          </a:p>
        </p:txBody>
      </p:sp>
      <p:sp>
        <p:nvSpPr>
          <p:cNvPr id="111" name="Oval 152"/>
          <p:cNvSpPr/>
          <p:nvPr/>
        </p:nvSpPr>
        <p:spPr>
          <a:xfrm>
            <a:off x="7907925" y="3956443"/>
            <a:ext cx="83538" cy="835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schemeClr val="accent2"/>
              </a:solidFill>
            </a:endParaRPr>
          </a:p>
        </p:txBody>
      </p:sp>
      <p:sp>
        <p:nvSpPr>
          <p:cNvPr id="112" name="TextBox 153"/>
          <p:cNvSpPr txBox="1"/>
          <p:nvPr/>
        </p:nvSpPr>
        <p:spPr>
          <a:xfrm>
            <a:off x="4010859" y="2950220"/>
            <a:ext cx="316112" cy="375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15" b="1" dirty="0">
                <a:solidFill>
                  <a:schemeClr val="bg1"/>
                </a:solidFill>
              </a:rPr>
              <a:t>20</a:t>
            </a:r>
            <a:endParaRPr lang="id-ID" sz="1015" b="1" dirty="0">
              <a:solidFill>
                <a:schemeClr val="bg1"/>
              </a:solidFill>
            </a:endParaRPr>
          </a:p>
          <a:p>
            <a:pPr algn="ctr"/>
            <a:r>
              <a:rPr lang="id-ID" sz="825" dirty="0">
                <a:solidFill>
                  <a:schemeClr val="bg1"/>
                </a:solidFill>
              </a:rPr>
              <a:t>%</a:t>
            </a:r>
            <a:endParaRPr lang="id-ID" sz="825" dirty="0">
              <a:solidFill>
                <a:schemeClr val="bg1"/>
              </a:solidFill>
            </a:endParaRPr>
          </a:p>
        </p:txBody>
      </p:sp>
      <p:sp>
        <p:nvSpPr>
          <p:cNvPr id="113" name="TextBox 154"/>
          <p:cNvSpPr txBox="1"/>
          <p:nvPr/>
        </p:nvSpPr>
        <p:spPr>
          <a:xfrm>
            <a:off x="4566782" y="3280815"/>
            <a:ext cx="316112" cy="375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15" b="1" dirty="0">
                <a:solidFill>
                  <a:schemeClr val="bg1"/>
                </a:solidFill>
              </a:rPr>
              <a:t>10</a:t>
            </a:r>
            <a:endParaRPr lang="id-ID" sz="1015" b="1" dirty="0">
              <a:solidFill>
                <a:schemeClr val="bg1"/>
              </a:solidFill>
            </a:endParaRPr>
          </a:p>
          <a:p>
            <a:pPr algn="ctr"/>
            <a:r>
              <a:rPr lang="id-ID" sz="825" dirty="0">
                <a:solidFill>
                  <a:schemeClr val="bg1"/>
                </a:solidFill>
              </a:rPr>
              <a:t>%</a:t>
            </a:r>
            <a:endParaRPr lang="id-ID" sz="825" dirty="0">
              <a:solidFill>
                <a:schemeClr val="bg1"/>
              </a:solidFill>
            </a:endParaRPr>
          </a:p>
        </p:txBody>
      </p:sp>
      <p:sp>
        <p:nvSpPr>
          <p:cNvPr id="114" name="TextBox 155"/>
          <p:cNvSpPr txBox="1"/>
          <p:nvPr/>
        </p:nvSpPr>
        <p:spPr>
          <a:xfrm>
            <a:off x="5102991" y="2578720"/>
            <a:ext cx="316112" cy="375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15" b="1" dirty="0">
                <a:solidFill>
                  <a:schemeClr val="bg1"/>
                </a:solidFill>
              </a:rPr>
              <a:t>45</a:t>
            </a:r>
            <a:endParaRPr lang="id-ID" sz="1015" b="1" dirty="0">
              <a:solidFill>
                <a:schemeClr val="bg1"/>
              </a:solidFill>
            </a:endParaRPr>
          </a:p>
          <a:p>
            <a:pPr algn="ctr"/>
            <a:r>
              <a:rPr lang="id-ID" sz="825" dirty="0">
                <a:solidFill>
                  <a:schemeClr val="bg1"/>
                </a:solidFill>
              </a:rPr>
              <a:t>%</a:t>
            </a:r>
            <a:endParaRPr lang="id-ID" sz="825" dirty="0">
              <a:solidFill>
                <a:schemeClr val="bg1"/>
              </a:solidFill>
            </a:endParaRPr>
          </a:p>
        </p:txBody>
      </p:sp>
      <p:sp>
        <p:nvSpPr>
          <p:cNvPr id="115" name="TextBox 156"/>
          <p:cNvSpPr txBox="1"/>
          <p:nvPr/>
        </p:nvSpPr>
        <p:spPr>
          <a:xfrm>
            <a:off x="5638235" y="2069032"/>
            <a:ext cx="316112" cy="375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15" b="1" dirty="0">
                <a:solidFill>
                  <a:schemeClr val="bg1"/>
                </a:solidFill>
              </a:rPr>
              <a:t>75</a:t>
            </a:r>
            <a:endParaRPr lang="id-ID" sz="1015" b="1" dirty="0">
              <a:solidFill>
                <a:schemeClr val="bg1"/>
              </a:solidFill>
            </a:endParaRPr>
          </a:p>
          <a:p>
            <a:pPr algn="ctr"/>
            <a:r>
              <a:rPr lang="id-ID" sz="825" dirty="0">
                <a:solidFill>
                  <a:schemeClr val="bg1"/>
                </a:solidFill>
              </a:rPr>
              <a:t>%</a:t>
            </a:r>
            <a:endParaRPr lang="id-ID" sz="825" dirty="0">
              <a:solidFill>
                <a:schemeClr val="bg1"/>
              </a:solidFill>
            </a:endParaRPr>
          </a:p>
        </p:txBody>
      </p:sp>
      <p:sp>
        <p:nvSpPr>
          <p:cNvPr id="116" name="TextBox 157"/>
          <p:cNvSpPr txBox="1"/>
          <p:nvPr/>
        </p:nvSpPr>
        <p:spPr>
          <a:xfrm>
            <a:off x="6147828" y="1510718"/>
            <a:ext cx="381836" cy="375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15" b="1" dirty="0">
                <a:solidFill>
                  <a:schemeClr val="bg1"/>
                </a:solidFill>
              </a:rPr>
              <a:t>100</a:t>
            </a:r>
            <a:endParaRPr lang="id-ID" sz="1015" b="1" dirty="0">
              <a:solidFill>
                <a:schemeClr val="bg1"/>
              </a:solidFill>
            </a:endParaRPr>
          </a:p>
          <a:p>
            <a:pPr algn="ctr"/>
            <a:r>
              <a:rPr lang="id-ID" sz="825" dirty="0">
                <a:solidFill>
                  <a:schemeClr val="bg1"/>
                </a:solidFill>
              </a:rPr>
              <a:t>%</a:t>
            </a:r>
            <a:endParaRPr lang="id-ID" sz="825" dirty="0">
              <a:solidFill>
                <a:schemeClr val="bg1"/>
              </a:solidFill>
            </a:endParaRPr>
          </a:p>
        </p:txBody>
      </p:sp>
      <p:sp>
        <p:nvSpPr>
          <p:cNvPr id="117" name="TextBox 158"/>
          <p:cNvSpPr txBox="1"/>
          <p:nvPr/>
        </p:nvSpPr>
        <p:spPr>
          <a:xfrm>
            <a:off x="7259592" y="1859076"/>
            <a:ext cx="316112" cy="375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15" b="1" dirty="0">
                <a:solidFill>
                  <a:schemeClr val="bg1"/>
                </a:solidFill>
              </a:rPr>
              <a:t>85</a:t>
            </a:r>
            <a:endParaRPr lang="id-ID" sz="1015" b="1" dirty="0">
              <a:solidFill>
                <a:schemeClr val="bg1"/>
              </a:solidFill>
            </a:endParaRPr>
          </a:p>
          <a:p>
            <a:pPr algn="ctr"/>
            <a:r>
              <a:rPr lang="id-ID" sz="825" dirty="0">
                <a:solidFill>
                  <a:schemeClr val="bg1"/>
                </a:solidFill>
              </a:rPr>
              <a:t>%</a:t>
            </a:r>
            <a:endParaRPr lang="id-ID" sz="825" dirty="0">
              <a:solidFill>
                <a:schemeClr val="bg1"/>
              </a:solidFill>
            </a:endParaRPr>
          </a:p>
        </p:txBody>
      </p:sp>
      <p:sp>
        <p:nvSpPr>
          <p:cNvPr id="118" name="TextBox 159"/>
          <p:cNvSpPr txBox="1"/>
          <p:nvPr/>
        </p:nvSpPr>
        <p:spPr>
          <a:xfrm>
            <a:off x="6726397" y="2383122"/>
            <a:ext cx="316112" cy="375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15" b="1" dirty="0">
                <a:solidFill>
                  <a:schemeClr val="bg1"/>
                </a:solidFill>
              </a:rPr>
              <a:t>55</a:t>
            </a:r>
            <a:endParaRPr lang="id-ID" sz="1015" b="1" dirty="0">
              <a:solidFill>
                <a:schemeClr val="bg1"/>
              </a:solidFill>
            </a:endParaRPr>
          </a:p>
          <a:p>
            <a:pPr algn="ctr"/>
            <a:r>
              <a:rPr lang="id-ID" sz="825" dirty="0">
                <a:solidFill>
                  <a:schemeClr val="bg1"/>
                </a:solidFill>
              </a:rPr>
              <a:t>%</a:t>
            </a:r>
            <a:endParaRPr lang="id-ID" sz="825" dirty="0">
              <a:solidFill>
                <a:schemeClr val="bg1"/>
              </a:solidFill>
            </a:endParaRPr>
          </a:p>
        </p:txBody>
      </p:sp>
      <p:sp>
        <p:nvSpPr>
          <p:cNvPr id="119" name="TextBox 160"/>
          <p:cNvSpPr txBox="1"/>
          <p:nvPr/>
        </p:nvSpPr>
        <p:spPr>
          <a:xfrm>
            <a:off x="7791638" y="2722323"/>
            <a:ext cx="316112" cy="375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15" b="1" dirty="0">
                <a:solidFill>
                  <a:schemeClr val="bg1"/>
                </a:solidFill>
              </a:rPr>
              <a:t>40</a:t>
            </a:r>
            <a:endParaRPr lang="id-ID" sz="1015" b="1" dirty="0">
              <a:solidFill>
                <a:schemeClr val="bg1"/>
              </a:solidFill>
            </a:endParaRPr>
          </a:p>
          <a:p>
            <a:pPr algn="ctr"/>
            <a:r>
              <a:rPr lang="id-ID" sz="825" dirty="0">
                <a:solidFill>
                  <a:schemeClr val="bg1"/>
                </a:solidFill>
              </a:rPr>
              <a:t>%</a:t>
            </a:r>
            <a:endParaRPr lang="id-ID" sz="825" dirty="0">
              <a:solidFill>
                <a:schemeClr val="bg1"/>
              </a:solidFill>
            </a:endParaRPr>
          </a:p>
        </p:txBody>
      </p:sp>
      <p:sp>
        <p:nvSpPr>
          <p:cNvPr id="120" name="TextBox 161"/>
          <p:cNvSpPr txBox="1"/>
          <p:nvPr/>
        </p:nvSpPr>
        <p:spPr>
          <a:xfrm>
            <a:off x="7690092" y="4067324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十二月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TextBox 162"/>
          <p:cNvSpPr txBox="1"/>
          <p:nvPr/>
        </p:nvSpPr>
        <p:spPr>
          <a:xfrm>
            <a:off x="7200711" y="406732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十月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163"/>
          <p:cNvSpPr txBox="1"/>
          <p:nvPr/>
        </p:nvSpPr>
        <p:spPr>
          <a:xfrm>
            <a:off x="6675631" y="406732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八月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164"/>
          <p:cNvSpPr txBox="1"/>
          <p:nvPr/>
        </p:nvSpPr>
        <p:spPr>
          <a:xfrm>
            <a:off x="6134167" y="406732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六月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TextBox 165"/>
          <p:cNvSpPr txBox="1"/>
          <p:nvPr/>
        </p:nvSpPr>
        <p:spPr>
          <a:xfrm>
            <a:off x="5592703" y="406732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五月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TextBox 166"/>
          <p:cNvSpPr txBox="1"/>
          <p:nvPr/>
        </p:nvSpPr>
        <p:spPr>
          <a:xfrm>
            <a:off x="5050613" y="406732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四月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TextBox 167"/>
          <p:cNvSpPr txBox="1"/>
          <p:nvPr/>
        </p:nvSpPr>
        <p:spPr>
          <a:xfrm>
            <a:off x="4495394" y="4067318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二月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68"/>
          <p:cNvSpPr txBox="1"/>
          <p:nvPr/>
        </p:nvSpPr>
        <p:spPr>
          <a:xfrm>
            <a:off x="3942949" y="406731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838132" y="1500157"/>
            <a:ext cx="1573627" cy="315465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业绩完成情况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838134" y="1791381"/>
            <a:ext cx="2565422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838133" y="2874911"/>
            <a:ext cx="1573626" cy="315465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计划完成情况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838134" y="3166135"/>
            <a:ext cx="2565422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37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rgbClr val="014C90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rgbClr val="014C9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2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75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2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75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25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7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7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32" grpId="0" animBg="1"/>
      <p:bldP spid="45" grpId="0" animBg="1"/>
      <p:bldP spid="70" grpId="0" animBg="1"/>
      <p:bldP spid="83" grpId="0" animBg="1"/>
      <p:bldP spid="96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33" grpId="0"/>
      <p:bldP spid="134" grpId="0"/>
      <p:bldP spid="135" grpId="0"/>
      <p:bldP spid="136" grpId="0"/>
      <p:bldP spid="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剪去对角的矩形 16"/>
          <p:cNvSpPr/>
          <p:nvPr/>
        </p:nvSpPr>
        <p:spPr>
          <a:xfrm>
            <a:off x="7657582" y="2094696"/>
            <a:ext cx="979548" cy="65996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燕尾形箭头 2"/>
          <p:cNvSpPr/>
          <p:nvPr/>
        </p:nvSpPr>
        <p:spPr>
          <a:xfrm>
            <a:off x="713939" y="2338955"/>
            <a:ext cx="6685767" cy="171450"/>
          </a:xfrm>
          <a:prstGeom prst="notch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128254" y="2362232"/>
            <a:ext cx="124900" cy="12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919551" y="2362232"/>
            <a:ext cx="124900" cy="12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10848" y="2362232"/>
            <a:ext cx="124900" cy="12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36957" y="2362232"/>
            <a:ext cx="124900" cy="12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827977" y="1432508"/>
            <a:ext cx="721516" cy="721516"/>
            <a:chOff x="4341368" y="2343128"/>
            <a:chExt cx="962021" cy="962021"/>
          </a:xfrm>
          <a:solidFill>
            <a:schemeClr val="accent1"/>
          </a:solidFill>
        </p:grpSpPr>
        <p:sp>
          <p:nvSpPr>
            <p:cNvPr id="4" name="泪滴形 3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12017" y="2624083"/>
              <a:ext cx="820724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2012</a:t>
              </a:r>
              <a:endParaRPr lang="zh-CN" altLang="en-US" sz="15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35697" y="1432508"/>
            <a:ext cx="721516" cy="721516"/>
            <a:chOff x="1784435" y="2343128"/>
            <a:chExt cx="962021" cy="962021"/>
          </a:xfrm>
          <a:solidFill>
            <a:schemeClr val="accent2"/>
          </a:solidFill>
        </p:grpSpPr>
        <p:sp>
          <p:nvSpPr>
            <p:cNvPr id="6" name="泪滴形 5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38580" y="2595809"/>
              <a:ext cx="853730" cy="4585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2011</a:t>
              </a:r>
              <a:endParaRPr lang="zh-CN" altLang="en-US" sz="15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12538" y="1432508"/>
            <a:ext cx="721516" cy="721516"/>
            <a:chOff x="9455232" y="2343128"/>
            <a:chExt cx="962021" cy="962021"/>
          </a:xfrm>
          <a:solidFill>
            <a:schemeClr val="accent1"/>
          </a:solidFill>
        </p:grpSpPr>
        <p:sp>
          <p:nvSpPr>
            <p:cNvPr id="8" name="泪滴形 7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25883" y="2652355"/>
              <a:ext cx="820724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2017</a:t>
              </a:r>
              <a:endParaRPr lang="zh-CN" altLang="en-US" sz="15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20257" y="1432508"/>
            <a:ext cx="721516" cy="721516"/>
            <a:chOff x="6898301" y="2343128"/>
            <a:chExt cx="962021" cy="962021"/>
          </a:xfrm>
          <a:solidFill>
            <a:schemeClr val="accent2"/>
          </a:solidFill>
        </p:grpSpPr>
        <p:sp>
          <p:nvSpPr>
            <p:cNvPr id="7" name="泪滴形 6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952446" y="2624083"/>
              <a:ext cx="853730" cy="4585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sz="15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895171" y="2781606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550293" y="3062439"/>
            <a:ext cx="1619762" cy="9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695158" y="2781606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2353743" y="3062439"/>
            <a:ext cx="1619762" cy="9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495145" y="2781606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4157193" y="3062438"/>
            <a:ext cx="1619762" cy="9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295132" y="2781606"/>
            <a:ext cx="95922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5960642" y="3062439"/>
            <a:ext cx="1619762" cy="9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3271651" y="565943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25008" y="2132293"/>
            <a:ext cx="1044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-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2017</a:t>
            </a:r>
            <a:endParaRPr lang="zh-CN" altLang="en-US" sz="3200" b="1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9" grpId="0" animBg="1"/>
      <p:bldP spid="10" grpId="0" animBg="1"/>
      <p:bldP spid="11" grpId="0" animBg="1"/>
      <p:bldP spid="12" grpId="0" animBg="1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4237" y="1040524"/>
            <a:ext cx="3857535" cy="3393376"/>
            <a:chOff x="1248207" y="1074501"/>
            <a:chExt cx="5407191" cy="4756567"/>
          </a:xfrm>
          <a:solidFill>
            <a:schemeClr val="bg1">
              <a:lumMod val="50000"/>
              <a:alpha val="40000"/>
            </a:schemeClr>
          </a:solidFill>
        </p:grpSpPr>
        <p:sp>
          <p:nvSpPr>
            <p:cNvPr id="3" name="Freeform 3"/>
            <p:cNvSpPr/>
            <p:nvPr/>
          </p:nvSpPr>
          <p:spPr bwMode="invGray">
            <a:xfrm>
              <a:off x="4396680" y="5556888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4"/>
            <p:cNvSpPr/>
            <p:nvPr/>
          </p:nvSpPr>
          <p:spPr bwMode="invGray">
            <a:xfrm>
              <a:off x="5469992" y="1074501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5"/>
            <p:cNvSpPr/>
            <p:nvPr/>
          </p:nvSpPr>
          <p:spPr bwMode="invGray">
            <a:xfrm>
              <a:off x="5583488" y="1995624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gray">
            <a:xfrm>
              <a:off x="5395728" y="2376088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gray">
            <a:xfrm>
              <a:off x="4912318" y="2528581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gray">
            <a:xfrm>
              <a:off x="5084664" y="2761172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5206568" y="2868996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5206568" y="2882859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5072054" y="3129313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5221981" y="3525180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invGray">
            <a:xfrm>
              <a:off x="5719403" y="3962637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5450375" y="4028871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5247202" y="4426279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gray">
            <a:xfrm>
              <a:off x="4546608" y="4822146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980527" y="4698919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invGray">
            <a:xfrm>
              <a:off x="3900659" y="4330778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invGray">
            <a:xfrm>
              <a:off x="3198663" y="4289189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invGray">
            <a:xfrm>
              <a:off x="1409344" y="3072321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gray">
            <a:xfrm>
              <a:off x="3323369" y="3620681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2582140" y="2868996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gray">
            <a:xfrm>
              <a:off x="4978174" y="4206010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4465339" y="4206010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gray">
            <a:xfrm>
              <a:off x="4413495" y="3799361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5072054" y="3606818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4615266" y="3401953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invGray">
            <a:xfrm>
              <a:off x="4602655" y="2842810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4157077" y="2978360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invGray">
            <a:xfrm>
              <a:off x="4056191" y="2992223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98293" y="2460806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invGray">
            <a:xfrm>
              <a:off x="3456482" y="1136115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1248207" y="1491933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5706793" y="4726645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5887923" y="1282335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887925" y="1561735"/>
            <a:ext cx="2364677" cy="60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567912" y="2156625"/>
            <a:ext cx="441147" cy="369332"/>
            <a:chOff x="1643464" y="2258811"/>
            <a:chExt cx="588196" cy="492443"/>
          </a:xfrm>
        </p:grpSpPr>
        <p:sp>
          <p:nvSpPr>
            <p:cNvPr id="47" name="椭圆 46"/>
            <p:cNvSpPr/>
            <p:nvPr/>
          </p:nvSpPr>
          <p:spPr>
            <a:xfrm>
              <a:off x="1697563" y="2265032"/>
              <a:ext cx="480000" cy="4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643464" y="2258811"/>
              <a:ext cx="5881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49093" y="2937247"/>
            <a:ext cx="441147" cy="369332"/>
            <a:chOff x="1643464" y="2258810"/>
            <a:chExt cx="588195" cy="492443"/>
          </a:xfrm>
        </p:grpSpPr>
        <p:sp>
          <p:nvSpPr>
            <p:cNvPr id="50" name="椭圆 49"/>
            <p:cNvSpPr/>
            <p:nvPr/>
          </p:nvSpPr>
          <p:spPr>
            <a:xfrm>
              <a:off x="1697563" y="2265031"/>
              <a:ext cx="479999" cy="4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643464" y="2258810"/>
              <a:ext cx="58819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en-US" altLang="zh-CN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20425" y="2981648"/>
            <a:ext cx="441147" cy="369332"/>
            <a:chOff x="1643464" y="2258810"/>
            <a:chExt cx="588195" cy="492443"/>
          </a:xfrm>
        </p:grpSpPr>
        <p:sp>
          <p:nvSpPr>
            <p:cNvPr id="53" name="椭圆 52"/>
            <p:cNvSpPr/>
            <p:nvPr/>
          </p:nvSpPr>
          <p:spPr>
            <a:xfrm>
              <a:off x="1697563" y="2265030"/>
              <a:ext cx="479999" cy="4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43464" y="2258810"/>
              <a:ext cx="58819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en-US" altLang="zh-CN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41139" y="1326148"/>
            <a:ext cx="441147" cy="400049"/>
            <a:chOff x="1649003" y="2241885"/>
            <a:chExt cx="588196" cy="533399"/>
          </a:xfrm>
        </p:grpSpPr>
        <p:sp>
          <p:nvSpPr>
            <p:cNvPr id="56" name="椭圆 55"/>
            <p:cNvSpPr/>
            <p:nvPr/>
          </p:nvSpPr>
          <p:spPr>
            <a:xfrm>
              <a:off x="1676400" y="2241885"/>
              <a:ext cx="533400" cy="533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649003" y="2262365"/>
              <a:ext cx="58819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5887923" y="2309098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5887925" y="2588499"/>
            <a:ext cx="2364677" cy="4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341139" y="2324987"/>
            <a:ext cx="441147" cy="400050"/>
            <a:chOff x="1649003" y="2241884"/>
            <a:chExt cx="588196" cy="533400"/>
          </a:xfrm>
        </p:grpSpPr>
        <p:sp>
          <p:nvSpPr>
            <p:cNvPr id="61" name="椭圆 60"/>
            <p:cNvSpPr/>
            <p:nvPr/>
          </p:nvSpPr>
          <p:spPr>
            <a:xfrm>
              <a:off x="1676400" y="2241884"/>
              <a:ext cx="533400" cy="533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649003" y="2262363"/>
              <a:ext cx="5881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en-US" altLang="zh-CN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5887923" y="3280014"/>
            <a:ext cx="95922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5887925" y="3559414"/>
            <a:ext cx="2364677" cy="60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341139" y="3323828"/>
            <a:ext cx="441147" cy="400050"/>
            <a:chOff x="1649003" y="2241884"/>
            <a:chExt cx="588196" cy="533400"/>
          </a:xfrm>
        </p:grpSpPr>
        <p:sp>
          <p:nvSpPr>
            <p:cNvPr id="66" name="椭圆 65"/>
            <p:cNvSpPr/>
            <p:nvPr/>
          </p:nvSpPr>
          <p:spPr>
            <a:xfrm>
              <a:off x="1676400" y="2241884"/>
              <a:ext cx="533400" cy="53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649003" y="2262363"/>
              <a:ext cx="5881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en-US" altLang="zh-CN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矩形 3"/>
          <p:cNvSpPr>
            <a:spLocks noChangeArrowheads="1"/>
          </p:cNvSpPr>
          <p:nvPr/>
        </p:nvSpPr>
        <p:spPr bwMode="auto">
          <a:xfrm>
            <a:off x="3271651" y="524379"/>
            <a:ext cx="260069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添加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内容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8" grpId="0"/>
      <p:bldP spid="59" grpId="0"/>
      <p:bldP spid="63" grpId="0"/>
      <p:bldP spid="64" grpId="0"/>
      <p:bldP spid="73" grpId="0"/>
    </p:bldLst>
  </p:timing>
</p:sld>
</file>

<file path=ppt/tags/tag1.xml><?xml version="1.0" encoding="utf-8"?>
<p:tagLst xmlns:p="http://schemas.openxmlformats.org/presentationml/2006/main">
  <p:tag name="ISPRING_RESOURCE_PATHS_HASH_PRESENTER" val="174f1e78a3f6626eb0b761f391924f93747f2c34"/>
</p:tagLst>
</file>

<file path=ppt/theme/theme1.xml><?xml version="1.0" encoding="utf-8"?>
<a:theme xmlns:a="http://schemas.openxmlformats.org/drawingml/2006/main" name="WWW.XQPPT.COM">
  <a:themeElements>
    <a:clrScheme name="自定义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14C90"/>
      </a:accent1>
      <a:accent2>
        <a:srgbClr val="6FBE43"/>
      </a:accent2>
      <a:accent3>
        <a:srgbClr val="17365D"/>
      </a:accent3>
      <a:accent4>
        <a:srgbClr val="375F21"/>
      </a:accent4>
      <a:accent5>
        <a:srgbClr val="DED109"/>
      </a:accent5>
      <a:accent6>
        <a:srgbClr val="64626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8077</Words>
  <Application>WPS 演示</Application>
  <PresentationFormat>全屏显示(16:9)</PresentationFormat>
  <Paragraphs>883</Paragraphs>
  <Slides>43</Slides>
  <Notes>38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2" baseType="lpstr">
      <vt:lpstr>Arial</vt:lpstr>
      <vt:lpstr>宋体</vt:lpstr>
      <vt:lpstr>Wingdings</vt:lpstr>
      <vt:lpstr>微软雅黑</vt:lpstr>
      <vt:lpstr>Arial Unicode MS</vt:lpstr>
      <vt:lpstr>方正大黑简体</vt:lpstr>
      <vt:lpstr>黑体</vt:lpstr>
      <vt:lpstr>Calibri</vt:lpstr>
      <vt:lpstr>Impact</vt:lpstr>
      <vt:lpstr>Calibri</vt:lpstr>
      <vt:lpstr>Dotum</vt:lpstr>
      <vt:lpstr>Arial Unicode MS</vt:lpstr>
      <vt:lpstr>Open Sans</vt:lpstr>
      <vt:lpstr>Segoe Print</vt:lpstr>
      <vt:lpstr>TeXGyreAdventor</vt:lpstr>
      <vt:lpstr>Microsoft YaHei UI</vt:lpstr>
      <vt:lpstr>AVGmdBU</vt:lpstr>
      <vt:lpstr>MS PGothic</vt:lpstr>
      <vt:lpstr>WWW.XQPPT.COM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cp:lastModifiedBy> </cp:lastModifiedBy>
  <cp:revision>1</cp:revision>
  <dcterms:created xsi:type="dcterms:W3CDTF">2020-12-07T08:56:56Z</dcterms:created>
  <dcterms:modified xsi:type="dcterms:W3CDTF">2020-12-07T08:56:57Z</dcterms:modified>
  <cp:category/>
  <dc:description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