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9"/>
  </p:handoutMasterIdLst>
  <p:sldIdLst>
    <p:sldId id="289" r:id="rId4"/>
    <p:sldId id="257" r:id="rId6"/>
    <p:sldId id="258" r:id="rId7"/>
    <p:sldId id="259" r:id="rId8"/>
    <p:sldId id="260" r:id="rId9"/>
    <p:sldId id="287" r:id="rId10"/>
    <p:sldId id="294" r:id="rId11"/>
    <p:sldId id="295" r:id="rId12"/>
    <p:sldId id="290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91" r:id="rId21"/>
    <p:sldId id="277" r:id="rId22"/>
    <p:sldId id="278" r:id="rId23"/>
    <p:sldId id="292" r:id="rId24"/>
    <p:sldId id="280" r:id="rId25"/>
    <p:sldId id="281" r:id="rId26"/>
    <p:sldId id="282" r:id="rId27"/>
    <p:sldId id="293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CC141"/>
    <a:srgbClr val="F16E27"/>
    <a:srgbClr val="FB828B"/>
    <a:srgbClr val="488D5E"/>
    <a:srgbClr val="EDA0B9"/>
    <a:srgbClr val="F9F675"/>
    <a:srgbClr val="93CAEE"/>
    <a:srgbClr val="F0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94660"/>
  </p:normalViewPr>
  <p:slideViewPr>
    <p:cSldViewPr snapToGrid="0">
      <p:cViewPr>
        <p:scale>
          <a:sx n="100" d="100"/>
          <a:sy n="100" d="100"/>
        </p:scale>
        <p:origin x="12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71E1-E4B9-4546-B9E9-85FD9FB17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590800" y="-621244"/>
            <a:ext cx="60960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" b="1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100" b="1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作品，为了您和小Q办公办公以及原创作者的利益，请勿复制、传播、销售，否则将承担法律责任！小Q办公办公将对作品进行维权，按照传播下载次数进行十倍的索取赔偿！</a:t>
            </a:r>
            <a:endParaRPr lang="en-US" altLang="zh-CN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在小Q办公办公出售的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的保护，作品的所有权、版权和著作权归小Q办公办公所有，您下载的是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不得将小Q办公办公的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90800" y="-621244"/>
            <a:ext cx="60960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" b="1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100" b="1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作品，为了您和小Q办公办公以及原创作者的利益，请勿复制、传播、销售，否则将承担法律责任！小Q办公办公将对作品进行维权，按照传播下载次数进行十倍的索取赔偿！</a:t>
            </a:r>
            <a:endParaRPr lang="en-US" altLang="zh-CN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在小Q办公办公出售的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的保护，作品的所有权、版权和著作权归小Q办公办公所有，您下载的是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不得将小Q办公办公的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590800" y="-621244"/>
            <a:ext cx="60960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" b="1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100" b="1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作品，为了您和小Q办公办公以及原创作者的利益，请勿复制、传播、销售，否则将承担法律责任！小Q办公办公将对作品进行维权，按照传播下载次数进行十倍的索取赔偿！</a:t>
            </a:r>
            <a:endParaRPr lang="en-US" altLang="zh-CN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在小Q办公办公出售的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的保护，作品的所有权、版权和著作权归小Q办公办公所有，您下载的是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不得将小Q办公办公的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590800" y="-621244"/>
            <a:ext cx="60960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" b="1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100" b="1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作品，为了您和小Q办公办公以及原创作者的利益，请勿复制、传播、销售，否则将承担法律责任！小Q办公办公将对作品进行维权，按照传播下载次数进行十倍的索取赔偿！</a:t>
            </a:r>
            <a:endParaRPr lang="en-US" altLang="zh-CN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在小Q办公办公出售的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的保护，作品的所有权、版权和著作权归小Q办公办公所有，您下载的是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不得将小Q办公办公的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00" dirty="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1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0.jpe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0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image" Target="../media/image10.jpeg"/></Relationships>
</file>

<file path=ppt/slides/_rels/slide1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10.jpe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2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2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2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23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image" Target="../media/image10.jpe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5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6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jpeg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df43ea8457140981cacf24bb7e47b4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28482" y="1016838"/>
            <a:ext cx="609600" cy="609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11575" y="1941291"/>
            <a:ext cx="4074487" cy="2049345"/>
            <a:chOff x="4111575" y="1941291"/>
            <a:chExt cx="4074487" cy="204934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79" b="31005"/>
            <a:stretch>
              <a:fillRect/>
            </a:stretch>
          </p:blipFill>
          <p:spPr>
            <a:xfrm>
              <a:off x="4111575" y="1941291"/>
              <a:ext cx="4074487" cy="204934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567376" y="3250391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gradFill>
                    <a:gsLst>
                      <a:gs pos="43000">
                        <a:srgbClr val="FF0000"/>
                      </a:gs>
                      <a:gs pos="100000">
                        <a:srgbClr val="00B0F0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期末考试总动员</a:t>
              </a:r>
              <a:endParaRPr lang="zh-CN" altLang="en-US" sz="3200" b="1" dirty="0">
                <a:gradFill>
                  <a:gsLst>
                    <a:gs pos="43000">
                      <a:srgbClr val="FF0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: 折角 10"/>
          <p:cNvSpPr/>
          <p:nvPr/>
        </p:nvSpPr>
        <p:spPr>
          <a:xfrm>
            <a:off x="3349341" y="684949"/>
            <a:ext cx="1150070" cy="1206631"/>
          </a:xfrm>
          <a:prstGeom prst="folded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折角 11"/>
          <p:cNvSpPr/>
          <p:nvPr/>
        </p:nvSpPr>
        <p:spPr>
          <a:xfrm rot="20560062">
            <a:off x="5364047" y="1255554"/>
            <a:ext cx="1150070" cy="1206631"/>
          </a:xfrm>
          <a:prstGeom prst="foldedCorner">
            <a:avLst/>
          </a:prstGeom>
          <a:solidFill>
            <a:srgbClr val="FB8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折角 12"/>
          <p:cNvSpPr/>
          <p:nvPr/>
        </p:nvSpPr>
        <p:spPr>
          <a:xfrm rot="632794">
            <a:off x="7159765" y="660154"/>
            <a:ext cx="1150070" cy="1206631"/>
          </a:xfrm>
          <a:prstGeom prst="foldedCorner">
            <a:avLst/>
          </a:prstGeom>
          <a:solidFill>
            <a:srgbClr val="F16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折角 13"/>
          <p:cNvSpPr/>
          <p:nvPr/>
        </p:nvSpPr>
        <p:spPr>
          <a:xfrm rot="21137830">
            <a:off x="8683547" y="1023123"/>
            <a:ext cx="1150070" cy="1206631"/>
          </a:xfrm>
          <a:prstGeom prst="folded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  <p:sp>
        <p:nvSpPr>
          <p:cNvPr id="2" name="矩形: 折角 1"/>
          <p:cNvSpPr/>
          <p:nvPr/>
        </p:nvSpPr>
        <p:spPr>
          <a:xfrm rot="20295279">
            <a:off x="2090498" y="2028978"/>
            <a:ext cx="1150070" cy="120663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2706164">
            <a:off x="6652472" y="273800"/>
            <a:ext cx="630209" cy="46557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33444" y="3783609"/>
            <a:ext cx="2480809" cy="1238901"/>
            <a:chOff x="1433444" y="3783609"/>
            <a:chExt cx="2480809" cy="12389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49" b="52604"/>
            <a:stretch>
              <a:fillRect/>
            </a:stretch>
          </p:blipFill>
          <p:spPr>
            <a:xfrm>
              <a:off x="1433444" y="3783609"/>
              <a:ext cx="2480809" cy="123890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739521" y="4228020"/>
              <a:ext cx="175006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监考老师：小Q办公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83384" y="3783609"/>
            <a:ext cx="2480809" cy="1238901"/>
            <a:chOff x="8383384" y="3783609"/>
            <a:chExt cx="2480809" cy="123890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49" b="52604"/>
            <a:stretch>
              <a:fillRect/>
            </a:stretch>
          </p:blipFill>
          <p:spPr>
            <a:xfrm>
              <a:off x="8383384" y="3783609"/>
              <a:ext cx="2480809" cy="1238901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858537" y="4228020"/>
              <a:ext cx="167259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监考时间：</a:t>
              </a: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20XX.X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r="15338" b="33629"/>
          <a:stretch>
            <a:fillRect/>
          </a:stretch>
        </p:blipFill>
        <p:spPr>
          <a:xfrm>
            <a:off x="9610521" y="1016838"/>
            <a:ext cx="2780123" cy="4551756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idx="1"/>
          </p:nvPr>
        </p:nvSpPr>
        <p:spPr>
          <a:xfrm>
            <a:off x="1640265" y="2547933"/>
            <a:ext cx="4600279" cy="176213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昨天是一张作废的支票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明天是一张期票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87" y="62794"/>
            <a:ext cx="6864417" cy="3653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2706164">
            <a:off x="3520009" y="1730501"/>
            <a:ext cx="630209" cy="4655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76237" y="2844538"/>
            <a:ext cx="48526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而今天则是你惟一拥有的现金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所以应当聪明地把握。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976750" y="2494461"/>
            <a:ext cx="797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孔子：取乎其上，得乎其中；取乎其中，得乎其下；取乎其下，则无所得矣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76750" y="3391766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接受挑战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就可以享受胜利的喜悦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55346" y="386492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当前学习如此繁重，让对手给予自己不断前进的动力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76750" y="2917282"/>
            <a:ext cx="717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翻译：做事要作最充分的准备，要付出高于目标的努力来达到目标。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540" y="157625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确定目标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345" y="2463824"/>
            <a:ext cx="4706405" cy="2505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33" y="3391766"/>
            <a:ext cx="2979656" cy="2979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28767" y="81273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如何向着目标奋进？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2939" y="1981099"/>
            <a:ext cx="268802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仔细制定一个考前复习计划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54762" y="3683543"/>
            <a:ext cx="268802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有效利用复习时间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89730" y="3683543"/>
            <a:ext cx="2958863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讲究复习方法，提高复习效率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07084" y="1980999"/>
            <a:ext cx="268802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找良师益友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14247" y="2323051"/>
            <a:ext cx="2688024" cy="101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12939" y="4047910"/>
            <a:ext cx="2688024" cy="101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89731" y="3996893"/>
            <a:ext cx="2688024" cy="101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07084" y="2277094"/>
            <a:ext cx="2688024" cy="101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60" y="1854923"/>
            <a:ext cx="3639532" cy="3639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9087" y="81273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仔细制定一个考前复习计划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70486" y="1545369"/>
            <a:ext cx="268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明确目标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522148" y="2104741"/>
            <a:ext cx="268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突出重点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214498" y="2801858"/>
            <a:ext cx="268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具体实施方案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91009" y="4050857"/>
            <a:ext cx="268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切合实际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97146" y="4389888"/>
            <a:ext cx="3071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计划的执行要进行监控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870486" y="1966504"/>
            <a:ext cx="2688024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238955" y="3252766"/>
            <a:ext cx="2688024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727475" y="4892326"/>
            <a:ext cx="2688024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258746" y="2770538"/>
            <a:ext cx="2688024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65119" y="4478055"/>
            <a:ext cx="2688024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22" y="1227538"/>
            <a:ext cx="4549214" cy="4549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77233" y="81273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有效利用复习时间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138034" y="1710547"/>
            <a:ext cx="15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请输入标题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5138034" y="2005135"/>
            <a:ext cx="3628893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依靠学习技能，可以提高学习效率，这样就能完成更多的任务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5138034" y="2978413"/>
            <a:ext cx="15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请输入标题</a:t>
            </a:r>
            <a:endParaRPr lang="id-ID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138034" y="3273001"/>
            <a:ext cx="3628893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充分利用往往被浪费或认为无足轻重的小块时间，这样就能获得比别人更多的时间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5138034" y="4228925"/>
            <a:ext cx="15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请输入标题</a:t>
            </a:r>
            <a:endParaRPr lang="id-ID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5138034" y="4523513"/>
            <a:ext cx="3628893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通过自我控制，保持旺盛的战斗力，充满激情的让每一天都变成金子！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415" y="923147"/>
            <a:ext cx="4670283" cy="4449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79551" y="81273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讲究复习方法，提高复习效率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83713" y="-127325"/>
            <a:ext cx="10424574" cy="7366327"/>
            <a:chOff x="990600" y="-508325"/>
            <a:chExt cx="10424574" cy="7366327"/>
          </a:xfrm>
        </p:grpSpPr>
        <p:sp>
          <p:nvSpPr>
            <p:cNvPr id="10" name="弧形 9"/>
            <p:cNvSpPr/>
            <p:nvPr/>
          </p:nvSpPr>
          <p:spPr>
            <a:xfrm rot="18900000">
              <a:off x="990600" y="2540000"/>
              <a:ext cx="4318000" cy="4318000"/>
            </a:xfrm>
            <a:prstGeom prst="arc">
              <a:avLst/>
            </a:prstGeom>
            <a:ln w="222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/>
          </p:nvSpPr>
          <p:spPr>
            <a:xfrm rot="2700000" flipV="1">
              <a:off x="4043888" y="-508325"/>
              <a:ext cx="4318000" cy="4318000"/>
            </a:xfrm>
            <a:prstGeom prst="arc">
              <a:avLst/>
            </a:prstGeom>
            <a:ln w="222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弧形 12"/>
            <p:cNvSpPr/>
            <p:nvPr/>
          </p:nvSpPr>
          <p:spPr>
            <a:xfrm rot="18900000">
              <a:off x="7097174" y="2540002"/>
              <a:ext cx="4318000" cy="4318000"/>
            </a:xfrm>
            <a:prstGeom prst="arc">
              <a:avLst/>
            </a:prstGeom>
            <a:ln w="222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770999" y="3235662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19000" y="2947163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68600" y="3235662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211"/>
          <p:cNvSpPr>
            <a:spLocks noEditPoints="1"/>
          </p:cNvSpPr>
          <p:nvPr/>
        </p:nvSpPr>
        <p:spPr bwMode="auto">
          <a:xfrm rot="17740591">
            <a:off x="10612540" y="2668113"/>
            <a:ext cx="1225311" cy="540711"/>
          </a:xfrm>
          <a:custGeom>
            <a:avLst/>
            <a:gdLst>
              <a:gd name="T0" fmla="*/ 116 w 303"/>
              <a:gd name="T1" fmla="*/ 99 h 133"/>
              <a:gd name="T2" fmla="*/ 171 w 303"/>
              <a:gd name="T3" fmla="*/ 115 h 133"/>
              <a:gd name="T4" fmla="*/ 248 w 303"/>
              <a:gd name="T5" fmla="*/ 129 h 133"/>
              <a:gd name="T6" fmla="*/ 292 w 303"/>
              <a:gd name="T7" fmla="*/ 91 h 133"/>
              <a:gd name="T8" fmla="*/ 263 w 303"/>
              <a:gd name="T9" fmla="*/ 36 h 133"/>
              <a:gd name="T10" fmla="*/ 235 w 303"/>
              <a:gd name="T11" fmla="*/ 31 h 133"/>
              <a:gd name="T12" fmla="*/ 150 w 303"/>
              <a:gd name="T13" fmla="*/ 16 h 133"/>
              <a:gd name="T14" fmla="*/ 35 w 303"/>
              <a:gd name="T15" fmla="*/ 17 h 133"/>
              <a:gd name="T16" fmla="*/ 29 w 303"/>
              <a:gd name="T17" fmla="*/ 61 h 133"/>
              <a:gd name="T18" fmla="*/ 71 w 303"/>
              <a:gd name="T19" fmla="*/ 91 h 133"/>
              <a:gd name="T20" fmla="*/ 277 w 303"/>
              <a:gd name="T21" fmla="*/ 54 h 133"/>
              <a:gd name="T22" fmla="*/ 266 w 303"/>
              <a:gd name="T23" fmla="*/ 114 h 133"/>
              <a:gd name="T24" fmla="*/ 236 w 303"/>
              <a:gd name="T25" fmla="*/ 100 h 133"/>
              <a:gd name="T26" fmla="*/ 242 w 303"/>
              <a:gd name="T27" fmla="*/ 72 h 133"/>
              <a:gd name="T28" fmla="*/ 251 w 303"/>
              <a:gd name="T29" fmla="*/ 44 h 133"/>
              <a:gd name="T30" fmla="*/ 241 w 303"/>
              <a:gd name="T31" fmla="*/ 44 h 133"/>
              <a:gd name="T32" fmla="*/ 242 w 303"/>
              <a:gd name="T33" fmla="*/ 44 h 133"/>
              <a:gd name="T34" fmla="*/ 240 w 303"/>
              <a:gd name="T35" fmla="*/ 43 h 133"/>
              <a:gd name="T36" fmla="*/ 231 w 303"/>
              <a:gd name="T37" fmla="*/ 71 h 133"/>
              <a:gd name="T38" fmla="*/ 228 w 303"/>
              <a:gd name="T39" fmla="*/ 107 h 133"/>
              <a:gd name="T40" fmla="*/ 136 w 303"/>
              <a:gd name="T41" fmla="*/ 94 h 133"/>
              <a:gd name="T42" fmla="*/ 80 w 303"/>
              <a:gd name="T43" fmla="*/ 77 h 133"/>
              <a:gd name="T44" fmla="*/ 119 w 303"/>
              <a:gd name="T45" fmla="*/ 77 h 133"/>
              <a:gd name="T46" fmla="*/ 171 w 303"/>
              <a:gd name="T47" fmla="*/ 81 h 133"/>
              <a:gd name="T48" fmla="*/ 211 w 303"/>
              <a:gd name="T49" fmla="*/ 101 h 133"/>
              <a:gd name="T50" fmla="*/ 218 w 303"/>
              <a:gd name="T51" fmla="*/ 82 h 133"/>
              <a:gd name="T52" fmla="*/ 231 w 303"/>
              <a:gd name="T53" fmla="*/ 58 h 133"/>
              <a:gd name="T54" fmla="*/ 235 w 303"/>
              <a:gd name="T55" fmla="*/ 40 h 133"/>
              <a:gd name="T56" fmla="*/ 212 w 303"/>
              <a:gd name="T57" fmla="*/ 85 h 133"/>
              <a:gd name="T58" fmla="*/ 187 w 303"/>
              <a:gd name="T59" fmla="*/ 31 h 133"/>
              <a:gd name="T60" fmla="*/ 30 w 303"/>
              <a:gd name="T61" fmla="*/ 26 h 133"/>
              <a:gd name="T62" fmla="*/ 25 w 303"/>
              <a:gd name="T63" fmla="*/ 37 h 133"/>
              <a:gd name="T64" fmla="*/ 27 w 303"/>
              <a:gd name="T65" fmla="*/ 29 h 133"/>
              <a:gd name="T66" fmla="*/ 25 w 303"/>
              <a:gd name="T67" fmla="*/ 42 h 133"/>
              <a:gd name="T68" fmla="*/ 26 w 303"/>
              <a:gd name="T69" fmla="*/ 40 h 133"/>
              <a:gd name="T70" fmla="*/ 26 w 303"/>
              <a:gd name="T71" fmla="*/ 37 h 133"/>
              <a:gd name="T72" fmla="*/ 25 w 303"/>
              <a:gd name="T73" fmla="*/ 41 h 133"/>
              <a:gd name="T74" fmla="*/ 26 w 303"/>
              <a:gd name="T75" fmla="*/ 42 h 133"/>
              <a:gd name="T76" fmla="*/ 25 w 303"/>
              <a:gd name="T77" fmla="*/ 41 h 133"/>
              <a:gd name="T78" fmla="*/ 26 w 303"/>
              <a:gd name="T79" fmla="*/ 42 h 133"/>
              <a:gd name="T80" fmla="*/ 26 w 303"/>
              <a:gd name="T81" fmla="*/ 36 h 133"/>
              <a:gd name="T82" fmla="*/ 24 w 303"/>
              <a:gd name="T83" fmla="*/ 40 h 133"/>
              <a:gd name="T84" fmla="*/ 28 w 303"/>
              <a:gd name="T85" fmla="*/ 41 h 133"/>
              <a:gd name="T86" fmla="*/ 19 w 303"/>
              <a:gd name="T87" fmla="*/ 31 h 133"/>
              <a:gd name="T88" fmla="*/ 21 w 303"/>
              <a:gd name="T89" fmla="*/ 37 h 133"/>
              <a:gd name="T90" fmla="*/ 24 w 303"/>
              <a:gd name="T91" fmla="*/ 41 h 133"/>
              <a:gd name="T92" fmla="*/ 38 w 303"/>
              <a:gd name="T93" fmla="*/ 62 h 133"/>
              <a:gd name="T94" fmla="*/ 26 w 303"/>
              <a:gd name="T95" fmla="*/ 50 h 133"/>
              <a:gd name="T96" fmla="*/ 33 w 303"/>
              <a:gd name="T97" fmla="*/ 39 h 133"/>
              <a:gd name="T98" fmla="*/ 37 w 303"/>
              <a:gd name="T99" fmla="*/ 31 h 133"/>
              <a:gd name="T100" fmla="*/ 97 w 303"/>
              <a:gd name="T101" fmla="*/ 15 h 133"/>
              <a:gd name="T102" fmla="*/ 148 w 303"/>
              <a:gd name="T103" fmla="*/ 23 h 133"/>
              <a:gd name="T104" fmla="*/ 202 w 303"/>
              <a:gd name="T105" fmla="*/ 36 h 133"/>
              <a:gd name="T106" fmla="*/ 219 w 303"/>
              <a:gd name="T107" fmla="*/ 67 h 133"/>
              <a:gd name="T108" fmla="*/ 154 w 303"/>
              <a:gd name="T109" fmla="*/ 71 h 133"/>
              <a:gd name="T110" fmla="*/ 89 w 303"/>
              <a:gd name="T111" fmla="*/ 61 h 133"/>
              <a:gd name="T112" fmla="*/ 115 w 303"/>
              <a:gd name="T113" fmla="*/ 47 h 133"/>
              <a:gd name="T114" fmla="*/ 150 w 303"/>
              <a:gd name="T115" fmla="*/ 52 h 133"/>
              <a:gd name="T116" fmla="*/ 211 w 303"/>
              <a:gd name="T117" fmla="*/ 55 h 133"/>
              <a:gd name="T118" fmla="*/ 126 w 303"/>
              <a:gd name="T119" fmla="*/ 39 h 133"/>
              <a:gd name="T120" fmla="*/ 80 w 303"/>
              <a:gd name="T121" fmla="*/ 20 h 133"/>
              <a:gd name="T122" fmla="*/ 77 w 303"/>
              <a:gd name="T123" fmla="*/ 64 h 133"/>
              <a:gd name="T124" fmla="*/ 93 w 303"/>
              <a:gd name="T125" fmla="*/ 4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" h="133">
                <a:moveTo>
                  <a:pt x="65" y="94"/>
                </a:moveTo>
                <a:cubicBezTo>
                  <a:pt x="66" y="94"/>
                  <a:pt x="66" y="94"/>
                  <a:pt x="66" y="93"/>
                </a:cubicBezTo>
                <a:cubicBezTo>
                  <a:pt x="67" y="94"/>
                  <a:pt x="67" y="94"/>
                  <a:pt x="67" y="93"/>
                </a:cubicBezTo>
                <a:cubicBezTo>
                  <a:pt x="68" y="94"/>
                  <a:pt x="68" y="94"/>
                  <a:pt x="68" y="93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3"/>
                  <a:pt x="68" y="93"/>
                  <a:pt x="69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92"/>
                  <a:pt x="69" y="92"/>
                  <a:pt x="69" y="92"/>
                </a:cubicBezTo>
                <a:cubicBezTo>
                  <a:pt x="69" y="92"/>
                  <a:pt x="70" y="93"/>
                  <a:pt x="70" y="93"/>
                </a:cubicBezTo>
                <a:cubicBezTo>
                  <a:pt x="70" y="94"/>
                  <a:pt x="70" y="95"/>
                  <a:pt x="70" y="95"/>
                </a:cubicBezTo>
                <a:cubicBezTo>
                  <a:pt x="70" y="94"/>
                  <a:pt x="70" y="95"/>
                  <a:pt x="71" y="94"/>
                </a:cubicBezTo>
                <a:cubicBezTo>
                  <a:pt x="70" y="95"/>
                  <a:pt x="70" y="94"/>
                  <a:pt x="70" y="93"/>
                </a:cubicBezTo>
                <a:cubicBezTo>
                  <a:pt x="70" y="93"/>
                  <a:pt x="70" y="94"/>
                  <a:pt x="71" y="94"/>
                </a:cubicBezTo>
                <a:cubicBezTo>
                  <a:pt x="71" y="94"/>
                  <a:pt x="71" y="95"/>
                  <a:pt x="71" y="96"/>
                </a:cubicBezTo>
                <a:cubicBezTo>
                  <a:pt x="71" y="94"/>
                  <a:pt x="71" y="96"/>
                  <a:pt x="72" y="96"/>
                </a:cubicBezTo>
                <a:cubicBezTo>
                  <a:pt x="72" y="94"/>
                  <a:pt x="73" y="93"/>
                  <a:pt x="73" y="95"/>
                </a:cubicBezTo>
                <a:cubicBezTo>
                  <a:pt x="72" y="96"/>
                  <a:pt x="73" y="93"/>
                  <a:pt x="72" y="96"/>
                </a:cubicBezTo>
                <a:cubicBezTo>
                  <a:pt x="73" y="96"/>
                  <a:pt x="74" y="95"/>
                  <a:pt x="74" y="93"/>
                </a:cubicBezTo>
                <a:cubicBezTo>
                  <a:pt x="73" y="95"/>
                  <a:pt x="73" y="91"/>
                  <a:pt x="72" y="94"/>
                </a:cubicBezTo>
                <a:cubicBezTo>
                  <a:pt x="73" y="92"/>
                  <a:pt x="72" y="93"/>
                  <a:pt x="71" y="94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2" y="93"/>
                  <a:pt x="72" y="93"/>
                </a:cubicBezTo>
                <a:cubicBezTo>
                  <a:pt x="71" y="93"/>
                  <a:pt x="71" y="93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2" y="93"/>
                </a:cubicBezTo>
                <a:cubicBezTo>
                  <a:pt x="72" y="92"/>
                  <a:pt x="72" y="92"/>
                  <a:pt x="71" y="91"/>
                </a:cubicBezTo>
                <a:cubicBezTo>
                  <a:pt x="75" y="92"/>
                  <a:pt x="82" y="91"/>
                  <a:pt x="84" y="95"/>
                </a:cubicBezTo>
                <a:cubicBezTo>
                  <a:pt x="86" y="92"/>
                  <a:pt x="85" y="95"/>
                  <a:pt x="87" y="93"/>
                </a:cubicBezTo>
                <a:cubicBezTo>
                  <a:pt x="87" y="95"/>
                  <a:pt x="87" y="95"/>
                  <a:pt x="87" y="96"/>
                </a:cubicBezTo>
                <a:cubicBezTo>
                  <a:pt x="86" y="96"/>
                  <a:pt x="86" y="95"/>
                  <a:pt x="86" y="96"/>
                </a:cubicBezTo>
                <a:cubicBezTo>
                  <a:pt x="87" y="97"/>
                  <a:pt x="86" y="98"/>
                  <a:pt x="87" y="99"/>
                </a:cubicBezTo>
                <a:cubicBezTo>
                  <a:pt x="87" y="98"/>
                  <a:pt x="87" y="98"/>
                  <a:pt x="87" y="97"/>
                </a:cubicBezTo>
                <a:cubicBezTo>
                  <a:pt x="87" y="97"/>
                  <a:pt x="87" y="96"/>
                  <a:pt x="87" y="96"/>
                </a:cubicBezTo>
                <a:cubicBezTo>
                  <a:pt x="88" y="98"/>
                  <a:pt x="89" y="97"/>
                  <a:pt x="91" y="96"/>
                </a:cubicBezTo>
                <a:cubicBezTo>
                  <a:pt x="91" y="96"/>
                  <a:pt x="91" y="96"/>
                  <a:pt x="91" y="97"/>
                </a:cubicBezTo>
                <a:cubicBezTo>
                  <a:pt x="90" y="97"/>
                  <a:pt x="90" y="97"/>
                  <a:pt x="90" y="97"/>
                </a:cubicBezTo>
                <a:cubicBezTo>
                  <a:pt x="91" y="98"/>
                  <a:pt x="91" y="95"/>
                  <a:pt x="91" y="95"/>
                </a:cubicBezTo>
                <a:cubicBezTo>
                  <a:pt x="92" y="96"/>
                  <a:pt x="90" y="97"/>
                  <a:pt x="91" y="98"/>
                </a:cubicBezTo>
                <a:cubicBezTo>
                  <a:pt x="91" y="97"/>
                  <a:pt x="92" y="96"/>
                  <a:pt x="92" y="95"/>
                </a:cubicBezTo>
                <a:cubicBezTo>
                  <a:pt x="92" y="98"/>
                  <a:pt x="92" y="98"/>
                  <a:pt x="92" y="100"/>
                </a:cubicBezTo>
                <a:cubicBezTo>
                  <a:pt x="93" y="98"/>
                  <a:pt x="92" y="102"/>
                  <a:pt x="93" y="99"/>
                </a:cubicBezTo>
                <a:cubicBezTo>
                  <a:pt x="94" y="103"/>
                  <a:pt x="96" y="95"/>
                  <a:pt x="97" y="97"/>
                </a:cubicBezTo>
                <a:cubicBezTo>
                  <a:pt x="96" y="100"/>
                  <a:pt x="96" y="97"/>
                  <a:pt x="95" y="98"/>
                </a:cubicBezTo>
                <a:cubicBezTo>
                  <a:pt x="96" y="100"/>
                  <a:pt x="97" y="99"/>
                  <a:pt x="97" y="98"/>
                </a:cubicBezTo>
                <a:cubicBezTo>
                  <a:pt x="97" y="99"/>
                  <a:pt x="97" y="100"/>
                  <a:pt x="97" y="100"/>
                </a:cubicBezTo>
                <a:cubicBezTo>
                  <a:pt x="98" y="98"/>
                  <a:pt x="98" y="101"/>
                  <a:pt x="100" y="98"/>
                </a:cubicBezTo>
                <a:cubicBezTo>
                  <a:pt x="100" y="98"/>
                  <a:pt x="100" y="99"/>
                  <a:pt x="100" y="98"/>
                </a:cubicBezTo>
                <a:cubicBezTo>
                  <a:pt x="100" y="98"/>
                  <a:pt x="100" y="97"/>
                  <a:pt x="100" y="97"/>
                </a:cubicBezTo>
                <a:cubicBezTo>
                  <a:pt x="100" y="98"/>
                  <a:pt x="100" y="99"/>
                  <a:pt x="100" y="100"/>
                </a:cubicBezTo>
                <a:cubicBezTo>
                  <a:pt x="101" y="100"/>
                  <a:pt x="101" y="101"/>
                  <a:pt x="102" y="100"/>
                </a:cubicBezTo>
                <a:cubicBezTo>
                  <a:pt x="102" y="100"/>
                  <a:pt x="102" y="99"/>
                  <a:pt x="102" y="99"/>
                </a:cubicBezTo>
                <a:cubicBezTo>
                  <a:pt x="102" y="99"/>
                  <a:pt x="102" y="99"/>
                  <a:pt x="102" y="98"/>
                </a:cubicBezTo>
                <a:cubicBezTo>
                  <a:pt x="101" y="98"/>
                  <a:pt x="101" y="99"/>
                  <a:pt x="101" y="99"/>
                </a:cubicBezTo>
                <a:cubicBezTo>
                  <a:pt x="101" y="99"/>
                  <a:pt x="101" y="98"/>
                  <a:pt x="101" y="98"/>
                </a:cubicBezTo>
                <a:cubicBezTo>
                  <a:pt x="102" y="99"/>
                  <a:pt x="103" y="95"/>
                  <a:pt x="103" y="99"/>
                </a:cubicBezTo>
                <a:cubicBezTo>
                  <a:pt x="103" y="97"/>
                  <a:pt x="105" y="96"/>
                  <a:pt x="104" y="95"/>
                </a:cubicBezTo>
                <a:cubicBezTo>
                  <a:pt x="103" y="98"/>
                  <a:pt x="104" y="95"/>
                  <a:pt x="104" y="97"/>
                </a:cubicBezTo>
                <a:cubicBezTo>
                  <a:pt x="104" y="97"/>
                  <a:pt x="104" y="97"/>
                  <a:pt x="103" y="97"/>
                </a:cubicBezTo>
                <a:cubicBezTo>
                  <a:pt x="103" y="97"/>
                  <a:pt x="103" y="96"/>
                  <a:pt x="103" y="95"/>
                </a:cubicBezTo>
                <a:cubicBezTo>
                  <a:pt x="105" y="94"/>
                  <a:pt x="105" y="95"/>
                  <a:pt x="107" y="95"/>
                </a:cubicBezTo>
                <a:cubicBezTo>
                  <a:pt x="106" y="99"/>
                  <a:pt x="108" y="96"/>
                  <a:pt x="108" y="98"/>
                </a:cubicBezTo>
                <a:cubicBezTo>
                  <a:pt x="107" y="98"/>
                  <a:pt x="107" y="99"/>
                  <a:pt x="107" y="99"/>
                </a:cubicBezTo>
                <a:cubicBezTo>
                  <a:pt x="107" y="99"/>
                  <a:pt x="107" y="100"/>
                  <a:pt x="107" y="101"/>
                </a:cubicBezTo>
                <a:cubicBezTo>
                  <a:pt x="107" y="101"/>
                  <a:pt x="107" y="101"/>
                  <a:pt x="108" y="100"/>
                </a:cubicBezTo>
                <a:cubicBezTo>
                  <a:pt x="106" y="99"/>
                  <a:pt x="109" y="98"/>
                  <a:pt x="108" y="96"/>
                </a:cubicBezTo>
                <a:cubicBezTo>
                  <a:pt x="109" y="98"/>
                  <a:pt x="109" y="97"/>
                  <a:pt x="110" y="95"/>
                </a:cubicBezTo>
                <a:cubicBezTo>
                  <a:pt x="109" y="99"/>
                  <a:pt x="111" y="95"/>
                  <a:pt x="111" y="97"/>
                </a:cubicBezTo>
                <a:cubicBezTo>
                  <a:pt x="111" y="97"/>
                  <a:pt x="110" y="97"/>
                  <a:pt x="109" y="98"/>
                </a:cubicBezTo>
                <a:cubicBezTo>
                  <a:pt x="110" y="99"/>
                  <a:pt x="111" y="98"/>
                  <a:pt x="112" y="96"/>
                </a:cubicBezTo>
                <a:cubicBezTo>
                  <a:pt x="112" y="98"/>
                  <a:pt x="111" y="98"/>
                  <a:pt x="111" y="99"/>
                </a:cubicBezTo>
                <a:cubicBezTo>
                  <a:pt x="113" y="97"/>
                  <a:pt x="114" y="98"/>
                  <a:pt x="115" y="98"/>
                </a:cubicBezTo>
                <a:cubicBezTo>
                  <a:pt x="116" y="97"/>
                  <a:pt x="116" y="95"/>
                  <a:pt x="116" y="95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5"/>
                  <a:pt x="116" y="97"/>
                </a:cubicBezTo>
                <a:cubicBezTo>
                  <a:pt x="116" y="96"/>
                  <a:pt x="116" y="100"/>
                  <a:pt x="116" y="99"/>
                </a:cubicBezTo>
                <a:cubicBezTo>
                  <a:pt x="116" y="97"/>
                  <a:pt x="117" y="98"/>
                  <a:pt x="117" y="99"/>
                </a:cubicBezTo>
                <a:cubicBezTo>
                  <a:pt x="118" y="98"/>
                  <a:pt x="117" y="96"/>
                  <a:pt x="118" y="96"/>
                </a:cubicBezTo>
                <a:cubicBezTo>
                  <a:pt x="117" y="99"/>
                  <a:pt x="118" y="96"/>
                  <a:pt x="118" y="96"/>
                </a:cubicBezTo>
                <a:cubicBezTo>
                  <a:pt x="118" y="97"/>
                  <a:pt x="118" y="98"/>
                  <a:pt x="118" y="98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6"/>
                  <a:pt x="120" y="98"/>
                  <a:pt x="120" y="97"/>
                </a:cubicBezTo>
                <a:cubicBezTo>
                  <a:pt x="120" y="97"/>
                  <a:pt x="120" y="95"/>
                  <a:pt x="120" y="95"/>
                </a:cubicBezTo>
                <a:cubicBezTo>
                  <a:pt x="121" y="96"/>
                  <a:pt x="119" y="100"/>
                  <a:pt x="120" y="100"/>
                </a:cubicBezTo>
                <a:cubicBezTo>
                  <a:pt x="120" y="99"/>
                  <a:pt x="121" y="100"/>
                  <a:pt x="121" y="99"/>
                </a:cubicBezTo>
                <a:cubicBezTo>
                  <a:pt x="121" y="100"/>
                  <a:pt x="121" y="101"/>
                  <a:pt x="121" y="101"/>
                </a:cubicBezTo>
                <a:cubicBezTo>
                  <a:pt x="122" y="101"/>
                  <a:pt x="122" y="101"/>
                  <a:pt x="123" y="100"/>
                </a:cubicBezTo>
                <a:cubicBezTo>
                  <a:pt x="124" y="101"/>
                  <a:pt x="124" y="102"/>
                  <a:pt x="125" y="102"/>
                </a:cubicBezTo>
                <a:cubicBezTo>
                  <a:pt x="126" y="99"/>
                  <a:pt x="128" y="105"/>
                  <a:pt x="129" y="102"/>
                </a:cubicBezTo>
                <a:cubicBezTo>
                  <a:pt x="130" y="102"/>
                  <a:pt x="129" y="103"/>
                  <a:pt x="129" y="104"/>
                </a:cubicBezTo>
                <a:cubicBezTo>
                  <a:pt x="130" y="103"/>
                  <a:pt x="130" y="103"/>
                  <a:pt x="130" y="102"/>
                </a:cubicBezTo>
                <a:cubicBezTo>
                  <a:pt x="130" y="105"/>
                  <a:pt x="131" y="101"/>
                  <a:pt x="131" y="104"/>
                </a:cubicBezTo>
                <a:cubicBezTo>
                  <a:pt x="131" y="101"/>
                  <a:pt x="132" y="103"/>
                  <a:pt x="132" y="100"/>
                </a:cubicBezTo>
                <a:cubicBezTo>
                  <a:pt x="132" y="100"/>
                  <a:pt x="132" y="101"/>
                  <a:pt x="133" y="100"/>
                </a:cubicBezTo>
                <a:cubicBezTo>
                  <a:pt x="133" y="102"/>
                  <a:pt x="132" y="103"/>
                  <a:pt x="132" y="103"/>
                </a:cubicBezTo>
                <a:cubicBezTo>
                  <a:pt x="133" y="101"/>
                  <a:pt x="132" y="104"/>
                  <a:pt x="133" y="102"/>
                </a:cubicBezTo>
                <a:cubicBezTo>
                  <a:pt x="132" y="103"/>
                  <a:pt x="133" y="99"/>
                  <a:pt x="133" y="100"/>
                </a:cubicBezTo>
                <a:cubicBezTo>
                  <a:pt x="133" y="103"/>
                  <a:pt x="133" y="100"/>
                  <a:pt x="134" y="100"/>
                </a:cubicBezTo>
                <a:cubicBezTo>
                  <a:pt x="133" y="101"/>
                  <a:pt x="134" y="101"/>
                  <a:pt x="134" y="103"/>
                </a:cubicBezTo>
                <a:cubicBezTo>
                  <a:pt x="134" y="102"/>
                  <a:pt x="134" y="103"/>
                  <a:pt x="135" y="103"/>
                </a:cubicBezTo>
                <a:cubicBezTo>
                  <a:pt x="134" y="104"/>
                  <a:pt x="134" y="104"/>
                  <a:pt x="134" y="105"/>
                </a:cubicBezTo>
                <a:cubicBezTo>
                  <a:pt x="134" y="104"/>
                  <a:pt x="135" y="104"/>
                  <a:pt x="135" y="105"/>
                </a:cubicBezTo>
                <a:cubicBezTo>
                  <a:pt x="135" y="101"/>
                  <a:pt x="136" y="101"/>
                  <a:pt x="137" y="100"/>
                </a:cubicBezTo>
                <a:cubicBezTo>
                  <a:pt x="137" y="101"/>
                  <a:pt x="136" y="101"/>
                  <a:pt x="136" y="102"/>
                </a:cubicBezTo>
                <a:cubicBezTo>
                  <a:pt x="137" y="101"/>
                  <a:pt x="137" y="101"/>
                  <a:pt x="137" y="102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2"/>
                  <a:pt x="135" y="102"/>
                  <a:pt x="135" y="103"/>
                </a:cubicBezTo>
                <a:cubicBezTo>
                  <a:pt x="135" y="103"/>
                  <a:pt x="135" y="104"/>
                  <a:pt x="135" y="105"/>
                </a:cubicBezTo>
                <a:cubicBezTo>
                  <a:pt x="136" y="104"/>
                  <a:pt x="136" y="106"/>
                  <a:pt x="136" y="104"/>
                </a:cubicBezTo>
                <a:cubicBezTo>
                  <a:pt x="137" y="103"/>
                  <a:pt x="136" y="106"/>
                  <a:pt x="136" y="106"/>
                </a:cubicBezTo>
                <a:cubicBezTo>
                  <a:pt x="137" y="105"/>
                  <a:pt x="138" y="102"/>
                  <a:pt x="138" y="101"/>
                </a:cubicBezTo>
                <a:cubicBezTo>
                  <a:pt x="138" y="103"/>
                  <a:pt x="139" y="103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8" y="103"/>
                  <a:pt x="140" y="103"/>
                  <a:pt x="139" y="105"/>
                </a:cubicBezTo>
                <a:cubicBezTo>
                  <a:pt x="139" y="103"/>
                  <a:pt x="138" y="107"/>
                  <a:pt x="138" y="103"/>
                </a:cubicBezTo>
                <a:cubicBezTo>
                  <a:pt x="138" y="105"/>
                  <a:pt x="137" y="105"/>
                  <a:pt x="137" y="106"/>
                </a:cubicBezTo>
                <a:cubicBezTo>
                  <a:pt x="137" y="106"/>
                  <a:pt x="137" y="106"/>
                  <a:pt x="137" y="106"/>
                </a:cubicBezTo>
                <a:cubicBezTo>
                  <a:pt x="137" y="107"/>
                  <a:pt x="137" y="106"/>
                  <a:pt x="137" y="107"/>
                </a:cubicBezTo>
                <a:cubicBezTo>
                  <a:pt x="137" y="107"/>
                  <a:pt x="138" y="106"/>
                  <a:pt x="139" y="105"/>
                </a:cubicBezTo>
                <a:cubicBezTo>
                  <a:pt x="138" y="108"/>
                  <a:pt x="140" y="106"/>
                  <a:pt x="141" y="106"/>
                </a:cubicBezTo>
                <a:cubicBezTo>
                  <a:pt x="140" y="105"/>
                  <a:pt x="142" y="105"/>
                  <a:pt x="141" y="104"/>
                </a:cubicBezTo>
                <a:cubicBezTo>
                  <a:pt x="141" y="106"/>
                  <a:pt x="141" y="103"/>
                  <a:pt x="141" y="103"/>
                </a:cubicBezTo>
                <a:cubicBezTo>
                  <a:pt x="145" y="102"/>
                  <a:pt x="147" y="105"/>
                  <a:pt x="152" y="105"/>
                </a:cubicBezTo>
                <a:cubicBezTo>
                  <a:pt x="152" y="108"/>
                  <a:pt x="151" y="111"/>
                  <a:pt x="152" y="112"/>
                </a:cubicBezTo>
                <a:cubicBezTo>
                  <a:pt x="155" y="110"/>
                  <a:pt x="157" y="112"/>
                  <a:pt x="159" y="110"/>
                </a:cubicBezTo>
                <a:cubicBezTo>
                  <a:pt x="159" y="111"/>
                  <a:pt x="159" y="112"/>
                  <a:pt x="159" y="112"/>
                </a:cubicBezTo>
                <a:cubicBezTo>
                  <a:pt x="159" y="111"/>
                  <a:pt x="159" y="112"/>
                  <a:pt x="160" y="112"/>
                </a:cubicBezTo>
                <a:cubicBezTo>
                  <a:pt x="160" y="109"/>
                  <a:pt x="160" y="114"/>
                  <a:pt x="161" y="112"/>
                </a:cubicBezTo>
                <a:cubicBezTo>
                  <a:pt x="161" y="112"/>
                  <a:pt x="161" y="111"/>
                  <a:pt x="161" y="111"/>
                </a:cubicBezTo>
                <a:cubicBezTo>
                  <a:pt x="161" y="111"/>
                  <a:pt x="161" y="110"/>
                  <a:pt x="161" y="110"/>
                </a:cubicBezTo>
                <a:cubicBezTo>
                  <a:pt x="161" y="112"/>
                  <a:pt x="162" y="111"/>
                  <a:pt x="162" y="111"/>
                </a:cubicBezTo>
                <a:cubicBezTo>
                  <a:pt x="162" y="111"/>
                  <a:pt x="162" y="112"/>
                  <a:pt x="162" y="112"/>
                </a:cubicBezTo>
                <a:cubicBezTo>
                  <a:pt x="163" y="109"/>
                  <a:pt x="162" y="110"/>
                  <a:pt x="162" y="109"/>
                </a:cubicBezTo>
                <a:cubicBezTo>
                  <a:pt x="163" y="109"/>
                  <a:pt x="163" y="108"/>
                  <a:pt x="164" y="107"/>
                </a:cubicBezTo>
                <a:cubicBezTo>
                  <a:pt x="164" y="108"/>
                  <a:pt x="164" y="108"/>
                  <a:pt x="163" y="109"/>
                </a:cubicBezTo>
                <a:cubicBezTo>
                  <a:pt x="164" y="110"/>
                  <a:pt x="164" y="107"/>
                  <a:pt x="165" y="108"/>
                </a:cubicBezTo>
                <a:cubicBezTo>
                  <a:pt x="164" y="110"/>
                  <a:pt x="165" y="109"/>
                  <a:pt x="165" y="110"/>
                </a:cubicBezTo>
                <a:cubicBezTo>
                  <a:pt x="165" y="109"/>
                  <a:pt x="165" y="111"/>
                  <a:pt x="164" y="113"/>
                </a:cubicBezTo>
                <a:cubicBezTo>
                  <a:pt x="164" y="113"/>
                  <a:pt x="165" y="115"/>
                  <a:pt x="165" y="113"/>
                </a:cubicBezTo>
                <a:cubicBezTo>
                  <a:pt x="165" y="112"/>
                  <a:pt x="165" y="110"/>
                  <a:pt x="166" y="109"/>
                </a:cubicBezTo>
                <a:cubicBezTo>
                  <a:pt x="166" y="111"/>
                  <a:pt x="166" y="110"/>
                  <a:pt x="165" y="112"/>
                </a:cubicBezTo>
                <a:cubicBezTo>
                  <a:pt x="165" y="113"/>
                  <a:pt x="166" y="113"/>
                  <a:pt x="166" y="114"/>
                </a:cubicBezTo>
                <a:cubicBezTo>
                  <a:pt x="166" y="111"/>
                  <a:pt x="166" y="114"/>
                  <a:pt x="167" y="112"/>
                </a:cubicBezTo>
                <a:cubicBezTo>
                  <a:pt x="167" y="112"/>
                  <a:pt x="167" y="110"/>
                  <a:pt x="167" y="110"/>
                </a:cubicBezTo>
                <a:cubicBezTo>
                  <a:pt x="167" y="112"/>
                  <a:pt x="167" y="113"/>
                  <a:pt x="168" y="113"/>
                </a:cubicBezTo>
                <a:cubicBezTo>
                  <a:pt x="167" y="115"/>
                  <a:pt x="167" y="115"/>
                  <a:pt x="167" y="117"/>
                </a:cubicBezTo>
                <a:cubicBezTo>
                  <a:pt x="167" y="116"/>
                  <a:pt x="168" y="117"/>
                  <a:pt x="168" y="115"/>
                </a:cubicBezTo>
                <a:cubicBezTo>
                  <a:pt x="168" y="115"/>
                  <a:pt x="167" y="115"/>
                  <a:pt x="168" y="115"/>
                </a:cubicBezTo>
                <a:cubicBezTo>
                  <a:pt x="168" y="114"/>
                  <a:pt x="169" y="116"/>
                  <a:pt x="168" y="117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69" y="114"/>
                  <a:pt x="170" y="118"/>
                  <a:pt x="171" y="115"/>
                </a:cubicBezTo>
                <a:cubicBezTo>
                  <a:pt x="170" y="118"/>
                  <a:pt x="171" y="115"/>
                  <a:pt x="171" y="115"/>
                </a:cubicBezTo>
                <a:cubicBezTo>
                  <a:pt x="171" y="116"/>
                  <a:pt x="171" y="117"/>
                  <a:pt x="171" y="118"/>
                </a:cubicBezTo>
                <a:cubicBezTo>
                  <a:pt x="171" y="117"/>
                  <a:pt x="172" y="118"/>
                  <a:pt x="172" y="116"/>
                </a:cubicBezTo>
                <a:cubicBezTo>
                  <a:pt x="173" y="115"/>
                  <a:pt x="172" y="117"/>
                  <a:pt x="172" y="115"/>
                </a:cubicBezTo>
                <a:cubicBezTo>
                  <a:pt x="172" y="114"/>
                  <a:pt x="173" y="115"/>
                  <a:pt x="173" y="115"/>
                </a:cubicBezTo>
                <a:cubicBezTo>
                  <a:pt x="173" y="116"/>
                  <a:pt x="172" y="119"/>
                  <a:pt x="172" y="117"/>
                </a:cubicBezTo>
                <a:cubicBezTo>
                  <a:pt x="173" y="117"/>
                  <a:pt x="173" y="114"/>
                  <a:pt x="173" y="114"/>
                </a:cubicBezTo>
                <a:cubicBezTo>
                  <a:pt x="173" y="115"/>
                  <a:pt x="174" y="116"/>
                  <a:pt x="174" y="116"/>
                </a:cubicBezTo>
                <a:cubicBezTo>
                  <a:pt x="173" y="116"/>
                  <a:pt x="173" y="116"/>
                  <a:pt x="173" y="118"/>
                </a:cubicBezTo>
                <a:cubicBezTo>
                  <a:pt x="174" y="117"/>
                  <a:pt x="175" y="115"/>
                  <a:pt x="175" y="117"/>
                </a:cubicBezTo>
                <a:cubicBezTo>
                  <a:pt x="176" y="117"/>
                  <a:pt x="176" y="113"/>
                  <a:pt x="177" y="113"/>
                </a:cubicBezTo>
                <a:cubicBezTo>
                  <a:pt x="177" y="113"/>
                  <a:pt x="177" y="114"/>
                  <a:pt x="177" y="114"/>
                </a:cubicBezTo>
                <a:cubicBezTo>
                  <a:pt x="176" y="116"/>
                  <a:pt x="176" y="113"/>
                  <a:pt x="176" y="115"/>
                </a:cubicBezTo>
                <a:cubicBezTo>
                  <a:pt x="176" y="115"/>
                  <a:pt x="176" y="116"/>
                  <a:pt x="176" y="116"/>
                </a:cubicBezTo>
                <a:cubicBezTo>
                  <a:pt x="176" y="116"/>
                  <a:pt x="176" y="116"/>
                  <a:pt x="176" y="117"/>
                </a:cubicBezTo>
                <a:cubicBezTo>
                  <a:pt x="177" y="116"/>
                  <a:pt x="177" y="116"/>
                  <a:pt x="177" y="115"/>
                </a:cubicBezTo>
                <a:cubicBezTo>
                  <a:pt x="177" y="116"/>
                  <a:pt x="177" y="117"/>
                  <a:pt x="177" y="117"/>
                </a:cubicBezTo>
                <a:cubicBezTo>
                  <a:pt x="178" y="117"/>
                  <a:pt x="179" y="116"/>
                  <a:pt x="178" y="118"/>
                </a:cubicBezTo>
                <a:cubicBezTo>
                  <a:pt x="180" y="116"/>
                  <a:pt x="180" y="119"/>
                  <a:pt x="182" y="116"/>
                </a:cubicBezTo>
                <a:cubicBezTo>
                  <a:pt x="182" y="115"/>
                  <a:pt x="181" y="115"/>
                  <a:pt x="181" y="115"/>
                </a:cubicBezTo>
                <a:cubicBezTo>
                  <a:pt x="182" y="114"/>
                  <a:pt x="182" y="113"/>
                  <a:pt x="183" y="113"/>
                </a:cubicBezTo>
                <a:cubicBezTo>
                  <a:pt x="183" y="113"/>
                  <a:pt x="182" y="116"/>
                  <a:pt x="182" y="116"/>
                </a:cubicBezTo>
                <a:cubicBezTo>
                  <a:pt x="183" y="114"/>
                  <a:pt x="183" y="116"/>
                  <a:pt x="183" y="116"/>
                </a:cubicBezTo>
                <a:cubicBezTo>
                  <a:pt x="183" y="115"/>
                  <a:pt x="184" y="116"/>
                  <a:pt x="185" y="114"/>
                </a:cubicBezTo>
                <a:cubicBezTo>
                  <a:pt x="185" y="117"/>
                  <a:pt x="187" y="116"/>
                  <a:pt x="186" y="121"/>
                </a:cubicBezTo>
                <a:cubicBezTo>
                  <a:pt x="188" y="121"/>
                  <a:pt x="190" y="118"/>
                  <a:pt x="191" y="120"/>
                </a:cubicBezTo>
                <a:cubicBezTo>
                  <a:pt x="191" y="118"/>
                  <a:pt x="191" y="120"/>
                  <a:pt x="191" y="120"/>
                </a:cubicBezTo>
                <a:cubicBezTo>
                  <a:pt x="192" y="119"/>
                  <a:pt x="192" y="119"/>
                  <a:pt x="192" y="118"/>
                </a:cubicBezTo>
                <a:cubicBezTo>
                  <a:pt x="192" y="119"/>
                  <a:pt x="192" y="120"/>
                  <a:pt x="192" y="120"/>
                </a:cubicBezTo>
                <a:cubicBezTo>
                  <a:pt x="193" y="119"/>
                  <a:pt x="197" y="119"/>
                  <a:pt x="196" y="120"/>
                </a:cubicBezTo>
                <a:cubicBezTo>
                  <a:pt x="197" y="120"/>
                  <a:pt x="197" y="119"/>
                  <a:pt x="197" y="119"/>
                </a:cubicBezTo>
                <a:cubicBezTo>
                  <a:pt x="198" y="121"/>
                  <a:pt x="200" y="117"/>
                  <a:pt x="200" y="121"/>
                </a:cubicBezTo>
                <a:cubicBezTo>
                  <a:pt x="202" y="118"/>
                  <a:pt x="202" y="117"/>
                  <a:pt x="203" y="117"/>
                </a:cubicBezTo>
                <a:cubicBezTo>
                  <a:pt x="202" y="119"/>
                  <a:pt x="204" y="117"/>
                  <a:pt x="202" y="120"/>
                </a:cubicBezTo>
                <a:cubicBezTo>
                  <a:pt x="203" y="119"/>
                  <a:pt x="205" y="120"/>
                  <a:pt x="206" y="119"/>
                </a:cubicBezTo>
                <a:cubicBezTo>
                  <a:pt x="205" y="120"/>
                  <a:pt x="205" y="121"/>
                  <a:pt x="206" y="121"/>
                </a:cubicBezTo>
                <a:cubicBezTo>
                  <a:pt x="208" y="117"/>
                  <a:pt x="210" y="124"/>
                  <a:pt x="211" y="119"/>
                </a:cubicBezTo>
                <a:cubicBezTo>
                  <a:pt x="212" y="119"/>
                  <a:pt x="211" y="121"/>
                  <a:pt x="211" y="121"/>
                </a:cubicBezTo>
                <a:cubicBezTo>
                  <a:pt x="211" y="121"/>
                  <a:pt x="212" y="120"/>
                  <a:pt x="212" y="119"/>
                </a:cubicBezTo>
                <a:cubicBezTo>
                  <a:pt x="213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3" y="117"/>
                  <a:pt x="213" y="117"/>
                  <a:pt x="213" y="118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3" y="117"/>
                  <a:pt x="214" y="118"/>
                  <a:pt x="214" y="118"/>
                </a:cubicBezTo>
                <a:cubicBezTo>
                  <a:pt x="214" y="119"/>
                  <a:pt x="215" y="119"/>
                  <a:pt x="215" y="119"/>
                </a:cubicBezTo>
                <a:cubicBezTo>
                  <a:pt x="216" y="120"/>
                  <a:pt x="216" y="120"/>
                  <a:pt x="217" y="120"/>
                </a:cubicBezTo>
                <a:cubicBezTo>
                  <a:pt x="216" y="122"/>
                  <a:pt x="217" y="122"/>
                  <a:pt x="217" y="122"/>
                </a:cubicBezTo>
                <a:cubicBezTo>
                  <a:pt x="218" y="122"/>
                  <a:pt x="219" y="122"/>
                  <a:pt x="219" y="123"/>
                </a:cubicBezTo>
                <a:cubicBezTo>
                  <a:pt x="220" y="122"/>
                  <a:pt x="220" y="121"/>
                  <a:pt x="221" y="121"/>
                </a:cubicBezTo>
                <a:cubicBezTo>
                  <a:pt x="221" y="121"/>
                  <a:pt x="221" y="122"/>
                  <a:pt x="221" y="123"/>
                </a:cubicBezTo>
                <a:cubicBezTo>
                  <a:pt x="221" y="124"/>
                  <a:pt x="220" y="125"/>
                  <a:pt x="221" y="125"/>
                </a:cubicBezTo>
                <a:cubicBezTo>
                  <a:pt x="221" y="124"/>
                  <a:pt x="221" y="125"/>
                  <a:pt x="222" y="125"/>
                </a:cubicBezTo>
                <a:cubicBezTo>
                  <a:pt x="220" y="125"/>
                  <a:pt x="222" y="122"/>
                  <a:pt x="223" y="122"/>
                </a:cubicBezTo>
                <a:cubicBezTo>
                  <a:pt x="221" y="123"/>
                  <a:pt x="222" y="124"/>
                  <a:pt x="222" y="126"/>
                </a:cubicBezTo>
                <a:cubicBezTo>
                  <a:pt x="222" y="125"/>
                  <a:pt x="222" y="127"/>
                  <a:pt x="223" y="126"/>
                </a:cubicBezTo>
                <a:cubicBezTo>
                  <a:pt x="224" y="125"/>
                  <a:pt x="225" y="124"/>
                  <a:pt x="225" y="126"/>
                </a:cubicBezTo>
                <a:cubicBezTo>
                  <a:pt x="224" y="127"/>
                  <a:pt x="225" y="124"/>
                  <a:pt x="224" y="127"/>
                </a:cubicBezTo>
                <a:cubicBezTo>
                  <a:pt x="225" y="127"/>
                  <a:pt x="226" y="126"/>
                  <a:pt x="227" y="124"/>
                </a:cubicBezTo>
                <a:cubicBezTo>
                  <a:pt x="225" y="126"/>
                  <a:pt x="225" y="123"/>
                  <a:pt x="223" y="124"/>
                </a:cubicBezTo>
                <a:cubicBezTo>
                  <a:pt x="225" y="123"/>
                  <a:pt x="223" y="124"/>
                  <a:pt x="223" y="124"/>
                </a:cubicBezTo>
                <a:cubicBezTo>
                  <a:pt x="224" y="122"/>
                  <a:pt x="222" y="123"/>
                  <a:pt x="223" y="122"/>
                </a:cubicBezTo>
                <a:cubicBezTo>
                  <a:pt x="225" y="123"/>
                  <a:pt x="228" y="123"/>
                  <a:pt x="231" y="124"/>
                </a:cubicBezTo>
                <a:cubicBezTo>
                  <a:pt x="234" y="125"/>
                  <a:pt x="237" y="125"/>
                  <a:pt x="240" y="127"/>
                </a:cubicBezTo>
                <a:cubicBezTo>
                  <a:pt x="240" y="126"/>
                  <a:pt x="241" y="126"/>
                  <a:pt x="241" y="126"/>
                </a:cubicBezTo>
                <a:cubicBezTo>
                  <a:pt x="241" y="127"/>
                  <a:pt x="242" y="127"/>
                  <a:pt x="242" y="126"/>
                </a:cubicBezTo>
                <a:cubicBezTo>
                  <a:pt x="242" y="127"/>
                  <a:pt x="243" y="127"/>
                  <a:pt x="243" y="128"/>
                </a:cubicBezTo>
                <a:cubicBezTo>
                  <a:pt x="242" y="128"/>
                  <a:pt x="242" y="127"/>
                  <a:pt x="242" y="128"/>
                </a:cubicBezTo>
                <a:cubicBezTo>
                  <a:pt x="243" y="128"/>
                  <a:pt x="243" y="129"/>
                  <a:pt x="243" y="129"/>
                </a:cubicBezTo>
                <a:cubicBezTo>
                  <a:pt x="243" y="130"/>
                  <a:pt x="243" y="131"/>
                  <a:pt x="244" y="131"/>
                </a:cubicBezTo>
                <a:cubicBezTo>
                  <a:pt x="244" y="130"/>
                  <a:pt x="244" y="130"/>
                  <a:pt x="244" y="129"/>
                </a:cubicBezTo>
                <a:cubicBezTo>
                  <a:pt x="244" y="129"/>
                  <a:pt x="244" y="128"/>
                  <a:pt x="244" y="128"/>
                </a:cubicBezTo>
                <a:cubicBezTo>
                  <a:pt x="244" y="128"/>
                  <a:pt x="245" y="129"/>
                  <a:pt x="245" y="129"/>
                </a:cubicBezTo>
                <a:cubicBezTo>
                  <a:pt x="246" y="128"/>
                  <a:pt x="247" y="128"/>
                  <a:pt x="248" y="127"/>
                </a:cubicBezTo>
                <a:cubicBezTo>
                  <a:pt x="248" y="127"/>
                  <a:pt x="248" y="128"/>
                  <a:pt x="248" y="128"/>
                </a:cubicBezTo>
                <a:cubicBezTo>
                  <a:pt x="248" y="128"/>
                  <a:pt x="247" y="128"/>
                  <a:pt x="247" y="129"/>
                </a:cubicBezTo>
                <a:cubicBezTo>
                  <a:pt x="249" y="129"/>
                  <a:pt x="248" y="126"/>
                  <a:pt x="248" y="126"/>
                </a:cubicBezTo>
                <a:cubicBezTo>
                  <a:pt x="249" y="127"/>
                  <a:pt x="248" y="129"/>
                  <a:pt x="248" y="129"/>
                </a:cubicBezTo>
                <a:cubicBezTo>
                  <a:pt x="249" y="129"/>
                  <a:pt x="249" y="127"/>
                  <a:pt x="249" y="126"/>
                </a:cubicBezTo>
                <a:cubicBezTo>
                  <a:pt x="249" y="129"/>
                  <a:pt x="250" y="129"/>
                  <a:pt x="251" y="131"/>
                </a:cubicBezTo>
                <a:cubicBezTo>
                  <a:pt x="251" y="129"/>
                  <a:pt x="252" y="133"/>
                  <a:pt x="252" y="130"/>
                </a:cubicBezTo>
                <a:cubicBezTo>
                  <a:pt x="253" y="131"/>
                  <a:pt x="254" y="130"/>
                  <a:pt x="254" y="129"/>
                </a:cubicBezTo>
                <a:cubicBezTo>
                  <a:pt x="254" y="127"/>
                  <a:pt x="255" y="126"/>
                  <a:pt x="255" y="127"/>
                </a:cubicBezTo>
                <a:cubicBezTo>
                  <a:pt x="256" y="129"/>
                  <a:pt x="255" y="126"/>
                  <a:pt x="255" y="128"/>
                </a:cubicBezTo>
                <a:cubicBezTo>
                  <a:pt x="256" y="129"/>
                  <a:pt x="256" y="128"/>
                  <a:pt x="257" y="127"/>
                </a:cubicBezTo>
                <a:cubicBezTo>
                  <a:pt x="257" y="128"/>
                  <a:pt x="257" y="129"/>
                  <a:pt x="258" y="129"/>
                </a:cubicBezTo>
                <a:cubicBezTo>
                  <a:pt x="258" y="127"/>
                  <a:pt x="260" y="129"/>
                  <a:pt x="260" y="126"/>
                </a:cubicBezTo>
                <a:cubicBezTo>
                  <a:pt x="260" y="126"/>
                  <a:pt x="260" y="127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0" y="126"/>
                  <a:pt x="261" y="126"/>
                  <a:pt x="261" y="127"/>
                </a:cubicBezTo>
                <a:cubicBezTo>
                  <a:pt x="262" y="126"/>
                  <a:pt x="263" y="128"/>
                  <a:pt x="263" y="127"/>
                </a:cubicBezTo>
                <a:cubicBezTo>
                  <a:pt x="263" y="126"/>
                  <a:pt x="263" y="126"/>
                  <a:pt x="262" y="125"/>
                </a:cubicBezTo>
                <a:cubicBezTo>
                  <a:pt x="262" y="125"/>
                  <a:pt x="262" y="125"/>
                  <a:pt x="262" y="125"/>
                </a:cubicBezTo>
                <a:cubicBezTo>
                  <a:pt x="261" y="125"/>
                  <a:pt x="262" y="126"/>
                  <a:pt x="262" y="126"/>
                </a:cubicBezTo>
                <a:cubicBezTo>
                  <a:pt x="261" y="126"/>
                  <a:pt x="261" y="125"/>
                  <a:pt x="261" y="124"/>
                </a:cubicBezTo>
                <a:cubicBezTo>
                  <a:pt x="263" y="125"/>
                  <a:pt x="262" y="121"/>
                  <a:pt x="264" y="125"/>
                </a:cubicBezTo>
                <a:cubicBezTo>
                  <a:pt x="263" y="122"/>
                  <a:pt x="264" y="121"/>
                  <a:pt x="263" y="121"/>
                </a:cubicBezTo>
                <a:cubicBezTo>
                  <a:pt x="263" y="124"/>
                  <a:pt x="263" y="120"/>
                  <a:pt x="263" y="122"/>
                </a:cubicBezTo>
                <a:cubicBezTo>
                  <a:pt x="263" y="122"/>
                  <a:pt x="263" y="123"/>
                  <a:pt x="263" y="123"/>
                </a:cubicBezTo>
                <a:cubicBezTo>
                  <a:pt x="263" y="123"/>
                  <a:pt x="262" y="122"/>
                  <a:pt x="262" y="122"/>
                </a:cubicBezTo>
                <a:cubicBezTo>
                  <a:pt x="262" y="121"/>
                  <a:pt x="263" y="120"/>
                  <a:pt x="263" y="120"/>
                </a:cubicBezTo>
                <a:cubicBezTo>
                  <a:pt x="264" y="119"/>
                  <a:pt x="265" y="119"/>
                  <a:pt x="265" y="119"/>
                </a:cubicBezTo>
                <a:cubicBezTo>
                  <a:pt x="267" y="122"/>
                  <a:pt x="267" y="119"/>
                  <a:pt x="268" y="121"/>
                </a:cubicBezTo>
                <a:cubicBezTo>
                  <a:pt x="268" y="121"/>
                  <a:pt x="268" y="122"/>
                  <a:pt x="268" y="122"/>
                </a:cubicBezTo>
                <a:cubicBezTo>
                  <a:pt x="268" y="122"/>
                  <a:pt x="268" y="123"/>
                  <a:pt x="269" y="123"/>
                </a:cubicBezTo>
                <a:cubicBezTo>
                  <a:pt x="269" y="123"/>
                  <a:pt x="270" y="123"/>
                  <a:pt x="269" y="122"/>
                </a:cubicBezTo>
                <a:cubicBezTo>
                  <a:pt x="267" y="123"/>
                  <a:pt x="269" y="119"/>
                  <a:pt x="268" y="119"/>
                </a:cubicBezTo>
                <a:cubicBezTo>
                  <a:pt x="270" y="120"/>
                  <a:pt x="269" y="119"/>
                  <a:pt x="269" y="117"/>
                </a:cubicBezTo>
                <a:cubicBezTo>
                  <a:pt x="270" y="120"/>
                  <a:pt x="269" y="115"/>
                  <a:pt x="271" y="118"/>
                </a:cubicBezTo>
                <a:cubicBezTo>
                  <a:pt x="270" y="117"/>
                  <a:pt x="270" y="118"/>
                  <a:pt x="270" y="119"/>
                </a:cubicBezTo>
                <a:cubicBezTo>
                  <a:pt x="271" y="120"/>
                  <a:pt x="272" y="118"/>
                  <a:pt x="271" y="116"/>
                </a:cubicBezTo>
                <a:cubicBezTo>
                  <a:pt x="272" y="117"/>
                  <a:pt x="272" y="118"/>
                  <a:pt x="272" y="118"/>
                </a:cubicBezTo>
                <a:cubicBezTo>
                  <a:pt x="272" y="115"/>
                  <a:pt x="274" y="115"/>
                  <a:pt x="275" y="115"/>
                </a:cubicBezTo>
                <a:cubicBezTo>
                  <a:pt x="275" y="114"/>
                  <a:pt x="273" y="112"/>
                  <a:pt x="274" y="112"/>
                </a:cubicBezTo>
                <a:cubicBezTo>
                  <a:pt x="274" y="112"/>
                  <a:pt x="274" y="112"/>
                  <a:pt x="275" y="112"/>
                </a:cubicBezTo>
                <a:cubicBezTo>
                  <a:pt x="274" y="113"/>
                  <a:pt x="274" y="112"/>
                  <a:pt x="275" y="113"/>
                </a:cubicBezTo>
                <a:cubicBezTo>
                  <a:pt x="274" y="112"/>
                  <a:pt x="277" y="115"/>
                  <a:pt x="277" y="114"/>
                </a:cubicBezTo>
                <a:cubicBezTo>
                  <a:pt x="275" y="113"/>
                  <a:pt x="276" y="113"/>
                  <a:pt x="277" y="113"/>
                </a:cubicBezTo>
                <a:cubicBezTo>
                  <a:pt x="277" y="112"/>
                  <a:pt x="275" y="112"/>
                  <a:pt x="275" y="111"/>
                </a:cubicBezTo>
                <a:cubicBezTo>
                  <a:pt x="277" y="113"/>
                  <a:pt x="276" y="111"/>
                  <a:pt x="276" y="111"/>
                </a:cubicBezTo>
                <a:cubicBezTo>
                  <a:pt x="276" y="111"/>
                  <a:pt x="277" y="112"/>
                  <a:pt x="277" y="112"/>
                </a:cubicBezTo>
                <a:cubicBezTo>
                  <a:pt x="276" y="111"/>
                  <a:pt x="278" y="111"/>
                  <a:pt x="278" y="111"/>
                </a:cubicBezTo>
                <a:cubicBezTo>
                  <a:pt x="276" y="109"/>
                  <a:pt x="279" y="110"/>
                  <a:pt x="278" y="109"/>
                </a:cubicBezTo>
                <a:cubicBezTo>
                  <a:pt x="277" y="109"/>
                  <a:pt x="277" y="108"/>
                  <a:pt x="277" y="108"/>
                </a:cubicBezTo>
                <a:cubicBezTo>
                  <a:pt x="278" y="108"/>
                  <a:pt x="280" y="111"/>
                  <a:pt x="280" y="111"/>
                </a:cubicBezTo>
                <a:cubicBezTo>
                  <a:pt x="280" y="110"/>
                  <a:pt x="281" y="110"/>
                  <a:pt x="281" y="110"/>
                </a:cubicBezTo>
                <a:cubicBezTo>
                  <a:pt x="281" y="110"/>
                  <a:pt x="282" y="111"/>
                  <a:pt x="282" y="111"/>
                </a:cubicBezTo>
                <a:cubicBezTo>
                  <a:pt x="283" y="110"/>
                  <a:pt x="283" y="109"/>
                  <a:pt x="282" y="108"/>
                </a:cubicBezTo>
                <a:cubicBezTo>
                  <a:pt x="284" y="108"/>
                  <a:pt x="285" y="108"/>
                  <a:pt x="286" y="107"/>
                </a:cubicBezTo>
                <a:cubicBezTo>
                  <a:pt x="285" y="106"/>
                  <a:pt x="286" y="105"/>
                  <a:pt x="287" y="105"/>
                </a:cubicBezTo>
                <a:cubicBezTo>
                  <a:pt x="288" y="104"/>
                  <a:pt x="289" y="104"/>
                  <a:pt x="288" y="102"/>
                </a:cubicBezTo>
                <a:cubicBezTo>
                  <a:pt x="288" y="102"/>
                  <a:pt x="289" y="103"/>
                  <a:pt x="290" y="103"/>
                </a:cubicBezTo>
                <a:cubicBezTo>
                  <a:pt x="289" y="102"/>
                  <a:pt x="289" y="102"/>
                  <a:pt x="289" y="102"/>
                </a:cubicBezTo>
                <a:cubicBezTo>
                  <a:pt x="291" y="103"/>
                  <a:pt x="288" y="100"/>
                  <a:pt x="291" y="101"/>
                </a:cubicBezTo>
                <a:cubicBezTo>
                  <a:pt x="288" y="100"/>
                  <a:pt x="290" y="100"/>
                  <a:pt x="288" y="99"/>
                </a:cubicBezTo>
                <a:cubicBezTo>
                  <a:pt x="288" y="99"/>
                  <a:pt x="289" y="99"/>
                  <a:pt x="288" y="98"/>
                </a:cubicBezTo>
                <a:cubicBezTo>
                  <a:pt x="289" y="99"/>
                  <a:pt x="290" y="100"/>
                  <a:pt x="290" y="99"/>
                </a:cubicBezTo>
                <a:cubicBezTo>
                  <a:pt x="288" y="98"/>
                  <a:pt x="292" y="99"/>
                  <a:pt x="290" y="98"/>
                </a:cubicBezTo>
                <a:cubicBezTo>
                  <a:pt x="290" y="99"/>
                  <a:pt x="287" y="97"/>
                  <a:pt x="288" y="97"/>
                </a:cubicBezTo>
                <a:cubicBezTo>
                  <a:pt x="291" y="99"/>
                  <a:pt x="288" y="97"/>
                  <a:pt x="288" y="96"/>
                </a:cubicBezTo>
                <a:cubicBezTo>
                  <a:pt x="289" y="98"/>
                  <a:pt x="290" y="97"/>
                  <a:pt x="291" y="98"/>
                </a:cubicBezTo>
                <a:cubicBezTo>
                  <a:pt x="290" y="97"/>
                  <a:pt x="292" y="97"/>
                  <a:pt x="291" y="96"/>
                </a:cubicBezTo>
                <a:cubicBezTo>
                  <a:pt x="292" y="97"/>
                  <a:pt x="292" y="98"/>
                  <a:pt x="293" y="97"/>
                </a:cubicBezTo>
                <a:cubicBezTo>
                  <a:pt x="292" y="97"/>
                  <a:pt x="292" y="97"/>
                  <a:pt x="293" y="97"/>
                </a:cubicBezTo>
                <a:cubicBezTo>
                  <a:pt x="290" y="96"/>
                  <a:pt x="290" y="95"/>
                  <a:pt x="290" y="93"/>
                </a:cubicBezTo>
                <a:cubicBezTo>
                  <a:pt x="290" y="94"/>
                  <a:pt x="291" y="94"/>
                  <a:pt x="291" y="94"/>
                </a:cubicBezTo>
                <a:cubicBezTo>
                  <a:pt x="291" y="94"/>
                  <a:pt x="290" y="94"/>
                  <a:pt x="291" y="94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1" y="94"/>
                  <a:pt x="291" y="95"/>
                  <a:pt x="292" y="96"/>
                </a:cubicBezTo>
                <a:cubicBezTo>
                  <a:pt x="292" y="96"/>
                  <a:pt x="293" y="96"/>
                  <a:pt x="293" y="97"/>
                </a:cubicBezTo>
                <a:cubicBezTo>
                  <a:pt x="293" y="96"/>
                  <a:pt x="294" y="96"/>
                  <a:pt x="292" y="95"/>
                </a:cubicBezTo>
                <a:cubicBezTo>
                  <a:pt x="292" y="93"/>
                  <a:pt x="295" y="96"/>
                  <a:pt x="295" y="95"/>
                </a:cubicBezTo>
                <a:cubicBezTo>
                  <a:pt x="294" y="95"/>
                  <a:pt x="292" y="93"/>
                  <a:pt x="291" y="92"/>
                </a:cubicBezTo>
                <a:cubicBezTo>
                  <a:pt x="293" y="93"/>
                  <a:pt x="293" y="92"/>
                  <a:pt x="292" y="91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3" y="92"/>
                  <a:pt x="294" y="91"/>
                  <a:pt x="295" y="92"/>
                </a:cubicBezTo>
                <a:cubicBezTo>
                  <a:pt x="294" y="92"/>
                  <a:pt x="296" y="94"/>
                  <a:pt x="293" y="93"/>
                </a:cubicBezTo>
                <a:cubicBezTo>
                  <a:pt x="295" y="94"/>
                  <a:pt x="294" y="94"/>
                  <a:pt x="295" y="95"/>
                </a:cubicBezTo>
                <a:cubicBezTo>
                  <a:pt x="295" y="95"/>
                  <a:pt x="295" y="94"/>
                  <a:pt x="296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7" y="94"/>
                  <a:pt x="296" y="93"/>
                  <a:pt x="295" y="92"/>
                </a:cubicBezTo>
                <a:cubicBezTo>
                  <a:pt x="298" y="94"/>
                  <a:pt x="297" y="91"/>
                  <a:pt x="297" y="90"/>
                </a:cubicBezTo>
                <a:cubicBezTo>
                  <a:pt x="296" y="91"/>
                  <a:pt x="296" y="88"/>
                  <a:pt x="295" y="89"/>
                </a:cubicBezTo>
                <a:cubicBezTo>
                  <a:pt x="297" y="90"/>
                  <a:pt x="294" y="89"/>
                  <a:pt x="293" y="89"/>
                </a:cubicBezTo>
                <a:cubicBezTo>
                  <a:pt x="294" y="87"/>
                  <a:pt x="295" y="85"/>
                  <a:pt x="295" y="83"/>
                </a:cubicBezTo>
                <a:cubicBezTo>
                  <a:pt x="296" y="82"/>
                  <a:pt x="296" y="81"/>
                  <a:pt x="296" y="80"/>
                </a:cubicBezTo>
                <a:cubicBezTo>
                  <a:pt x="297" y="79"/>
                  <a:pt x="297" y="78"/>
                  <a:pt x="297" y="76"/>
                </a:cubicBezTo>
                <a:cubicBezTo>
                  <a:pt x="300" y="76"/>
                  <a:pt x="302" y="76"/>
                  <a:pt x="303" y="75"/>
                </a:cubicBezTo>
                <a:cubicBezTo>
                  <a:pt x="303" y="73"/>
                  <a:pt x="302" y="72"/>
                  <a:pt x="302" y="71"/>
                </a:cubicBezTo>
                <a:cubicBezTo>
                  <a:pt x="302" y="71"/>
                  <a:pt x="301" y="70"/>
                  <a:pt x="301" y="69"/>
                </a:cubicBezTo>
                <a:cubicBezTo>
                  <a:pt x="301" y="68"/>
                  <a:pt x="301" y="68"/>
                  <a:pt x="300" y="67"/>
                </a:cubicBezTo>
                <a:cubicBezTo>
                  <a:pt x="300" y="67"/>
                  <a:pt x="299" y="66"/>
                  <a:pt x="299" y="66"/>
                </a:cubicBezTo>
                <a:cubicBezTo>
                  <a:pt x="299" y="65"/>
                  <a:pt x="300" y="65"/>
                  <a:pt x="300" y="65"/>
                </a:cubicBezTo>
                <a:cubicBezTo>
                  <a:pt x="299" y="65"/>
                  <a:pt x="300" y="64"/>
                  <a:pt x="300" y="64"/>
                </a:cubicBezTo>
                <a:cubicBezTo>
                  <a:pt x="297" y="65"/>
                  <a:pt x="300" y="62"/>
                  <a:pt x="299" y="63"/>
                </a:cubicBezTo>
                <a:cubicBezTo>
                  <a:pt x="299" y="63"/>
                  <a:pt x="298" y="63"/>
                  <a:pt x="298" y="63"/>
                </a:cubicBezTo>
                <a:cubicBezTo>
                  <a:pt x="298" y="63"/>
                  <a:pt x="297" y="63"/>
                  <a:pt x="297" y="63"/>
                </a:cubicBezTo>
                <a:cubicBezTo>
                  <a:pt x="299" y="62"/>
                  <a:pt x="297" y="62"/>
                  <a:pt x="297" y="62"/>
                </a:cubicBezTo>
                <a:cubicBezTo>
                  <a:pt x="297" y="62"/>
                  <a:pt x="298" y="61"/>
                  <a:pt x="298" y="61"/>
                </a:cubicBezTo>
                <a:cubicBezTo>
                  <a:pt x="295" y="62"/>
                  <a:pt x="297" y="62"/>
                  <a:pt x="296" y="63"/>
                </a:cubicBezTo>
                <a:cubicBezTo>
                  <a:pt x="295" y="62"/>
                  <a:pt x="294" y="62"/>
                  <a:pt x="293" y="62"/>
                </a:cubicBezTo>
                <a:cubicBezTo>
                  <a:pt x="294" y="62"/>
                  <a:pt x="294" y="62"/>
                  <a:pt x="295" y="62"/>
                </a:cubicBezTo>
                <a:cubicBezTo>
                  <a:pt x="295" y="61"/>
                  <a:pt x="293" y="62"/>
                  <a:pt x="293" y="61"/>
                </a:cubicBezTo>
                <a:cubicBezTo>
                  <a:pt x="295" y="61"/>
                  <a:pt x="294" y="60"/>
                  <a:pt x="294" y="59"/>
                </a:cubicBezTo>
                <a:cubicBezTo>
                  <a:pt x="294" y="60"/>
                  <a:pt x="296" y="59"/>
                  <a:pt x="297" y="58"/>
                </a:cubicBezTo>
                <a:cubicBezTo>
                  <a:pt x="297" y="58"/>
                  <a:pt x="297" y="56"/>
                  <a:pt x="296" y="57"/>
                </a:cubicBezTo>
                <a:cubicBezTo>
                  <a:pt x="296" y="58"/>
                  <a:pt x="295" y="59"/>
                  <a:pt x="293" y="60"/>
                </a:cubicBezTo>
                <a:cubicBezTo>
                  <a:pt x="294" y="58"/>
                  <a:pt x="294" y="59"/>
                  <a:pt x="296" y="58"/>
                </a:cubicBezTo>
                <a:cubicBezTo>
                  <a:pt x="296" y="57"/>
                  <a:pt x="296" y="56"/>
                  <a:pt x="296" y="56"/>
                </a:cubicBezTo>
                <a:cubicBezTo>
                  <a:pt x="294" y="57"/>
                  <a:pt x="296" y="55"/>
                  <a:pt x="294" y="56"/>
                </a:cubicBezTo>
                <a:cubicBezTo>
                  <a:pt x="294" y="56"/>
                  <a:pt x="293" y="58"/>
                  <a:pt x="292" y="58"/>
                </a:cubicBezTo>
                <a:cubicBezTo>
                  <a:pt x="294" y="56"/>
                  <a:pt x="294" y="55"/>
                  <a:pt x="294" y="54"/>
                </a:cubicBezTo>
                <a:cubicBezTo>
                  <a:pt x="296" y="53"/>
                  <a:pt x="295" y="54"/>
                  <a:pt x="297" y="52"/>
                </a:cubicBezTo>
                <a:cubicBezTo>
                  <a:pt x="296" y="52"/>
                  <a:pt x="296" y="51"/>
                  <a:pt x="295" y="52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4" y="53"/>
                  <a:pt x="294" y="51"/>
                  <a:pt x="296" y="51"/>
                </a:cubicBezTo>
                <a:cubicBezTo>
                  <a:pt x="295" y="50"/>
                  <a:pt x="295" y="50"/>
                  <a:pt x="295" y="50"/>
                </a:cubicBezTo>
                <a:cubicBezTo>
                  <a:pt x="294" y="51"/>
                  <a:pt x="294" y="51"/>
                  <a:pt x="293" y="50"/>
                </a:cubicBezTo>
                <a:cubicBezTo>
                  <a:pt x="293" y="50"/>
                  <a:pt x="293" y="49"/>
                  <a:pt x="291" y="50"/>
                </a:cubicBezTo>
                <a:cubicBezTo>
                  <a:pt x="293" y="48"/>
                  <a:pt x="291" y="50"/>
                  <a:pt x="291" y="50"/>
                </a:cubicBezTo>
                <a:cubicBezTo>
                  <a:pt x="292" y="49"/>
                  <a:pt x="292" y="48"/>
                  <a:pt x="293" y="47"/>
                </a:cubicBezTo>
                <a:cubicBezTo>
                  <a:pt x="292" y="47"/>
                  <a:pt x="291" y="47"/>
                  <a:pt x="290" y="48"/>
                </a:cubicBezTo>
                <a:cubicBezTo>
                  <a:pt x="289" y="49"/>
                  <a:pt x="291" y="48"/>
                  <a:pt x="290" y="49"/>
                </a:cubicBezTo>
                <a:cubicBezTo>
                  <a:pt x="290" y="49"/>
                  <a:pt x="289" y="49"/>
                  <a:pt x="289" y="49"/>
                </a:cubicBezTo>
                <a:cubicBezTo>
                  <a:pt x="290" y="47"/>
                  <a:pt x="292" y="46"/>
                  <a:pt x="291" y="47"/>
                </a:cubicBezTo>
                <a:cubicBezTo>
                  <a:pt x="290" y="46"/>
                  <a:pt x="289" y="50"/>
                  <a:pt x="288" y="49"/>
                </a:cubicBezTo>
                <a:cubicBezTo>
                  <a:pt x="288" y="48"/>
                  <a:pt x="288" y="47"/>
                  <a:pt x="289" y="47"/>
                </a:cubicBezTo>
                <a:cubicBezTo>
                  <a:pt x="289" y="47"/>
                  <a:pt x="289" y="47"/>
                  <a:pt x="290" y="46"/>
                </a:cubicBezTo>
                <a:cubicBezTo>
                  <a:pt x="288" y="45"/>
                  <a:pt x="286" y="47"/>
                  <a:pt x="287" y="45"/>
                </a:cubicBezTo>
                <a:cubicBezTo>
                  <a:pt x="286" y="45"/>
                  <a:pt x="285" y="48"/>
                  <a:pt x="284" y="48"/>
                </a:cubicBezTo>
                <a:cubicBezTo>
                  <a:pt x="284" y="48"/>
                  <a:pt x="284" y="47"/>
                  <a:pt x="284" y="47"/>
                </a:cubicBezTo>
                <a:cubicBezTo>
                  <a:pt x="285" y="46"/>
                  <a:pt x="284" y="48"/>
                  <a:pt x="285" y="47"/>
                </a:cubicBezTo>
                <a:cubicBezTo>
                  <a:pt x="285" y="46"/>
                  <a:pt x="286" y="46"/>
                  <a:pt x="286" y="46"/>
                </a:cubicBezTo>
                <a:cubicBezTo>
                  <a:pt x="285" y="46"/>
                  <a:pt x="285" y="45"/>
                  <a:pt x="285" y="44"/>
                </a:cubicBezTo>
                <a:cubicBezTo>
                  <a:pt x="285" y="45"/>
                  <a:pt x="284" y="45"/>
                  <a:pt x="284" y="46"/>
                </a:cubicBezTo>
                <a:cubicBezTo>
                  <a:pt x="284" y="45"/>
                  <a:pt x="285" y="45"/>
                  <a:pt x="285" y="44"/>
                </a:cubicBezTo>
                <a:cubicBezTo>
                  <a:pt x="284" y="44"/>
                  <a:pt x="283" y="44"/>
                  <a:pt x="284" y="43"/>
                </a:cubicBezTo>
                <a:cubicBezTo>
                  <a:pt x="281" y="44"/>
                  <a:pt x="281" y="41"/>
                  <a:pt x="279" y="43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8" y="45"/>
                  <a:pt x="278" y="45"/>
                  <a:pt x="277" y="46"/>
                </a:cubicBezTo>
                <a:cubicBezTo>
                  <a:pt x="277" y="45"/>
                  <a:pt x="279" y="43"/>
                  <a:pt x="279" y="43"/>
                </a:cubicBezTo>
                <a:cubicBezTo>
                  <a:pt x="277" y="45"/>
                  <a:pt x="278" y="43"/>
                  <a:pt x="278" y="42"/>
                </a:cubicBezTo>
                <a:cubicBezTo>
                  <a:pt x="277" y="43"/>
                  <a:pt x="276" y="42"/>
                  <a:pt x="275" y="44"/>
                </a:cubicBezTo>
                <a:cubicBezTo>
                  <a:pt x="275" y="41"/>
                  <a:pt x="272" y="41"/>
                  <a:pt x="275" y="36"/>
                </a:cubicBezTo>
                <a:cubicBezTo>
                  <a:pt x="273" y="36"/>
                  <a:pt x="272" y="36"/>
                  <a:pt x="271" y="37"/>
                </a:cubicBezTo>
                <a:cubicBezTo>
                  <a:pt x="270" y="37"/>
                  <a:pt x="269" y="37"/>
                  <a:pt x="268" y="36"/>
                </a:cubicBezTo>
                <a:cubicBezTo>
                  <a:pt x="267" y="38"/>
                  <a:pt x="268" y="36"/>
                  <a:pt x="268" y="36"/>
                </a:cubicBezTo>
                <a:cubicBezTo>
                  <a:pt x="267" y="36"/>
                  <a:pt x="267" y="37"/>
                  <a:pt x="267" y="37"/>
                </a:cubicBezTo>
                <a:cubicBezTo>
                  <a:pt x="267" y="36"/>
                  <a:pt x="266" y="36"/>
                  <a:pt x="266" y="35"/>
                </a:cubicBezTo>
                <a:cubicBezTo>
                  <a:pt x="266" y="36"/>
                  <a:pt x="264" y="36"/>
                  <a:pt x="263" y="36"/>
                </a:cubicBezTo>
                <a:cubicBezTo>
                  <a:pt x="262" y="36"/>
                  <a:pt x="261" y="36"/>
                  <a:pt x="261" y="35"/>
                </a:cubicBezTo>
                <a:cubicBezTo>
                  <a:pt x="261" y="35"/>
                  <a:pt x="260" y="36"/>
                  <a:pt x="260" y="36"/>
                </a:cubicBezTo>
                <a:cubicBezTo>
                  <a:pt x="260" y="35"/>
                  <a:pt x="259" y="36"/>
                  <a:pt x="258" y="36"/>
                </a:cubicBezTo>
                <a:cubicBezTo>
                  <a:pt x="257" y="36"/>
                  <a:pt x="256" y="36"/>
                  <a:pt x="255" y="35"/>
                </a:cubicBezTo>
                <a:cubicBezTo>
                  <a:pt x="255" y="36"/>
                  <a:pt x="255" y="37"/>
                  <a:pt x="254" y="38"/>
                </a:cubicBezTo>
                <a:cubicBezTo>
                  <a:pt x="254" y="38"/>
                  <a:pt x="254" y="39"/>
                  <a:pt x="253" y="39"/>
                </a:cubicBezTo>
                <a:cubicBezTo>
                  <a:pt x="254" y="37"/>
                  <a:pt x="252" y="39"/>
                  <a:pt x="253" y="36"/>
                </a:cubicBezTo>
                <a:cubicBezTo>
                  <a:pt x="252" y="37"/>
                  <a:pt x="252" y="37"/>
                  <a:pt x="251" y="37"/>
                </a:cubicBezTo>
                <a:cubicBezTo>
                  <a:pt x="250" y="37"/>
                  <a:pt x="249" y="37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7"/>
                  <a:pt x="249" y="37"/>
                  <a:pt x="249" y="37"/>
                </a:cubicBezTo>
                <a:cubicBezTo>
                  <a:pt x="249" y="37"/>
                  <a:pt x="249" y="37"/>
                  <a:pt x="249" y="37"/>
                </a:cubicBezTo>
                <a:cubicBezTo>
                  <a:pt x="249" y="37"/>
                  <a:pt x="249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ubicBezTo>
                  <a:pt x="248" y="36"/>
                  <a:pt x="249" y="36"/>
                  <a:pt x="249" y="36"/>
                </a:cubicBezTo>
                <a:cubicBezTo>
                  <a:pt x="249" y="36"/>
                  <a:pt x="248" y="36"/>
                  <a:pt x="248" y="36"/>
                </a:cubicBezTo>
                <a:cubicBezTo>
                  <a:pt x="248" y="36"/>
                  <a:pt x="248" y="36"/>
                  <a:pt x="248" y="36"/>
                </a:cubicBezTo>
                <a:cubicBezTo>
                  <a:pt x="250" y="35"/>
                  <a:pt x="248" y="36"/>
                  <a:pt x="249" y="35"/>
                </a:cubicBezTo>
                <a:cubicBezTo>
                  <a:pt x="248" y="35"/>
                  <a:pt x="248" y="36"/>
                  <a:pt x="247" y="36"/>
                </a:cubicBezTo>
                <a:cubicBezTo>
                  <a:pt x="247" y="36"/>
                  <a:pt x="249" y="35"/>
                  <a:pt x="249" y="35"/>
                </a:cubicBezTo>
                <a:cubicBezTo>
                  <a:pt x="247" y="35"/>
                  <a:pt x="247" y="35"/>
                  <a:pt x="247" y="34"/>
                </a:cubicBezTo>
                <a:cubicBezTo>
                  <a:pt x="247" y="33"/>
                  <a:pt x="247" y="33"/>
                  <a:pt x="246" y="35"/>
                </a:cubicBezTo>
                <a:cubicBezTo>
                  <a:pt x="246" y="33"/>
                  <a:pt x="246" y="34"/>
                  <a:pt x="245" y="34"/>
                </a:cubicBezTo>
                <a:cubicBezTo>
                  <a:pt x="245" y="34"/>
                  <a:pt x="244" y="34"/>
                  <a:pt x="245" y="32"/>
                </a:cubicBezTo>
                <a:cubicBezTo>
                  <a:pt x="244" y="35"/>
                  <a:pt x="245" y="31"/>
                  <a:pt x="243" y="34"/>
                </a:cubicBezTo>
                <a:cubicBezTo>
                  <a:pt x="243" y="34"/>
                  <a:pt x="244" y="32"/>
                  <a:pt x="243" y="34"/>
                </a:cubicBezTo>
                <a:cubicBezTo>
                  <a:pt x="244" y="33"/>
                  <a:pt x="245" y="31"/>
                  <a:pt x="244" y="31"/>
                </a:cubicBezTo>
                <a:cubicBezTo>
                  <a:pt x="244" y="31"/>
                  <a:pt x="244" y="33"/>
                  <a:pt x="243" y="33"/>
                </a:cubicBezTo>
                <a:cubicBezTo>
                  <a:pt x="244" y="32"/>
                  <a:pt x="243" y="33"/>
                  <a:pt x="243" y="34"/>
                </a:cubicBezTo>
                <a:cubicBezTo>
                  <a:pt x="244" y="31"/>
                  <a:pt x="243" y="33"/>
                  <a:pt x="243" y="32"/>
                </a:cubicBezTo>
                <a:cubicBezTo>
                  <a:pt x="243" y="33"/>
                  <a:pt x="243" y="33"/>
                  <a:pt x="243" y="34"/>
                </a:cubicBezTo>
                <a:cubicBezTo>
                  <a:pt x="243" y="34"/>
                  <a:pt x="243" y="31"/>
                  <a:pt x="242" y="34"/>
                </a:cubicBezTo>
                <a:cubicBezTo>
                  <a:pt x="243" y="30"/>
                  <a:pt x="243" y="31"/>
                  <a:pt x="242" y="33"/>
                </a:cubicBezTo>
                <a:cubicBezTo>
                  <a:pt x="242" y="32"/>
                  <a:pt x="243" y="31"/>
                  <a:pt x="243" y="31"/>
                </a:cubicBezTo>
                <a:cubicBezTo>
                  <a:pt x="242" y="33"/>
                  <a:pt x="243" y="29"/>
                  <a:pt x="242" y="30"/>
                </a:cubicBezTo>
                <a:cubicBezTo>
                  <a:pt x="242" y="31"/>
                  <a:pt x="242" y="31"/>
                  <a:pt x="242" y="32"/>
                </a:cubicBezTo>
                <a:cubicBezTo>
                  <a:pt x="242" y="31"/>
                  <a:pt x="242" y="32"/>
                  <a:pt x="241" y="33"/>
                </a:cubicBezTo>
                <a:cubicBezTo>
                  <a:pt x="242" y="31"/>
                  <a:pt x="242" y="31"/>
                  <a:pt x="242" y="30"/>
                </a:cubicBezTo>
                <a:cubicBezTo>
                  <a:pt x="242" y="29"/>
                  <a:pt x="241" y="34"/>
                  <a:pt x="242" y="31"/>
                </a:cubicBezTo>
                <a:cubicBezTo>
                  <a:pt x="242" y="30"/>
                  <a:pt x="241" y="32"/>
                  <a:pt x="241" y="31"/>
                </a:cubicBezTo>
                <a:cubicBezTo>
                  <a:pt x="241" y="33"/>
                  <a:pt x="241" y="34"/>
                  <a:pt x="240" y="35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41" y="32"/>
                  <a:pt x="241" y="32"/>
                  <a:pt x="241" y="31"/>
                </a:cubicBezTo>
                <a:cubicBezTo>
                  <a:pt x="241" y="31"/>
                  <a:pt x="241" y="32"/>
                  <a:pt x="241" y="32"/>
                </a:cubicBezTo>
                <a:cubicBezTo>
                  <a:pt x="242" y="30"/>
                  <a:pt x="241" y="30"/>
                  <a:pt x="241" y="29"/>
                </a:cubicBezTo>
                <a:cubicBezTo>
                  <a:pt x="241" y="30"/>
                  <a:pt x="241" y="32"/>
                  <a:pt x="241" y="32"/>
                </a:cubicBezTo>
                <a:cubicBezTo>
                  <a:pt x="241" y="32"/>
                  <a:pt x="241" y="32"/>
                  <a:pt x="241" y="31"/>
                </a:cubicBezTo>
                <a:cubicBezTo>
                  <a:pt x="241" y="31"/>
                  <a:pt x="241" y="30"/>
                  <a:pt x="240" y="32"/>
                </a:cubicBezTo>
                <a:cubicBezTo>
                  <a:pt x="241" y="29"/>
                  <a:pt x="240" y="32"/>
                  <a:pt x="241" y="30"/>
                </a:cubicBezTo>
                <a:cubicBezTo>
                  <a:pt x="240" y="32"/>
                  <a:pt x="241" y="29"/>
                  <a:pt x="240" y="32"/>
                </a:cubicBezTo>
                <a:cubicBezTo>
                  <a:pt x="240" y="31"/>
                  <a:pt x="240" y="30"/>
                  <a:pt x="240" y="30"/>
                </a:cubicBezTo>
                <a:cubicBezTo>
                  <a:pt x="240" y="30"/>
                  <a:pt x="240" y="31"/>
                  <a:pt x="240" y="31"/>
                </a:cubicBezTo>
                <a:cubicBezTo>
                  <a:pt x="240" y="30"/>
                  <a:pt x="240" y="29"/>
                  <a:pt x="240" y="29"/>
                </a:cubicBezTo>
                <a:cubicBezTo>
                  <a:pt x="240" y="30"/>
                  <a:pt x="240" y="29"/>
                  <a:pt x="240" y="29"/>
                </a:cubicBezTo>
                <a:cubicBezTo>
                  <a:pt x="239" y="33"/>
                  <a:pt x="240" y="29"/>
                  <a:pt x="240" y="29"/>
                </a:cubicBezTo>
                <a:cubicBezTo>
                  <a:pt x="239" y="30"/>
                  <a:pt x="239" y="31"/>
                  <a:pt x="239" y="31"/>
                </a:cubicBezTo>
                <a:cubicBezTo>
                  <a:pt x="240" y="29"/>
                  <a:pt x="239" y="30"/>
                  <a:pt x="239" y="31"/>
                </a:cubicBezTo>
                <a:cubicBezTo>
                  <a:pt x="239" y="30"/>
                  <a:pt x="239" y="30"/>
                  <a:pt x="239" y="29"/>
                </a:cubicBezTo>
                <a:cubicBezTo>
                  <a:pt x="238" y="32"/>
                  <a:pt x="238" y="29"/>
                  <a:pt x="238" y="32"/>
                </a:cubicBezTo>
                <a:cubicBezTo>
                  <a:pt x="238" y="32"/>
                  <a:pt x="238" y="31"/>
                  <a:pt x="238" y="30"/>
                </a:cubicBezTo>
                <a:cubicBezTo>
                  <a:pt x="238" y="31"/>
                  <a:pt x="238" y="30"/>
                  <a:pt x="238" y="32"/>
                </a:cubicBezTo>
                <a:cubicBezTo>
                  <a:pt x="238" y="28"/>
                  <a:pt x="237" y="34"/>
                  <a:pt x="237" y="31"/>
                </a:cubicBezTo>
                <a:cubicBezTo>
                  <a:pt x="237" y="30"/>
                  <a:pt x="237" y="34"/>
                  <a:pt x="237" y="34"/>
                </a:cubicBezTo>
                <a:cubicBezTo>
                  <a:pt x="237" y="33"/>
                  <a:pt x="237" y="32"/>
                  <a:pt x="237" y="32"/>
                </a:cubicBezTo>
                <a:cubicBezTo>
                  <a:pt x="237" y="31"/>
                  <a:pt x="236" y="33"/>
                  <a:pt x="236" y="31"/>
                </a:cubicBezTo>
                <a:cubicBezTo>
                  <a:pt x="236" y="33"/>
                  <a:pt x="236" y="32"/>
                  <a:pt x="236" y="34"/>
                </a:cubicBezTo>
                <a:cubicBezTo>
                  <a:pt x="236" y="32"/>
                  <a:pt x="236" y="32"/>
                  <a:pt x="236" y="32"/>
                </a:cubicBezTo>
                <a:cubicBezTo>
                  <a:pt x="235" y="34"/>
                  <a:pt x="236" y="35"/>
                  <a:pt x="236" y="36"/>
                </a:cubicBezTo>
                <a:cubicBezTo>
                  <a:pt x="235" y="34"/>
                  <a:pt x="236" y="34"/>
                  <a:pt x="235" y="32"/>
                </a:cubicBezTo>
                <a:cubicBezTo>
                  <a:pt x="235" y="32"/>
                  <a:pt x="235" y="32"/>
                  <a:pt x="235" y="30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35" y="32"/>
                  <a:pt x="235" y="33"/>
                  <a:pt x="235" y="33"/>
                </a:cubicBezTo>
                <a:cubicBezTo>
                  <a:pt x="235" y="31"/>
                  <a:pt x="235" y="35"/>
                  <a:pt x="235" y="32"/>
                </a:cubicBezTo>
                <a:cubicBezTo>
                  <a:pt x="235" y="32"/>
                  <a:pt x="235" y="31"/>
                  <a:pt x="235" y="31"/>
                </a:cubicBezTo>
                <a:cubicBezTo>
                  <a:pt x="235" y="32"/>
                  <a:pt x="235" y="31"/>
                  <a:pt x="235" y="31"/>
                </a:cubicBezTo>
                <a:cubicBezTo>
                  <a:pt x="235" y="32"/>
                  <a:pt x="235" y="33"/>
                  <a:pt x="235" y="33"/>
                </a:cubicBezTo>
                <a:cubicBezTo>
                  <a:pt x="235" y="32"/>
                  <a:pt x="235" y="33"/>
                  <a:pt x="235" y="31"/>
                </a:cubicBezTo>
                <a:cubicBezTo>
                  <a:pt x="235" y="31"/>
                  <a:pt x="235" y="32"/>
                  <a:pt x="235" y="33"/>
                </a:cubicBezTo>
                <a:cubicBezTo>
                  <a:pt x="234" y="32"/>
                  <a:pt x="234" y="32"/>
                  <a:pt x="234" y="31"/>
                </a:cubicBezTo>
                <a:cubicBezTo>
                  <a:pt x="234" y="30"/>
                  <a:pt x="234" y="34"/>
                  <a:pt x="234" y="31"/>
                </a:cubicBezTo>
                <a:cubicBezTo>
                  <a:pt x="234" y="31"/>
                  <a:pt x="234" y="33"/>
                  <a:pt x="234" y="33"/>
                </a:cubicBezTo>
                <a:cubicBezTo>
                  <a:pt x="234" y="32"/>
                  <a:pt x="233" y="30"/>
                  <a:pt x="234" y="33"/>
                </a:cubicBezTo>
                <a:cubicBezTo>
                  <a:pt x="234" y="34"/>
                  <a:pt x="233" y="30"/>
                  <a:pt x="233" y="33"/>
                </a:cubicBezTo>
                <a:cubicBezTo>
                  <a:pt x="233" y="33"/>
                  <a:pt x="233" y="34"/>
                  <a:pt x="234" y="35"/>
                </a:cubicBezTo>
                <a:cubicBezTo>
                  <a:pt x="234" y="35"/>
                  <a:pt x="234" y="37"/>
                  <a:pt x="234" y="35"/>
                </a:cubicBezTo>
                <a:cubicBezTo>
                  <a:pt x="234" y="34"/>
                  <a:pt x="233" y="33"/>
                  <a:pt x="233" y="31"/>
                </a:cubicBezTo>
                <a:cubicBezTo>
                  <a:pt x="233" y="33"/>
                  <a:pt x="233" y="32"/>
                  <a:pt x="233" y="34"/>
                </a:cubicBezTo>
                <a:cubicBezTo>
                  <a:pt x="233" y="33"/>
                  <a:pt x="233" y="33"/>
                  <a:pt x="232" y="32"/>
                </a:cubicBezTo>
                <a:cubicBezTo>
                  <a:pt x="233" y="30"/>
                  <a:pt x="233" y="30"/>
                  <a:pt x="233" y="30"/>
                </a:cubicBezTo>
                <a:cubicBezTo>
                  <a:pt x="232" y="31"/>
                  <a:pt x="232" y="31"/>
                  <a:pt x="231" y="32"/>
                </a:cubicBezTo>
                <a:cubicBezTo>
                  <a:pt x="232" y="30"/>
                  <a:pt x="231" y="29"/>
                  <a:pt x="230" y="29"/>
                </a:cubicBezTo>
                <a:cubicBezTo>
                  <a:pt x="230" y="29"/>
                  <a:pt x="229" y="30"/>
                  <a:pt x="229" y="31"/>
                </a:cubicBezTo>
                <a:cubicBezTo>
                  <a:pt x="229" y="31"/>
                  <a:pt x="229" y="31"/>
                  <a:pt x="228" y="31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29"/>
                  <a:pt x="227" y="28"/>
                  <a:pt x="226" y="28"/>
                </a:cubicBezTo>
                <a:cubicBezTo>
                  <a:pt x="225" y="28"/>
                  <a:pt x="224" y="28"/>
                  <a:pt x="224" y="28"/>
                </a:cubicBezTo>
                <a:cubicBezTo>
                  <a:pt x="223" y="27"/>
                  <a:pt x="223" y="27"/>
                  <a:pt x="222" y="27"/>
                </a:cubicBezTo>
                <a:cubicBezTo>
                  <a:pt x="220" y="27"/>
                  <a:pt x="217" y="28"/>
                  <a:pt x="216" y="30"/>
                </a:cubicBezTo>
                <a:cubicBezTo>
                  <a:pt x="216" y="27"/>
                  <a:pt x="212" y="28"/>
                  <a:pt x="212" y="30"/>
                </a:cubicBezTo>
                <a:cubicBezTo>
                  <a:pt x="211" y="30"/>
                  <a:pt x="211" y="30"/>
                  <a:pt x="210" y="30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8" y="30"/>
                  <a:pt x="208" y="30"/>
                  <a:pt x="207" y="29"/>
                </a:cubicBezTo>
                <a:cubicBezTo>
                  <a:pt x="206" y="29"/>
                  <a:pt x="204" y="29"/>
                  <a:pt x="203" y="28"/>
                </a:cubicBezTo>
                <a:cubicBezTo>
                  <a:pt x="203" y="28"/>
                  <a:pt x="203" y="28"/>
                  <a:pt x="203" y="29"/>
                </a:cubicBezTo>
                <a:cubicBezTo>
                  <a:pt x="202" y="27"/>
                  <a:pt x="202" y="29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6"/>
                  <a:pt x="199" y="25"/>
                  <a:pt x="200" y="27"/>
                </a:cubicBezTo>
                <a:cubicBezTo>
                  <a:pt x="198" y="25"/>
                  <a:pt x="197" y="25"/>
                  <a:pt x="196" y="26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96" y="24"/>
                  <a:pt x="196" y="25"/>
                  <a:pt x="195" y="26"/>
                </a:cubicBezTo>
                <a:cubicBezTo>
                  <a:pt x="195" y="23"/>
                  <a:pt x="193" y="25"/>
                  <a:pt x="192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2" y="24"/>
                  <a:pt x="192" y="23"/>
                </a:cubicBezTo>
                <a:cubicBezTo>
                  <a:pt x="187" y="26"/>
                  <a:pt x="185" y="20"/>
                  <a:pt x="182" y="24"/>
                </a:cubicBezTo>
                <a:cubicBezTo>
                  <a:pt x="181" y="22"/>
                  <a:pt x="180" y="23"/>
                  <a:pt x="178" y="23"/>
                </a:cubicBezTo>
                <a:cubicBezTo>
                  <a:pt x="176" y="23"/>
                  <a:pt x="175" y="23"/>
                  <a:pt x="174" y="20"/>
                </a:cubicBezTo>
                <a:cubicBezTo>
                  <a:pt x="174" y="24"/>
                  <a:pt x="171" y="19"/>
                  <a:pt x="171" y="23"/>
                </a:cubicBezTo>
                <a:cubicBezTo>
                  <a:pt x="171" y="23"/>
                  <a:pt x="170" y="20"/>
                  <a:pt x="169" y="22"/>
                </a:cubicBezTo>
                <a:cubicBezTo>
                  <a:pt x="169" y="21"/>
                  <a:pt x="170" y="19"/>
                  <a:pt x="169" y="20"/>
                </a:cubicBezTo>
                <a:cubicBezTo>
                  <a:pt x="169" y="19"/>
                  <a:pt x="170" y="22"/>
                  <a:pt x="169" y="22"/>
                </a:cubicBezTo>
                <a:cubicBezTo>
                  <a:pt x="169" y="20"/>
                  <a:pt x="169" y="22"/>
                  <a:pt x="168" y="22"/>
                </a:cubicBezTo>
                <a:cubicBezTo>
                  <a:pt x="169" y="20"/>
                  <a:pt x="167" y="21"/>
                  <a:pt x="167" y="20"/>
                </a:cubicBezTo>
                <a:cubicBezTo>
                  <a:pt x="167" y="21"/>
                  <a:pt x="167" y="22"/>
                  <a:pt x="167" y="22"/>
                </a:cubicBezTo>
                <a:cubicBezTo>
                  <a:pt x="166" y="22"/>
                  <a:pt x="166" y="19"/>
                  <a:pt x="165" y="22"/>
                </a:cubicBezTo>
                <a:cubicBezTo>
                  <a:pt x="164" y="18"/>
                  <a:pt x="164" y="19"/>
                  <a:pt x="162" y="21"/>
                </a:cubicBezTo>
                <a:cubicBezTo>
                  <a:pt x="162" y="20"/>
                  <a:pt x="163" y="19"/>
                  <a:pt x="162" y="19"/>
                </a:cubicBezTo>
                <a:cubicBezTo>
                  <a:pt x="161" y="21"/>
                  <a:pt x="161" y="17"/>
                  <a:pt x="160" y="18"/>
                </a:cubicBezTo>
                <a:cubicBezTo>
                  <a:pt x="160" y="18"/>
                  <a:pt x="160" y="19"/>
                  <a:pt x="160" y="20"/>
                </a:cubicBezTo>
                <a:cubicBezTo>
                  <a:pt x="160" y="18"/>
                  <a:pt x="159" y="20"/>
                  <a:pt x="159" y="20"/>
                </a:cubicBezTo>
                <a:cubicBezTo>
                  <a:pt x="159" y="19"/>
                  <a:pt x="159" y="19"/>
                  <a:pt x="159" y="17"/>
                </a:cubicBezTo>
                <a:cubicBezTo>
                  <a:pt x="158" y="16"/>
                  <a:pt x="158" y="22"/>
                  <a:pt x="158" y="18"/>
                </a:cubicBezTo>
                <a:cubicBezTo>
                  <a:pt x="158" y="18"/>
                  <a:pt x="158" y="19"/>
                  <a:pt x="157" y="18"/>
                </a:cubicBezTo>
                <a:cubicBezTo>
                  <a:pt x="157" y="20"/>
                  <a:pt x="157" y="21"/>
                  <a:pt x="156" y="22"/>
                </a:cubicBezTo>
                <a:cubicBezTo>
                  <a:pt x="157" y="21"/>
                  <a:pt x="156" y="22"/>
                  <a:pt x="156" y="21"/>
                </a:cubicBezTo>
                <a:cubicBezTo>
                  <a:pt x="157" y="19"/>
                  <a:pt x="157" y="19"/>
                  <a:pt x="157" y="18"/>
                </a:cubicBezTo>
                <a:cubicBezTo>
                  <a:pt x="156" y="18"/>
                  <a:pt x="156" y="20"/>
                  <a:pt x="156" y="20"/>
                </a:cubicBezTo>
                <a:cubicBezTo>
                  <a:pt x="157" y="17"/>
                  <a:pt x="156" y="17"/>
                  <a:pt x="155" y="16"/>
                </a:cubicBezTo>
                <a:cubicBezTo>
                  <a:pt x="155" y="17"/>
                  <a:pt x="155" y="19"/>
                  <a:pt x="155" y="19"/>
                </a:cubicBezTo>
                <a:cubicBezTo>
                  <a:pt x="154" y="19"/>
                  <a:pt x="154" y="19"/>
                  <a:pt x="155" y="17"/>
                </a:cubicBezTo>
                <a:cubicBezTo>
                  <a:pt x="154" y="18"/>
                  <a:pt x="154" y="17"/>
                  <a:pt x="153" y="18"/>
                </a:cubicBezTo>
                <a:cubicBezTo>
                  <a:pt x="153" y="16"/>
                  <a:pt x="152" y="18"/>
                  <a:pt x="152" y="16"/>
                </a:cubicBezTo>
                <a:cubicBezTo>
                  <a:pt x="151" y="18"/>
                  <a:pt x="151" y="15"/>
                  <a:pt x="150" y="18"/>
                </a:cubicBezTo>
                <a:cubicBezTo>
                  <a:pt x="150" y="17"/>
                  <a:pt x="150" y="16"/>
                  <a:pt x="150" y="16"/>
                </a:cubicBezTo>
                <a:cubicBezTo>
                  <a:pt x="150" y="16"/>
                  <a:pt x="150" y="17"/>
                  <a:pt x="150" y="17"/>
                </a:cubicBezTo>
                <a:cubicBezTo>
                  <a:pt x="150" y="17"/>
                  <a:pt x="150" y="16"/>
                  <a:pt x="150" y="16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48" y="19"/>
                  <a:pt x="148" y="15"/>
                  <a:pt x="147" y="15"/>
                </a:cubicBezTo>
                <a:cubicBezTo>
                  <a:pt x="147" y="16"/>
                  <a:pt x="147" y="17"/>
                  <a:pt x="147" y="17"/>
                </a:cubicBezTo>
                <a:cubicBezTo>
                  <a:pt x="148" y="15"/>
                  <a:pt x="147" y="15"/>
                  <a:pt x="146" y="16"/>
                </a:cubicBezTo>
                <a:cubicBezTo>
                  <a:pt x="146" y="15"/>
                  <a:pt x="145" y="16"/>
                  <a:pt x="145" y="14"/>
                </a:cubicBezTo>
                <a:cubicBezTo>
                  <a:pt x="143" y="17"/>
                  <a:pt x="142" y="14"/>
                  <a:pt x="139" y="16"/>
                </a:cubicBezTo>
                <a:cubicBezTo>
                  <a:pt x="140" y="16"/>
                  <a:pt x="140" y="15"/>
                  <a:pt x="140" y="14"/>
                </a:cubicBezTo>
                <a:cubicBezTo>
                  <a:pt x="139" y="15"/>
                  <a:pt x="139" y="14"/>
                  <a:pt x="138" y="16"/>
                </a:cubicBezTo>
                <a:cubicBezTo>
                  <a:pt x="138" y="12"/>
                  <a:pt x="135" y="17"/>
                  <a:pt x="136" y="14"/>
                </a:cubicBezTo>
                <a:cubicBezTo>
                  <a:pt x="136" y="13"/>
                  <a:pt x="135" y="17"/>
                  <a:pt x="135" y="16"/>
                </a:cubicBezTo>
                <a:cubicBezTo>
                  <a:pt x="135" y="16"/>
                  <a:pt x="135" y="15"/>
                  <a:pt x="135" y="15"/>
                </a:cubicBezTo>
                <a:cubicBezTo>
                  <a:pt x="132" y="13"/>
                  <a:pt x="131" y="15"/>
                  <a:pt x="130" y="13"/>
                </a:cubicBezTo>
                <a:cubicBezTo>
                  <a:pt x="129" y="15"/>
                  <a:pt x="128" y="13"/>
                  <a:pt x="127" y="15"/>
                </a:cubicBezTo>
                <a:cubicBezTo>
                  <a:pt x="127" y="13"/>
                  <a:pt x="127" y="13"/>
                  <a:pt x="126" y="12"/>
                </a:cubicBezTo>
                <a:cubicBezTo>
                  <a:pt x="125" y="14"/>
                  <a:pt x="125" y="15"/>
                  <a:pt x="124" y="17"/>
                </a:cubicBezTo>
                <a:cubicBezTo>
                  <a:pt x="125" y="14"/>
                  <a:pt x="126" y="14"/>
                  <a:pt x="126" y="12"/>
                </a:cubicBezTo>
                <a:cubicBezTo>
                  <a:pt x="125" y="12"/>
                  <a:pt x="125" y="12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3" y="12"/>
                  <a:pt x="124" y="13"/>
                  <a:pt x="123" y="13"/>
                </a:cubicBezTo>
                <a:cubicBezTo>
                  <a:pt x="124" y="11"/>
                  <a:pt x="122" y="14"/>
                  <a:pt x="123" y="12"/>
                </a:cubicBezTo>
                <a:cubicBezTo>
                  <a:pt x="123" y="12"/>
                  <a:pt x="123" y="11"/>
                  <a:pt x="123" y="11"/>
                </a:cubicBezTo>
                <a:cubicBezTo>
                  <a:pt x="123" y="12"/>
                  <a:pt x="123" y="11"/>
                  <a:pt x="122" y="11"/>
                </a:cubicBezTo>
                <a:cubicBezTo>
                  <a:pt x="122" y="12"/>
                  <a:pt x="122" y="13"/>
                  <a:pt x="122" y="13"/>
                </a:cubicBezTo>
                <a:cubicBezTo>
                  <a:pt x="122" y="12"/>
                  <a:pt x="121" y="13"/>
                  <a:pt x="122" y="11"/>
                </a:cubicBezTo>
                <a:cubicBezTo>
                  <a:pt x="121" y="10"/>
                  <a:pt x="121" y="11"/>
                  <a:pt x="120" y="12"/>
                </a:cubicBezTo>
                <a:cubicBezTo>
                  <a:pt x="120" y="11"/>
                  <a:pt x="120" y="11"/>
                  <a:pt x="120" y="10"/>
                </a:cubicBezTo>
                <a:cubicBezTo>
                  <a:pt x="120" y="9"/>
                  <a:pt x="117" y="12"/>
                  <a:pt x="118" y="10"/>
                </a:cubicBezTo>
                <a:cubicBezTo>
                  <a:pt x="117" y="9"/>
                  <a:pt x="117" y="11"/>
                  <a:pt x="117" y="11"/>
                </a:cubicBezTo>
                <a:cubicBezTo>
                  <a:pt x="117" y="10"/>
                  <a:pt x="114" y="8"/>
                  <a:pt x="114" y="11"/>
                </a:cubicBezTo>
                <a:cubicBezTo>
                  <a:pt x="113" y="11"/>
                  <a:pt x="114" y="7"/>
                  <a:pt x="113" y="10"/>
                </a:cubicBezTo>
                <a:cubicBezTo>
                  <a:pt x="113" y="10"/>
                  <a:pt x="112" y="11"/>
                  <a:pt x="113" y="12"/>
                </a:cubicBezTo>
                <a:cubicBezTo>
                  <a:pt x="112" y="11"/>
                  <a:pt x="111" y="14"/>
                  <a:pt x="112" y="12"/>
                </a:cubicBezTo>
                <a:cubicBezTo>
                  <a:pt x="113" y="12"/>
                  <a:pt x="112" y="10"/>
                  <a:pt x="113" y="8"/>
                </a:cubicBezTo>
                <a:cubicBezTo>
                  <a:pt x="112" y="10"/>
                  <a:pt x="111" y="9"/>
                  <a:pt x="110" y="10"/>
                </a:cubicBezTo>
                <a:cubicBezTo>
                  <a:pt x="109" y="9"/>
                  <a:pt x="109" y="8"/>
                  <a:pt x="108" y="7"/>
                </a:cubicBezTo>
                <a:cubicBezTo>
                  <a:pt x="108" y="8"/>
                  <a:pt x="108" y="9"/>
                  <a:pt x="108" y="9"/>
                </a:cubicBezTo>
                <a:cubicBezTo>
                  <a:pt x="107" y="9"/>
                  <a:pt x="108" y="8"/>
                  <a:pt x="107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6" y="9"/>
                  <a:pt x="107" y="6"/>
                  <a:pt x="107" y="8"/>
                </a:cubicBezTo>
                <a:cubicBezTo>
                  <a:pt x="106" y="8"/>
                  <a:pt x="105" y="5"/>
                  <a:pt x="104" y="7"/>
                </a:cubicBezTo>
                <a:cubicBezTo>
                  <a:pt x="103" y="5"/>
                  <a:pt x="101" y="6"/>
                  <a:pt x="99" y="7"/>
                </a:cubicBezTo>
                <a:cubicBezTo>
                  <a:pt x="99" y="6"/>
                  <a:pt x="100" y="5"/>
                  <a:pt x="99" y="5"/>
                </a:cubicBezTo>
                <a:cubicBezTo>
                  <a:pt x="99" y="5"/>
                  <a:pt x="99" y="6"/>
                  <a:pt x="98" y="6"/>
                </a:cubicBezTo>
                <a:cubicBezTo>
                  <a:pt x="99" y="5"/>
                  <a:pt x="98" y="6"/>
                  <a:pt x="98" y="4"/>
                </a:cubicBezTo>
                <a:cubicBezTo>
                  <a:pt x="98" y="5"/>
                  <a:pt x="97" y="5"/>
                  <a:pt x="96" y="6"/>
                </a:cubicBezTo>
                <a:cubicBezTo>
                  <a:pt x="97" y="4"/>
                  <a:pt x="95" y="6"/>
                  <a:pt x="94" y="6"/>
                </a:cubicBezTo>
                <a:cubicBezTo>
                  <a:pt x="95" y="3"/>
                  <a:pt x="93" y="5"/>
                  <a:pt x="92" y="5"/>
                </a:cubicBezTo>
                <a:cubicBezTo>
                  <a:pt x="92" y="5"/>
                  <a:pt x="92" y="4"/>
                  <a:pt x="92" y="4"/>
                </a:cubicBezTo>
                <a:cubicBezTo>
                  <a:pt x="92" y="5"/>
                  <a:pt x="92" y="3"/>
                  <a:pt x="91" y="3"/>
                </a:cubicBezTo>
                <a:cubicBezTo>
                  <a:pt x="91" y="4"/>
                  <a:pt x="89" y="5"/>
                  <a:pt x="90" y="3"/>
                </a:cubicBezTo>
                <a:cubicBezTo>
                  <a:pt x="89" y="2"/>
                  <a:pt x="88" y="1"/>
                  <a:pt x="86" y="4"/>
                </a:cubicBezTo>
                <a:cubicBezTo>
                  <a:pt x="88" y="0"/>
                  <a:pt x="85" y="3"/>
                  <a:pt x="85" y="1"/>
                </a:cubicBezTo>
                <a:cubicBezTo>
                  <a:pt x="84" y="3"/>
                  <a:pt x="83" y="2"/>
                  <a:pt x="82" y="1"/>
                </a:cubicBezTo>
                <a:cubicBezTo>
                  <a:pt x="81" y="2"/>
                  <a:pt x="81" y="2"/>
                  <a:pt x="81" y="3"/>
                </a:cubicBezTo>
                <a:cubicBezTo>
                  <a:pt x="81" y="2"/>
                  <a:pt x="81" y="2"/>
                  <a:pt x="81" y="1"/>
                </a:cubicBezTo>
                <a:cubicBezTo>
                  <a:pt x="79" y="0"/>
                  <a:pt x="77" y="1"/>
                  <a:pt x="75" y="2"/>
                </a:cubicBezTo>
                <a:cubicBezTo>
                  <a:pt x="75" y="2"/>
                  <a:pt x="74" y="3"/>
                  <a:pt x="73" y="3"/>
                </a:cubicBezTo>
                <a:cubicBezTo>
                  <a:pt x="72" y="4"/>
                  <a:pt x="72" y="4"/>
                  <a:pt x="71" y="5"/>
                </a:cubicBezTo>
                <a:cubicBezTo>
                  <a:pt x="71" y="4"/>
                  <a:pt x="70" y="5"/>
                  <a:pt x="71" y="7"/>
                </a:cubicBezTo>
                <a:cubicBezTo>
                  <a:pt x="70" y="7"/>
                  <a:pt x="70" y="6"/>
                  <a:pt x="69" y="7"/>
                </a:cubicBezTo>
                <a:cubicBezTo>
                  <a:pt x="69" y="5"/>
                  <a:pt x="69" y="5"/>
                  <a:pt x="69" y="5"/>
                </a:cubicBezTo>
                <a:cubicBezTo>
                  <a:pt x="68" y="5"/>
                  <a:pt x="65" y="5"/>
                  <a:pt x="63" y="5"/>
                </a:cubicBezTo>
                <a:cubicBezTo>
                  <a:pt x="61" y="6"/>
                  <a:pt x="59" y="7"/>
                  <a:pt x="59" y="10"/>
                </a:cubicBezTo>
                <a:cubicBezTo>
                  <a:pt x="57" y="7"/>
                  <a:pt x="54" y="10"/>
                  <a:pt x="55" y="12"/>
                </a:cubicBezTo>
                <a:cubicBezTo>
                  <a:pt x="52" y="12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5" y="14"/>
                  <a:pt x="46" y="16"/>
                  <a:pt x="44" y="15"/>
                </a:cubicBezTo>
                <a:cubicBezTo>
                  <a:pt x="44" y="15"/>
                  <a:pt x="45" y="15"/>
                  <a:pt x="45" y="14"/>
                </a:cubicBezTo>
                <a:cubicBezTo>
                  <a:pt x="44" y="14"/>
                  <a:pt x="42" y="14"/>
                  <a:pt x="44" y="15"/>
                </a:cubicBezTo>
                <a:cubicBezTo>
                  <a:pt x="42" y="15"/>
                  <a:pt x="41" y="15"/>
                  <a:pt x="40" y="17"/>
                </a:cubicBezTo>
                <a:cubicBezTo>
                  <a:pt x="40" y="16"/>
                  <a:pt x="40" y="16"/>
                  <a:pt x="39" y="15"/>
                </a:cubicBezTo>
                <a:cubicBezTo>
                  <a:pt x="39" y="15"/>
                  <a:pt x="39" y="16"/>
                  <a:pt x="39" y="16"/>
                </a:cubicBezTo>
                <a:cubicBezTo>
                  <a:pt x="38" y="14"/>
                  <a:pt x="37" y="17"/>
                  <a:pt x="36" y="16"/>
                </a:cubicBezTo>
                <a:cubicBezTo>
                  <a:pt x="36" y="17"/>
                  <a:pt x="37" y="17"/>
                  <a:pt x="37" y="18"/>
                </a:cubicBezTo>
                <a:cubicBezTo>
                  <a:pt x="36" y="18"/>
                  <a:pt x="36" y="16"/>
                  <a:pt x="36" y="16"/>
                </a:cubicBezTo>
                <a:cubicBezTo>
                  <a:pt x="35" y="16"/>
                  <a:pt x="35" y="17"/>
                  <a:pt x="35" y="17"/>
                </a:cubicBezTo>
                <a:cubicBezTo>
                  <a:pt x="35" y="17"/>
                  <a:pt x="35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8"/>
                  <a:pt x="33" y="18"/>
                  <a:pt x="32" y="18"/>
                </a:cubicBezTo>
                <a:cubicBezTo>
                  <a:pt x="30" y="17"/>
                  <a:pt x="29" y="18"/>
                  <a:pt x="29" y="20"/>
                </a:cubicBezTo>
                <a:cubicBezTo>
                  <a:pt x="27" y="18"/>
                  <a:pt x="26" y="19"/>
                  <a:pt x="25" y="20"/>
                </a:cubicBezTo>
                <a:cubicBezTo>
                  <a:pt x="23" y="21"/>
                  <a:pt x="22" y="22"/>
                  <a:pt x="20" y="19"/>
                </a:cubicBezTo>
                <a:cubicBezTo>
                  <a:pt x="21" y="23"/>
                  <a:pt x="17" y="20"/>
                  <a:pt x="19" y="23"/>
                </a:cubicBezTo>
                <a:cubicBezTo>
                  <a:pt x="18" y="23"/>
                  <a:pt x="16" y="21"/>
                  <a:pt x="16" y="23"/>
                </a:cubicBezTo>
                <a:cubicBezTo>
                  <a:pt x="16" y="22"/>
                  <a:pt x="16" y="20"/>
                  <a:pt x="15" y="21"/>
                </a:cubicBezTo>
                <a:cubicBezTo>
                  <a:pt x="14" y="21"/>
                  <a:pt x="16" y="23"/>
                  <a:pt x="16" y="23"/>
                </a:cubicBezTo>
                <a:cubicBezTo>
                  <a:pt x="15" y="22"/>
                  <a:pt x="15" y="23"/>
                  <a:pt x="15" y="24"/>
                </a:cubicBezTo>
                <a:cubicBezTo>
                  <a:pt x="15" y="21"/>
                  <a:pt x="14" y="24"/>
                  <a:pt x="13" y="23"/>
                </a:cubicBezTo>
                <a:cubicBezTo>
                  <a:pt x="13" y="24"/>
                  <a:pt x="14" y="24"/>
                  <a:pt x="14" y="24"/>
                </a:cubicBezTo>
                <a:cubicBezTo>
                  <a:pt x="13" y="25"/>
                  <a:pt x="11" y="23"/>
                  <a:pt x="12" y="25"/>
                </a:cubicBezTo>
                <a:cubicBezTo>
                  <a:pt x="9" y="23"/>
                  <a:pt x="9" y="24"/>
                  <a:pt x="9" y="27"/>
                </a:cubicBezTo>
                <a:cubicBezTo>
                  <a:pt x="9" y="26"/>
                  <a:pt x="8" y="25"/>
                  <a:pt x="7" y="25"/>
                </a:cubicBezTo>
                <a:cubicBezTo>
                  <a:pt x="8" y="26"/>
                  <a:pt x="7" y="26"/>
                  <a:pt x="6" y="26"/>
                </a:cubicBezTo>
                <a:cubicBezTo>
                  <a:pt x="5" y="27"/>
                  <a:pt x="4" y="27"/>
                  <a:pt x="4" y="27"/>
                </a:cubicBezTo>
                <a:cubicBezTo>
                  <a:pt x="5" y="28"/>
                  <a:pt x="5" y="27"/>
                  <a:pt x="6" y="28"/>
                </a:cubicBezTo>
                <a:cubicBezTo>
                  <a:pt x="5" y="28"/>
                  <a:pt x="5" y="28"/>
                  <a:pt x="5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4" y="30"/>
                  <a:pt x="4" y="29"/>
                  <a:pt x="3" y="29"/>
                </a:cubicBezTo>
                <a:cubicBezTo>
                  <a:pt x="1" y="30"/>
                  <a:pt x="6" y="31"/>
                  <a:pt x="2" y="30"/>
                </a:cubicBezTo>
                <a:cubicBezTo>
                  <a:pt x="2" y="31"/>
                  <a:pt x="3" y="32"/>
                  <a:pt x="2" y="33"/>
                </a:cubicBezTo>
                <a:cubicBezTo>
                  <a:pt x="4" y="33"/>
                  <a:pt x="5" y="34"/>
                  <a:pt x="6" y="34"/>
                </a:cubicBezTo>
                <a:cubicBezTo>
                  <a:pt x="5" y="34"/>
                  <a:pt x="5" y="35"/>
                  <a:pt x="4" y="35"/>
                </a:cubicBezTo>
                <a:cubicBezTo>
                  <a:pt x="3" y="34"/>
                  <a:pt x="2" y="33"/>
                  <a:pt x="1" y="34"/>
                </a:cubicBezTo>
                <a:cubicBezTo>
                  <a:pt x="2" y="35"/>
                  <a:pt x="3" y="35"/>
                  <a:pt x="3" y="35"/>
                </a:cubicBezTo>
                <a:cubicBezTo>
                  <a:pt x="0" y="34"/>
                  <a:pt x="0" y="37"/>
                  <a:pt x="0" y="38"/>
                </a:cubicBezTo>
                <a:cubicBezTo>
                  <a:pt x="0" y="38"/>
                  <a:pt x="1" y="38"/>
                  <a:pt x="1" y="38"/>
                </a:cubicBezTo>
                <a:cubicBezTo>
                  <a:pt x="2" y="38"/>
                  <a:pt x="2" y="37"/>
                  <a:pt x="3" y="38"/>
                </a:cubicBezTo>
                <a:cubicBezTo>
                  <a:pt x="2" y="39"/>
                  <a:pt x="2" y="40"/>
                  <a:pt x="1" y="39"/>
                </a:cubicBezTo>
                <a:cubicBezTo>
                  <a:pt x="1" y="40"/>
                  <a:pt x="2" y="40"/>
                  <a:pt x="2" y="41"/>
                </a:cubicBezTo>
                <a:cubicBezTo>
                  <a:pt x="2" y="41"/>
                  <a:pt x="2" y="42"/>
                  <a:pt x="3" y="42"/>
                </a:cubicBezTo>
                <a:cubicBezTo>
                  <a:pt x="2" y="42"/>
                  <a:pt x="2" y="43"/>
                  <a:pt x="3" y="43"/>
                </a:cubicBezTo>
                <a:cubicBezTo>
                  <a:pt x="3" y="44"/>
                  <a:pt x="3" y="44"/>
                  <a:pt x="3" y="45"/>
                </a:cubicBezTo>
                <a:cubicBezTo>
                  <a:pt x="4" y="44"/>
                  <a:pt x="4" y="45"/>
                  <a:pt x="4" y="45"/>
                </a:cubicBezTo>
                <a:cubicBezTo>
                  <a:pt x="4" y="46"/>
                  <a:pt x="4" y="46"/>
                  <a:pt x="5" y="45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46"/>
                  <a:pt x="5" y="46"/>
                  <a:pt x="5" y="46"/>
                </a:cubicBezTo>
                <a:cubicBezTo>
                  <a:pt x="4" y="47"/>
                  <a:pt x="4" y="47"/>
                  <a:pt x="4" y="48"/>
                </a:cubicBezTo>
                <a:cubicBezTo>
                  <a:pt x="5" y="47"/>
                  <a:pt x="5" y="48"/>
                  <a:pt x="5" y="49"/>
                </a:cubicBezTo>
                <a:cubicBezTo>
                  <a:pt x="6" y="48"/>
                  <a:pt x="6" y="48"/>
                  <a:pt x="7" y="48"/>
                </a:cubicBezTo>
                <a:cubicBezTo>
                  <a:pt x="7" y="48"/>
                  <a:pt x="7" y="48"/>
                  <a:pt x="7" y="49"/>
                </a:cubicBezTo>
                <a:cubicBezTo>
                  <a:pt x="7" y="49"/>
                  <a:pt x="7" y="51"/>
                  <a:pt x="7" y="51"/>
                </a:cubicBezTo>
                <a:cubicBezTo>
                  <a:pt x="8" y="50"/>
                  <a:pt x="9" y="49"/>
                  <a:pt x="9" y="50"/>
                </a:cubicBezTo>
                <a:cubicBezTo>
                  <a:pt x="7" y="51"/>
                  <a:pt x="8" y="51"/>
                  <a:pt x="9" y="50"/>
                </a:cubicBezTo>
                <a:cubicBezTo>
                  <a:pt x="9" y="51"/>
                  <a:pt x="10" y="51"/>
                  <a:pt x="9" y="53"/>
                </a:cubicBezTo>
                <a:cubicBezTo>
                  <a:pt x="11" y="52"/>
                  <a:pt x="12" y="52"/>
                  <a:pt x="13" y="53"/>
                </a:cubicBezTo>
                <a:cubicBezTo>
                  <a:pt x="14" y="53"/>
                  <a:pt x="15" y="54"/>
                  <a:pt x="16" y="53"/>
                </a:cubicBezTo>
                <a:cubicBezTo>
                  <a:pt x="16" y="53"/>
                  <a:pt x="16" y="54"/>
                  <a:pt x="15" y="54"/>
                </a:cubicBezTo>
                <a:cubicBezTo>
                  <a:pt x="16" y="54"/>
                  <a:pt x="16" y="55"/>
                  <a:pt x="18" y="53"/>
                </a:cubicBezTo>
                <a:cubicBezTo>
                  <a:pt x="16" y="57"/>
                  <a:pt x="21" y="53"/>
                  <a:pt x="19" y="55"/>
                </a:cubicBezTo>
                <a:cubicBezTo>
                  <a:pt x="19" y="56"/>
                  <a:pt x="20" y="53"/>
                  <a:pt x="21" y="53"/>
                </a:cubicBezTo>
                <a:cubicBezTo>
                  <a:pt x="20" y="54"/>
                  <a:pt x="20" y="55"/>
                  <a:pt x="20" y="55"/>
                </a:cubicBezTo>
                <a:cubicBezTo>
                  <a:pt x="22" y="57"/>
                  <a:pt x="24" y="55"/>
                  <a:pt x="24" y="58"/>
                </a:cubicBezTo>
                <a:cubicBezTo>
                  <a:pt x="25" y="57"/>
                  <a:pt x="25" y="57"/>
                  <a:pt x="26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6" y="57"/>
                  <a:pt x="26" y="57"/>
                  <a:pt x="27" y="56"/>
                </a:cubicBezTo>
                <a:cubicBezTo>
                  <a:pt x="26" y="57"/>
                  <a:pt x="26" y="58"/>
                  <a:pt x="26" y="58"/>
                </a:cubicBezTo>
                <a:cubicBezTo>
                  <a:pt x="28" y="57"/>
                  <a:pt x="28" y="56"/>
                  <a:pt x="30" y="55"/>
                </a:cubicBezTo>
                <a:cubicBezTo>
                  <a:pt x="28" y="58"/>
                  <a:pt x="28" y="57"/>
                  <a:pt x="26" y="59"/>
                </a:cubicBezTo>
                <a:cubicBezTo>
                  <a:pt x="28" y="59"/>
                  <a:pt x="27" y="59"/>
                  <a:pt x="27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0"/>
                  <a:pt x="29" y="59"/>
                  <a:pt x="29" y="59"/>
                </a:cubicBezTo>
                <a:cubicBezTo>
                  <a:pt x="28" y="61"/>
                  <a:pt x="31" y="58"/>
                  <a:pt x="29" y="60"/>
                </a:cubicBezTo>
                <a:cubicBezTo>
                  <a:pt x="29" y="60"/>
                  <a:pt x="28" y="61"/>
                  <a:pt x="28" y="61"/>
                </a:cubicBezTo>
                <a:cubicBezTo>
                  <a:pt x="29" y="60"/>
                  <a:pt x="29" y="61"/>
                  <a:pt x="29" y="61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1" y="60"/>
                  <a:pt x="29" y="61"/>
                </a:cubicBezTo>
                <a:cubicBezTo>
                  <a:pt x="30" y="62"/>
                  <a:pt x="30" y="62"/>
                  <a:pt x="32" y="61"/>
                </a:cubicBezTo>
                <a:cubicBezTo>
                  <a:pt x="31" y="62"/>
                  <a:pt x="31" y="62"/>
                  <a:pt x="31" y="63"/>
                </a:cubicBezTo>
                <a:cubicBezTo>
                  <a:pt x="31" y="64"/>
                  <a:pt x="34" y="62"/>
                  <a:pt x="32" y="64"/>
                </a:cubicBezTo>
                <a:cubicBezTo>
                  <a:pt x="33" y="65"/>
                  <a:pt x="34" y="63"/>
                  <a:pt x="34" y="63"/>
                </a:cubicBezTo>
                <a:cubicBezTo>
                  <a:pt x="34" y="64"/>
                  <a:pt x="35" y="67"/>
                  <a:pt x="36" y="64"/>
                </a:cubicBezTo>
                <a:cubicBezTo>
                  <a:pt x="37" y="64"/>
                  <a:pt x="35" y="67"/>
                  <a:pt x="37" y="66"/>
                </a:cubicBezTo>
                <a:cubicBezTo>
                  <a:pt x="37" y="65"/>
                  <a:pt x="38" y="65"/>
                  <a:pt x="38" y="64"/>
                </a:cubicBezTo>
                <a:cubicBezTo>
                  <a:pt x="38" y="64"/>
                  <a:pt x="40" y="63"/>
                  <a:pt x="39" y="64"/>
                </a:cubicBezTo>
                <a:cubicBezTo>
                  <a:pt x="38" y="64"/>
                  <a:pt x="37" y="65"/>
                  <a:pt x="36" y="67"/>
                </a:cubicBezTo>
                <a:cubicBezTo>
                  <a:pt x="38" y="66"/>
                  <a:pt x="38" y="67"/>
                  <a:pt x="39" y="66"/>
                </a:cubicBezTo>
                <a:cubicBezTo>
                  <a:pt x="39" y="67"/>
                  <a:pt x="39" y="68"/>
                  <a:pt x="39" y="69"/>
                </a:cubicBezTo>
                <a:cubicBezTo>
                  <a:pt x="40" y="69"/>
                  <a:pt x="40" y="68"/>
                  <a:pt x="41" y="68"/>
                </a:cubicBezTo>
                <a:cubicBezTo>
                  <a:pt x="41" y="68"/>
                  <a:pt x="40" y="69"/>
                  <a:pt x="40" y="70"/>
                </a:cubicBezTo>
                <a:cubicBezTo>
                  <a:pt x="41" y="71"/>
                  <a:pt x="41" y="71"/>
                  <a:pt x="41" y="71"/>
                </a:cubicBezTo>
                <a:cubicBezTo>
                  <a:pt x="43" y="69"/>
                  <a:pt x="40" y="71"/>
                  <a:pt x="41" y="69"/>
                </a:cubicBezTo>
                <a:cubicBezTo>
                  <a:pt x="42" y="70"/>
                  <a:pt x="41" y="72"/>
                  <a:pt x="43" y="71"/>
                </a:cubicBezTo>
                <a:cubicBezTo>
                  <a:pt x="43" y="73"/>
                  <a:pt x="45" y="73"/>
                  <a:pt x="47" y="74"/>
                </a:cubicBezTo>
                <a:cubicBezTo>
                  <a:pt x="46" y="74"/>
                  <a:pt x="45" y="74"/>
                  <a:pt x="45" y="75"/>
                </a:cubicBezTo>
                <a:cubicBezTo>
                  <a:pt x="46" y="75"/>
                  <a:pt x="46" y="75"/>
                  <a:pt x="47" y="74"/>
                </a:cubicBezTo>
                <a:cubicBezTo>
                  <a:pt x="46" y="75"/>
                  <a:pt x="47" y="75"/>
                  <a:pt x="46" y="76"/>
                </a:cubicBezTo>
                <a:cubicBezTo>
                  <a:pt x="46" y="76"/>
                  <a:pt x="47" y="76"/>
                  <a:pt x="47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9" y="75"/>
                </a:cubicBezTo>
                <a:cubicBezTo>
                  <a:pt x="48" y="76"/>
                  <a:pt x="48" y="76"/>
                  <a:pt x="49" y="76"/>
                </a:cubicBezTo>
                <a:cubicBezTo>
                  <a:pt x="49" y="76"/>
                  <a:pt x="50" y="76"/>
                  <a:pt x="50" y="76"/>
                </a:cubicBezTo>
                <a:cubicBezTo>
                  <a:pt x="48" y="78"/>
                  <a:pt x="50" y="77"/>
                  <a:pt x="51" y="77"/>
                </a:cubicBezTo>
                <a:cubicBezTo>
                  <a:pt x="49" y="79"/>
                  <a:pt x="52" y="78"/>
                  <a:pt x="50" y="79"/>
                </a:cubicBezTo>
                <a:cubicBezTo>
                  <a:pt x="52" y="78"/>
                  <a:pt x="50" y="80"/>
                  <a:pt x="51" y="80"/>
                </a:cubicBezTo>
                <a:cubicBezTo>
                  <a:pt x="52" y="80"/>
                  <a:pt x="54" y="80"/>
                  <a:pt x="52" y="81"/>
                </a:cubicBezTo>
                <a:cubicBezTo>
                  <a:pt x="52" y="82"/>
                  <a:pt x="53" y="83"/>
                  <a:pt x="55" y="82"/>
                </a:cubicBezTo>
                <a:cubicBezTo>
                  <a:pt x="52" y="84"/>
                  <a:pt x="56" y="83"/>
                  <a:pt x="55" y="84"/>
                </a:cubicBezTo>
                <a:cubicBezTo>
                  <a:pt x="57" y="83"/>
                  <a:pt x="57" y="85"/>
                  <a:pt x="57" y="86"/>
                </a:cubicBezTo>
                <a:cubicBezTo>
                  <a:pt x="58" y="86"/>
                  <a:pt x="59" y="85"/>
                  <a:pt x="59" y="85"/>
                </a:cubicBezTo>
                <a:cubicBezTo>
                  <a:pt x="59" y="86"/>
                  <a:pt x="58" y="86"/>
                  <a:pt x="58" y="86"/>
                </a:cubicBezTo>
                <a:cubicBezTo>
                  <a:pt x="59" y="87"/>
                  <a:pt x="60" y="88"/>
                  <a:pt x="62" y="88"/>
                </a:cubicBezTo>
                <a:cubicBezTo>
                  <a:pt x="61" y="90"/>
                  <a:pt x="60" y="92"/>
                  <a:pt x="61" y="92"/>
                </a:cubicBezTo>
                <a:cubicBezTo>
                  <a:pt x="61" y="91"/>
                  <a:pt x="62" y="91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4" y="94"/>
                  <a:pt x="64" y="96"/>
                  <a:pt x="65" y="96"/>
                </a:cubicBezTo>
                <a:cubicBezTo>
                  <a:pt x="64" y="94"/>
                  <a:pt x="65" y="94"/>
                  <a:pt x="65" y="94"/>
                </a:cubicBezTo>
                <a:close/>
                <a:moveTo>
                  <a:pt x="76" y="87"/>
                </a:moveTo>
                <a:cubicBezTo>
                  <a:pt x="76" y="86"/>
                  <a:pt x="76" y="85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5"/>
                  <a:pt x="76" y="86"/>
                  <a:pt x="76" y="87"/>
                </a:cubicBezTo>
                <a:close/>
                <a:moveTo>
                  <a:pt x="74" y="85"/>
                </a:moveTo>
                <a:cubicBezTo>
                  <a:pt x="74" y="86"/>
                  <a:pt x="73" y="86"/>
                  <a:pt x="72" y="85"/>
                </a:cubicBezTo>
                <a:cubicBezTo>
                  <a:pt x="73" y="85"/>
                  <a:pt x="73" y="85"/>
                  <a:pt x="74" y="85"/>
                </a:cubicBezTo>
                <a:close/>
                <a:moveTo>
                  <a:pt x="76" y="85"/>
                </a:moveTo>
                <a:cubicBezTo>
                  <a:pt x="76" y="85"/>
                  <a:pt x="76" y="85"/>
                  <a:pt x="76" y="85"/>
                </a:cubicBezTo>
                <a:cubicBezTo>
                  <a:pt x="75" y="84"/>
                  <a:pt x="75" y="84"/>
                  <a:pt x="75" y="85"/>
                </a:cubicBezTo>
                <a:cubicBezTo>
                  <a:pt x="75" y="85"/>
                  <a:pt x="74" y="85"/>
                  <a:pt x="74" y="84"/>
                </a:cubicBezTo>
                <a:cubicBezTo>
                  <a:pt x="74" y="85"/>
                  <a:pt x="74" y="85"/>
                  <a:pt x="74" y="85"/>
                </a:cubicBezTo>
                <a:cubicBezTo>
                  <a:pt x="73" y="83"/>
                  <a:pt x="75" y="85"/>
                  <a:pt x="74" y="83"/>
                </a:cubicBezTo>
                <a:cubicBezTo>
                  <a:pt x="75" y="84"/>
                  <a:pt x="75" y="84"/>
                  <a:pt x="76" y="85"/>
                </a:cubicBezTo>
                <a:cubicBezTo>
                  <a:pt x="76" y="85"/>
                  <a:pt x="76" y="85"/>
                  <a:pt x="76" y="85"/>
                </a:cubicBezTo>
                <a:close/>
                <a:moveTo>
                  <a:pt x="66" y="82"/>
                </a:moveTo>
                <a:cubicBezTo>
                  <a:pt x="66" y="82"/>
                  <a:pt x="66" y="82"/>
                  <a:pt x="66" y="82"/>
                </a:cubicBezTo>
                <a:cubicBezTo>
                  <a:pt x="67" y="83"/>
                  <a:pt x="67" y="83"/>
                  <a:pt x="66" y="82"/>
                </a:cubicBezTo>
                <a:close/>
                <a:moveTo>
                  <a:pt x="69" y="92"/>
                </a:moveTo>
                <a:cubicBezTo>
                  <a:pt x="69" y="92"/>
                  <a:pt x="69" y="92"/>
                  <a:pt x="69" y="91"/>
                </a:cubicBezTo>
                <a:cubicBezTo>
                  <a:pt x="69" y="92"/>
                  <a:pt x="69" y="92"/>
                  <a:pt x="7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69" y="92"/>
                  <a:pt x="69" y="92"/>
                  <a:pt x="69" y="92"/>
                </a:cubicBezTo>
                <a:close/>
                <a:moveTo>
                  <a:pt x="70" y="94"/>
                </a:moveTo>
                <a:cubicBezTo>
                  <a:pt x="70" y="93"/>
                  <a:pt x="70" y="93"/>
                  <a:pt x="70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3"/>
                  <a:pt x="70" y="93"/>
                  <a:pt x="71" y="93"/>
                </a:cubicBezTo>
                <a:cubicBezTo>
                  <a:pt x="70" y="93"/>
                  <a:pt x="70" y="93"/>
                  <a:pt x="70" y="94"/>
                </a:cubicBezTo>
                <a:close/>
                <a:moveTo>
                  <a:pt x="71" y="92"/>
                </a:move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lose/>
                <a:moveTo>
                  <a:pt x="71" y="92"/>
                </a:moveTo>
                <a:cubicBezTo>
                  <a:pt x="71" y="92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2" y="92"/>
                  <a:pt x="71" y="92"/>
                  <a:pt x="71" y="92"/>
                </a:cubicBezTo>
                <a:close/>
                <a:moveTo>
                  <a:pt x="101" y="97"/>
                </a:moveTo>
                <a:cubicBezTo>
                  <a:pt x="101" y="96"/>
                  <a:pt x="101" y="94"/>
                  <a:pt x="101" y="93"/>
                </a:cubicBezTo>
                <a:cubicBezTo>
                  <a:pt x="101" y="93"/>
                  <a:pt x="102" y="92"/>
                  <a:pt x="102" y="92"/>
                </a:cubicBezTo>
                <a:cubicBezTo>
                  <a:pt x="102" y="93"/>
                  <a:pt x="102" y="93"/>
                  <a:pt x="101" y="93"/>
                </a:cubicBezTo>
                <a:cubicBezTo>
                  <a:pt x="102" y="94"/>
                  <a:pt x="101" y="94"/>
                  <a:pt x="101" y="97"/>
                </a:cubicBezTo>
                <a:close/>
                <a:moveTo>
                  <a:pt x="112" y="96"/>
                </a:moveTo>
                <a:cubicBezTo>
                  <a:pt x="111" y="99"/>
                  <a:pt x="111" y="93"/>
                  <a:pt x="112" y="92"/>
                </a:cubicBezTo>
                <a:cubicBezTo>
                  <a:pt x="112" y="93"/>
                  <a:pt x="111" y="95"/>
                  <a:pt x="112" y="96"/>
                </a:cubicBezTo>
                <a:close/>
                <a:moveTo>
                  <a:pt x="167" y="108"/>
                </a:moveTo>
                <a:cubicBezTo>
                  <a:pt x="167" y="107"/>
                  <a:pt x="168" y="107"/>
                  <a:pt x="168" y="105"/>
                </a:cubicBezTo>
                <a:cubicBezTo>
                  <a:pt x="168" y="106"/>
                  <a:pt x="168" y="106"/>
                  <a:pt x="168" y="108"/>
                </a:cubicBezTo>
                <a:cubicBezTo>
                  <a:pt x="168" y="107"/>
                  <a:pt x="168" y="108"/>
                  <a:pt x="167" y="108"/>
                </a:cubicBezTo>
                <a:close/>
                <a:moveTo>
                  <a:pt x="169" y="111"/>
                </a:moveTo>
                <a:cubicBezTo>
                  <a:pt x="168" y="111"/>
                  <a:pt x="168" y="111"/>
                  <a:pt x="168" y="111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69" y="109"/>
                  <a:pt x="169" y="108"/>
                  <a:pt x="169" y="108"/>
                </a:cubicBezTo>
                <a:cubicBezTo>
                  <a:pt x="170" y="107"/>
                  <a:pt x="170" y="109"/>
                  <a:pt x="169" y="111"/>
                </a:cubicBezTo>
                <a:close/>
                <a:moveTo>
                  <a:pt x="173" y="108"/>
                </a:moveTo>
                <a:cubicBezTo>
                  <a:pt x="172" y="110"/>
                  <a:pt x="172" y="111"/>
                  <a:pt x="171" y="111"/>
                </a:cubicBezTo>
                <a:cubicBezTo>
                  <a:pt x="171" y="109"/>
                  <a:pt x="171" y="109"/>
                  <a:pt x="171" y="108"/>
                </a:cubicBezTo>
                <a:cubicBezTo>
                  <a:pt x="172" y="106"/>
                  <a:pt x="172" y="109"/>
                  <a:pt x="172" y="109"/>
                </a:cubicBezTo>
                <a:cubicBezTo>
                  <a:pt x="172" y="109"/>
                  <a:pt x="172" y="109"/>
                  <a:pt x="172" y="108"/>
                </a:cubicBezTo>
                <a:cubicBezTo>
                  <a:pt x="172" y="108"/>
                  <a:pt x="172" y="108"/>
                  <a:pt x="173" y="108"/>
                </a:cubicBezTo>
                <a:close/>
                <a:moveTo>
                  <a:pt x="234" y="117"/>
                </a:moveTo>
                <a:cubicBezTo>
                  <a:pt x="234" y="117"/>
                  <a:pt x="234" y="117"/>
                  <a:pt x="234" y="117"/>
                </a:cubicBezTo>
                <a:cubicBezTo>
                  <a:pt x="236" y="118"/>
                  <a:pt x="23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35" y="118"/>
                  <a:pt x="234" y="118"/>
                  <a:pt x="234" y="118"/>
                </a:cubicBezTo>
                <a:cubicBezTo>
                  <a:pt x="234" y="117"/>
                  <a:pt x="234" y="117"/>
                  <a:pt x="234" y="117"/>
                </a:cubicBezTo>
                <a:close/>
                <a:moveTo>
                  <a:pt x="232" y="118"/>
                </a:moveTo>
                <a:cubicBezTo>
                  <a:pt x="232" y="118"/>
                  <a:pt x="232" y="118"/>
                  <a:pt x="233" y="118"/>
                </a:cubicBezTo>
                <a:cubicBezTo>
                  <a:pt x="232" y="118"/>
                  <a:pt x="232" y="118"/>
                  <a:pt x="232" y="118"/>
                </a:cubicBezTo>
                <a:close/>
                <a:moveTo>
                  <a:pt x="233" y="118"/>
                </a:moveTo>
                <a:cubicBezTo>
                  <a:pt x="233" y="118"/>
                  <a:pt x="232" y="118"/>
                  <a:pt x="232" y="118"/>
                </a:cubicBezTo>
                <a:cubicBezTo>
                  <a:pt x="232" y="118"/>
                  <a:pt x="232" y="118"/>
                  <a:pt x="232" y="118"/>
                </a:cubicBezTo>
                <a:cubicBezTo>
                  <a:pt x="233" y="118"/>
                  <a:pt x="233" y="118"/>
                  <a:pt x="233" y="118"/>
                </a:cubicBezTo>
                <a:cubicBezTo>
                  <a:pt x="233" y="118"/>
                  <a:pt x="233" y="118"/>
                  <a:pt x="233" y="118"/>
                </a:cubicBezTo>
                <a:close/>
                <a:moveTo>
                  <a:pt x="233" y="118"/>
                </a:move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8"/>
                </a:cubicBezTo>
                <a:close/>
                <a:moveTo>
                  <a:pt x="259" y="120"/>
                </a:moveTo>
                <a:cubicBezTo>
                  <a:pt x="260" y="122"/>
                  <a:pt x="259" y="122"/>
                  <a:pt x="260" y="124"/>
                </a:cubicBezTo>
                <a:cubicBezTo>
                  <a:pt x="260" y="123"/>
                  <a:pt x="259" y="122"/>
                  <a:pt x="258" y="121"/>
                </a:cubicBezTo>
                <a:cubicBezTo>
                  <a:pt x="259" y="121"/>
                  <a:pt x="259" y="120"/>
                  <a:pt x="259" y="120"/>
                </a:cubicBezTo>
                <a:cubicBezTo>
                  <a:pt x="259" y="120"/>
                  <a:pt x="259" y="120"/>
                  <a:pt x="259" y="120"/>
                </a:cubicBezTo>
                <a:close/>
                <a:moveTo>
                  <a:pt x="271" y="116"/>
                </a:moveTo>
                <a:cubicBezTo>
                  <a:pt x="271" y="119"/>
                  <a:pt x="268" y="114"/>
                  <a:pt x="268" y="113"/>
                </a:cubicBezTo>
                <a:cubicBezTo>
                  <a:pt x="269" y="113"/>
                  <a:pt x="269" y="116"/>
                  <a:pt x="271" y="116"/>
                </a:cubicBezTo>
                <a:close/>
                <a:moveTo>
                  <a:pt x="291" y="59"/>
                </a:moveTo>
                <a:cubicBezTo>
                  <a:pt x="290" y="60"/>
                  <a:pt x="290" y="60"/>
                  <a:pt x="289" y="61"/>
                </a:cubicBezTo>
                <a:cubicBezTo>
                  <a:pt x="288" y="60"/>
                  <a:pt x="289" y="59"/>
                  <a:pt x="290" y="58"/>
                </a:cubicBezTo>
                <a:cubicBezTo>
                  <a:pt x="290" y="59"/>
                  <a:pt x="291" y="58"/>
                  <a:pt x="291" y="59"/>
                </a:cubicBezTo>
                <a:close/>
                <a:moveTo>
                  <a:pt x="292" y="56"/>
                </a:moveTo>
                <a:cubicBezTo>
                  <a:pt x="291" y="57"/>
                  <a:pt x="291" y="57"/>
                  <a:pt x="290" y="56"/>
                </a:cubicBezTo>
                <a:cubicBezTo>
                  <a:pt x="290" y="57"/>
                  <a:pt x="290" y="57"/>
                  <a:pt x="289" y="58"/>
                </a:cubicBezTo>
                <a:cubicBezTo>
                  <a:pt x="288" y="57"/>
                  <a:pt x="290" y="56"/>
                  <a:pt x="291" y="55"/>
                </a:cubicBezTo>
                <a:lnTo>
                  <a:pt x="292" y="56"/>
                </a:lnTo>
                <a:close/>
                <a:moveTo>
                  <a:pt x="289" y="54"/>
                </a:moveTo>
                <a:cubicBezTo>
                  <a:pt x="289" y="55"/>
                  <a:pt x="288" y="55"/>
                  <a:pt x="288" y="56"/>
                </a:cubicBezTo>
                <a:cubicBezTo>
                  <a:pt x="286" y="57"/>
                  <a:pt x="288" y="55"/>
                  <a:pt x="288" y="54"/>
                </a:cubicBezTo>
                <a:cubicBezTo>
                  <a:pt x="287" y="54"/>
                  <a:pt x="287" y="55"/>
                  <a:pt x="286" y="56"/>
                </a:cubicBezTo>
                <a:cubicBezTo>
                  <a:pt x="286" y="55"/>
                  <a:pt x="287" y="55"/>
                  <a:pt x="286" y="55"/>
                </a:cubicBezTo>
                <a:cubicBezTo>
                  <a:pt x="287" y="54"/>
                  <a:pt x="288" y="53"/>
                  <a:pt x="289" y="54"/>
                </a:cubicBezTo>
                <a:close/>
                <a:moveTo>
                  <a:pt x="269" y="46"/>
                </a:moveTo>
                <a:cubicBezTo>
                  <a:pt x="269" y="46"/>
                  <a:pt x="270" y="47"/>
                  <a:pt x="271" y="47"/>
                </a:cubicBezTo>
                <a:cubicBezTo>
                  <a:pt x="273" y="48"/>
                  <a:pt x="274" y="49"/>
                  <a:pt x="275" y="50"/>
                </a:cubicBezTo>
                <a:cubicBezTo>
                  <a:pt x="275" y="50"/>
                  <a:pt x="275" y="50"/>
                  <a:pt x="275" y="50"/>
                </a:cubicBezTo>
                <a:cubicBezTo>
                  <a:pt x="275" y="52"/>
                  <a:pt x="276" y="50"/>
                  <a:pt x="277" y="52"/>
                </a:cubicBezTo>
                <a:cubicBezTo>
                  <a:pt x="276" y="52"/>
                  <a:pt x="276" y="51"/>
                  <a:pt x="276" y="52"/>
                </a:cubicBezTo>
                <a:cubicBezTo>
                  <a:pt x="276" y="52"/>
                  <a:pt x="276" y="53"/>
                  <a:pt x="276" y="53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7" y="54"/>
                  <a:pt x="277" y="54"/>
                  <a:pt x="277" y="53"/>
                </a:cubicBezTo>
                <a:cubicBezTo>
                  <a:pt x="277" y="53"/>
                  <a:pt x="277" y="53"/>
                  <a:pt x="277" y="52"/>
                </a:cubicBezTo>
                <a:cubicBezTo>
                  <a:pt x="278" y="53"/>
                  <a:pt x="278" y="54"/>
                  <a:pt x="279" y="55"/>
                </a:cubicBezTo>
                <a:cubicBezTo>
                  <a:pt x="279" y="55"/>
                  <a:pt x="280" y="55"/>
                  <a:pt x="280" y="55"/>
                </a:cubicBezTo>
                <a:cubicBezTo>
                  <a:pt x="280" y="55"/>
                  <a:pt x="281" y="55"/>
                  <a:pt x="281" y="55"/>
                </a:cubicBezTo>
                <a:cubicBezTo>
                  <a:pt x="281" y="56"/>
                  <a:pt x="280" y="55"/>
                  <a:pt x="280" y="56"/>
                </a:cubicBezTo>
                <a:cubicBezTo>
                  <a:pt x="280" y="57"/>
                  <a:pt x="281" y="56"/>
                  <a:pt x="281" y="56"/>
                </a:cubicBezTo>
                <a:cubicBezTo>
                  <a:pt x="281" y="57"/>
                  <a:pt x="281" y="57"/>
                  <a:pt x="281" y="58"/>
                </a:cubicBezTo>
                <a:cubicBezTo>
                  <a:pt x="282" y="58"/>
                  <a:pt x="282" y="58"/>
                  <a:pt x="282" y="59"/>
                </a:cubicBezTo>
                <a:cubicBezTo>
                  <a:pt x="283" y="58"/>
                  <a:pt x="283" y="57"/>
                  <a:pt x="283" y="57"/>
                </a:cubicBezTo>
                <a:cubicBezTo>
                  <a:pt x="284" y="58"/>
                  <a:pt x="282" y="59"/>
                  <a:pt x="282" y="59"/>
                </a:cubicBezTo>
                <a:cubicBezTo>
                  <a:pt x="283" y="59"/>
                  <a:pt x="283" y="59"/>
                  <a:pt x="284" y="60"/>
                </a:cubicBezTo>
                <a:cubicBezTo>
                  <a:pt x="284" y="60"/>
                  <a:pt x="284" y="60"/>
                  <a:pt x="285" y="60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6" y="62"/>
                  <a:pt x="286" y="62"/>
                  <a:pt x="286" y="63"/>
                </a:cubicBezTo>
                <a:cubicBezTo>
                  <a:pt x="286" y="63"/>
                  <a:pt x="286" y="64"/>
                  <a:pt x="287" y="64"/>
                </a:cubicBezTo>
                <a:cubicBezTo>
                  <a:pt x="287" y="65"/>
                  <a:pt x="288" y="65"/>
                  <a:pt x="289" y="65"/>
                </a:cubicBezTo>
                <a:cubicBezTo>
                  <a:pt x="288" y="65"/>
                  <a:pt x="288" y="66"/>
                  <a:pt x="289" y="67"/>
                </a:cubicBezTo>
                <a:cubicBezTo>
                  <a:pt x="289" y="67"/>
                  <a:pt x="289" y="68"/>
                  <a:pt x="290" y="68"/>
                </a:cubicBezTo>
                <a:cubicBezTo>
                  <a:pt x="290" y="69"/>
                  <a:pt x="291" y="70"/>
                  <a:pt x="291" y="70"/>
                </a:cubicBezTo>
                <a:cubicBezTo>
                  <a:pt x="291" y="71"/>
                  <a:pt x="290" y="72"/>
                  <a:pt x="289" y="72"/>
                </a:cubicBezTo>
                <a:cubicBezTo>
                  <a:pt x="290" y="72"/>
                  <a:pt x="290" y="73"/>
                  <a:pt x="290" y="73"/>
                </a:cubicBezTo>
                <a:cubicBezTo>
                  <a:pt x="290" y="74"/>
                  <a:pt x="290" y="74"/>
                  <a:pt x="292" y="74"/>
                </a:cubicBezTo>
                <a:cubicBezTo>
                  <a:pt x="292" y="75"/>
                  <a:pt x="289" y="75"/>
                  <a:pt x="292" y="76"/>
                </a:cubicBezTo>
                <a:cubicBezTo>
                  <a:pt x="290" y="76"/>
                  <a:pt x="288" y="76"/>
                  <a:pt x="289" y="76"/>
                </a:cubicBezTo>
                <a:cubicBezTo>
                  <a:pt x="289" y="77"/>
                  <a:pt x="291" y="76"/>
                  <a:pt x="291" y="76"/>
                </a:cubicBezTo>
                <a:cubicBezTo>
                  <a:pt x="290" y="76"/>
                  <a:pt x="291" y="77"/>
                  <a:pt x="292" y="77"/>
                </a:cubicBezTo>
                <a:cubicBezTo>
                  <a:pt x="289" y="77"/>
                  <a:pt x="291" y="78"/>
                  <a:pt x="290" y="78"/>
                </a:cubicBezTo>
                <a:cubicBezTo>
                  <a:pt x="291" y="78"/>
                  <a:pt x="291" y="78"/>
                  <a:pt x="292" y="78"/>
                </a:cubicBezTo>
                <a:cubicBezTo>
                  <a:pt x="292" y="79"/>
                  <a:pt x="289" y="79"/>
                  <a:pt x="291" y="80"/>
                </a:cubicBezTo>
                <a:cubicBezTo>
                  <a:pt x="290" y="80"/>
                  <a:pt x="289" y="80"/>
                  <a:pt x="289" y="81"/>
                </a:cubicBezTo>
                <a:cubicBezTo>
                  <a:pt x="289" y="81"/>
                  <a:pt x="290" y="82"/>
                  <a:pt x="291" y="83"/>
                </a:cubicBezTo>
                <a:cubicBezTo>
                  <a:pt x="290" y="82"/>
                  <a:pt x="288" y="82"/>
                  <a:pt x="288" y="82"/>
                </a:cubicBezTo>
                <a:cubicBezTo>
                  <a:pt x="289" y="83"/>
                  <a:pt x="289" y="83"/>
                  <a:pt x="288" y="83"/>
                </a:cubicBezTo>
                <a:cubicBezTo>
                  <a:pt x="288" y="83"/>
                  <a:pt x="287" y="84"/>
                  <a:pt x="287" y="84"/>
                </a:cubicBezTo>
                <a:cubicBezTo>
                  <a:pt x="288" y="84"/>
                  <a:pt x="288" y="84"/>
                  <a:pt x="289" y="84"/>
                </a:cubicBezTo>
                <a:cubicBezTo>
                  <a:pt x="288" y="84"/>
                  <a:pt x="289" y="85"/>
                  <a:pt x="289" y="86"/>
                </a:cubicBezTo>
                <a:cubicBezTo>
                  <a:pt x="288" y="85"/>
                  <a:pt x="288" y="85"/>
                  <a:pt x="287" y="85"/>
                </a:cubicBezTo>
                <a:cubicBezTo>
                  <a:pt x="285" y="85"/>
                  <a:pt x="291" y="86"/>
                  <a:pt x="287" y="86"/>
                </a:cubicBezTo>
                <a:cubicBezTo>
                  <a:pt x="287" y="86"/>
                  <a:pt x="288" y="86"/>
                  <a:pt x="287" y="87"/>
                </a:cubicBezTo>
                <a:cubicBezTo>
                  <a:pt x="289" y="87"/>
                  <a:pt x="290" y="88"/>
                  <a:pt x="291" y="88"/>
                </a:cubicBezTo>
                <a:cubicBezTo>
                  <a:pt x="290" y="88"/>
                  <a:pt x="290" y="88"/>
                  <a:pt x="290" y="88"/>
                </a:cubicBezTo>
                <a:cubicBezTo>
                  <a:pt x="288" y="87"/>
                  <a:pt x="288" y="87"/>
                  <a:pt x="286" y="87"/>
                </a:cubicBezTo>
                <a:cubicBezTo>
                  <a:pt x="287" y="87"/>
                  <a:pt x="288" y="88"/>
                  <a:pt x="288" y="88"/>
                </a:cubicBezTo>
                <a:cubicBezTo>
                  <a:pt x="286" y="87"/>
                  <a:pt x="286" y="88"/>
                  <a:pt x="285" y="88"/>
                </a:cubicBezTo>
                <a:cubicBezTo>
                  <a:pt x="285" y="89"/>
                  <a:pt x="287" y="88"/>
                  <a:pt x="288" y="89"/>
                </a:cubicBezTo>
                <a:cubicBezTo>
                  <a:pt x="287" y="89"/>
                  <a:pt x="287" y="90"/>
                  <a:pt x="286" y="89"/>
                </a:cubicBezTo>
                <a:cubicBezTo>
                  <a:pt x="286" y="90"/>
                  <a:pt x="285" y="89"/>
                  <a:pt x="286" y="91"/>
                </a:cubicBezTo>
                <a:cubicBezTo>
                  <a:pt x="284" y="90"/>
                  <a:pt x="286" y="92"/>
                  <a:pt x="284" y="91"/>
                </a:cubicBezTo>
                <a:cubicBezTo>
                  <a:pt x="285" y="92"/>
                  <a:pt x="284" y="92"/>
                  <a:pt x="284" y="92"/>
                </a:cubicBezTo>
                <a:cubicBezTo>
                  <a:pt x="284" y="92"/>
                  <a:pt x="284" y="92"/>
                  <a:pt x="284" y="92"/>
                </a:cubicBezTo>
                <a:cubicBezTo>
                  <a:pt x="283" y="93"/>
                  <a:pt x="283" y="93"/>
                  <a:pt x="284" y="94"/>
                </a:cubicBezTo>
                <a:cubicBezTo>
                  <a:pt x="284" y="93"/>
                  <a:pt x="283" y="93"/>
                  <a:pt x="283" y="93"/>
                </a:cubicBezTo>
                <a:cubicBezTo>
                  <a:pt x="283" y="93"/>
                  <a:pt x="284" y="94"/>
                  <a:pt x="284" y="94"/>
                </a:cubicBezTo>
                <a:cubicBezTo>
                  <a:pt x="283" y="93"/>
                  <a:pt x="282" y="93"/>
                  <a:pt x="282" y="93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85" y="96"/>
                  <a:pt x="281" y="95"/>
                  <a:pt x="281" y="95"/>
                </a:cubicBezTo>
                <a:cubicBezTo>
                  <a:pt x="281" y="96"/>
                  <a:pt x="282" y="96"/>
                  <a:pt x="282" y="97"/>
                </a:cubicBezTo>
                <a:cubicBezTo>
                  <a:pt x="281" y="95"/>
                  <a:pt x="281" y="96"/>
                  <a:pt x="282" y="97"/>
                </a:cubicBezTo>
                <a:cubicBezTo>
                  <a:pt x="281" y="97"/>
                  <a:pt x="281" y="97"/>
                  <a:pt x="279" y="97"/>
                </a:cubicBezTo>
                <a:cubicBezTo>
                  <a:pt x="280" y="99"/>
                  <a:pt x="280" y="99"/>
                  <a:pt x="279" y="100"/>
                </a:cubicBezTo>
                <a:cubicBezTo>
                  <a:pt x="279" y="101"/>
                  <a:pt x="278" y="101"/>
                  <a:pt x="279" y="103"/>
                </a:cubicBezTo>
                <a:cubicBezTo>
                  <a:pt x="278" y="103"/>
                  <a:pt x="278" y="102"/>
                  <a:pt x="277" y="102"/>
                </a:cubicBezTo>
                <a:cubicBezTo>
                  <a:pt x="277" y="103"/>
                  <a:pt x="276" y="102"/>
                  <a:pt x="278" y="104"/>
                </a:cubicBezTo>
                <a:cubicBezTo>
                  <a:pt x="275" y="102"/>
                  <a:pt x="277" y="107"/>
                  <a:pt x="276" y="105"/>
                </a:cubicBezTo>
                <a:cubicBezTo>
                  <a:pt x="275" y="105"/>
                  <a:pt x="277" y="107"/>
                  <a:pt x="277" y="107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73" y="107"/>
                  <a:pt x="274" y="110"/>
                  <a:pt x="271" y="109"/>
                </a:cubicBezTo>
                <a:cubicBezTo>
                  <a:pt x="272" y="111"/>
                  <a:pt x="270" y="111"/>
                  <a:pt x="270" y="113"/>
                </a:cubicBezTo>
                <a:cubicBezTo>
                  <a:pt x="270" y="111"/>
                  <a:pt x="269" y="111"/>
                  <a:pt x="268" y="111"/>
                </a:cubicBezTo>
                <a:cubicBezTo>
                  <a:pt x="269" y="113"/>
                  <a:pt x="270" y="114"/>
                  <a:pt x="270" y="116"/>
                </a:cubicBezTo>
                <a:cubicBezTo>
                  <a:pt x="269" y="114"/>
                  <a:pt x="269" y="113"/>
                  <a:pt x="268" y="112"/>
                </a:cubicBezTo>
                <a:cubicBezTo>
                  <a:pt x="267" y="113"/>
                  <a:pt x="267" y="112"/>
                  <a:pt x="266" y="112"/>
                </a:cubicBezTo>
                <a:cubicBezTo>
                  <a:pt x="266" y="112"/>
                  <a:pt x="266" y="112"/>
                  <a:pt x="266" y="112"/>
                </a:cubicBezTo>
                <a:cubicBezTo>
                  <a:pt x="266" y="113"/>
                  <a:pt x="267" y="114"/>
                  <a:pt x="267" y="114"/>
                </a:cubicBezTo>
                <a:cubicBezTo>
                  <a:pt x="266" y="112"/>
                  <a:pt x="267" y="116"/>
                  <a:pt x="266" y="114"/>
                </a:cubicBezTo>
                <a:cubicBezTo>
                  <a:pt x="266" y="114"/>
                  <a:pt x="266" y="113"/>
                  <a:pt x="265" y="113"/>
                </a:cubicBezTo>
                <a:cubicBezTo>
                  <a:pt x="266" y="114"/>
                  <a:pt x="265" y="113"/>
                  <a:pt x="265" y="113"/>
                </a:cubicBezTo>
                <a:cubicBezTo>
                  <a:pt x="265" y="114"/>
                  <a:pt x="266" y="114"/>
                  <a:pt x="266" y="115"/>
                </a:cubicBezTo>
                <a:cubicBezTo>
                  <a:pt x="265" y="114"/>
                  <a:pt x="265" y="115"/>
                  <a:pt x="265" y="113"/>
                </a:cubicBezTo>
                <a:cubicBezTo>
                  <a:pt x="264" y="113"/>
                  <a:pt x="264" y="114"/>
                  <a:pt x="264" y="116"/>
                </a:cubicBezTo>
                <a:cubicBezTo>
                  <a:pt x="263" y="115"/>
                  <a:pt x="263" y="114"/>
                  <a:pt x="263" y="114"/>
                </a:cubicBezTo>
                <a:cubicBezTo>
                  <a:pt x="262" y="113"/>
                  <a:pt x="261" y="117"/>
                  <a:pt x="261" y="115"/>
                </a:cubicBezTo>
                <a:cubicBezTo>
                  <a:pt x="260" y="115"/>
                  <a:pt x="261" y="117"/>
                  <a:pt x="261" y="117"/>
                </a:cubicBezTo>
                <a:cubicBezTo>
                  <a:pt x="260" y="116"/>
                  <a:pt x="257" y="115"/>
                  <a:pt x="258" y="118"/>
                </a:cubicBezTo>
                <a:cubicBezTo>
                  <a:pt x="258" y="119"/>
                  <a:pt x="256" y="115"/>
                  <a:pt x="257" y="118"/>
                </a:cubicBezTo>
                <a:cubicBezTo>
                  <a:pt x="257" y="118"/>
                  <a:pt x="257" y="119"/>
                  <a:pt x="257" y="120"/>
                </a:cubicBezTo>
                <a:cubicBezTo>
                  <a:pt x="257" y="120"/>
                  <a:pt x="257" y="122"/>
                  <a:pt x="257" y="120"/>
                </a:cubicBezTo>
                <a:cubicBezTo>
                  <a:pt x="257" y="119"/>
                  <a:pt x="256" y="118"/>
                  <a:pt x="256" y="116"/>
                </a:cubicBezTo>
                <a:cubicBezTo>
                  <a:pt x="256" y="118"/>
                  <a:pt x="255" y="118"/>
                  <a:pt x="254" y="120"/>
                </a:cubicBezTo>
                <a:cubicBezTo>
                  <a:pt x="253" y="119"/>
                  <a:pt x="253" y="118"/>
                  <a:pt x="252" y="117"/>
                </a:cubicBezTo>
                <a:cubicBezTo>
                  <a:pt x="251" y="118"/>
                  <a:pt x="252" y="119"/>
                  <a:pt x="252" y="119"/>
                </a:cubicBezTo>
                <a:cubicBezTo>
                  <a:pt x="251" y="120"/>
                  <a:pt x="251" y="118"/>
                  <a:pt x="251" y="118"/>
                </a:cubicBezTo>
                <a:cubicBezTo>
                  <a:pt x="250" y="118"/>
                  <a:pt x="250" y="118"/>
                  <a:pt x="250" y="118"/>
                </a:cubicBezTo>
                <a:cubicBezTo>
                  <a:pt x="250" y="118"/>
                  <a:pt x="250" y="119"/>
                  <a:pt x="250" y="119"/>
                </a:cubicBezTo>
                <a:cubicBezTo>
                  <a:pt x="250" y="119"/>
                  <a:pt x="249" y="118"/>
                  <a:pt x="249" y="118"/>
                </a:cubicBezTo>
                <a:cubicBezTo>
                  <a:pt x="249" y="118"/>
                  <a:pt x="248" y="118"/>
                  <a:pt x="248" y="119"/>
                </a:cubicBezTo>
                <a:cubicBezTo>
                  <a:pt x="247" y="118"/>
                  <a:pt x="246" y="118"/>
                  <a:pt x="245" y="118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4" y="119"/>
                  <a:pt x="243" y="119"/>
                  <a:pt x="243" y="119"/>
                </a:cubicBezTo>
                <a:cubicBezTo>
                  <a:pt x="243" y="119"/>
                  <a:pt x="243" y="119"/>
                  <a:pt x="242" y="120"/>
                </a:cubicBezTo>
                <a:cubicBezTo>
                  <a:pt x="242" y="119"/>
                  <a:pt x="243" y="118"/>
                  <a:pt x="242" y="118"/>
                </a:cubicBezTo>
                <a:cubicBezTo>
                  <a:pt x="242" y="119"/>
                  <a:pt x="242" y="119"/>
                  <a:pt x="242" y="120"/>
                </a:cubicBezTo>
                <a:cubicBezTo>
                  <a:pt x="242" y="119"/>
                  <a:pt x="241" y="119"/>
                  <a:pt x="241" y="118"/>
                </a:cubicBezTo>
                <a:cubicBezTo>
                  <a:pt x="241" y="118"/>
                  <a:pt x="240" y="118"/>
                  <a:pt x="240" y="120"/>
                </a:cubicBezTo>
                <a:cubicBezTo>
                  <a:pt x="240" y="117"/>
                  <a:pt x="239" y="120"/>
                  <a:pt x="238" y="120"/>
                </a:cubicBezTo>
                <a:cubicBezTo>
                  <a:pt x="238" y="117"/>
                  <a:pt x="237" y="119"/>
                  <a:pt x="236" y="119"/>
                </a:cubicBezTo>
                <a:cubicBezTo>
                  <a:pt x="236" y="117"/>
                  <a:pt x="235" y="119"/>
                  <a:pt x="235" y="117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35" y="117"/>
                  <a:pt x="234" y="116"/>
                  <a:pt x="233" y="115"/>
                </a:cubicBezTo>
                <a:cubicBezTo>
                  <a:pt x="235" y="117"/>
                  <a:pt x="232" y="115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2" y="117"/>
                  <a:pt x="233" y="117"/>
                </a:cubicBezTo>
                <a:cubicBezTo>
                  <a:pt x="232" y="116"/>
                  <a:pt x="232" y="116"/>
                  <a:pt x="231" y="116"/>
                </a:cubicBezTo>
                <a:cubicBezTo>
                  <a:pt x="231" y="116"/>
                  <a:pt x="231" y="116"/>
                  <a:pt x="231" y="116"/>
                </a:cubicBezTo>
                <a:cubicBezTo>
                  <a:pt x="232" y="116"/>
                  <a:pt x="232" y="114"/>
                  <a:pt x="232" y="113"/>
                </a:cubicBezTo>
                <a:cubicBezTo>
                  <a:pt x="233" y="112"/>
                  <a:pt x="233" y="111"/>
                  <a:pt x="233" y="111"/>
                </a:cubicBezTo>
                <a:cubicBezTo>
                  <a:pt x="234" y="111"/>
                  <a:pt x="235" y="110"/>
                  <a:pt x="236" y="110"/>
                </a:cubicBezTo>
                <a:cubicBezTo>
                  <a:pt x="233" y="109"/>
                  <a:pt x="236" y="109"/>
                  <a:pt x="234" y="108"/>
                </a:cubicBezTo>
                <a:cubicBezTo>
                  <a:pt x="235" y="109"/>
                  <a:pt x="235" y="109"/>
                  <a:pt x="237" y="109"/>
                </a:cubicBezTo>
                <a:cubicBezTo>
                  <a:pt x="236" y="109"/>
                  <a:pt x="235" y="109"/>
                  <a:pt x="236" y="109"/>
                </a:cubicBezTo>
                <a:cubicBezTo>
                  <a:pt x="237" y="109"/>
                  <a:pt x="238" y="109"/>
                  <a:pt x="240" y="110"/>
                </a:cubicBezTo>
                <a:cubicBezTo>
                  <a:pt x="239" y="109"/>
                  <a:pt x="238" y="109"/>
                  <a:pt x="237" y="109"/>
                </a:cubicBezTo>
                <a:cubicBezTo>
                  <a:pt x="237" y="109"/>
                  <a:pt x="237" y="109"/>
                  <a:pt x="237" y="108"/>
                </a:cubicBezTo>
                <a:cubicBezTo>
                  <a:pt x="238" y="109"/>
                  <a:pt x="238" y="108"/>
                  <a:pt x="236" y="107"/>
                </a:cubicBezTo>
                <a:cubicBezTo>
                  <a:pt x="236" y="107"/>
                  <a:pt x="237" y="107"/>
                  <a:pt x="237" y="107"/>
                </a:cubicBezTo>
                <a:cubicBezTo>
                  <a:pt x="237" y="107"/>
                  <a:pt x="237" y="107"/>
                  <a:pt x="238" y="107"/>
                </a:cubicBezTo>
                <a:cubicBezTo>
                  <a:pt x="238" y="107"/>
                  <a:pt x="235" y="106"/>
                  <a:pt x="235" y="106"/>
                </a:cubicBezTo>
                <a:cubicBezTo>
                  <a:pt x="236" y="106"/>
                  <a:pt x="238" y="107"/>
                  <a:pt x="238" y="107"/>
                </a:cubicBezTo>
                <a:cubicBezTo>
                  <a:pt x="238" y="107"/>
                  <a:pt x="236" y="106"/>
                  <a:pt x="235" y="106"/>
                </a:cubicBezTo>
                <a:cubicBezTo>
                  <a:pt x="238" y="106"/>
                  <a:pt x="239" y="106"/>
                  <a:pt x="240" y="106"/>
                </a:cubicBezTo>
                <a:cubicBezTo>
                  <a:pt x="238" y="106"/>
                  <a:pt x="242" y="107"/>
                  <a:pt x="239" y="106"/>
                </a:cubicBezTo>
                <a:cubicBezTo>
                  <a:pt x="243" y="106"/>
                  <a:pt x="235" y="104"/>
                  <a:pt x="237" y="104"/>
                </a:cubicBezTo>
                <a:cubicBezTo>
                  <a:pt x="240" y="104"/>
                  <a:pt x="237" y="104"/>
                  <a:pt x="238" y="104"/>
                </a:cubicBezTo>
                <a:cubicBezTo>
                  <a:pt x="239" y="104"/>
                  <a:pt x="239" y="104"/>
                  <a:pt x="238" y="103"/>
                </a:cubicBezTo>
                <a:cubicBezTo>
                  <a:pt x="239" y="103"/>
                  <a:pt x="239" y="104"/>
                  <a:pt x="240" y="103"/>
                </a:cubicBezTo>
                <a:cubicBezTo>
                  <a:pt x="238" y="103"/>
                  <a:pt x="241" y="103"/>
                  <a:pt x="237" y="102"/>
                </a:cubicBezTo>
                <a:cubicBezTo>
                  <a:pt x="238" y="102"/>
                  <a:pt x="239" y="102"/>
                  <a:pt x="237" y="102"/>
                </a:cubicBezTo>
                <a:cubicBezTo>
                  <a:pt x="237" y="102"/>
                  <a:pt x="237" y="102"/>
                  <a:pt x="237" y="101"/>
                </a:cubicBezTo>
                <a:cubicBezTo>
                  <a:pt x="238" y="102"/>
                  <a:pt x="238" y="102"/>
                  <a:pt x="239" y="102"/>
                </a:cubicBezTo>
                <a:cubicBezTo>
                  <a:pt x="239" y="101"/>
                  <a:pt x="241" y="101"/>
                  <a:pt x="240" y="101"/>
                </a:cubicBezTo>
                <a:cubicBezTo>
                  <a:pt x="239" y="101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8" y="101"/>
                  <a:pt x="239" y="101"/>
                </a:cubicBezTo>
                <a:cubicBezTo>
                  <a:pt x="238" y="101"/>
                  <a:pt x="237" y="101"/>
                  <a:pt x="237" y="101"/>
                </a:cubicBezTo>
                <a:cubicBezTo>
                  <a:pt x="238" y="101"/>
                  <a:pt x="235" y="100"/>
                  <a:pt x="238" y="100"/>
                </a:cubicBezTo>
                <a:cubicBezTo>
                  <a:pt x="236" y="100"/>
                  <a:pt x="235" y="99"/>
                  <a:pt x="234" y="100"/>
                </a:cubicBezTo>
                <a:cubicBezTo>
                  <a:pt x="237" y="100"/>
                  <a:pt x="234" y="99"/>
                  <a:pt x="236" y="100"/>
                </a:cubicBezTo>
                <a:cubicBezTo>
                  <a:pt x="236" y="100"/>
                  <a:pt x="236" y="100"/>
                  <a:pt x="236" y="100"/>
                </a:cubicBezTo>
                <a:cubicBezTo>
                  <a:pt x="236" y="100"/>
                  <a:pt x="235" y="100"/>
                  <a:pt x="234" y="100"/>
                </a:cubicBezTo>
                <a:cubicBezTo>
                  <a:pt x="233" y="99"/>
                  <a:pt x="234" y="99"/>
                  <a:pt x="233" y="98"/>
                </a:cubicBezTo>
                <a:cubicBezTo>
                  <a:pt x="237" y="99"/>
                  <a:pt x="234" y="97"/>
                  <a:pt x="237" y="98"/>
                </a:cubicBezTo>
                <a:cubicBezTo>
                  <a:pt x="237" y="98"/>
                  <a:pt x="237" y="98"/>
                  <a:pt x="238" y="98"/>
                </a:cubicBezTo>
                <a:cubicBezTo>
                  <a:pt x="238" y="98"/>
                  <a:pt x="238" y="98"/>
                  <a:pt x="239" y="98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8" y="99"/>
                  <a:pt x="236" y="97"/>
                  <a:pt x="235" y="97"/>
                </a:cubicBezTo>
                <a:cubicBezTo>
                  <a:pt x="237" y="97"/>
                  <a:pt x="235" y="97"/>
                  <a:pt x="234" y="96"/>
                </a:cubicBezTo>
                <a:cubicBezTo>
                  <a:pt x="237" y="97"/>
                  <a:pt x="233" y="96"/>
                  <a:pt x="236" y="96"/>
                </a:cubicBezTo>
                <a:cubicBezTo>
                  <a:pt x="235" y="96"/>
                  <a:pt x="235" y="97"/>
                  <a:pt x="236" y="97"/>
                </a:cubicBezTo>
                <a:cubicBezTo>
                  <a:pt x="238" y="96"/>
                  <a:pt x="236" y="96"/>
                  <a:pt x="234" y="95"/>
                </a:cubicBezTo>
                <a:cubicBezTo>
                  <a:pt x="235" y="95"/>
                  <a:pt x="236" y="96"/>
                  <a:pt x="237" y="96"/>
                </a:cubicBezTo>
                <a:cubicBezTo>
                  <a:pt x="234" y="95"/>
                  <a:pt x="235" y="94"/>
                  <a:pt x="236" y="94"/>
                </a:cubicBezTo>
                <a:cubicBezTo>
                  <a:pt x="235" y="94"/>
                  <a:pt x="233" y="94"/>
                  <a:pt x="232" y="93"/>
                </a:cubicBezTo>
                <a:cubicBezTo>
                  <a:pt x="233" y="93"/>
                  <a:pt x="233" y="93"/>
                  <a:pt x="234" y="93"/>
                </a:cubicBezTo>
                <a:cubicBezTo>
                  <a:pt x="234" y="93"/>
                  <a:pt x="233" y="93"/>
                  <a:pt x="234" y="94"/>
                </a:cubicBezTo>
                <a:cubicBezTo>
                  <a:pt x="234" y="93"/>
                  <a:pt x="238" y="93"/>
                  <a:pt x="236" y="93"/>
                </a:cubicBezTo>
                <a:cubicBezTo>
                  <a:pt x="235" y="93"/>
                  <a:pt x="235" y="93"/>
                  <a:pt x="236" y="93"/>
                </a:cubicBezTo>
                <a:cubicBezTo>
                  <a:pt x="235" y="93"/>
                  <a:pt x="234" y="93"/>
                  <a:pt x="233" y="93"/>
                </a:cubicBezTo>
                <a:cubicBezTo>
                  <a:pt x="236" y="93"/>
                  <a:pt x="233" y="92"/>
                  <a:pt x="233" y="92"/>
                </a:cubicBezTo>
                <a:cubicBezTo>
                  <a:pt x="234" y="92"/>
                  <a:pt x="235" y="92"/>
                  <a:pt x="235" y="92"/>
                </a:cubicBezTo>
                <a:cubicBezTo>
                  <a:pt x="234" y="92"/>
                  <a:pt x="235" y="92"/>
                  <a:pt x="235" y="92"/>
                </a:cubicBezTo>
                <a:cubicBezTo>
                  <a:pt x="233" y="92"/>
                  <a:pt x="235" y="91"/>
                  <a:pt x="233" y="91"/>
                </a:cubicBezTo>
                <a:cubicBezTo>
                  <a:pt x="233" y="91"/>
                  <a:pt x="232" y="91"/>
                  <a:pt x="232" y="91"/>
                </a:cubicBezTo>
                <a:cubicBezTo>
                  <a:pt x="233" y="91"/>
                  <a:pt x="236" y="92"/>
                  <a:pt x="236" y="91"/>
                </a:cubicBezTo>
                <a:cubicBezTo>
                  <a:pt x="236" y="91"/>
                  <a:pt x="236" y="91"/>
                  <a:pt x="236" y="91"/>
                </a:cubicBezTo>
                <a:cubicBezTo>
                  <a:pt x="237" y="91"/>
                  <a:pt x="237" y="91"/>
                  <a:pt x="238" y="91"/>
                </a:cubicBezTo>
                <a:cubicBezTo>
                  <a:pt x="237" y="90"/>
                  <a:pt x="237" y="90"/>
                  <a:pt x="236" y="90"/>
                </a:cubicBezTo>
                <a:cubicBezTo>
                  <a:pt x="237" y="89"/>
                  <a:pt x="238" y="89"/>
                  <a:pt x="238" y="89"/>
                </a:cubicBezTo>
                <a:cubicBezTo>
                  <a:pt x="235" y="88"/>
                  <a:pt x="240" y="87"/>
                  <a:pt x="237" y="87"/>
                </a:cubicBezTo>
                <a:cubicBezTo>
                  <a:pt x="237" y="86"/>
                  <a:pt x="238" y="87"/>
                  <a:pt x="239" y="87"/>
                </a:cubicBezTo>
                <a:cubicBezTo>
                  <a:pt x="239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7" y="86"/>
                  <a:pt x="237" y="86"/>
                </a:cubicBezTo>
                <a:cubicBezTo>
                  <a:pt x="237" y="86"/>
                  <a:pt x="238" y="86"/>
                  <a:pt x="238" y="86"/>
                </a:cubicBezTo>
                <a:cubicBezTo>
                  <a:pt x="237" y="86"/>
                  <a:pt x="237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9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86"/>
                  <a:pt x="238" y="86"/>
                  <a:pt x="235" y="85"/>
                </a:cubicBezTo>
                <a:cubicBezTo>
                  <a:pt x="235" y="85"/>
                  <a:pt x="236" y="85"/>
                  <a:pt x="235" y="85"/>
                </a:cubicBezTo>
                <a:cubicBezTo>
                  <a:pt x="236" y="85"/>
                  <a:pt x="237" y="86"/>
                  <a:pt x="237" y="85"/>
                </a:cubicBezTo>
                <a:cubicBezTo>
                  <a:pt x="235" y="85"/>
                  <a:pt x="239" y="85"/>
                  <a:pt x="237" y="85"/>
                </a:cubicBezTo>
                <a:cubicBezTo>
                  <a:pt x="237" y="85"/>
                  <a:pt x="234" y="84"/>
                  <a:pt x="234" y="84"/>
                </a:cubicBezTo>
                <a:cubicBezTo>
                  <a:pt x="238" y="85"/>
                  <a:pt x="235" y="84"/>
                  <a:pt x="234" y="84"/>
                </a:cubicBezTo>
                <a:cubicBezTo>
                  <a:pt x="236" y="85"/>
                  <a:pt x="236" y="84"/>
                  <a:pt x="238" y="85"/>
                </a:cubicBezTo>
                <a:cubicBezTo>
                  <a:pt x="237" y="84"/>
                  <a:pt x="238" y="85"/>
                  <a:pt x="237" y="84"/>
                </a:cubicBezTo>
                <a:cubicBezTo>
                  <a:pt x="238" y="84"/>
                  <a:pt x="239" y="85"/>
                  <a:pt x="239" y="85"/>
                </a:cubicBezTo>
                <a:cubicBezTo>
                  <a:pt x="238" y="84"/>
                  <a:pt x="239" y="84"/>
                  <a:pt x="239" y="84"/>
                </a:cubicBezTo>
                <a:cubicBezTo>
                  <a:pt x="236" y="84"/>
                  <a:pt x="236" y="83"/>
                  <a:pt x="235" y="83"/>
                </a:cubicBezTo>
                <a:cubicBezTo>
                  <a:pt x="235" y="83"/>
                  <a:pt x="236" y="83"/>
                  <a:pt x="236" y="83"/>
                </a:cubicBezTo>
                <a:cubicBezTo>
                  <a:pt x="236" y="83"/>
                  <a:pt x="235" y="83"/>
                  <a:pt x="236" y="83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36" y="83"/>
                  <a:pt x="237" y="84"/>
                  <a:pt x="238" y="84"/>
                </a:cubicBezTo>
                <a:cubicBezTo>
                  <a:pt x="238" y="84"/>
                  <a:pt x="238" y="84"/>
                  <a:pt x="239" y="84"/>
                </a:cubicBezTo>
                <a:cubicBezTo>
                  <a:pt x="238" y="84"/>
                  <a:pt x="240" y="84"/>
                  <a:pt x="238" y="84"/>
                </a:cubicBezTo>
                <a:cubicBezTo>
                  <a:pt x="237" y="83"/>
                  <a:pt x="240" y="84"/>
                  <a:pt x="240" y="83"/>
                </a:cubicBezTo>
                <a:cubicBezTo>
                  <a:pt x="239" y="83"/>
                  <a:pt x="236" y="82"/>
                  <a:pt x="236" y="82"/>
                </a:cubicBezTo>
                <a:cubicBezTo>
                  <a:pt x="237" y="82"/>
                  <a:pt x="237" y="82"/>
                  <a:pt x="236" y="82"/>
                </a:cubicBezTo>
                <a:cubicBezTo>
                  <a:pt x="236" y="82"/>
                  <a:pt x="236" y="81"/>
                  <a:pt x="236" y="81"/>
                </a:cubicBezTo>
                <a:cubicBezTo>
                  <a:pt x="237" y="82"/>
                  <a:pt x="237" y="82"/>
                  <a:pt x="239" y="82"/>
                </a:cubicBezTo>
                <a:cubicBezTo>
                  <a:pt x="238" y="82"/>
                  <a:pt x="241" y="83"/>
                  <a:pt x="237" y="82"/>
                </a:cubicBezTo>
                <a:cubicBezTo>
                  <a:pt x="239" y="83"/>
                  <a:pt x="239" y="83"/>
                  <a:pt x="240" y="83"/>
                </a:cubicBezTo>
                <a:cubicBezTo>
                  <a:pt x="240" y="83"/>
                  <a:pt x="240" y="83"/>
                  <a:pt x="241" y="83"/>
                </a:cubicBezTo>
                <a:cubicBezTo>
                  <a:pt x="241" y="83"/>
                  <a:pt x="241" y="83"/>
                  <a:pt x="241" y="84"/>
                </a:cubicBezTo>
                <a:cubicBezTo>
                  <a:pt x="241" y="83"/>
                  <a:pt x="240" y="83"/>
                  <a:pt x="239" y="82"/>
                </a:cubicBezTo>
                <a:cubicBezTo>
                  <a:pt x="242" y="83"/>
                  <a:pt x="240" y="82"/>
                  <a:pt x="240" y="81"/>
                </a:cubicBezTo>
                <a:cubicBezTo>
                  <a:pt x="239" y="82"/>
                  <a:pt x="239" y="80"/>
                  <a:pt x="238" y="81"/>
                </a:cubicBezTo>
                <a:cubicBezTo>
                  <a:pt x="240" y="81"/>
                  <a:pt x="237" y="81"/>
                  <a:pt x="236" y="81"/>
                </a:cubicBezTo>
                <a:cubicBezTo>
                  <a:pt x="236" y="79"/>
                  <a:pt x="238" y="78"/>
                  <a:pt x="238" y="75"/>
                </a:cubicBezTo>
                <a:cubicBezTo>
                  <a:pt x="241" y="76"/>
                  <a:pt x="244" y="77"/>
                  <a:pt x="245" y="76"/>
                </a:cubicBezTo>
                <a:cubicBezTo>
                  <a:pt x="243" y="74"/>
                  <a:pt x="245" y="74"/>
                  <a:pt x="242" y="72"/>
                </a:cubicBezTo>
                <a:cubicBezTo>
                  <a:pt x="243" y="72"/>
                  <a:pt x="244" y="73"/>
                  <a:pt x="244" y="73"/>
                </a:cubicBezTo>
                <a:cubicBezTo>
                  <a:pt x="243" y="72"/>
                  <a:pt x="244" y="72"/>
                  <a:pt x="244" y="72"/>
                </a:cubicBezTo>
                <a:cubicBezTo>
                  <a:pt x="241" y="72"/>
                  <a:pt x="246" y="72"/>
                  <a:pt x="244" y="72"/>
                </a:cubicBezTo>
                <a:cubicBezTo>
                  <a:pt x="244" y="72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ubicBezTo>
                  <a:pt x="244" y="71"/>
                  <a:pt x="243" y="71"/>
                  <a:pt x="243" y="71"/>
                </a:cubicBezTo>
                <a:cubicBezTo>
                  <a:pt x="243" y="71"/>
                  <a:pt x="244" y="71"/>
                  <a:pt x="244" y="71"/>
                </a:cubicBezTo>
                <a:cubicBezTo>
                  <a:pt x="241" y="70"/>
                  <a:pt x="242" y="71"/>
                  <a:pt x="241" y="71"/>
                </a:cubicBezTo>
                <a:cubicBezTo>
                  <a:pt x="241" y="70"/>
                  <a:pt x="240" y="70"/>
                  <a:pt x="239" y="69"/>
                </a:cubicBezTo>
                <a:cubicBezTo>
                  <a:pt x="240" y="69"/>
                  <a:pt x="240" y="70"/>
                  <a:pt x="241" y="70"/>
                </a:cubicBezTo>
                <a:cubicBezTo>
                  <a:pt x="241" y="70"/>
                  <a:pt x="239" y="69"/>
                  <a:pt x="240" y="69"/>
                </a:cubicBezTo>
                <a:cubicBezTo>
                  <a:pt x="242" y="70"/>
                  <a:pt x="241" y="69"/>
                  <a:pt x="242" y="69"/>
                </a:cubicBezTo>
                <a:cubicBezTo>
                  <a:pt x="241" y="69"/>
                  <a:pt x="243" y="70"/>
                  <a:pt x="244" y="70"/>
                </a:cubicBezTo>
                <a:cubicBezTo>
                  <a:pt x="244" y="70"/>
                  <a:pt x="246" y="70"/>
                  <a:pt x="245" y="70"/>
                </a:cubicBezTo>
                <a:cubicBezTo>
                  <a:pt x="244" y="69"/>
                  <a:pt x="242" y="69"/>
                  <a:pt x="241" y="68"/>
                </a:cubicBezTo>
                <a:cubicBezTo>
                  <a:pt x="242" y="69"/>
                  <a:pt x="242" y="69"/>
                  <a:pt x="244" y="69"/>
                </a:cubicBezTo>
                <a:cubicBezTo>
                  <a:pt x="244" y="69"/>
                  <a:pt x="245" y="69"/>
                  <a:pt x="246" y="69"/>
                </a:cubicBezTo>
                <a:cubicBezTo>
                  <a:pt x="243" y="69"/>
                  <a:pt x="246" y="69"/>
                  <a:pt x="244" y="68"/>
                </a:cubicBezTo>
                <a:cubicBezTo>
                  <a:pt x="244" y="68"/>
                  <a:pt x="242" y="68"/>
                  <a:pt x="241" y="68"/>
                </a:cubicBezTo>
                <a:cubicBezTo>
                  <a:pt x="244" y="69"/>
                  <a:pt x="244" y="68"/>
                  <a:pt x="245" y="68"/>
                </a:cubicBezTo>
                <a:cubicBezTo>
                  <a:pt x="247" y="69"/>
                  <a:pt x="246" y="69"/>
                  <a:pt x="248" y="69"/>
                </a:cubicBezTo>
                <a:cubicBezTo>
                  <a:pt x="248" y="69"/>
                  <a:pt x="249" y="69"/>
                  <a:pt x="247" y="68"/>
                </a:cubicBezTo>
                <a:cubicBezTo>
                  <a:pt x="247" y="68"/>
                  <a:pt x="247" y="69"/>
                  <a:pt x="246" y="68"/>
                </a:cubicBezTo>
                <a:cubicBezTo>
                  <a:pt x="245" y="68"/>
                  <a:pt x="247" y="68"/>
                  <a:pt x="249" y="69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5" y="67"/>
                  <a:pt x="249" y="68"/>
                  <a:pt x="246" y="67"/>
                </a:cubicBezTo>
                <a:cubicBezTo>
                  <a:pt x="249" y="67"/>
                  <a:pt x="246" y="67"/>
                  <a:pt x="246" y="67"/>
                </a:cubicBezTo>
                <a:cubicBezTo>
                  <a:pt x="247" y="67"/>
                  <a:pt x="248" y="67"/>
                  <a:pt x="249" y="67"/>
                </a:cubicBezTo>
                <a:cubicBezTo>
                  <a:pt x="248" y="67"/>
                  <a:pt x="249" y="67"/>
                  <a:pt x="247" y="66"/>
                </a:cubicBezTo>
                <a:cubicBezTo>
                  <a:pt x="246" y="66"/>
                  <a:pt x="248" y="67"/>
                  <a:pt x="246" y="66"/>
                </a:cubicBezTo>
                <a:cubicBezTo>
                  <a:pt x="246" y="66"/>
                  <a:pt x="246" y="66"/>
                  <a:pt x="246" y="66"/>
                </a:cubicBezTo>
                <a:cubicBezTo>
                  <a:pt x="247" y="66"/>
                  <a:pt x="250" y="67"/>
                  <a:pt x="248" y="66"/>
                </a:cubicBezTo>
                <a:cubicBezTo>
                  <a:pt x="248" y="66"/>
                  <a:pt x="245" y="66"/>
                  <a:pt x="245" y="65"/>
                </a:cubicBezTo>
                <a:cubicBezTo>
                  <a:pt x="246" y="65"/>
                  <a:pt x="246" y="65"/>
                  <a:pt x="247" y="66"/>
                </a:cubicBezTo>
                <a:cubicBezTo>
                  <a:pt x="247" y="66"/>
                  <a:pt x="247" y="66"/>
                  <a:pt x="248" y="66"/>
                </a:cubicBezTo>
                <a:cubicBezTo>
                  <a:pt x="248" y="66"/>
                  <a:pt x="246" y="65"/>
                  <a:pt x="248" y="65"/>
                </a:cubicBezTo>
                <a:cubicBezTo>
                  <a:pt x="247" y="65"/>
                  <a:pt x="244" y="64"/>
                  <a:pt x="244" y="64"/>
                </a:cubicBezTo>
                <a:cubicBezTo>
                  <a:pt x="244" y="63"/>
                  <a:pt x="244" y="63"/>
                  <a:pt x="245" y="64"/>
                </a:cubicBezTo>
                <a:cubicBezTo>
                  <a:pt x="247" y="64"/>
                  <a:pt x="244" y="64"/>
                  <a:pt x="246" y="64"/>
                </a:cubicBezTo>
                <a:cubicBezTo>
                  <a:pt x="246" y="64"/>
                  <a:pt x="246" y="64"/>
                  <a:pt x="247" y="64"/>
                </a:cubicBezTo>
                <a:cubicBezTo>
                  <a:pt x="246" y="64"/>
                  <a:pt x="247" y="64"/>
                  <a:pt x="248" y="64"/>
                </a:cubicBezTo>
                <a:cubicBezTo>
                  <a:pt x="247" y="64"/>
                  <a:pt x="246" y="64"/>
                  <a:pt x="246" y="63"/>
                </a:cubicBezTo>
                <a:cubicBezTo>
                  <a:pt x="247" y="64"/>
                  <a:pt x="247" y="64"/>
                  <a:pt x="248" y="64"/>
                </a:cubicBezTo>
                <a:cubicBezTo>
                  <a:pt x="248" y="64"/>
                  <a:pt x="247" y="63"/>
                  <a:pt x="249" y="63"/>
                </a:cubicBezTo>
                <a:cubicBezTo>
                  <a:pt x="246" y="62"/>
                  <a:pt x="249" y="62"/>
                  <a:pt x="246" y="61"/>
                </a:cubicBezTo>
                <a:cubicBezTo>
                  <a:pt x="246" y="61"/>
                  <a:pt x="246" y="61"/>
                  <a:pt x="245" y="61"/>
                </a:cubicBezTo>
                <a:cubicBezTo>
                  <a:pt x="244" y="61"/>
                  <a:pt x="244" y="61"/>
                  <a:pt x="243" y="60"/>
                </a:cubicBezTo>
                <a:cubicBezTo>
                  <a:pt x="244" y="60"/>
                  <a:pt x="246" y="61"/>
                  <a:pt x="246" y="61"/>
                </a:cubicBezTo>
                <a:cubicBezTo>
                  <a:pt x="244" y="60"/>
                  <a:pt x="246" y="61"/>
                  <a:pt x="247" y="61"/>
                </a:cubicBezTo>
                <a:cubicBezTo>
                  <a:pt x="246" y="60"/>
                  <a:pt x="246" y="60"/>
                  <a:pt x="244" y="59"/>
                </a:cubicBezTo>
                <a:cubicBezTo>
                  <a:pt x="247" y="60"/>
                  <a:pt x="245" y="58"/>
                  <a:pt x="251" y="60"/>
                </a:cubicBezTo>
                <a:cubicBezTo>
                  <a:pt x="251" y="59"/>
                  <a:pt x="247" y="57"/>
                  <a:pt x="249" y="57"/>
                </a:cubicBezTo>
                <a:cubicBezTo>
                  <a:pt x="247" y="56"/>
                  <a:pt x="249" y="57"/>
                  <a:pt x="249" y="57"/>
                </a:cubicBezTo>
                <a:cubicBezTo>
                  <a:pt x="249" y="57"/>
                  <a:pt x="248" y="56"/>
                  <a:pt x="248" y="56"/>
                </a:cubicBezTo>
                <a:cubicBezTo>
                  <a:pt x="249" y="56"/>
                  <a:pt x="249" y="56"/>
                  <a:pt x="250" y="56"/>
                </a:cubicBezTo>
                <a:cubicBezTo>
                  <a:pt x="248" y="56"/>
                  <a:pt x="248" y="54"/>
                  <a:pt x="249" y="54"/>
                </a:cubicBezTo>
                <a:cubicBezTo>
                  <a:pt x="249" y="54"/>
                  <a:pt x="248" y="54"/>
                  <a:pt x="248" y="54"/>
                </a:cubicBezTo>
                <a:cubicBezTo>
                  <a:pt x="250" y="54"/>
                  <a:pt x="246" y="52"/>
                  <a:pt x="249" y="52"/>
                </a:cubicBezTo>
                <a:cubicBezTo>
                  <a:pt x="247" y="51"/>
                  <a:pt x="246" y="51"/>
                  <a:pt x="245" y="50"/>
                </a:cubicBezTo>
                <a:cubicBezTo>
                  <a:pt x="247" y="51"/>
                  <a:pt x="246" y="50"/>
                  <a:pt x="249" y="51"/>
                </a:cubicBezTo>
                <a:cubicBezTo>
                  <a:pt x="248" y="50"/>
                  <a:pt x="249" y="50"/>
                  <a:pt x="248" y="49"/>
                </a:cubicBezTo>
                <a:cubicBezTo>
                  <a:pt x="249" y="49"/>
                  <a:pt x="250" y="50"/>
                  <a:pt x="250" y="49"/>
                </a:cubicBezTo>
                <a:cubicBezTo>
                  <a:pt x="246" y="48"/>
                  <a:pt x="251" y="48"/>
                  <a:pt x="247" y="46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7"/>
                  <a:pt x="249" y="47"/>
                  <a:pt x="249" y="47"/>
                </a:cubicBezTo>
                <a:cubicBezTo>
                  <a:pt x="249" y="47"/>
                  <a:pt x="248" y="46"/>
                  <a:pt x="248" y="46"/>
                </a:cubicBezTo>
                <a:cubicBezTo>
                  <a:pt x="248" y="46"/>
                  <a:pt x="248" y="45"/>
                  <a:pt x="248" y="45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9" y="45"/>
                  <a:pt x="250" y="45"/>
                  <a:pt x="250" y="45"/>
                </a:cubicBezTo>
                <a:cubicBezTo>
                  <a:pt x="250" y="45"/>
                  <a:pt x="250" y="45"/>
                  <a:pt x="250" y="44"/>
                </a:cubicBezTo>
                <a:cubicBezTo>
                  <a:pt x="251" y="44"/>
                  <a:pt x="252" y="44"/>
                  <a:pt x="251" y="44"/>
                </a:cubicBezTo>
                <a:cubicBezTo>
                  <a:pt x="251" y="44"/>
                  <a:pt x="252" y="44"/>
                  <a:pt x="251" y="44"/>
                </a:cubicBezTo>
                <a:cubicBezTo>
                  <a:pt x="251" y="44"/>
                  <a:pt x="251" y="44"/>
                  <a:pt x="250" y="44"/>
                </a:cubicBezTo>
                <a:cubicBezTo>
                  <a:pt x="250" y="44"/>
                  <a:pt x="250" y="44"/>
                  <a:pt x="250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4"/>
                  <a:pt x="251" y="44"/>
                  <a:pt x="250" y="44"/>
                </a:cubicBezTo>
                <a:cubicBezTo>
                  <a:pt x="250" y="44"/>
                  <a:pt x="250" y="44"/>
                  <a:pt x="250" y="44"/>
                </a:cubicBezTo>
                <a:cubicBezTo>
                  <a:pt x="251" y="44"/>
                  <a:pt x="251" y="43"/>
                  <a:pt x="250" y="44"/>
                </a:cubicBezTo>
                <a:cubicBezTo>
                  <a:pt x="250" y="43"/>
                  <a:pt x="250" y="43"/>
                  <a:pt x="250" y="43"/>
                </a:cubicBezTo>
                <a:cubicBezTo>
                  <a:pt x="250" y="43"/>
                  <a:pt x="250" y="43"/>
                  <a:pt x="250" y="43"/>
                </a:cubicBezTo>
                <a:cubicBezTo>
                  <a:pt x="251" y="43"/>
                  <a:pt x="251" y="43"/>
                  <a:pt x="251" y="43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53" y="45"/>
                  <a:pt x="255" y="45"/>
                  <a:pt x="257" y="45"/>
                </a:cubicBezTo>
                <a:cubicBezTo>
                  <a:pt x="258" y="46"/>
                  <a:pt x="261" y="46"/>
                  <a:pt x="262" y="44"/>
                </a:cubicBezTo>
                <a:cubicBezTo>
                  <a:pt x="261" y="46"/>
                  <a:pt x="265" y="46"/>
                  <a:pt x="267" y="45"/>
                </a:cubicBezTo>
                <a:cubicBezTo>
                  <a:pt x="267" y="45"/>
                  <a:pt x="268" y="46"/>
                  <a:pt x="269" y="46"/>
                </a:cubicBezTo>
                <a:close/>
                <a:moveTo>
                  <a:pt x="250" y="119"/>
                </a:moveTo>
                <a:cubicBezTo>
                  <a:pt x="250" y="119"/>
                  <a:pt x="250" y="118"/>
                  <a:pt x="250" y="119"/>
                </a:cubicBezTo>
                <a:cubicBezTo>
                  <a:pt x="250" y="119"/>
                  <a:pt x="250" y="119"/>
                  <a:pt x="250" y="119"/>
                </a:cubicBezTo>
                <a:close/>
                <a:moveTo>
                  <a:pt x="236" y="101"/>
                </a:moveTo>
                <a:cubicBezTo>
                  <a:pt x="235" y="101"/>
                  <a:pt x="234" y="101"/>
                  <a:pt x="232" y="101"/>
                </a:cubicBezTo>
                <a:cubicBezTo>
                  <a:pt x="232" y="101"/>
                  <a:pt x="232" y="101"/>
                  <a:pt x="232" y="100"/>
                </a:cubicBezTo>
                <a:cubicBezTo>
                  <a:pt x="232" y="100"/>
                  <a:pt x="232" y="101"/>
                  <a:pt x="232" y="101"/>
                </a:cubicBezTo>
                <a:cubicBezTo>
                  <a:pt x="234" y="101"/>
                  <a:pt x="234" y="101"/>
                  <a:pt x="236" y="101"/>
                </a:cubicBezTo>
                <a:close/>
                <a:moveTo>
                  <a:pt x="230" y="95"/>
                </a:moveTo>
                <a:cubicBezTo>
                  <a:pt x="231" y="95"/>
                  <a:pt x="233" y="96"/>
                  <a:pt x="234" y="96"/>
                </a:cubicBezTo>
                <a:cubicBezTo>
                  <a:pt x="237" y="96"/>
                  <a:pt x="231" y="96"/>
                  <a:pt x="230" y="95"/>
                </a:cubicBezTo>
                <a:close/>
                <a:moveTo>
                  <a:pt x="239" y="68"/>
                </a:moveTo>
                <a:cubicBezTo>
                  <a:pt x="238" y="67"/>
                  <a:pt x="238" y="67"/>
                  <a:pt x="237" y="67"/>
                </a:cubicBezTo>
                <a:cubicBezTo>
                  <a:pt x="237" y="67"/>
                  <a:pt x="238" y="67"/>
                  <a:pt x="240" y="67"/>
                </a:cubicBezTo>
                <a:cubicBezTo>
                  <a:pt x="238" y="67"/>
                  <a:pt x="240" y="67"/>
                  <a:pt x="239" y="68"/>
                </a:cubicBezTo>
                <a:close/>
                <a:moveTo>
                  <a:pt x="239" y="67"/>
                </a:moveTo>
                <a:cubicBezTo>
                  <a:pt x="239" y="66"/>
                  <a:pt x="240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1" y="67"/>
                  <a:pt x="241" y="67"/>
                  <a:pt x="241" y="67"/>
                </a:cubicBezTo>
                <a:cubicBezTo>
                  <a:pt x="240" y="67"/>
                  <a:pt x="240" y="67"/>
                  <a:pt x="239" y="67"/>
                </a:cubicBezTo>
                <a:close/>
                <a:moveTo>
                  <a:pt x="239" y="65"/>
                </a:moveTo>
                <a:cubicBezTo>
                  <a:pt x="239" y="65"/>
                  <a:pt x="239" y="65"/>
                  <a:pt x="239" y="65"/>
                </a:cubicBezTo>
                <a:cubicBezTo>
                  <a:pt x="241" y="65"/>
                  <a:pt x="242" y="66"/>
                  <a:pt x="242" y="66"/>
                </a:cubicBezTo>
                <a:cubicBezTo>
                  <a:pt x="241" y="66"/>
                  <a:pt x="240" y="66"/>
                  <a:pt x="239" y="66"/>
                </a:cubicBezTo>
                <a:cubicBezTo>
                  <a:pt x="238" y="65"/>
                  <a:pt x="240" y="65"/>
                  <a:pt x="241" y="65"/>
                </a:cubicBezTo>
                <a:cubicBezTo>
                  <a:pt x="240" y="65"/>
                  <a:pt x="240" y="65"/>
                  <a:pt x="239" y="65"/>
                </a:cubicBezTo>
                <a:close/>
                <a:moveTo>
                  <a:pt x="240" y="44"/>
                </a:moveTo>
                <a:cubicBezTo>
                  <a:pt x="241" y="43"/>
                  <a:pt x="240" y="44"/>
                  <a:pt x="240" y="44"/>
                </a:cubicBezTo>
                <a:cubicBezTo>
                  <a:pt x="240" y="44"/>
                  <a:pt x="239" y="45"/>
                  <a:pt x="239" y="45"/>
                </a:cubicBezTo>
                <a:cubicBezTo>
                  <a:pt x="239" y="45"/>
                  <a:pt x="239" y="45"/>
                  <a:pt x="240" y="45"/>
                </a:cubicBezTo>
                <a:cubicBezTo>
                  <a:pt x="241" y="44"/>
                  <a:pt x="239" y="45"/>
                  <a:pt x="240" y="44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240" y="44"/>
                </a:moveTo>
                <a:cubicBezTo>
                  <a:pt x="240" y="44"/>
                  <a:pt x="240" y="44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40" y="44"/>
                </a:cubicBezTo>
                <a:close/>
                <a:moveTo>
                  <a:pt x="241" y="43"/>
                </a:moveTo>
                <a:cubicBezTo>
                  <a:pt x="240" y="44"/>
                  <a:pt x="240" y="44"/>
                  <a:pt x="240" y="45"/>
                </a:cubicBezTo>
                <a:cubicBezTo>
                  <a:pt x="240" y="45"/>
                  <a:pt x="240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40" y="45"/>
                  <a:pt x="240" y="44"/>
                </a:cubicBezTo>
                <a:cubicBezTo>
                  <a:pt x="240" y="44"/>
                  <a:pt x="241" y="43"/>
                  <a:pt x="241" y="43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40" y="45"/>
                </a:cubicBezTo>
                <a:cubicBezTo>
                  <a:pt x="240" y="44"/>
                  <a:pt x="240" y="44"/>
                  <a:pt x="239" y="45"/>
                </a:cubicBezTo>
                <a:cubicBezTo>
                  <a:pt x="240" y="45"/>
                  <a:pt x="242" y="43"/>
                  <a:pt x="242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2" y="42"/>
                  <a:pt x="242" y="43"/>
                  <a:pt x="242" y="43"/>
                </a:cubicBezTo>
                <a:cubicBezTo>
                  <a:pt x="240" y="44"/>
                  <a:pt x="242" y="42"/>
                  <a:pt x="241" y="43"/>
                </a:cubicBezTo>
                <a:cubicBezTo>
                  <a:pt x="241" y="43"/>
                  <a:pt x="240" y="44"/>
                  <a:pt x="240" y="44"/>
                </a:cubicBezTo>
                <a:cubicBezTo>
                  <a:pt x="241" y="44"/>
                  <a:pt x="240" y="44"/>
                  <a:pt x="240" y="45"/>
                </a:cubicBezTo>
                <a:cubicBezTo>
                  <a:pt x="240" y="44"/>
                  <a:pt x="241" y="44"/>
                  <a:pt x="241" y="43"/>
                </a:cubicBezTo>
                <a:cubicBezTo>
                  <a:pt x="240" y="44"/>
                  <a:pt x="240" y="44"/>
                  <a:pt x="240" y="45"/>
                </a:cubicBezTo>
                <a:cubicBezTo>
                  <a:pt x="240" y="45"/>
                  <a:pt x="241" y="44"/>
                  <a:pt x="239" y="45"/>
                </a:cubicBezTo>
                <a:cubicBezTo>
                  <a:pt x="241" y="43"/>
                  <a:pt x="239" y="45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1" y="44"/>
                  <a:pt x="241" y="44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1" y="44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4"/>
                </a:cubicBezTo>
                <a:cubicBezTo>
                  <a:pt x="242" y="44"/>
                  <a:pt x="241" y="44"/>
                  <a:pt x="241" y="44"/>
                </a:cubicBezTo>
                <a:cubicBezTo>
                  <a:pt x="240" y="44"/>
                  <a:pt x="240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243" y="40"/>
                </a:moveTo>
                <a:cubicBezTo>
                  <a:pt x="243" y="40"/>
                  <a:pt x="244" y="39"/>
                  <a:pt x="244" y="39"/>
                </a:cubicBezTo>
                <a:cubicBezTo>
                  <a:pt x="244" y="38"/>
                  <a:pt x="244" y="39"/>
                  <a:pt x="243" y="41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40"/>
                  <a:pt x="243" y="40"/>
                  <a:pt x="243" y="40"/>
                </a:cubicBezTo>
                <a:close/>
                <a:moveTo>
                  <a:pt x="249" y="45"/>
                </a:moveTo>
                <a:cubicBezTo>
                  <a:pt x="249" y="45"/>
                  <a:pt x="248" y="45"/>
                  <a:pt x="248" y="45"/>
                </a:cubicBezTo>
                <a:cubicBezTo>
                  <a:pt x="248" y="45"/>
                  <a:pt x="248" y="45"/>
                  <a:pt x="248" y="45"/>
                </a:cubicBezTo>
                <a:cubicBezTo>
                  <a:pt x="248" y="45"/>
                  <a:pt x="249" y="45"/>
                  <a:pt x="249" y="45"/>
                </a:cubicBezTo>
                <a:close/>
                <a:moveTo>
                  <a:pt x="244" y="42"/>
                </a:move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lose/>
                <a:moveTo>
                  <a:pt x="247" y="46"/>
                </a:moveTo>
                <a:cubicBezTo>
                  <a:pt x="247" y="46"/>
                  <a:pt x="247" y="46"/>
                  <a:pt x="247" y="46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7" y="45"/>
                  <a:pt x="247" y="46"/>
                  <a:pt x="248" y="46"/>
                </a:cubicBezTo>
                <a:cubicBezTo>
                  <a:pt x="248" y="46"/>
                  <a:pt x="247" y="46"/>
                  <a:pt x="247" y="46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3" y="42"/>
                </a:moveTo>
                <a:cubicBezTo>
                  <a:pt x="243" y="42"/>
                  <a:pt x="243" y="42"/>
                  <a:pt x="243" y="42"/>
                </a:cubicBezTo>
                <a:cubicBezTo>
                  <a:pt x="243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3" y="42"/>
                </a:cubicBezTo>
                <a:close/>
                <a:moveTo>
                  <a:pt x="244" y="40"/>
                </a:moveTo>
                <a:cubicBezTo>
                  <a:pt x="244" y="39"/>
                  <a:pt x="245" y="39"/>
                  <a:pt x="245" y="38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45" y="39"/>
                  <a:pt x="244" y="39"/>
                  <a:pt x="244" y="39"/>
                </a:cubicBezTo>
                <a:cubicBezTo>
                  <a:pt x="244" y="39"/>
                  <a:pt x="244" y="39"/>
                  <a:pt x="244" y="40"/>
                </a:cubicBezTo>
                <a:close/>
                <a:moveTo>
                  <a:pt x="244" y="40"/>
                </a:moveTo>
                <a:cubicBezTo>
                  <a:pt x="244" y="40"/>
                  <a:pt x="244" y="40"/>
                  <a:pt x="244" y="40"/>
                </a:cubicBezTo>
                <a:cubicBezTo>
                  <a:pt x="244" y="39"/>
                  <a:pt x="244" y="39"/>
                  <a:pt x="245" y="39"/>
                </a:cubicBezTo>
                <a:cubicBezTo>
                  <a:pt x="245" y="38"/>
                  <a:pt x="244" y="39"/>
                  <a:pt x="244" y="40"/>
                </a:cubicBezTo>
                <a:close/>
                <a:moveTo>
                  <a:pt x="243" y="40"/>
                </a:moveTo>
                <a:cubicBezTo>
                  <a:pt x="243" y="41"/>
                  <a:pt x="243" y="41"/>
                  <a:pt x="243" y="41"/>
                </a:cubicBezTo>
                <a:cubicBezTo>
                  <a:pt x="243" y="41"/>
                  <a:pt x="243" y="40"/>
                  <a:pt x="243" y="40"/>
                </a:cubicBezTo>
                <a:cubicBezTo>
                  <a:pt x="243" y="40"/>
                  <a:pt x="243" y="40"/>
                  <a:pt x="243" y="40"/>
                </a:cubicBezTo>
                <a:close/>
                <a:moveTo>
                  <a:pt x="244" y="39"/>
                </a:moveTo>
                <a:cubicBezTo>
                  <a:pt x="244" y="38"/>
                  <a:pt x="243" y="39"/>
                  <a:pt x="244" y="39"/>
                </a:cubicBezTo>
                <a:cubicBezTo>
                  <a:pt x="244" y="38"/>
                  <a:pt x="244" y="38"/>
                  <a:pt x="245" y="37"/>
                </a:cubicBezTo>
                <a:cubicBezTo>
                  <a:pt x="245" y="37"/>
                  <a:pt x="245" y="38"/>
                  <a:pt x="244" y="39"/>
                </a:cubicBezTo>
                <a:close/>
                <a:moveTo>
                  <a:pt x="242" y="41"/>
                </a:moveTo>
                <a:cubicBezTo>
                  <a:pt x="242" y="41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lose/>
                <a:moveTo>
                  <a:pt x="241" y="44"/>
                </a:moveTo>
                <a:cubicBezTo>
                  <a:pt x="241" y="44"/>
                  <a:pt x="241" y="44"/>
                  <a:pt x="241" y="44"/>
                </a:cubicBezTo>
                <a:close/>
                <a:moveTo>
                  <a:pt x="242" y="44"/>
                </a:moveTo>
                <a:cubicBezTo>
                  <a:pt x="241" y="44"/>
                  <a:pt x="241" y="44"/>
                  <a:pt x="241" y="44"/>
                </a:cubicBezTo>
                <a:cubicBezTo>
                  <a:pt x="241" y="44"/>
                  <a:pt x="241" y="44"/>
                  <a:pt x="242" y="44"/>
                </a:cubicBezTo>
                <a:close/>
                <a:moveTo>
                  <a:pt x="241" y="45"/>
                </a:moveTo>
                <a:cubicBezTo>
                  <a:pt x="241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lose/>
                <a:moveTo>
                  <a:pt x="242" y="44"/>
                </a:move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lose/>
                <a:moveTo>
                  <a:pt x="242" y="44"/>
                </a:moveTo>
                <a:cubicBezTo>
                  <a:pt x="243" y="44"/>
                  <a:pt x="243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lose/>
                <a:moveTo>
                  <a:pt x="243" y="44"/>
                </a:move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lose/>
                <a:moveTo>
                  <a:pt x="248" y="37"/>
                </a:moveTo>
                <a:cubicBezTo>
                  <a:pt x="248" y="37"/>
                  <a:pt x="248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lose/>
                <a:moveTo>
                  <a:pt x="236" y="35"/>
                </a:moveTo>
                <a:cubicBezTo>
                  <a:pt x="236" y="36"/>
                  <a:pt x="236" y="36"/>
                  <a:pt x="236" y="36"/>
                </a:cubicBezTo>
                <a:cubicBezTo>
                  <a:pt x="236" y="36"/>
                  <a:pt x="236" y="35"/>
                  <a:pt x="236" y="37"/>
                </a:cubicBezTo>
                <a:cubicBezTo>
                  <a:pt x="236" y="36"/>
                  <a:pt x="236" y="40"/>
                  <a:pt x="236" y="39"/>
                </a:cubicBezTo>
                <a:cubicBezTo>
                  <a:pt x="236" y="37"/>
                  <a:pt x="236" y="38"/>
                  <a:pt x="236" y="38"/>
                </a:cubicBezTo>
                <a:cubicBezTo>
                  <a:pt x="236" y="37"/>
                  <a:pt x="236" y="36"/>
                  <a:pt x="236" y="36"/>
                </a:cubicBezTo>
                <a:cubicBezTo>
                  <a:pt x="236" y="38"/>
                  <a:pt x="236" y="36"/>
                  <a:pt x="237" y="36"/>
                </a:cubicBezTo>
                <a:cubicBezTo>
                  <a:pt x="237" y="36"/>
                  <a:pt x="237" y="37"/>
                  <a:pt x="237" y="37"/>
                </a:cubicBezTo>
                <a:cubicBezTo>
                  <a:pt x="237" y="36"/>
                  <a:pt x="237" y="37"/>
                  <a:pt x="237" y="37"/>
                </a:cubicBezTo>
                <a:cubicBezTo>
                  <a:pt x="237" y="35"/>
                  <a:pt x="237" y="37"/>
                  <a:pt x="237" y="35"/>
                </a:cubicBezTo>
                <a:cubicBezTo>
                  <a:pt x="237" y="35"/>
                  <a:pt x="237" y="34"/>
                  <a:pt x="237" y="34"/>
                </a:cubicBezTo>
                <a:cubicBezTo>
                  <a:pt x="237" y="35"/>
                  <a:pt x="237" y="36"/>
                  <a:pt x="237" y="37"/>
                </a:cubicBezTo>
                <a:cubicBezTo>
                  <a:pt x="237" y="38"/>
                  <a:pt x="237" y="39"/>
                  <a:pt x="237" y="39"/>
                </a:cubicBezTo>
                <a:cubicBezTo>
                  <a:pt x="237" y="38"/>
                  <a:pt x="237" y="39"/>
                  <a:pt x="237" y="38"/>
                </a:cubicBezTo>
                <a:cubicBezTo>
                  <a:pt x="237" y="39"/>
                  <a:pt x="237" y="39"/>
                  <a:pt x="237" y="40"/>
                </a:cubicBezTo>
                <a:cubicBezTo>
                  <a:pt x="237" y="39"/>
                  <a:pt x="237" y="39"/>
                  <a:pt x="237" y="38"/>
                </a:cubicBezTo>
                <a:cubicBezTo>
                  <a:pt x="237" y="39"/>
                  <a:pt x="237" y="40"/>
                  <a:pt x="237" y="40"/>
                </a:cubicBezTo>
                <a:cubicBezTo>
                  <a:pt x="238" y="37"/>
                  <a:pt x="238" y="42"/>
                  <a:pt x="238" y="39"/>
                </a:cubicBezTo>
                <a:cubicBezTo>
                  <a:pt x="238" y="39"/>
                  <a:pt x="238" y="40"/>
                  <a:pt x="238" y="41"/>
                </a:cubicBezTo>
                <a:cubicBezTo>
                  <a:pt x="238" y="40"/>
                  <a:pt x="238" y="40"/>
                  <a:pt x="238" y="39"/>
                </a:cubicBezTo>
                <a:cubicBezTo>
                  <a:pt x="238" y="42"/>
                  <a:pt x="238" y="38"/>
                  <a:pt x="238" y="41"/>
                </a:cubicBezTo>
                <a:cubicBezTo>
                  <a:pt x="238" y="38"/>
                  <a:pt x="238" y="40"/>
                  <a:pt x="239" y="37"/>
                </a:cubicBezTo>
                <a:cubicBezTo>
                  <a:pt x="239" y="37"/>
                  <a:pt x="239" y="38"/>
                  <a:pt x="239" y="37"/>
                </a:cubicBezTo>
                <a:cubicBezTo>
                  <a:pt x="239" y="38"/>
                  <a:pt x="238" y="39"/>
                  <a:pt x="238" y="39"/>
                </a:cubicBezTo>
                <a:cubicBezTo>
                  <a:pt x="239" y="37"/>
                  <a:pt x="238" y="41"/>
                  <a:pt x="239" y="39"/>
                </a:cubicBezTo>
                <a:cubicBezTo>
                  <a:pt x="238" y="39"/>
                  <a:pt x="239" y="36"/>
                  <a:pt x="239" y="36"/>
                </a:cubicBezTo>
                <a:cubicBezTo>
                  <a:pt x="238" y="40"/>
                  <a:pt x="239" y="36"/>
                  <a:pt x="239" y="36"/>
                </a:cubicBezTo>
                <a:cubicBezTo>
                  <a:pt x="239" y="38"/>
                  <a:pt x="239" y="38"/>
                  <a:pt x="239" y="39"/>
                </a:cubicBezTo>
                <a:cubicBezTo>
                  <a:pt x="239" y="38"/>
                  <a:pt x="239" y="40"/>
                  <a:pt x="239" y="39"/>
                </a:cubicBezTo>
                <a:cubicBezTo>
                  <a:pt x="239" y="40"/>
                  <a:pt x="238" y="40"/>
                  <a:pt x="238" y="41"/>
                </a:cubicBezTo>
                <a:cubicBezTo>
                  <a:pt x="239" y="40"/>
                  <a:pt x="238" y="40"/>
                  <a:pt x="238" y="41"/>
                </a:cubicBezTo>
                <a:cubicBezTo>
                  <a:pt x="239" y="37"/>
                  <a:pt x="239" y="37"/>
                  <a:pt x="239" y="36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39" y="39"/>
                  <a:pt x="239" y="39"/>
                  <a:pt x="239" y="39"/>
                </a:cubicBezTo>
                <a:cubicBezTo>
                  <a:pt x="239" y="38"/>
                  <a:pt x="239" y="38"/>
                  <a:pt x="239" y="39"/>
                </a:cubicBezTo>
                <a:cubicBezTo>
                  <a:pt x="239" y="39"/>
                  <a:pt x="239" y="40"/>
                  <a:pt x="238" y="41"/>
                </a:cubicBezTo>
                <a:cubicBezTo>
                  <a:pt x="239" y="40"/>
                  <a:pt x="238" y="41"/>
                  <a:pt x="239" y="39"/>
                </a:cubicBezTo>
                <a:cubicBezTo>
                  <a:pt x="239" y="38"/>
                  <a:pt x="238" y="42"/>
                  <a:pt x="239" y="41"/>
                </a:cubicBezTo>
                <a:cubicBezTo>
                  <a:pt x="239" y="40"/>
                  <a:pt x="239" y="37"/>
                  <a:pt x="240" y="37"/>
                </a:cubicBezTo>
                <a:cubicBezTo>
                  <a:pt x="239" y="38"/>
                  <a:pt x="239" y="38"/>
                  <a:pt x="240" y="37"/>
                </a:cubicBezTo>
                <a:cubicBezTo>
                  <a:pt x="240" y="37"/>
                  <a:pt x="240" y="37"/>
                  <a:pt x="240" y="37"/>
                </a:cubicBezTo>
                <a:cubicBezTo>
                  <a:pt x="239" y="39"/>
                  <a:pt x="239" y="38"/>
                  <a:pt x="239" y="40"/>
                </a:cubicBezTo>
                <a:cubicBezTo>
                  <a:pt x="239" y="39"/>
                  <a:pt x="239" y="42"/>
                  <a:pt x="239" y="39"/>
                </a:cubicBezTo>
                <a:cubicBezTo>
                  <a:pt x="239" y="41"/>
                  <a:pt x="239" y="40"/>
                  <a:pt x="239" y="41"/>
                </a:cubicBezTo>
                <a:cubicBezTo>
                  <a:pt x="239" y="41"/>
                  <a:pt x="239" y="41"/>
                  <a:pt x="238" y="42"/>
                </a:cubicBezTo>
                <a:cubicBezTo>
                  <a:pt x="238" y="42"/>
                  <a:pt x="238" y="42"/>
                  <a:pt x="238" y="43"/>
                </a:cubicBezTo>
                <a:cubicBezTo>
                  <a:pt x="238" y="42"/>
                  <a:pt x="239" y="41"/>
                  <a:pt x="239" y="40"/>
                </a:cubicBezTo>
                <a:cubicBezTo>
                  <a:pt x="238" y="43"/>
                  <a:pt x="239" y="41"/>
                  <a:pt x="239" y="41"/>
                </a:cubicBezTo>
                <a:cubicBezTo>
                  <a:pt x="239" y="40"/>
                  <a:pt x="240" y="39"/>
                  <a:pt x="240" y="39"/>
                </a:cubicBezTo>
                <a:cubicBezTo>
                  <a:pt x="239" y="41"/>
                  <a:pt x="240" y="38"/>
                  <a:pt x="240" y="38"/>
                </a:cubicBezTo>
                <a:cubicBezTo>
                  <a:pt x="240" y="37"/>
                  <a:pt x="240" y="37"/>
                  <a:pt x="241" y="38"/>
                </a:cubicBezTo>
                <a:cubicBezTo>
                  <a:pt x="241" y="38"/>
                  <a:pt x="241" y="39"/>
                  <a:pt x="241" y="39"/>
                </a:cubicBezTo>
                <a:cubicBezTo>
                  <a:pt x="240" y="41"/>
                  <a:pt x="239" y="44"/>
                  <a:pt x="239" y="45"/>
                </a:cubicBezTo>
                <a:cubicBezTo>
                  <a:pt x="240" y="42"/>
                  <a:pt x="239" y="44"/>
                  <a:pt x="241" y="42"/>
                </a:cubicBezTo>
                <a:cubicBezTo>
                  <a:pt x="240" y="42"/>
                  <a:pt x="240" y="43"/>
                  <a:pt x="240" y="43"/>
                </a:cubicBezTo>
                <a:cubicBezTo>
                  <a:pt x="240" y="43"/>
                  <a:pt x="240" y="44"/>
                  <a:pt x="240" y="43"/>
                </a:cubicBezTo>
                <a:cubicBezTo>
                  <a:pt x="241" y="41"/>
                  <a:pt x="239" y="44"/>
                  <a:pt x="240" y="43"/>
                </a:cubicBezTo>
                <a:cubicBezTo>
                  <a:pt x="240" y="43"/>
                  <a:pt x="240" y="42"/>
                  <a:pt x="241" y="42"/>
                </a:cubicBezTo>
                <a:cubicBezTo>
                  <a:pt x="241" y="42"/>
                  <a:pt x="241" y="41"/>
                  <a:pt x="241" y="41"/>
                </a:cubicBezTo>
                <a:cubicBezTo>
                  <a:pt x="240" y="43"/>
                  <a:pt x="241" y="42"/>
                  <a:pt x="241" y="42"/>
                </a:cubicBezTo>
                <a:cubicBezTo>
                  <a:pt x="241" y="42"/>
                  <a:pt x="241" y="42"/>
                  <a:pt x="240" y="43"/>
                </a:cubicBezTo>
                <a:cubicBezTo>
                  <a:pt x="240" y="43"/>
                  <a:pt x="240" y="43"/>
                  <a:pt x="240" y="43"/>
                </a:cubicBezTo>
                <a:cubicBezTo>
                  <a:pt x="242" y="40"/>
                  <a:pt x="241" y="41"/>
                  <a:pt x="242" y="41"/>
                </a:cubicBezTo>
                <a:cubicBezTo>
                  <a:pt x="242" y="40"/>
                  <a:pt x="243" y="39"/>
                  <a:pt x="243" y="39"/>
                </a:cubicBezTo>
                <a:cubicBezTo>
                  <a:pt x="243" y="39"/>
                  <a:pt x="243" y="39"/>
                  <a:pt x="242" y="40"/>
                </a:cubicBezTo>
                <a:cubicBezTo>
                  <a:pt x="242" y="41"/>
                  <a:pt x="243" y="39"/>
                  <a:pt x="243" y="39"/>
                </a:cubicBezTo>
                <a:cubicBezTo>
                  <a:pt x="242" y="41"/>
                  <a:pt x="242" y="40"/>
                  <a:pt x="242" y="41"/>
                </a:cubicBezTo>
                <a:cubicBezTo>
                  <a:pt x="242" y="40"/>
                  <a:pt x="241" y="42"/>
                  <a:pt x="240" y="43"/>
                </a:cubicBezTo>
                <a:cubicBezTo>
                  <a:pt x="240" y="43"/>
                  <a:pt x="239" y="45"/>
                  <a:pt x="240" y="44"/>
                </a:cubicBezTo>
                <a:cubicBezTo>
                  <a:pt x="241" y="43"/>
                  <a:pt x="242" y="41"/>
                  <a:pt x="243" y="40"/>
                </a:cubicBezTo>
                <a:cubicBezTo>
                  <a:pt x="242" y="41"/>
                  <a:pt x="242" y="41"/>
                  <a:pt x="241" y="43"/>
                </a:cubicBezTo>
                <a:cubicBezTo>
                  <a:pt x="241" y="43"/>
                  <a:pt x="240" y="43"/>
                  <a:pt x="240" y="44"/>
                </a:cubicBezTo>
                <a:cubicBezTo>
                  <a:pt x="242" y="42"/>
                  <a:pt x="240" y="44"/>
                  <a:pt x="241" y="43"/>
                </a:cubicBezTo>
                <a:cubicBezTo>
                  <a:pt x="241" y="42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1" y="43"/>
                  <a:pt x="241" y="43"/>
                  <a:pt x="241" y="43"/>
                </a:cubicBezTo>
                <a:cubicBezTo>
                  <a:pt x="239" y="45"/>
                  <a:pt x="240" y="44"/>
                  <a:pt x="238" y="46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39" y="46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40" y="44"/>
                </a:cubicBezTo>
                <a:cubicBezTo>
                  <a:pt x="238" y="46"/>
                  <a:pt x="240" y="44"/>
                  <a:pt x="240" y="44"/>
                </a:cubicBezTo>
                <a:cubicBezTo>
                  <a:pt x="240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1" y="44"/>
                  <a:pt x="240" y="45"/>
                </a:cubicBezTo>
                <a:cubicBezTo>
                  <a:pt x="240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1" y="45"/>
                  <a:pt x="241" y="44"/>
                </a:cubicBezTo>
                <a:cubicBezTo>
                  <a:pt x="241" y="44"/>
                  <a:pt x="242" y="44"/>
                  <a:pt x="241" y="44"/>
                </a:cubicBezTo>
                <a:cubicBezTo>
                  <a:pt x="241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1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1" y="45"/>
                  <a:pt x="242" y="45"/>
                </a:cubicBezTo>
                <a:cubicBezTo>
                  <a:pt x="242" y="45"/>
                  <a:pt x="243" y="45"/>
                  <a:pt x="243" y="46"/>
                </a:cubicBezTo>
                <a:cubicBezTo>
                  <a:pt x="243" y="45"/>
                  <a:pt x="242" y="45"/>
                  <a:pt x="241" y="45"/>
                </a:cubicBezTo>
                <a:cubicBezTo>
                  <a:pt x="242" y="46"/>
                  <a:pt x="243" y="46"/>
                  <a:pt x="244" y="47"/>
                </a:cubicBezTo>
                <a:cubicBezTo>
                  <a:pt x="240" y="46"/>
                  <a:pt x="241" y="47"/>
                  <a:pt x="243" y="48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40" y="48"/>
                  <a:pt x="237" y="51"/>
                  <a:pt x="241" y="53"/>
                </a:cubicBezTo>
                <a:cubicBezTo>
                  <a:pt x="238" y="52"/>
                  <a:pt x="239" y="54"/>
                  <a:pt x="241" y="55"/>
                </a:cubicBezTo>
                <a:cubicBezTo>
                  <a:pt x="239" y="56"/>
                  <a:pt x="240" y="58"/>
                  <a:pt x="239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37" y="59"/>
                  <a:pt x="239" y="60"/>
                  <a:pt x="237" y="60"/>
                </a:cubicBezTo>
                <a:cubicBezTo>
                  <a:pt x="237" y="60"/>
                  <a:pt x="238" y="60"/>
                  <a:pt x="237" y="59"/>
                </a:cubicBezTo>
                <a:cubicBezTo>
                  <a:pt x="236" y="59"/>
                  <a:pt x="235" y="60"/>
                  <a:pt x="237" y="60"/>
                </a:cubicBezTo>
                <a:cubicBezTo>
                  <a:pt x="236" y="61"/>
                  <a:pt x="236" y="61"/>
                  <a:pt x="237" y="62"/>
                </a:cubicBezTo>
                <a:cubicBezTo>
                  <a:pt x="236" y="62"/>
                  <a:pt x="236" y="62"/>
                  <a:pt x="235" y="61"/>
                </a:cubicBezTo>
                <a:cubicBezTo>
                  <a:pt x="235" y="62"/>
                  <a:pt x="236" y="62"/>
                  <a:pt x="236" y="62"/>
                </a:cubicBezTo>
                <a:cubicBezTo>
                  <a:pt x="234" y="62"/>
                  <a:pt x="235" y="63"/>
                  <a:pt x="234" y="63"/>
                </a:cubicBezTo>
                <a:cubicBezTo>
                  <a:pt x="235" y="63"/>
                  <a:pt x="235" y="63"/>
                  <a:pt x="236" y="64"/>
                </a:cubicBezTo>
                <a:cubicBezTo>
                  <a:pt x="236" y="64"/>
                  <a:pt x="234" y="63"/>
                  <a:pt x="234" y="63"/>
                </a:cubicBezTo>
                <a:cubicBezTo>
                  <a:pt x="236" y="66"/>
                  <a:pt x="231" y="66"/>
                  <a:pt x="235" y="68"/>
                </a:cubicBezTo>
                <a:cubicBezTo>
                  <a:pt x="231" y="68"/>
                  <a:pt x="237" y="72"/>
                  <a:pt x="231" y="71"/>
                </a:cubicBezTo>
                <a:cubicBezTo>
                  <a:pt x="235" y="72"/>
                  <a:pt x="230" y="73"/>
                  <a:pt x="234" y="73"/>
                </a:cubicBezTo>
                <a:cubicBezTo>
                  <a:pt x="234" y="73"/>
                  <a:pt x="231" y="73"/>
                  <a:pt x="233" y="74"/>
                </a:cubicBezTo>
                <a:cubicBezTo>
                  <a:pt x="232" y="74"/>
                  <a:pt x="230" y="73"/>
                  <a:pt x="231" y="74"/>
                </a:cubicBezTo>
                <a:cubicBezTo>
                  <a:pt x="231" y="74"/>
                  <a:pt x="233" y="74"/>
                  <a:pt x="233" y="74"/>
                </a:cubicBezTo>
                <a:cubicBezTo>
                  <a:pt x="232" y="74"/>
                  <a:pt x="233" y="74"/>
                  <a:pt x="233" y="74"/>
                </a:cubicBezTo>
                <a:cubicBezTo>
                  <a:pt x="231" y="74"/>
                  <a:pt x="233" y="75"/>
                  <a:pt x="231" y="75"/>
                </a:cubicBezTo>
                <a:cubicBezTo>
                  <a:pt x="232" y="75"/>
                  <a:pt x="233" y="75"/>
                  <a:pt x="233" y="75"/>
                </a:cubicBezTo>
                <a:cubicBezTo>
                  <a:pt x="233" y="75"/>
                  <a:pt x="230" y="75"/>
                  <a:pt x="233" y="76"/>
                </a:cubicBezTo>
                <a:cubicBezTo>
                  <a:pt x="230" y="76"/>
                  <a:pt x="230" y="76"/>
                  <a:pt x="233" y="77"/>
                </a:cubicBezTo>
                <a:cubicBezTo>
                  <a:pt x="232" y="77"/>
                  <a:pt x="230" y="77"/>
                  <a:pt x="230" y="77"/>
                </a:cubicBezTo>
                <a:cubicBezTo>
                  <a:pt x="232" y="78"/>
                  <a:pt x="229" y="77"/>
                  <a:pt x="229" y="78"/>
                </a:cubicBezTo>
                <a:cubicBezTo>
                  <a:pt x="230" y="78"/>
                  <a:pt x="230" y="78"/>
                  <a:pt x="231" y="78"/>
                </a:cubicBezTo>
                <a:cubicBezTo>
                  <a:pt x="230" y="78"/>
                  <a:pt x="231" y="78"/>
                  <a:pt x="232" y="79"/>
                </a:cubicBezTo>
                <a:cubicBezTo>
                  <a:pt x="230" y="78"/>
                  <a:pt x="230" y="78"/>
                  <a:pt x="229" y="78"/>
                </a:cubicBezTo>
                <a:cubicBezTo>
                  <a:pt x="228" y="78"/>
                  <a:pt x="233" y="79"/>
                  <a:pt x="230" y="79"/>
                </a:cubicBezTo>
                <a:cubicBezTo>
                  <a:pt x="229" y="79"/>
                  <a:pt x="231" y="79"/>
                  <a:pt x="230" y="79"/>
                </a:cubicBezTo>
                <a:cubicBezTo>
                  <a:pt x="232" y="80"/>
                  <a:pt x="233" y="80"/>
                  <a:pt x="234" y="80"/>
                </a:cubicBezTo>
                <a:cubicBezTo>
                  <a:pt x="233" y="80"/>
                  <a:pt x="233" y="80"/>
                  <a:pt x="233" y="80"/>
                </a:cubicBezTo>
                <a:cubicBezTo>
                  <a:pt x="231" y="80"/>
                  <a:pt x="230" y="79"/>
                  <a:pt x="229" y="79"/>
                </a:cubicBezTo>
                <a:cubicBezTo>
                  <a:pt x="230" y="80"/>
                  <a:pt x="231" y="80"/>
                  <a:pt x="231" y="80"/>
                </a:cubicBezTo>
                <a:cubicBezTo>
                  <a:pt x="229" y="79"/>
                  <a:pt x="229" y="80"/>
                  <a:pt x="228" y="80"/>
                </a:cubicBezTo>
                <a:cubicBezTo>
                  <a:pt x="229" y="80"/>
                  <a:pt x="231" y="80"/>
                  <a:pt x="231" y="81"/>
                </a:cubicBezTo>
                <a:cubicBezTo>
                  <a:pt x="231" y="81"/>
                  <a:pt x="231" y="81"/>
                  <a:pt x="229" y="80"/>
                </a:cubicBezTo>
                <a:cubicBezTo>
                  <a:pt x="230" y="81"/>
                  <a:pt x="229" y="81"/>
                  <a:pt x="230" y="81"/>
                </a:cubicBezTo>
                <a:cubicBezTo>
                  <a:pt x="228" y="81"/>
                  <a:pt x="230" y="82"/>
                  <a:pt x="228" y="82"/>
                </a:cubicBezTo>
                <a:cubicBezTo>
                  <a:pt x="230" y="82"/>
                  <a:pt x="227" y="82"/>
                  <a:pt x="230" y="83"/>
                </a:cubicBezTo>
                <a:cubicBezTo>
                  <a:pt x="229" y="82"/>
                  <a:pt x="229" y="82"/>
                  <a:pt x="228" y="82"/>
                </a:cubicBezTo>
                <a:cubicBezTo>
                  <a:pt x="229" y="82"/>
                  <a:pt x="229" y="83"/>
                  <a:pt x="229" y="83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3"/>
                  <a:pt x="228" y="83"/>
                  <a:pt x="227" y="83"/>
                </a:cubicBezTo>
                <a:cubicBezTo>
                  <a:pt x="232" y="84"/>
                  <a:pt x="227" y="83"/>
                  <a:pt x="227" y="84"/>
                </a:cubicBezTo>
                <a:cubicBezTo>
                  <a:pt x="228" y="84"/>
                  <a:pt x="229" y="84"/>
                  <a:pt x="229" y="84"/>
                </a:cubicBezTo>
                <a:cubicBezTo>
                  <a:pt x="229" y="85"/>
                  <a:pt x="229" y="85"/>
                  <a:pt x="229" y="85"/>
                </a:cubicBezTo>
                <a:cubicBezTo>
                  <a:pt x="229" y="85"/>
                  <a:pt x="229" y="85"/>
                  <a:pt x="229" y="85"/>
                </a:cubicBezTo>
                <a:cubicBezTo>
                  <a:pt x="229" y="85"/>
                  <a:pt x="229" y="85"/>
                  <a:pt x="228" y="85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28" y="84"/>
                  <a:pt x="228" y="84"/>
                  <a:pt x="228" y="84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8" y="85"/>
                  <a:pt x="228" y="86"/>
                  <a:pt x="229" y="86"/>
                </a:cubicBezTo>
                <a:cubicBezTo>
                  <a:pt x="228" y="86"/>
                  <a:pt x="228" y="86"/>
                  <a:pt x="227" y="86"/>
                </a:cubicBezTo>
                <a:cubicBezTo>
                  <a:pt x="230" y="87"/>
                  <a:pt x="227" y="88"/>
                  <a:pt x="230" y="89"/>
                </a:cubicBezTo>
                <a:cubicBezTo>
                  <a:pt x="229" y="89"/>
                  <a:pt x="229" y="89"/>
                  <a:pt x="228" y="89"/>
                </a:cubicBezTo>
                <a:cubicBezTo>
                  <a:pt x="229" y="89"/>
                  <a:pt x="228" y="89"/>
                  <a:pt x="230" y="90"/>
                </a:cubicBezTo>
                <a:cubicBezTo>
                  <a:pt x="226" y="89"/>
                  <a:pt x="232" y="91"/>
                  <a:pt x="229" y="90"/>
                </a:cubicBezTo>
                <a:cubicBezTo>
                  <a:pt x="228" y="91"/>
                  <a:pt x="232" y="91"/>
                  <a:pt x="231" y="91"/>
                </a:cubicBezTo>
                <a:cubicBezTo>
                  <a:pt x="230" y="91"/>
                  <a:pt x="230" y="91"/>
                  <a:pt x="229" y="91"/>
                </a:cubicBezTo>
                <a:cubicBezTo>
                  <a:pt x="229" y="92"/>
                  <a:pt x="231" y="93"/>
                  <a:pt x="229" y="93"/>
                </a:cubicBezTo>
                <a:cubicBezTo>
                  <a:pt x="231" y="93"/>
                  <a:pt x="229" y="94"/>
                  <a:pt x="231" y="95"/>
                </a:cubicBezTo>
                <a:cubicBezTo>
                  <a:pt x="230" y="94"/>
                  <a:pt x="229" y="94"/>
                  <a:pt x="229" y="95"/>
                </a:cubicBezTo>
                <a:cubicBezTo>
                  <a:pt x="231" y="95"/>
                  <a:pt x="232" y="95"/>
                  <a:pt x="234" y="96"/>
                </a:cubicBezTo>
                <a:cubicBezTo>
                  <a:pt x="231" y="95"/>
                  <a:pt x="231" y="95"/>
                  <a:pt x="229" y="95"/>
                </a:cubicBezTo>
                <a:cubicBezTo>
                  <a:pt x="229" y="96"/>
                  <a:pt x="229" y="95"/>
                  <a:pt x="228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9" y="96"/>
                  <a:pt x="230" y="96"/>
                  <a:pt x="230" y="96"/>
                </a:cubicBezTo>
                <a:cubicBezTo>
                  <a:pt x="228" y="96"/>
                  <a:pt x="232" y="97"/>
                  <a:pt x="230" y="96"/>
                </a:cubicBezTo>
                <a:cubicBezTo>
                  <a:pt x="229" y="96"/>
                  <a:pt x="229" y="96"/>
                  <a:pt x="228" y="96"/>
                </a:cubicBezTo>
                <a:cubicBezTo>
                  <a:pt x="229" y="96"/>
                  <a:pt x="228" y="96"/>
                  <a:pt x="228" y="96"/>
                </a:cubicBezTo>
                <a:cubicBezTo>
                  <a:pt x="229" y="97"/>
                  <a:pt x="230" y="96"/>
                  <a:pt x="230" y="97"/>
                </a:cubicBezTo>
                <a:cubicBezTo>
                  <a:pt x="229" y="97"/>
                  <a:pt x="230" y="97"/>
                  <a:pt x="228" y="96"/>
                </a:cubicBezTo>
                <a:cubicBezTo>
                  <a:pt x="228" y="97"/>
                  <a:pt x="229" y="97"/>
                  <a:pt x="230" y="97"/>
                </a:cubicBezTo>
                <a:cubicBezTo>
                  <a:pt x="229" y="98"/>
                  <a:pt x="229" y="97"/>
                  <a:pt x="228" y="97"/>
                </a:cubicBezTo>
                <a:cubicBezTo>
                  <a:pt x="227" y="98"/>
                  <a:pt x="231" y="99"/>
                  <a:pt x="228" y="98"/>
                </a:cubicBezTo>
                <a:cubicBezTo>
                  <a:pt x="228" y="99"/>
                  <a:pt x="230" y="99"/>
                  <a:pt x="230" y="99"/>
                </a:cubicBezTo>
                <a:cubicBezTo>
                  <a:pt x="229" y="99"/>
                  <a:pt x="227" y="100"/>
                  <a:pt x="230" y="100"/>
                </a:cubicBezTo>
                <a:cubicBezTo>
                  <a:pt x="231" y="101"/>
                  <a:pt x="227" y="100"/>
                  <a:pt x="229" y="101"/>
                </a:cubicBezTo>
                <a:cubicBezTo>
                  <a:pt x="229" y="101"/>
                  <a:pt x="230" y="101"/>
                  <a:pt x="231" y="101"/>
                </a:cubicBezTo>
                <a:cubicBezTo>
                  <a:pt x="231" y="101"/>
                  <a:pt x="233" y="102"/>
                  <a:pt x="232" y="101"/>
                </a:cubicBezTo>
                <a:cubicBezTo>
                  <a:pt x="231" y="101"/>
                  <a:pt x="229" y="101"/>
                  <a:pt x="228" y="100"/>
                </a:cubicBezTo>
                <a:cubicBezTo>
                  <a:pt x="229" y="101"/>
                  <a:pt x="228" y="101"/>
                  <a:pt x="230" y="102"/>
                </a:cubicBezTo>
                <a:cubicBezTo>
                  <a:pt x="229" y="102"/>
                  <a:pt x="229" y="102"/>
                  <a:pt x="227" y="102"/>
                </a:cubicBezTo>
                <a:cubicBezTo>
                  <a:pt x="228" y="103"/>
                  <a:pt x="229" y="103"/>
                  <a:pt x="229" y="103"/>
                </a:cubicBezTo>
                <a:cubicBezTo>
                  <a:pt x="230" y="103"/>
                  <a:pt x="228" y="103"/>
                  <a:pt x="227" y="103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30" y="104"/>
                  <a:pt x="227" y="103"/>
                  <a:pt x="229" y="103"/>
                </a:cubicBezTo>
                <a:cubicBezTo>
                  <a:pt x="229" y="104"/>
                  <a:pt x="226" y="103"/>
                  <a:pt x="228" y="104"/>
                </a:cubicBezTo>
                <a:cubicBezTo>
                  <a:pt x="227" y="105"/>
                  <a:pt x="228" y="105"/>
                  <a:pt x="228" y="107"/>
                </a:cubicBezTo>
                <a:cubicBezTo>
                  <a:pt x="228" y="106"/>
                  <a:pt x="227" y="106"/>
                  <a:pt x="227" y="106"/>
                </a:cubicBezTo>
                <a:cubicBezTo>
                  <a:pt x="227" y="106"/>
                  <a:pt x="227" y="106"/>
                  <a:pt x="228" y="107"/>
                </a:cubicBezTo>
                <a:cubicBezTo>
                  <a:pt x="227" y="106"/>
                  <a:pt x="228" y="107"/>
                  <a:pt x="226" y="106"/>
                </a:cubicBezTo>
                <a:cubicBezTo>
                  <a:pt x="227" y="107"/>
                  <a:pt x="227" y="107"/>
                  <a:pt x="228" y="108"/>
                </a:cubicBezTo>
                <a:cubicBezTo>
                  <a:pt x="226" y="107"/>
                  <a:pt x="228" y="108"/>
                  <a:pt x="228" y="109"/>
                </a:cubicBezTo>
                <a:cubicBezTo>
                  <a:pt x="226" y="108"/>
                  <a:pt x="228" y="109"/>
                  <a:pt x="228" y="109"/>
                </a:cubicBezTo>
                <a:cubicBezTo>
                  <a:pt x="226" y="108"/>
                  <a:pt x="228" y="110"/>
                  <a:pt x="226" y="109"/>
                </a:cubicBezTo>
                <a:cubicBezTo>
                  <a:pt x="229" y="110"/>
                  <a:pt x="226" y="109"/>
                  <a:pt x="226" y="109"/>
                </a:cubicBezTo>
                <a:cubicBezTo>
                  <a:pt x="227" y="110"/>
                  <a:pt x="229" y="111"/>
                  <a:pt x="226" y="110"/>
                </a:cubicBezTo>
                <a:cubicBezTo>
                  <a:pt x="226" y="110"/>
                  <a:pt x="225" y="110"/>
                  <a:pt x="228" y="112"/>
                </a:cubicBezTo>
                <a:cubicBezTo>
                  <a:pt x="224" y="109"/>
                  <a:pt x="227" y="112"/>
                  <a:pt x="226" y="111"/>
                </a:cubicBezTo>
                <a:cubicBezTo>
                  <a:pt x="228" y="113"/>
                  <a:pt x="226" y="113"/>
                  <a:pt x="226" y="112"/>
                </a:cubicBezTo>
                <a:cubicBezTo>
                  <a:pt x="226" y="113"/>
                  <a:pt x="227" y="114"/>
                  <a:pt x="227" y="114"/>
                </a:cubicBezTo>
                <a:cubicBezTo>
                  <a:pt x="227" y="113"/>
                  <a:pt x="226" y="113"/>
                  <a:pt x="226" y="113"/>
                </a:cubicBezTo>
                <a:cubicBezTo>
                  <a:pt x="226" y="113"/>
                  <a:pt x="226" y="113"/>
                  <a:pt x="226" y="114"/>
                </a:cubicBezTo>
                <a:cubicBezTo>
                  <a:pt x="226" y="114"/>
                  <a:pt x="226" y="115"/>
                  <a:pt x="226" y="115"/>
                </a:cubicBezTo>
                <a:cubicBezTo>
                  <a:pt x="226" y="116"/>
                  <a:pt x="226" y="116"/>
                  <a:pt x="226" y="116"/>
                </a:cubicBezTo>
                <a:cubicBezTo>
                  <a:pt x="226" y="116"/>
                  <a:pt x="225" y="116"/>
                  <a:pt x="225" y="115"/>
                </a:cubicBezTo>
                <a:cubicBezTo>
                  <a:pt x="224" y="116"/>
                  <a:pt x="224" y="117"/>
                  <a:pt x="224" y="117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3" y="114"/>
                  <a:pt x="221" y="114"/>
                  <a:pt x="219" y="114"/>
                </a:cubicBezTo>
                <a:cubicBezTo>
                  <a:pt x="218" y="114"/>
                  <a:pt x="217" y="114"/>
                  <a:pt x="216" y="114"/>
                </a:cubicBezTo>
                <a:cubicBezTo>
                  <a:pt x="216" y="114"/>
                  <a:pt x="215" y="114"/>
                  <a:pt x="215" y="114"/>
                </a:cubicBezTo>
                <a:cubicBezTo>
                  <a:pt x="214" y="113"/>
                  <a:pt x="214" y="113"/>
                  <a:pt x="213" y="113"/>
                </a:cubicBezTo>
                <a:cubicBezTo>
                  <a:pt x="213" y="113"/>
                  <a:pt x="213" y="113"/>
                  <a:pt x="213" y="114"/>
                </a:cubicBezTo>
                <a:cubicBezTo>
                  <a:pt x="212" y="113"/>
                  <a:pt x="212" y="113"/>
                  <a:pt x="211" y="113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3"/>
                </a:cubicBezTo>
                <a:cubicBezTo>
                  <a:pt x="210" y="114"/>
                  <a:pt x="209" y="114"/>
                  <a:pt x="209" y="115"/>
                </a:cubicBezTo>
                <a:cubicBezTo>
                  <a:pt x="209" y="112"/>
                  <a:pt x="207" y="113"/>
                  <a:pt x="207" y="115"/>
                </a:cubicBezTo>
                <a:cubicBezTo>
                  <a:pt x="206" y="115"/>
                  <a:pt x="207" y="114"/>
                  <a:pt x="206" y="115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4" y="111"/>
                  <a:pt x="199" y="108"/>
                  <a:pt x="196" y="111"/>
                </a:cubicBezTo>
                <a:cubicBezTo>
                  <a:pt x="196" y="109"/>
                  <a:pt x="193" y="109"/>
                  <a:pt x="192" y="111"/>
                </a:cubicBezTo>
                <a:cubicBezTo>
                  <a:pt x="190" y="109"/>
                  <a:pt x="185" y="110"/>
                  <a:pt x="184" y="108"/>
                </a:cubicBezTo>
                <a:cubicBezTo>
                  <a:pt x="184" y="108"/>
                  <a:pt x="184" y="108"/>
                  <a:pt x="184" y="109"/>
                </a:cubicBezTo>
                <a:cubicBezTo>
                  <a:pt x="183" y="107"/>
                  <a:pt x="183" y="108"/>
                  <a:pt x="182" y="107"/>
                </a:cubicBezTo>
                <a:cubicBezTo>
                  <a:pt x="182" y="107"/>
                  <a:pt x="182" y="107"/>
                  <a:pt x="182" y="106"/>
                </a:cubicBezTo>
                <a:cubicBezTo>
                  <a:pt x="182" y="106"/>
                  <a:pt x="180" y="104"/>
                  <a:pt x="181" y="107"/>
                </a:cubicBezTo>
                <a:cubicBezTo>
                  <a:pt x="180" y="105"/>
                  <a:pt x="179" y="105"/>
                  <a:pt x="177" y="106"/>
                </a:cubicBezTo>
                <a:cubicBezTo>
                  <a:pt x="177" y="105"/>
                  <a:pt x="178" y="105"/>
                  <a:pt x="178" y="104"/>
                </a:cubicBezTo>
                <a:cubicBezTo>
                  <a:pt x="177" y="104"/>
                  <a:pt x="177" y="105"/>
                  <a:pt x="177" y="105"/>
                </a:cubicBezTo>
                <a:cubicBezTo>
                  <a:pt x="177" y="103"/>
                  <a:pt x="175" y="104"/>
                  <a:pt x="174" y="103"/>
                </a:cubicBezTo>
                <a:cubicBezTo>
                  <a:pt x="174" y="104"/>
                  <a:pt x="174" y="104"/>
                  <a:pt x="174" y="105"/>
                </a:cubicBezTo>
                <a:cubicBezTo>
                  <a:pt x="174" y="104"/>
                  <a:pt x="174" y="103"/>
                  <a:pt x="174" y="103"/>
                </a:cubicBezTo>
                <a:cubicBezTo>
                  <a:pt x="170" y="104"/>
                  <a:pt x="168" y="99"/>
                  <a:pt x="165" y="103"/>
                </a:cubicBezTo>
                <a:cubicBezTo>
                  <a:pt x="164" y="99"/>
                  <a:pt x="158" y="104"/>
                  <a:pt x="158" y="99"/>
                </a:cubicBezTo>
                <a:cubicBezTo>
                  <a:pt x="157" y="102"/>
                  <a:pt x="155" y="97"/>
                  <a:pt x="155" y="101"/>
                </a:cubicBezTo>
                <a:cubicBezTo>
                  <a:pt x="154" y="101"/>
                  <a:pt x="154" y="98"/>
                  <a:pt x="153" y="100"/>
                </a:cubicBezTo>
                <a:cubicBezTo>
                  <a:pt x="153" y="99"/>
                  <a:pt x="154" y="97"/>
                  <a:pt x="153" y="98"/>
                </a:cubicBezTo>
                <a:cubicBezTo>
                  <a:pt x="153" y="97"/>
                  <a:pt x="154" y="100"/>
                  <a:pt x="153" y="100"/>
                </a:cubicBezTo>
                <a:cubicBezTo>
                  <a:pt x="153" y="99"/>
                  <a:pt x="153" y="100"/>
                  <a:pt x="152" y="100"/>
                </a:cubicBezTo>
                <a:cubicBezTo>
                  <a:pt x="153" y="98"/>
                  <a:pt x="151" y="100"/>
                  <a:pt x="151" y="98"/>
                </a:cubicBezTo>
                <a:cubicBezTo>
                  <a:pt x="151" y="99"/>
                  <a:pt x="151" y="100"/>
                  <a:pt x="151" y="100"/>
                </a:cubicBezTo>
                <a:cubicBezTo>
                  <a:pt x="150" y="100"/>
                  <a:pt x="150" y="97"/>
                  <a:pt x="149" y="100"/>
                </a:cubicBezTo>
                <a:cubicBezTo>
                  <a:pt x="149" y="96"/>
                  <a:pt x="148" y="97"/>
                  <a:pt x="147" y="99"/>
                </a:cubicBezTo>
                <a:cubicBezTo>
                  <a:pt x="147" y="98"/>
                  <a:pt x="147" y="97"/>
                  <a:pt x="147" y="97"/>
                </a:cubicBezTo>
                <a:cubicBezTo>
                  <a:pt x="146" y="99"/>
                  <a:pt x="146" y="95"/>
                  <a:pt x="145" y="95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6"/>
                  <a:pt x="144" y="97"/>
                  <a:pt x="143" y="98"/>
                </a:cubicBezTo>
                <a:cubicBezTo>
                  <a:pt x="144" y="97"/>
                  <a:pt x="144" y="96"/>
                  <a:pt x="144" y="95"/>
                </a:cubicBezTo>
                <a:cubicBezTo>
                  <a:pt x="143" y="94"/>
                  <a:pt x="143" y="100"/>
                  <a:pt x="143" y="96"/>
                </a:cubicBezTo>
                <a:cubicBezTo>
                  <a:pt x="143" y="95"/>
                  <a:pt x="143" y="97"/>
                  <a:pt x="142" y="96"/>
                </a:cubicBezTo>
                <a:cubicBezTo>
                  <a:pt x="142" y="98"/>
                  <a:pt x="142" y="99"/>
                  <a:pt x="141" y="100"/>
                </a:cubicBezTo>
                <a:cubicBezTo>
                  <a:pt x="142" y="99"/>
                  <a:pt x="141" y="99"/>
                  <a:pt x="141" y="99"/>
                </a:cubicBezTo>
                <a:cubicBezTo>
                  <a:pt x="142" y="97"/>
                  <a:pt x="142" y="96"/>
                  <a:pt x="142" y="95"/>
                </a:cubicBezTo>
                <a:cubicBezTo>
                  <a:pt x="141" y="96"/>
                  <a:pt x="141" y="97"/>
                  <a:pt x="141" y="97"/>
                </a:cubicBezTo>
                <a:cubicBezTo>
                  <a:pt x="142" y="95"/>
                  <a:pt x="141" y="95"/>
                  <a:pt x="141" y="94"/>
                </a:cubicBezTo>
                <a:cubicBezTo>
                  <a:pt x="140" y="95"/>
                  <a:pt x="141" y="97"/>
                  <a:pt x="140" y="97"/>
                </a:cubicBezTo>
                <a:cubicBezTo>
                  <a:pt x="140" y="96"/>
                  <a:pt x="139" y="96"/>
                  <a:pt x="140" y="95"/>
                </a:cubicBezTo>
                <a:cubicBezTo>
                  <a:pt x="139" y="96"/>
                  <a:pt x="139" y="95"/>
                  <a:pt x="138" y="96"/>
                </a:cubicBezTo>
                <a:cubicBezTo>
                  <a:pt x="138" y="94"/>
                  <a:pt x="137" y="96"/>
                  <a:pt x="137" y="94"/>
                </a:cubicBezTo>
                <a:cubicBezTo>
                  <a:pt x="136" y="96"/>
                  <a:pt x="137" y="93"/>
                  <a:pt x="135" y="96"/>
                </a:cubicBezTo>
                <a:cubicBezTo>
                  <a:pt x="136" y="95"/>
                  <a:pt x="136" y="94"/>
                  <a:pt x="136" y="94"/>
                </a:cubicBezTo>
                <a:cubicBezTo>
                  <a:pt x="136" y="94"/>
                  <a:pt x="135" y="95"/>
                  <a:pt x="135" y="95"/>
                </a:cubicBezTo>
                <a:cubicBezTo>
                  <a:pt x="135" y="94"/>
                  <a:pt x="135" y="93"/>
                  <a:pt x="135" y="93"/>
                </a:cubicBezTo>
                <a:cubicBezTo>
                  <a:pt x="135" y="94"/>
                  <a:pt x="135" y="93"/>
                  <a:pt x="135" y="93"/>
                </a:cubicBezTo>
                <a:cubicBezTo>
                  <a:pt x="134" y="97"/>
                  <a:pt x="134" y="93"/>
                  <a:pt x="133" y="92"/>
                </a:cubicBezTo>
                <a:cubicBezTo>
                  <a:pt x="133" y="93"/>
                  <a:pt x="132" y="95"/>
                  <a:pt x="132" y="94"/>
                </a:cubicBezTo>
                <a:cubicBezTo>
                  <a:pt x="133" y="92"/>
                  <a:pt x="132" y="93"/>
                  <a:pt x="132" y="94"/>
                </a:cubicBezTo>
                <a:cubicBezTo>
                  <a:pt x="132" y="93"/>
                  <a:pt x="131" y="93"/>
                  <a:pt x="131" y="92"/>
                </a:cubicBezTo>
                <a:cubicBezTo>
                  <a:pt x="129" y="95"/>
                  <a:pt x="127" y="92"/>
                  <a:pt x="125" y="94"/>
                </a:cubicBezTo>
                <a:cubicBezTo>
                  <a:pt x="126" y="94"/>
                  <a:pt x="126" y="93"/>
                  <a:pt x="126" y="92"/>
                </a:cubicBezTo>
                <a:cubicBezTo>
                  <a:pt x="125" y="93"/>
                  <a:pt x="125" y="92"/>
                  <a:pt x="124" y="94"/>
                </a:cubicBezTo>
                <a:cubicBezTo>
                  <a:pt x="124" y="90"/>
                  <a:pt x="121" y="95"/>
                  <a:pt x="122" y="92"/>
                </a:cubicBezTo>
                <a:cubicBezTo>
                  <a:pt x="122" y="92"/>
                  <a:pt x="122" y="95"/>
                  <a:pt x="121" y="95"/>
                </a:cubicBezTo>
                <a:cubicBezTo>
                  <a:pt x="121" y="94"/>
                  <a:pt x="122" y="93"/>
                  <a:pt x="122" y="93"/>
                </a:cubicBezTo>
                <a:cubicBezTo>
                  <a:pt x="119" y="92"/>
                  <a:pt x="118" y="94"/>
                  <a:pt x="117" y="91"/>
                </a:cubicBezTo>
                <a:cubicBezTo>
                  <a:pt x="116" y="93"/>
                  <a:pt x="115" y="92"/>
                  <a:pt x="114" y="93"/>
                </a:cubicBezTo>
                <a:cubicBezTo>
                  <a:pt x="114" y="92"/>
                  <a:pt x="114" y="92"/>
                  <a:pt x="113" y="91"/>
                </a:cubicBezTo>
                <a:cubicBezTo>
                  <a:pt x="112" y="93"/>
                  <a:pt x="113" y="94"/>
                  <a:pt x="112" y="96"/>
                </a:cubicBezTo>
                <a:cubicBezTo>
                  <a:pt x="112" y="93"/>
                  <a:pt x="113" y="93"/>
                  <a:pt x="113" y="91"/>
                </a:cubicBezTo>
                <a:cubicBezTo>
                  <a:pt x="112" y="91"/>
                  <a:pt x="112" y="91"/>
                  <a:pt x="112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0" y="91"/>
                  <a:pt x="111" y="92"/>
                  <a:pt x="110" y="92"/>
                </a:cubicBezTo>
                <a:cubicBezTo>
                  <a:pt x="111" y="90"/>
                  <a:pt x="109" y="94"/>
                  <a:pt x="110" y="91"/>
                </a:cubicBezTo>
                <a:cubicBezTo>
                  <a:pt x="110" y="91"/>
                  <a:pt x="111" y="90"/>
                  <a:pt x="110" y="90"/>
                </a:cubicBezTo>
                <a:cubicBezTo>
                  <a:pt x="110" y="91"/>
                  <a:pt x="110" y="90"/>
                  <a:pt x="110" y="90"/>
                </a:cubicBezTo>
                <a:cubicBezTo>
                  <a:pt x="109" y="91"/>
                  <a:pt x="110" y="92"/>
                  <a:pt x="109" y="92"/>
                </a:cubicBezTo>
                <a:cubicBezTo>
                  <a:pt x="109" y="91"/>
                  <a:pt x="109" y="92"/>
                  <a:pt x="110" y="90"/>
                </a:cubicBezTo>
                <a:cubicBezTo>
                  <a:pt x="109" y="89"/>
                  <a:pt x="108" y="90"/>
                  <a:pt x="108" y="92"/>
                </a:cubicBezTo>
                <a:cubicBezTo>
                  <a:pt x="107" y="91"/>
                  <a:pt x="108" y="90"/>
                  <a:pt x="108" y="90"/>
                </a:cubicBezTo>
                <a:cubicBezTo>
                  <a:pt x="107" y="88"/>
                  <a:pt x="105" y="92"/>
                  <a:pt x="105" y="89"/>
                </a:cubicBezTo>
                <a:cubicBezTo>
                  <a:pt x="105" y="89"/>
                  <a:pt x="105" y="91"/>
                  <a:pt x="104" y="91"/>
                </a:cubicBezTo>
                <a:cubicBezTo>
                  <a:pt x="104" y="90"/>
                  <a:pt x="102" y="87"/>
                  <a:pt x="102" y="90"/>
                </a:cubicBezTo>
                <a:cubicBezTo>
                  <a:pt x="101" y="91"/>
                  <a:pt x="102" y="87"/>
                  <a:pt x="101" y="90"/>
                </a:cubicBezTo>
                <a:cubicBezTo>
                  <a:pt x="101" y="90"/>
                  <a:pt x="100" y="90"/>
                  <a:pt x="101" y="91"/>
                </a:cubicBezTo>
                <a:cubicBezTo>
                  <a:pt x="100" y="91"/>
                  <a:pt x="99" y="93"/>
                  <a:pt x="100" y="92"/>
                </a:cubicBezTo>
                <a:cubicBezTo>
                  <a:pt x="101" y="91"/>
                  <a:pt x="100" y="90"/>
                  <a:pt x="101" y="88"/>
                </a:cubicBezTo>
                <a:cubicBezTo>
                  <a:pt x="100" y="90"/>
                  <a:pt x="99" y="89"/>
                  <a:pt x="98" y="90"/>
                </a:cubicBezTo>
                <a:cubicBezTo>
                  <a:pt x="98" y="89"/>
                  <a:pt x="97" y="89"/>
                  <a:pt x="97" y="87"/>
                </a:cubicBezTo>
                <a:cubicBezTo>
                  <a:pt x="96" y="88"/>
                  <a:pt x="96" y="89"/>
                  <a:pt x="96" y="89"/>
                </a:cubicBezTo>
                <a:cubicBezTo>
                  <a:pt x="95" y="90"/>
                  <a:pt x="96" y="88"/>
                  <a:pt x="96" y="87"/>
                </a:cubicBezTo>
                <a:cubicBezTo>
                  <a:pt x="95" y="87"/>
                  <a:pt x="95" y="87"/>
                  <a:pt x="95" y="87"/>
                </a:cubicBezTo>
                <a:cubicBezTo>
                  <a:pt x="94" y="90"/>
                  <a:pt x="95" y="87"/>
                  <a:pt x="95" y="88"/>
                </a:cubicBezTo>
                <a:cubicBezTo>
                  <a:pt x="94" y="89"/>
                  <a:pt x="94" y="86"/>
                  <a:pt x="93" y="88"/>
                </a:cubicBezTo>
                <a:cubicBezTo>
                  <a:pt x="91" y="86"/>
                  <a:pt x="90" y="87"/>
                  <a:pt x="88" y="88"/>
                </a:cubicBezTo>
                <a:cubicBezTo>
                  <a:pt x="88" y="87"/>
                  <a:pt x="89" y="86"/>
                  <a:pt x="88" y="86"/>
                </a:cubicBezTo>
                <a:cubicBezTo>
                  <a:pt x="88" y="87"/>
                  <a:pt x="88" y="87"/>
                  <a:pt x="87" y="88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6"/>
                  <a:pt x="86" y="86"/>
                  <a:pt x="85" y="87"/>
                </a:cubicBezTo>
                <a:cubicBezTo>
                  <a:pt x="85" y="85"/>
                  <a:pt x="84" y="87"/>
                  <a:pt x="83" y="87"/>
                </a:cubicBezTo>
                <a:cubicBezTo>
                  <a:pt x="84" y="85"/>
                  <a:pt x="83" y="86"/>
                  <a:pt x="82" y="87"/>
                </a:cubicBezTo>
                <a:cubicBezTo>
                  <a:pt x="82" y="85"/>
                  <a:pt x="81" y="87"/>
                  <a:pt x="81" y="85"/>
                </a:cubicBezTo>
                <a:cubicBezTo>
                  <a:pt x="81" y="88"/>
                  <a:pt x="80" y="84"/>
                  <a:pt x="80" y="85"/>
                </a:cubicBezTo>
                <a:cubicBezTo>
                  <a:pt x="79" y="86"/>
                  <a:pt x="78" y="87"/>
                  <a:pt x="79" y="85"/>
                </a:cubicBezTo>
                <a:cubicBezTo>
                  <a:pt x="78" y="84"/>
                  <a:pt x="77" y="84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6" y="84"/>
                  <a:pt x="76" y="84"/>
                </a:cubicBezTo>
                <a:cubicBezTo>
                  <a:pt x="77" y="85"/>
                  <a:pt x="77" y="84"/>
                  <a:pt x="76" y="82"/>
                </a:cubicBezTo>
                <a:cubicBezTo>
                  <a:pt x="77" y="82"/>
                  <a:pt x="77" y="82"/>
                  <a:pt x="77" y="83"/>
                </a:cubicBezTo>
                <a:cubicBezTo>
                  <a:pt x="77" y="83"/>
                  <a:pt x="77" y="83"/>
                  <a:pt x="78" y="83"/>
                </a:cubicBezTo>
                <a:cubicBezTo>
                  <a:pt x="78" y="83"/>
                  <a:pt x="76" y="82"/>
                  <a:pt x="76" y="81"/>
                </a:cubicBezTo>
                <a:cubicBezTo>
                  <a:pt x="77" y="82"/>
                  <a:pt x="78" y="83"/>
                  <a:pt x="79" y="83"/>
                </a:cubicBezTo>
                <a:cubicBezTo>
                  <a:pt x="78" y="83"/>
                  <a:pt x="77" y="82"/>
                  <a:pt x="76" y="81"/>
                </a:cubicBezTo>
                <a:cubicBezTo>
                  <a:pt x="78" y="83"/>
                  <a:pt x="79" y="83"/>
                  <a:pt x="80" y="83"/>
                </a:cubicBezTo>
                <a:cubicBezTo>
                  <a:pt x="79" y="82"/>
                  <a:pt x="82" y="84"/>
                  <a:pt x="80" y="83"/>
                </a:cubicBezTo>
                <a:cubicBezTo>
                  <a:pt x="83" y="84"/>
                  <a:pt x="77" y="79"/>
                  <a:pt x="79" y="80"/>
                </a:cubicBezTo>
                <a:cubicBezTo>
                  <a:pt x="81" y="81"/>
                  <a:pt x="78" y="80"/>
                  <a:pt x="80" y="81"/>
                </a:cubicBezTo>
                <a:cubicBezTo>
                  <a:pt x="81" y="81"/>
                  <a:pt x="80" y="80"/>
                  <a:pt x="80" y="80"/>
                </a:cubicBezTo>
                <a:cubicBezTo>
                  <a:pt x="81" y="80"/>
                  <a:pt x="81" y="80"/>
                  <a:pt x="81" y="81"/>
                </a:cubicBezTo>
                <a:cubicBezTo>
                  <a:pt x="80" y="79"/>
                  <a:pt x="83" y="80"/>
                  <a:pt x="80" y="78"/>
                </a:cubicBezTo>
                <a:cubicBezTo>
                  <a:pt x="80" y="78"/>
                  <a:pt x="81" y="79"/>
                  <a:pt x="80" y="78"/>
                </a:cubicBezTo>
                <a:cubicBezTo>
                  <a:pt x="80" y="78"/>
                  <a:pt x="80" y="78"/>
                  <a:pt x="79" y="77"/>
                </a:cubicBezTo>
                <a:cubicBezTo>
                  <a:pt x="80" y="78"/>
                  <a:pt x="81" y="78"/>
                  <a:pt x="82" y="79"/>
                </a:cubicBezTo>
                <a:cubicBezTo>
                  <a:pt x="81" y="78"/>
                  <a:pt x="83" y="79"/>
                  <a:pt x="82" y="78"/>
                </a:cubicBezTo>
                <a:cubicBezTo>
                  <a:pt x="82" y="78"/>
                  <a:pt x="81" y="78"/>
                  <a:pt x="81" y="77"/>
                </a:cubicBezTo>
                <a:cubicBezTo>
                  <a:pt x="81" y="77"/>
                  <a:pt x="81" y="77"/>
                  <a:pt x="80" y="77"/>
                </a:cubicBezTo>
                <a:cubicBezTo>
                  <a:pt x="80" y="77"/>
                  <a:pt x="81" y="78"/>
                  <a:pt x="81" y="78"/>
                </a:cubicBezTo>
                <a:cubicBezTo>
                  <a:pt x="81" y="78"/>
                  <a:pt x="80" y="77"/>
                  <a:pt x="80" y="77"/>
                </a:cubicBezTo>
                <a:cubicBezTo>
                  <a:pt x="81" y="77"/>
                  <a:pt x="78" y="75"/>
                  <a:pt x="82" y="77"/>
                </a:cubicBezTo>
                <a:cubicBezTo>
                  <a:pt x="79" y="75"/>
                  <a:pt x="79" y="74"/>
                  <a:pt x="78" y="75"/>
                </a:cubicBezTo>
                <a:cubicBezTo>
                  <a:pt x="81" y="76"/>
                  <a:pt x="78" y="74"/>
                  <a:pt x="79" y="75"/>
                </a:cubicBezTo>
                <a:cubicBezTo>
                  <a:pt x="79" y="75"/>
                  <a:pt x="80" y="76"/>
                  <a:pt x="80" y="76"/>
                </a:cubicBezTo>
                <a:cubicBezTo>
                  <a:pt x="79" y="76"/>
                  <a:pt x="79" y="75"/>
                  <a:pt x="78" y="75"/>
                </a:cubicBezTo>
                <a:cubicBezTo>
                  <a:pt x="77" y="74"/>
                  <a:pt x="78" y="74"/>
                  <a:pt x="78" y="73"/>
                </a:cubicBezTo>
                <a:cubicBezTo>
                  <a:pt x="81" y="75"/>
                  <a:pt x="79" y="72"/>
                  <a:pt x="81" y="74"/>
                </a:cubicBezTo>
                <a:cubicBezTo>
                  <a:pt x="81" y="74"/>
                  <a:pt x="81" y="74"/>
                  <a:pt x="82" y="75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4" y="75"/>
                  <a:pt x="83" y="75"/>
                </a:cubicBezTo>
                <a:cubicBezTo>
                  <a:pt x="82" y="75"/>
                  <a:pt x="81" y="73"/>
                  <a:pt x="80" y="72"/>
                </a:cubicBezTo>
                <a:cubicBezTo>
                  <a:pt x="81" y="73"/>
                  <a:pt x="80" y="72"/>
                  <a:pt x="79" y="71"/>
                </a:cubicBezTo>
                <a:cubicBezTo>
                  <a:pt x="82" y="73"/>
                  <a:pt x="78" y="70"/>
                  <a:pt x="81" y="72"/>
                </a:cubicBezTo>
                <a:cubicBezTo>
                  <a:pt x="80" y="71"/>
                  <a:pt x="80" y="72"/>
                  <a:pt x="81" y="73"/>
                </a:cubicBezTo>
                <a:cubicBezTo>
                  <a:pt x="82" y="73"/>
                  <a:pt x="81" y="72"/>
                  <a:pt x="80" y="70"/>
                </a:cubicBezTo>
                <a:cubicBezTo>
                  <a:pt x="81" y="71"/>
                  <a:pt x="82" y="72"/>
                  <a:pt x="82" y="72"/>
                </a:cubicBezTo>
                <a:cubicBezTo>
                  <a:pt x="80" y="70"/>
                  <a:pt x="81" y="70"/>
                  <a:pt x="82" y="69"/>
                </a:cubicBezTo>
                <a:cubicBezTo>
                  <a:pt x="81" y="69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79" y="68"/>
                  <a:pt x="81" y="69"/>
                </a:cubicBezTo>
                <a:cubicBezTo>
                  <a:pt x="80" y="68"/>
                  <a:pt x="84" y="70"/>
                  <a:pt x="83" y="69"/>
                </a:cubicBezTo>
                <a:cubicBezTo>
                  <a:pt x="81" y="69"/>
                  <a:pt x="82" y="68"/>
                  <a:pt x="82" y="68"/>
                </a:cubicBezTo>
                <a:cubicBezTo>
                  <a:pt x="82" y="68"/>
                  <a:pt x="81" y="68"/>
                  <a:pt x="81" y="68"/>
                </a:cubicBezTo>
                <a:cubicBezTo>
                  <a:pt x="82" y="68"/>
                  <a:pt x="83" y="69"/>
                  <a:pt x="84" y="68"/>
                </a:cubicBezTo>
                <a:cubicBezTo>
                  <a:pt x="83" y="72"/>
                  <a:pt x="85" y="69"/>
                  <a:pt x="85" y="70"/>
                </a:cubicBezTo>
                <a:cubicBezTo>
                  <a:pt x="86" y="69"/>
                  <a:pt x="86" y="68"/>
                  <a:pt x="86" y="68"/>
                </a:cubicBezTo>
                <a:cubicBezTo>
                  <a:pt x="87" y="68"/>
                  <a:pt x="86" y="69"/>
                  <a:pt x="87" y="69"/>
                </a:cubicBezTo>
                <a:cubicBezTo>
                  <a:pt x="87" y="70"/>
                  <a:pt x="86" y="71"/>
                  <a:pt x="87" y="72"/>
                </a:cubicBezTo>
                <a:cubicBezTo>
                  <a:pt x="87" y="71"/>
                  <a:pt x="87" y="72"/>
                  <a:pt x="87" y="71"/>
                </a:cubicBezTo>
                <a:cubicBezTo>
                  <a:pt x="86" y="72"/>
                  <a:pt x="87" y="68"/>
                  <a:pt x="88" y="68"/>
                </a:cubicBezTo>
                <a:cubicBezTo>
                  <a:pt x="87" y="70"/>
                  <a:pt x="88" y="71"/>
                  <a:pt x="87" y="72"/>
                </a:cubicBezTo>
                <a:cubicBezTo>
                  <a:pt x="88" y="71"/>
                  <a:pt x="88" y="73"/>
                  <a:pt x="88" y="72"/>
                </a:cubicBezTo>
                <a:cubicBezTo>
                  <a:pt x="88" y="70"/>
                  <a:pt x="90" y="70"/>
                  <a:pt x="89" y="71"/>
                </a:cubicBezTo>
                <a:cubicBezTo>
                  <a:pt x="89" y="73"/>
                  <a:pt x="89" y="70"/>
                  <a:pt x="89" y="72"/>
                </a:cubicBezTo>
                <a:cubicBezTo>
                  <a:pt x="89" y="73"/>
                  <a:pt x="90" y="71"/>
                  <a:pt x="91" y="69"/>
                </a:cubicBezTo>
                <a:cubicBezTo>
                  <a:pt x="89" y="71"/>
                  <a:pt x="90" y="68"/>
                  <a:pt x="88" y="70"/>
                </a:cubicBezTo>
                <a:cubicBezTo>
                  <a:pt x="89" y="68"/>
                  <a:pt x="88" y="70"/>
                  <a:pt x="88" y="70"/>
                </a:cubicBezTo>
                <a:cubicBezTo>
                  <a:pt x="89" y="68"/>
                  <a:pt x="87" y="70"/>
                  <a:pt x="88" y="68"/>
                </a:cubicBezTo>
                <a:cubicBezTo>
                  <a:pt x="91" y="69"/>
                  <a:pt x="97" y="67"/>
                  <a:pt x="99" y="71"/>
                </a:cubicBezTo>
                <a:cubicBezTo>
                  <a:pt x="101" y="69"/>
                  <a:pt x="100" y="72"/>
                  <a:pt x="102" y="70"/>
                </a:cubicBezTo>
                <a:cubicBezTo>
                  <a:pt x="101" y="71"/>
                  <a:pt x="102" y="71"/>
                  <a:pt x="101" y="72"/>
                </a:cubicBezTo>
                <a:cubicBezTo>
                  <a:pt x="101" y="72"/>
                  <a:pt x="101" y="71"/>
                  <a:pt x="101" y="72"/>
                </a:cubicBezTo>
                <a:cubicBezTo>
                  <a:pt x="102" y="73"/>
                  <a:pt x="101" y="74"/>
                  <a:pt x="101" y="76"/>
                </a:cubicBezTo>
                <a:cubicBezTo>
                  <a:pt x="102" y="75"/>
                  <a:pt x="101" y="74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2" y="74"/>
                  <a:pt x="103" y="74"/>
                  <a:pt x="105" y="72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73"/>
                  <a:pt x="105" y="73"/>
                  <a:pt x="104" y="74"/>
                </a:cubicBezTo>
                <a:cubicBezTo>
                  <a:pt x="105" y="74"/>
                  <a:pt x="105" y="71"/>
                  <a:pt x="105" y="71"/>
                </a:cubicBezTo>
                <a:cubicBezTo>
                  <a:pt x="106" y="72"/>
                  <a:pt x="105" y="74"/>
                  <a:pt x="105" y="75"/>
                </a:cubicBezTo>
                <a:cubicBezTo>
                  <a:pt x="105" y="74"/>
                  <a:pt x="106" y="72"/>
                  <a:pt x="106" y="72"/>
                </a:cubicBezTo>
                <a:cubicBezTo>
                  <a:pt x="106" y="74"/>
                  <a:pt x="106" y="75"/>
                  <a:pt x="106" y="76"/>
                </a:cubicBezTo>
                <a:cubicBezTo>
                  <a:pt x="107" y="74"/>
                  <a:pt x="106" y="78"/>
                  <a:pt x="107" y="76"/>
                </a:cubicBezTo>
                <a:cubicBezTo>
                  <a:pt x="108" y="79"/>
                  <a:pt x="109" y="72"/>
                  <a:pt x="110" y="74"/>
                </a:cubicBezTo>
                <a:cubicBezTo>
                  <a:pt x="109" y="76"/>
                  <a:pt x="110" y="73"/>
                  <a:pt x="109" y="75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10" y="76"/>
                  <a:pt x="110" y="76"/>
                  <a:pt x="111" y="77"/>
                </a:cubicBezTo>
                <a:cubicBezTo>
                  <a:pt x="111" y="75"/>
                  <a:pt x="112" y="78"/>
                  <a:pt x="113" y="74"/>
                </a:cubicBezTo>
                <a:cubicBezTo>
                  <a:pt x="113" y="74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5"/>
                  <a:pt x="113" y="75"/>
                  <a:pt x="113" y="76"/>
                </a:cubicBezTo>
                <a:cubicBezTo>
                  <a:pt x="114" y="76"/>
                  <a:pt x="114" y="78"/>
                  <a:pt x="114" y="77"/>
                </a:cubicBezTo>
                <a:cubicBezTo>
                  <a:pt x="114" y="76"/>
                  <a:pt x="114" y="76"/>
                  <a:pt x="115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74"/>
                  <a:pt x="114" y="75"/>
                  <a:pt x="114" y="76"/>
                </a:cubicBezTo>
                <a:cubicBezTo>
                  <a:pt x="114" y="75"/>
                  <a:pt x="114" y="74"/>
                  <a:pt x="114" y="74"/>
                </a:cubicBezTo>
                <a:cubicBezTo>
                  <a:pt x="115" y="76"/>
                  <a:pt x="116" y="72"/>
                  <a:pt x="116" y="76"/>
                </a:cubicBezTo>
                <a:cubicBezTo>
                  <a:pt x="116" y="73"/>
                  <a:pt x="117" y="72"/>
                  <a:pt x="116" y="72"/>
                </a:cubicBezTo>
                <a:cubicBezTo>
                  <a:pt x="116" y="74"/>
                  <a:pt x="117" y="71"/>
                  <a:pt x="116" y="73"/>
                </a:cubicBezTo>
                <a:cubicBezTo>
                  <a:pt x="116" y="73"/>
                  <a:pt x="116" y="73"/>
                  <a:pt x="116" y="74"/>
                </a:cubicBezTo>
                <a:cubicBezTo>
                  <a:pt x="116" y="73"/>
                  <a:pt x="116" y="72"/>
                  <a:pt x="116" y="72"/>
                </a:cubicBezTo>
                <a:cubicBezTo>
                  <a:pt x="117" y="70"/>
                  <a:pt x="118" y="71"/>
                  <a:pt x="119" y="71"/>
                </a:cubicBezTo>
                <a:cubicBezTo>
                  <a:pt x="118" y="75"/>
                  <a:pt x="120" y="72"/>
                  <a:pt x="120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7"/>
                </a:cubicBezTo>
                <a:cubicBezTo>
                  <a:pt x="119" y="77"/>
                  <a:pt x="119" y="77"/>
                  <a:pt x="120" y="76"/>
                </a:cubicBezTo>
                <a:cubicBezTo>
                  <a:pt x="118" y="75"/>
                  <a:pt x="121" y="74"/>
                  <a:pt x="120" y="72"/>
                </a:cubicBezTo>
                <a:cubicBezTo>
                  <a:pt x="121" y="74"/>
                  <a:pt x="121" y="73"/>
                  <a:pt x="122" y="71"/>
                </a:cubicBezTo>
                <a:cubicBezTo>
                  <a:pt x="121" y="75"/>
                  <a:pt x="123" y="71"/>
                  <a:pt x="122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2" y="75"/>
                  <a:pt x="123" y="74"/>
                  <a:pt x="124" y="72"/>
                </a:cubicBezTo>
                <a:cubicBezTo>
                  <a:pt x="123" y="74"/>
                  <a:pt x="123" y="74"/>
                  <a:pt x="123" y="75"/>
                </a:cubicBezTo>
                <a:cubicBezTo>
                  <a:pt x="124" y="73"/>
                  <a:pt x="125" y="74"/>
                  <a:pt x="126" y="74"/>
                </a:cubicBezTo>
                <a:cubicBezTo>
                  <a:pt x="127" y="73"/>
                  <a:pt x="127" y="71"/>
                  <a:pt x="127" y="71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72"/>
                  <a:pt x="127" y="71"/>
                  <a:pt x="127" y="73"/>
                </a:cubicBezTo>
                <a:cubicBezTo>
                  <a:pt x="127" y="72"/>
                  <a:pt x="127" y="76"/>
                  <a:pt x="127" y="75"/>
                </a:cubicBezTo>
                <a:cubicBezTo>
                  <a:pt x="127" y="73"/>
                  <a:pt x="128" y="74"/>
                  <a:pt x="128" y="75"/>
                </a:cubicBezTo>
                <a:cubicBezTo>
                  <a:pt x="129" y="73"/>
                  <a:pt x="128" y="72"/>
                  <a:pt x="129" y="72"/>
                </a:cubicBezTo>
                <a:cubicBezTo>
                  <a:pt x="128" y="75"/>
                  <a:pt x="129" y="72"/>
                  <a:pt x="129" y="72"/>
                </a:cubicBezTo>
                <a:cubicBezTo>
                  <a:pt x="129" y="73"/>
                  <a:pt x="129" y="74"/>
                  <a:pt x="129" y="74"/>
                </a:cubicBezTo>
                <a:cubicBezTo>
                  <a:pt x="129" y="72"/>
                  <a:pt x="130" y="74"/>
                  <a:pt x="130" y="74"/>
                </a:cubicBezTo>
                <a:cubicBezTo>
                  <a:pt x="130" y="72"/>
                  <a:pt x="130" y="74"/>
                  <a:pt x="131" y="72"/>
                </a:cubicBezTo>
                <a:cubicBezTo>
                  <a:pt x="131" y="72"/>
                  <a:pt x="131" y="71"/>
                  <a:pt x="131" y="71"/>
                </a:cubicBezTo>
                <a:cubicBezTo>
                  <a:pt x="131" y="72"/>
                  <a:pt x="130" y="76"/>
                  <a:pt x="131" y="76"/>
                </a:cubicBezTo>
                <a:cubicBezTo>
                  <a:pt x="131" y="75"/>
                  <a:pt x="131" y="76"/>
                  <a:pt x="132" y="75"/>
                </a:cubicBezTo>
                <a:cubicBezTo>
                  <a:pt x="131" y="76"/>
                  <a:pt x="131" y="77"/>
                  <a:pt x="131" y="77"/>
                </a:cubicBezTo>
                <a:cubicBezTo>
                  <a:pt x="132" y="77"/>
                  <a:pt x="132" y="77"/>
                  <a:pt x="133" y="76"/>
                </a:cubicBezTo>
                <a:cubicBezTo>
                  <a:pt x="134" y="77"/>
                  <a:pt x="134" y="78"/>
                  <a:pt x="135" y="78"/>
                </a:cubicBezTo>
                <a:cubicBezTo>
                  <a:pt x="135" y="75"/>
                  <a:pt x="137" y="81"/>
                  <a:pt x="138" y="77"/>
                </a:cubicBezTo>
                <a:cubicBezTo>
                  <a:pt x="139" y="77"/>
                  <a:pt x="138" y="79"/>
                  <a:pt x="139" y="80"/>
                </a:cubicBezTo>
                <a:cubicBezTo>
                  <a:pt x="139" y="79"/>
                  <a:pt x="139" y="78"/>
                  <a:pt x="139" y="78"/>
                </a:cubicBezTo>
                <a:cubicBezTo>
                  <a:pt x="139" y="81"/>
                  <a:pt x="140" y="76"/>
                  <a:pt x="140" y="79"/>
                </a:cubicBezTo>
                <a:cubicBezTo>
                  <a:pt x="140" y="77"/>
                  <a:pt x="141" y="79"/>
                  <a:pt x="141" y="76"/>
                </a:cubicBezTo>
                <a:cubicBezTo>
                  <a:pt x="141" y="76"/>
                  <a:pt x="141" y="76"/>
                  <a:pt x="142" y="76"/>
                </a:cubicBezTo>
                <a:cubicBezTo>
                  <a:pt x="141" y="77"/>
                  <a:pt x="141" y="78"/>
                  <a:pt x="141" y="78"/>
                </a:cubicBezTo>
                <a:cubicBezTo>
                  <a:pt x="141" y="76"/>
                  <a:pt x="141" y="80"/>
                  <a:pt x="142" y="78"/>
                </a:cubicBezTo>
                <a:cubicBezTo>
                  <a:pt x="141" y="78"/>
                  <a:pt x="142" y="75"/>
                  <a:pt x="142" y="75"/>
                </a:cubicBezTo>
                <a:cubicBezTo>
                  <a:pt x="141" y="79"/>
                  <a:pt x="142" y="75"/>
                  <a:pt x="143" y="75"/>
                </a:cubicBezTo>
                <a:cubicBezTo>
                  <a:pt x="142" y="77"/>
                  <a:pt x="143" y="77"/>
                  <a:pt x="142" y="79"/>
                </a:cubicBezTo>
                <a:cubicBezTo>
                  <a:pt x="143" y="78"/>
                  <a:pt x="143" y="79"/>
                  <a:pt x="143" y="78"/>
                </a:cubicBezTo>
                <a:cubicBezTo>
                  <a:pt x="143" y="79"/>
                  <a:pt x="143" y="80"/>
                  <a:pt x="143" y="80"/>
                </a:cubicBezTo>
                <a:cubicBezTo>
                  <a:pt x="143" y="79"/>
                  <a:pt x="143" y="80"/>
                  <a:pt x="143" y="80"/>
                </a:cubicBezTo>
                <a:cubicBezTo>
                  <a:pt x="144" y="77"/>
                  <a:pt x="144" y="77"/>
                  <a:pt x="145" y="76"/>
                </a:cubicBezTo>
                <a:cubicBezTo>
                  <a:pt x="145" y="76"/>
                  <a:pt x="145" y="77"/>
                  <a:pt x="145" y="77"/>
                </a:cubicBezTo>
                <a:cubicBezTo>
                  <a:pt x="145" y="77"/>
                  <a:pt x="145" y="76"/>
                  <a:pt x="145" y="77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4" y="78"/>
                  <a:pt x="144" y="79"/>
                </a:cubicBezTo>
                <a:cubicBezTo>
                  <a:pt x="144" y="79"/>
                  <a:pt x="144" y="79"/>
                  <a:pt x="144" y="80"/>
                </a:cubicBezTo>
                <a:cubicBezTo>
                  <a:pt x="144" y="79"/>
                  <a:pt x="144" y="81"/>
                  <a:pt x="144" y="79"/>
                </a:cubicBezTo>
                <a:cubicBezTo>
                  <a:pt x="146" y="78"/>
                  <a:pt x="144" y="81"/>
                  <a:pt x="145" y="81"/>
                </a:cubicBezTo>
                <a:cubicBezTo>
                  <a:pt x="145" y="80"/>
                  <a:pt x="146" y="77"/>
                  <a:pt x="146" y="77"/>
                </a:cubicBezTo>
                <a:cubicBezTo>
                  <a:pt x="146" y="78"/>
                  <a:pt x="147" y="78"/>
                  <a:pt x="147" y="77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78"/>
                  <a:pt x="148" y="78"/>
                  <a:pt x="147" y="80"/>
                </a:cubicBezTo>
                <a:cubicBezTo>
                  <a:pt x="147" y="79"/>
                  <a:pt x="146" y="82"/>
                  <a:pt x="146" y="78"/>
                </a:cubicBezTo>
                <a:cubicBezTo>
                  <a:pt x="146" y="80"/>
                  <a:pt x="145" y="80"/>
                  <a:pt x="145" y="81"/>
                </a:cubicBezTo>
                <a:cubicBezTo>
                  <a:pt x="145" y="81"/>
                  <a:pt x="146" y="81"/>
                  <a:pt x="145" y="82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6" y="82"/>
                  <a:pt x="146" y="81"/>
                  <a:pt x="147" y="80"/>
                </a:cubicBezTo>
                <a:cubicBezTo>
                  <a:pt x="146" y="83"/>
                  <a:pt x="148" y="81"/>
                  <a:pt x="149" y="81"/>
                </a:cubicBezTo>
                <a:cubicBezTo>
                  <a:pt x="148" y="80"/>
                  <a:pt x="150" y="80"/>
                  <a:pt x="149" y="79"/>
                </a:cubicBezTo>
                <a:cubicBezTo>
                  <a:pt x="149" y="81"/>
                  <a:pt x="149" y="78"/>
                  <a:pt x="149" y="78"/>
                </a:cubicBezTo>
                <a:cubicBezTo>
                  <a:pt x="152" y="77"/>
                  <a:pt x="154" y="79"/>
                  <a:pt x="158" y="79"/>
                </a:cubicBezTo>
                <a:cubicBezTo>
                  <a:pt x="159" y="82"/>
                  <a:pt x="158" y="85"/>
                  <a:pt x="159" y="86"/>
                </a:cubicBezTo>
                <a:cubicBezTo>
                  <a:pt x="162" y="84"/>
                  <a:pt x="163" y="86"/>
                  <a:pt x="165" y="83"/>
                </a:cubicBezTo>
                <a:cubicBezTo>
                  <a:pt x="165" y="84"/>
                  <a:pt x="165" y="85"/>
                  <a:pt x="165" y="85"/>
                </a:cubicBezTo>
                <a:cubicBezTo>
                  <a:pt x="165" y="84"/>
                  <a:pt x="165" y="85"/>
                  <a:pt x="166" y="85"/>
                </a:cubicBezTo>
                <a:cubicBezTo>
                  <a:pt x="166" y="82"/>
                  <a:pt x="167" y="87"/>
                  <a:pt x="167" y="85"/>
                </a:cubicBezTo>
                <a:cubicBezTo>
                  <a:pt x="167" y="85"/>
                  <a:pt x="167" y="84"/>
                  <a:pt x="167" y="83"/>
                </a:cubicBezTo>
                <a:cubicBezTo>
                  <a:pt x="167" y="84"/>
                  <a:pt x="167" y="83"/>
                  <a:pt x="167" y="83"/>
                </a:cubicBezTo>
                <a:cubicBezTo>
                  <a:pt x="167" y="85"/>
                  <a:pt x="167" y="84"/>
                  <a:pt x="168" y="84"/>
                </a:cubicBezTo>
                <a:cubicBezTo>
                  <a:pt x="168" y="84"/>
                  <a:pt x="168" y="85"/>
                  <a:pt x="168" y="85"/>
                </a:cubicBezTo>
                <a:cubicBezTo>
                  <a:pt x="168" y="82"/>
                  <a:pt x="168" y="83"/>
                  <a:pt x="168" y="82"/>
                </a:cubicBezTo>
                <a:cubicBezTo>
                  <a:pt x="168" y="82"/>
                  <a:pt x="169" y="81"/>
                  <a:pt x="169" y="80"/>
                </a:cubicBezTo>
                <a:cubicBezTo>
                  <a:pt x="169" y="81"/>
                  <a:pt x="169" y="81"/>
                  <a:pt x="169" y="82"/>
                </a:cubicBezTo>
                <a:cubicBezTo>
                  <a:pt x="169" y="82"/>
                  <a:pt x="169" y="80"/>
                  <a:pt x="170" y="81"/>
                </a:cubicBezTo>
                <a:cubicBezTo>
                  <a:pt x="169" y="82"/>
                  <a:pt x="170" y="82"/>
                  <a:pt x="170" y="83"/>
                </a:cubicBezTo>
                <a:cubicBezTo>
                  <a:pt x="170" y="82"/>
                  <a:pt x="170" y="84"/>
                  <a:pt x="170" y="85"/>
                </a:cubicBezTo>
                <a:cubicBezTo>
                  <a:pt x="170" y="85"/>
                  <a:pt x="170" y="87"/>
                  <a:pt x="171" y="86"/>
                </a:cubicBezTo>
                <a:cubicBezTo>
                  <a:pt x="170" y="85"/>
                  <a:pt x="170" y="83"/>
                  <a:pt x="171" y="81"/>
                </a:cubicBezTo>
                <a:cubicBezTo>
                  <a:pt x="171" y="83"/>
                  <a:pt x="171" y="82"/>
                  <a:pt x="170" y="84"/>
                </a:cubicBezTo>
                <a:cubicBezTo>
                  <a:pt x="171" y="85"/>
                  <a:pt x="171" y="85"/>
                  <a:pt x="171" y="87"/>
                </a:cubicBezTo>
                <a:cubicBezTo>
                  <a:pt x="171" y="83"/>
                  <a:pt x="171" y="86"/>
                  <a:pt x="172" y="85"/>
                </a:cubicBezTo>
                <a:cubicBezTo>
                  <a:pt x="172" y="84"/>
                  <a:pt x="172" y="83"/>
                  <a:pt x="172" y="82"/>
                </a:cubicBezTo>
                <a:cubicBezTo>
                  <a:pt x="172" y="85"/>
                  <a:pt x="173" y="85"/>
                  <a:pt x="173" y="85"/>
                </a:cubicBezTo>
                <a:cubicBezTo>
                  <a:pt x="172" y="87"/>
                  <a:pt x="173" y="87"/>
                  <a:pt x="172" y="89"/>
                </a:cubicBezTo>
                <a:cubicBezTo>
                  <a:pt x="173" y="89"/>
                  <a:pt x="173" y="89"/>
                  <a:pt x="173" y="87"/>
                </a:cubicBezTo>
                <a:cubicBezTo>
                  <a:pt x="173" y="87"/>
                  <a:pt x="173" y="88"/>
                  <a:pt x="173" y="87"/>
                </a:cubicBezTo>
                <a:cubicBezTo>
                  <a:pt x="173" y="86"/>
                  <a:pt x="174" y="88"/>
                  <a:pt x="173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4" y="86"/>
                  <a:pt x="175" y="89"/>
                  <a:pt x="176" y="87"/>
                </a:cubicBezTo>
                <a:cubicBezTo>
                  <a:pt x="175" y="90"/>
                  <a:pt x="176" y="87"/>
                  <a:pt x="176" y="87"/>
                </a:cubicBezTo>
                <a:cubicBezTo>
                  <a:pt x="176" y="88"/>
                  <a:pt x="176" y="88"/>
                  <a:pt x="176" y="90"/>
                </a:cubicBezTo>
                <a:cubicBezTo>
                  <a:pt x="176" y="89"/>
                  <a:pt x="177" y="89"/>
                  <a:pt x="177" y="88"/>
                </a:cubicBezTo>
                <a:cubicBezTo>
                  <a:pt x="177" y="86"/>
                  <a:pt x="177" y="88"/>
                  <a:pt x="177" y="87"/>
                </a:cubicBezTo>
                <a:cubicBezTo>
                  <a:pt x="177" y="86"/>
                  <a:pt x="177" y="86"/>
                  <a:pt x="178" y="86"/>
                </a:cubicBezTo>
                <a:cubicBezTo>
                  <a:pt x="178" y="88"/>
                  <a:pt x="177" y="91"/>
                  <a:pt x="177" y="89"/>
                </a:cubicBezTo>
                <a:cubicBezTo>
                  <a:pt x="178" y="89"/>
                  <a:pt x="177" y="85"/>
                  <a:pt x="178" y="86"/>
                </a:cubicBezTo>
                <a:cubicBezTo>
                  <a:pt x="178" y="86"/>
                  <a:pt x="178" y="87"/>
                  <a:pt x="178" y="88"/>
                </a:cubicBezTo>
                <a:cubicBezTo>
                  <a:pt x="178" y="88"/>
                  <a:pt x="178" y="88"/>
                  <a:pt x="178" y="89"/>
                </a:cubicBezTo>
                <a:cubicBezTo>
                  <a:pt x="179" y="89"/>
                  <a:pt x="179" y="87"/>
                  <a:pt x="179" y="89"/>
                </a:cubicBezTo>
                <a:cubicBezTo>
                  <a:pt x="180" y="88"/>
                  <a:pt x="180" y="84"/>
                  <a:pt x="180" y="84"/>
                </a:cubicBezTo>
                <a:cubicBezTo>
                  <a:pt x="181" y="84"/>
                  <a:pt x="181" y="85"/>
                  <a:pt x="181" y="85"/>
                </a:cubicBezTo>
                <a:cubicBezTo>
                  <a:pt x="180" y="87"/>
                  <a:pt x="180" y="84"/>
                  <a:pt x="180" y="86"/>
                </a:cubicBezTo>
                <a:cubicBezTo>
                  <a:pt x="180" y="86"/>
                  <a:pt x="180" y="87"/>
                  <a:pt x="180" y="87"/>
                </a:cubicBezTo>
                <a:cubicBezTo>
                  <a:pt x="181" y="87"/>
                  <a:pt x="180" y="87"/>
                  <a:pt x="181" y="88"/>
                </a:cubicBezTo>
                <a:cubicBezTo>
                  <a:pt x="181" y="87"/>
                  <a:pt x="181" y="87"/>
                  <a:pt x="181" y="86"/>
                </a:cubicBezTo>
                <a:cubicBezTo>
                  <a:pt x="181" y="87"/>
                  <a:pt x="181" y="88"/>
                  <a:pt x="181" y="88"/>
                </a:cubicBezTo>
                <a:cubicBezTo>
                  <a:pt x="182" y="88"/>
                  <a:pt x="182" y="87"/>
                  <a:pt x="182" y="89"/>
                </a:cubicBezTo>
                <a:cubicBezTo>
                  <a:pt x="183" y="86"/>
                  <a:pt x="184" y="89"/>
                  <a:pt x="185" y="86"/>
                </a:cubicBezTo>
                <a:cubicBezTo>
                  <a:pt x="185" y="86"/>
                  <a:pt x="185" y="86"/>
                  <a:pt x="185" y="85"/>
                </a:cubicBezTo>
                <a:cubicBezTo>
                  <a:pt x="185" y="84"/>
                  <a:pt x="185" y="84"/>
                  <a:pt x="186" y="83"/>
                </a:cubicBezTo>
                <a:cubicBezTo>
                  <a:pt x="186" y="84"/>
                  <a:pt x="185" y="86"/>
                  <a:pt x="186" y="87"/>
                </a:cubicBezTo>
                <a:cubicBezTo>
                  <a:pt x="186" y="84"/>
                  <a:pt x="186" y="86"/>
                  <a:pt x="186" y="87"/>
                </a:cubicBezTo>
                <a:cubicBezTo>
                  <a:pt x="187" y="86"/>
                  <a:pt x="187" y="86"/>
                  <a:pt x="188" y="84"/>
                </a:cubicBezTo>
                <a:cubicBezTo>
                  <a:pt x="188" y="87"/>
                  <a:pt x="190" y="85"/>
                  <a:pt x="189" y="91"/>
                </a:cubicBezTo>
                <a:cubicBezTo>
                  <a:pt x="191" y="91"/>
                  <a:pt x="192" y="87"/>
                  <a:pt x="193" y="89"/>
                </a:cubicBezTo>
                <a:cubicBezTo>
                  <a:pt x="194" y="87"/>
                  <a:pt x="193" y="89"/>
                  <a:pt x="194" y="89"/>
                </a:cubicBezTo>
                <a:cubicBezTo>
                  <a:pt x="194" y="89"/>
                  <a:pt x="194" y="88"/>
                  <a:pt x="194" y="88"/>
                </a:cubicBezTo>
                <a:cubicBezTo>
                  <a:pt x="194" y="88"/>
                  <a:pt x="194" y="89"/>
                  <a:pt x="195" y="90"/>
                </a:cubicBezTo>
                <a:cubicBezTo>
                  <a:pt x="195" y="88"/>
                  <a:pt x="198" y="88"/>
                  <a:pt x="198" y="89"/>
                </a:cubicBezTo>
                <a:cubicBezTo>
                  <a:pt x="198" y="89"/>
                  <a:pt x="198" y="88"/>
                  <a:pt x="199" y="88"/>
                </a:cubicBezTo>
                <a:cubicBezTo>
                  <a:pt x="199" y="90"/>
                  <a:pt x="201" y="86"/>
                  <a:pt x="201" y="89"/>
                </a:cubicBezTo>
                <a:cubicBezTo>
                  <a:pt x="203" y="87"/>
                  <a:pt x="203" y="86"/>
                  <a:pt x="204" y="85"/>
                </a:cubicBezTo>
                <a:cubicBezTo>
                  <a:pt x="203" y="87"/>
                  <a:pt x="204" y="86"/>
                  <a:pt x="203" y="88"/>
                </a:cubicBezTo>
                <a:cubicBezTo>
                  <a:pt x="204" y="87"/>
                  <a:pt x="205" y="89"/>
                  <a:pt x="206" y="87"/>
                </a:cubicBezTo>
                <a:cubicBezTo>
                  <a:pt x="206" y="88"/>
                  <a:pt x="206" y="90"/>
                  <a:pt x="206" y="90"/>
                </a:cubicBezTo>
                <a:cubicBezTo>
                  <a:pt x="208" y="85"/>
                  <a:pt x="209" y="92"/>
                  <a:pt x="211" y="86"/>
                </a:cubicBezTo>
                <a:cubicBezTo>
                  <a:pt x="211" y="87"/>
                  <a:pt x="210" y="89"/>
                  <a:pt x="210" y="89"/>
                </a:cubicBezTo>
                <a:cubicBezTo>
                  <a:pt x="211" y="89"/>
                  <a:pt x="211" y="88"/>
                  <a:pt x="212" y="87"/>
                </a:cubicBezTo>
                <a:cubicBezTo>
                  <a:pt x="212" y="87"/>
                  <a:pt x="212" y="87"/>
                  <a:pt x="212" y="86"/>
                </a:cubicBezTo>
                <a:cubicBezTo>
                  <a:pt x="212" y="87"/>
                  <a:pt x="214" y="88"/>
                  <a:pt x="212" y="87"/>
                </a:cubicBezTo>
                <a:cubicBezTo>
                  <a:pt x="212" y="87"/>
                  <a:pt x="214" y="88"/>
                  <a:pt x="214" y="88"/>
                </a:cubicBezTo>
                <a:cubicBezTo>
                  <a:pt x="212" y="88"/>
                  <a:pt x="211" y="89"/>
                  <a:pt x="213" y="89"/>
                </a:cubicBezTo>
                <a:cubicBezTo>
                  <a:pt x="214" y="90"/>
                  <a:pt x="210" y="89"/>
                  <a:pt x="213" y="90"/>
                </a:cubicBezTo>
                <a:cubicBezTo>
                  <a:pt x="213" y="89"/>
                  <a:pt x="214" y="90"/>
                  <a:pt x="214" y="90"/>
                </a:cubicBezTo>
                <a:cubicBezTo>
                  <a:pt x="214" y="90"/>
                  <a:pt x="216" y="91"/>
                  <a:pt x="215" y="91"/>
                </a:cubicBezTo>
                <a:cubicBezTo>
                  <a:pt x="214" y="90"/>
                  <a:pt x="213" y="90"/>
                  <a:pt x="211" y="89"/>
                </a:cubicBezTo>
                <a:cubicBezTo>
                  <a:pt x="213" y="90"/>
                  <a:pt x="212" y="90"/>
                  <a:pt x="214" y="91"/>
                </a:cubicBezTo>
                <a:cubicBezTo>
                  <a:pt x="212" y="91"/>
                  <a:pt x="212" y="91"/>
                  <a:pt x="211" y="91"/>
                </a:cubicBezTo>
                <a:cubicBezTo>
                  <a:pt x="212" y="92"/>
                  <a:pt x="212" y="92"/>
                  <a:pt x="213" y="92"/>
                </a:cubicBezTo>
                <a:cubicBezTo>
                  <a:pt x="213" y="92"/>
                  <a:pt x="211" y="92"/>
                  <a:pt x="211" y="91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13" y="93"/>
                  <a:pt x="210" y="92"/>
                  <a:pt x="212" y="92"/>
                </a:cubicBezTo>
                <a:cubicBezTo>
                  <a:pt x="212" y="93"/>
                  <a:pt x="209" y="92"/>
                  <a:pt x="212" y="93"/>
                </a:cubicBezTo>
                <a:cubicBezTo>
                  <a:pt x="210" y="93"/>
                  <a:pt x="211" y="94"/>
                  <a:pt x="212" y="96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11" y="95"/>
                  <a:pt x="211" y="95"/>
                  <a:pt x="211" y="96"/>
                </a:cubicBezTo>
                <a:cubicBezTo>
                  <a:pt x="211" y="95"/>
                  <a:pt x="211" y="96"/>
                  <a:pt x="210" y="95"/>
                </a:cubicBezTo>
                <a:cubicBezTo>
                  <a:pt x="210" y="96"/>
                  <a:pt x="210" y="96"/>
                  <a:pt x="211" y="97"/>
                </a:cubicBezTo>
                <a:cubicBezTo>
                  <a:pt x="209" y="96"/>
                  <a:pt x="211" y="97"/>
                  <a:pt x="212" y="98"/>
                </a:cubicBezTo>
                <a:cubicBezTo>
                  <a:pt x="209" y="97"/>
                  <a:pt x="211" y="98"/>
                  <a:pt x="211" y="98"/>
                </a:cubicBezTo>
                <a:cubicBezTo>
                  <a:pt x="209" y="98"/>
                  <a:pt x="211" y="99"/>
                  <a:pt x="209" y="98"/>
                </a:cubicBezTo>
                <a:cubicBezTo>
                  <a:pt x="212" y="99"/>
                  <a:pt x="209" y="98"/>
                  <a:pt x="209" y="99"/>
                </a:cubicBezTo>
                <a:cubicBezTo>
                  <a:pt x="210" y="99"/>
                  <a:pt x="212" y="100"/>
                  <a:pt x="209" y="99"/>
                </a:cubicBezTo>
                <a:cubicBezTo>
                  <a:pt x="209" y="100"/>
                  <a:pt x="208" y="100"/>
                  <a:pt x="211" y="101"/>
                </a:cubicBezTo>
                <a:cubicBezTo>
                  <a:pt x="207" y="100"/>
                  <a:pt x="211" y="102"/>
                  <a:pt x="209" y="101"/>
                </a:cubicBezTo>
                <a:cubicBezTo>
                  <a:pt x="212" y="102"/>
                  <a:pt x="210" y="102"/>
                  <a:pt x="209" y="103"/>
                </a:cubicBezTo>
                <a:cubicBezTo>
                  <a:pt x="211" y="103"/>
                  <a:pt x="211" y="103"/>
                  <a:pt x="211" y="104"/>
                </a:cubicBezTo>
                <a:cubicBezTo>
                  <a:pt x="211" y="103"/>
                  <a:pt x="211" y="103"/>
                  <a:pt x="210" y="103"/>
                </a:cubicBezTo>
                <a:cubicBezTo>
                  <a:pt x="209" y="105"/>
                  <a:pt x="212" y="107"/>
                  <a:pt x="213" y="108"/>
                </a:cubicBezTo>
                <a:cubicBezTo>
                  <a:pt x="215" y="109"/>
                  <a:pt x="218" y="109"/>
                  <a:pt x="218" y="109"/>
                </a:cubicBezTo>
                <a:cubicBezTo>
                  <a:pt x="215" y="108"/>
                  <a:pt x="218" y="108"/>
                  <a:pt x="217" y="107"/>
                </a:cubicBezTo>
                <a:cubicBezTo>
                  <a:pt x="221" y="108"/>
                  <a:pt x="217" y="106"/>
                  <a:pt x="219" y="106"/>
                </a:cubicBezTo>
                <a:cubicBezTo>
                  <a:pt x="217" y="106"/>
                  <a:pt x="216" y="105"/>
                  <a:pt x="216" y="105"/>
                </a:cubicBezTo>
                <a:cubicBezTo>
                  <a:pt x="216" y="105"/>
                  <a:pt x="217" y="105"/>
                  <a:pt x="218" y="105"/>
                </a:cubicBezTo>
                <a:cubicBezTo>
                  <a:pt x="218" y="106"/>
                  <a:pt x="219" y="106"/>
                  <a:pt x="220" y="106"/>
                </a:cubicBezTo>
                <a:cubicBezTo>
                  <a:pt x="219" y="105"/>
                  <a:pt x="220" y="105"/>
                  <a:pt x="219" y="105"/>
                </a:cubicBezTo>
                <a:cubicBezTo>
                  <a:pt x="220" y="106"/>
                  <a:pt x="216" y="105"/>
                  <a:pt x="216" y="104"/>
                </a:cubicBezTo>
                <a:cubicBezTo>
                  <a:pt x="218" y="105"/>
                  <a:pt x="219" y="105"/>
                  <a:pt x="220" y="105"/>
                </a:cubicBezTo>
                <a:cubicBezTo>
                  <a:pt x="219" y="105"/>
                  <a:pt x="221" y="105"/>
                  <a:pt x="220" y="105"/>
                </a:cubicBezTo>
                <a:cubicBezTo>
                  <a:pt x="218" y="104"/>
                  <a:pt x="218" y="104"/>
                  <a:pt x="219" y="104"/>
                </a:cubicBezTo>
                <a:cubicBezTo>
                  <a:pt x="221" y="105"/>
                  <a:pt x="218" y="104"/>
                  <a:pt x="220" y="105"/>
                </a:cubicBezTo>
                <a:cubicBezTo>
                  <a:pt x="221" y="104"/>
                  <a:pt x="219" y="104"/>
                  <a:pt x="217" y="103"/>
                </a:cubicBezTo>
                <a:cubicBezTo>
                  <a:pt x="219" y="104"/>
                  <a:pt x="216" y="103"/>
                  <a:pt x="218" y="105"/>
                </a:cubicBezTo>
                <a:cubicBezTo>
                  <a:pt x="216" y="104"/>
                  <a:pt x="218" y="105"/>
                  <a:pt x="218" y="105"/>
                </a:cubicBezTo>
                <a:cubicBezTo>
                  <a:pt x="216" y="104"/>
                  <a:pt x="218" y="105"/>
                  <a:pt x="216" y="104"/>
                </a:cubicBezTo>
                <a:cubicBezTo>
                  <a:pt x="217" y="103"/>
                  <a:pt x="215" y="99"/>
                  <a:pt x="219" y="99"/>
                </a:cubicBezTo>
                <a:cubicBezTo>
                  <a:pt x="216" y="98"/>
                  <a:pt x="219" y="98"/>
                  <a:pt x="217" y="97"/>
                </a:cubicBezTo>
                <a:cubicBezTo>
                  <a:pt x="218" y="98"/>
                  <a:pt x="219" y="97"/>
                  <a:pt x="220" y="98"/>
                </a:cubicBezTo>
                <a:cubicBezTo>
                  <a:pt x="220" y="98"/>
                  <a:pt x="219" y="98"/>
                  <a:pt x="220" y="98"/>
                </a:cubicBezTo>
                <a:cubicBezTo>
                  <a:pt x="220" y="98"/>
                  <a:pt x="221" y="98"/>
                  <a:pt x="223" y="98"/>
                </a:cubicBezTo>
                <a:cubicBezTo>
                  <a:pt x="222" y="98"/>
                  <a:pt x="221" y="98"/>
                  <a:pt x="220" y="98"/>
                </a:cubicBezTo>
                <a:cubicBezTo>
                  <a:pt x="220" y="98"/>
                  <a:pt x="220" y="98"/>
                  <a:pt x="220" y="97"/>
                </a:cubicBezTo>
                <a:cubicBezTo>
                  <a:pt x="221" y="98"/>
                  <a:pt x="221" y="97"/>
                  <a:pt x="219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0" y="96"/>
                  <a:pt x="220" y="96"/>
                  <a:pt x="221" y="96"/>
                </a:cubicBezTo>
                <a:cubicBezTo>
                  <a:pt x="221" y="96"/>
                  <a:pt x="218" y="95"/>
                  <a:pt x="218" y="95"/>
                </a:cubicBezTo>
                <a:cubicBezTo>
                  <a:pt x="219" y="95"/>
                  <a:pt x="221" y="96"/>
                  <a:pt x="221" y="96"/>
                </a:cubicBezTo>
                <a:cubicBezTo>
                  <a:pt x="221" y="96"/>
                  <a:pt x="219" y="95"/>
                  <a:pt x="218" y="95"/>
                </a:cubicBezTo>
                <a:cubicBezTo>
                  <a:pt x="221" y="96"/>
                  <a:pt x="222" y="96"/>
                  <a:pt x="223" y="96"/>
                </a:cubicBezTo>
                <a:cubicBezTo>
                  <a:pt x="221" y="95"/>
                  <a:pt x="225" y="96"/>
                  <a:pt x="222" y="95"/>
                </a:cubicBezTo>
                <a:cubicBezTo>
                  <a:pt x="226" y="96"/>
                  <a:pt x="218" y="93"/>
                  <a:pt x="220" y="93"/>
                </a:cubicBezTo>
                <a:cubicBezTo>
                  <a:pt x="223" y="94"/>
                  <a:pt x="220" y="93"/>
                  <a:pt x="221" y="94"/>
                </a:cubicBezTo>
                <a:cubicBezTo>
                  <a:pt x="222" y="94"/>
                  <a:pt x="222" y="94"/>
                  <a:pt x="221" y="93"/>
                </a:cubicBezTo>
                <a:cubicBezTo>
                  <a:pt x="222" y="93"/>
                  <a:pt x="223" y="94"/>
                  <a:pt x="223" y="93"/>
                </a:cubicBezTo>
                <a:cubicBezTo>
                  <a:pt x="221" y="93"/>
                  <a:pt x="224" y="93"/>
                  <a:pt x="221" y="92"/>
                </a:cubicBezTo>
                <a:cubicBezTo>
                  <a:pt x="221" y="92"/>
                  <a:pt x="222" y="92"/>
                  <a:pt x="221" y="92"/>
                </a:cubicBezTo>
                <a:cubicBezTo>
                  <a:pt x="221" y="92"/>
                  <a:pt x="220" y="91"/>
                  <a:pt x="220" y="91"/>
                </a:cubicBezTo>
                <a:cubicBezTo>
                  <a:pt x="221" y="92"/>
                  <a:pt x="221" y="92"/>
                  <a:pt x="223" y="92"/>
                </a:cubicBezTo>
                <a:cubicBezTo>
                  <a:pt x="222" y="92"/>
                  <a:pt x="224" y="92"/>
                  <a:pt x="223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1" y="91"/>
                </a:cubicBezTo>
                <a:cubicBezTo>
                  <a:pt x="221" y="91"/>
                  <a:pt x="222" y="91"/>
                  <a:pt x="222" y="92"/>
                </a:cubicBezTo>
                <a:cubicBezTo>
                  <a:pt x="221" y="91"/>
                  <a:pt x="220" y="91"/>
                  <a:pt x="220" y="91"/>
                </a:cubicBezTo>
                <a:cubicBezTo>
                  <a:pt x="222" y="91"/>
                  <a:pt x="218" y="89"/>
                  <a:pt x="222" y="90"/>
                </a:cubicBezTo>
                <a:cubicBezTo>
                  <a:pt x="219" y="90"/>
                  <a:pt x="219" y="89"/>
                  <a:pt x="218" y="89"/>
                </a:cubicBezTo>
                <a:cubicBezTo>
                  <a:pt x="221" y="90"/>
                  <a:pt x="218" y="89"/>
                  <a:pt x="219" y="90"/>
                </a:cubicBezTo>
                <a:cubicBezTo>
                  <a:pt x="219" y="90"/>
                  <a:pt x="220" y="90"/>
                  <a:pt x="220" y="90"/>
                </a:cubicBezTo>
                <a:cubicBezTo>
                  <a:pt x="219" y="90"/>
                  <a:pt x="219" y="90"/>
                  <a:pt x="218" y="90"/>
                </a:cubicBezTo>
                <a:cubicBezTo>
                  <a:pt x="217" y="89"/>
                  <a:pt x="217" y="88"/>
                  <a:pt x="217" y="88"/>
                </a:cubicBezTo>
                <a:cubicBezTo>
                  <a:pt x="221" y="89"/>
                  <a:pt x="218" y="87"/>
                  <a:pt x="220" y="88"/>
                </a:cubicBezTo>
                <a:cubicBezTo>
                  <a:pt x="221" y="88"/>
                  <a:pt x="221" y="88"/>
                  <a:pt x="222" y="89"/>
                </a:cubicBezTo>
                <a:cubicBezTo>
                  <a:pt x="222" y="89"/>
                  <a:pt x="222" y="89"/>
                  <a:pt x="223" y="89"/>
                </a:cubicBezTo>
                <a:cubicBezTo>
                  <a:pt x="223" y="89"/>
                  <a:pt x="223" y="89"/>
                  <a:pt x="222" y="88"/>
                </a:cubicBezTo>
                <a:cubicBezTo>
                  <a:pt x="222" y="89"/>
                  <a:pt x="220" y="87"/>
                  <a:pt x="219" y="87"/>
                </a:cubicBezTo>
                <a:cubicBezTo>
                  <a:pt x="221" y="87"/>
                  <a:pt x="219" y="87"/>
                  <a:pt x="218" y="86"/>
                </a:cubicBezTo>
                <a:cubicBezTo>
                  <a:pt x="221" y="87"/>
                  <a:pt x="217" y="85"/>
                  <a:pt x="220" y="86"/>
                </a:cubicBezTo>
                <a:cubicBezTo>
                  <a:pt x="219" y="86"/>
                  <a:pt x="219" y="87"/>
                  <a:pt x="220" y="87"/>
                </a:cubicBezTo>
                <a:cubicBezTo>
                  <a:pt x="222" y="87"/>
                  <a:pt x="220" y="86"/>
                  <a:pt x="218" y="85"/>
                </a:cubicBezTo>
                <a:cubicBezTo>
                  <a:pt x="220" y="86"/>
                  <a:pt x="220" y="86"/>
                  <a:pt x="221" y="86"/>
                </a:cubicBezTo>
                <a:cubicBezTo>
                  <a:pt x="219" y="85"/>
                  <a:pt x="220" y="85"/>
                  <a:pt x="220" y="84"/>
                </a:cubicBezTo>
                <a:cubicBezTo>
                  <a:pt x="219" y="84"/>
                  <a:pt x="217" y="83"/>
                  <a:pt x="217" y="83"/>
                </a:cubicBezTo>
                <a:cubicBezTo>
                  <a:pt x="218" y="83"/>
                  <a:pt x="218" y="83"/>
                  <a:pt x="218" y="83"/>
                </a:cubicBezTo>
                <a:cubicBezTo>
                  <a:pt x="218" y="84"/>
                  <a:pt x="217" y="83"/>
                  <a:pt x="219" y="84"/>
                </a:cubicBezTo>
                <a:cubicBezTo>
                  <a:pt x="218" y="83"/>
                  <a:pt x="222" y="84"/>
                  <a:pt x="221" y="84"/>
                </a:cubicBezTo>
                <a:cubicBezTo>
                  <a:pt x="219" y="84"/>
                  <a:pt x="220" y="83"/>
                  <a:pt x="220" y="83"/>
                </a:cubicBezTo>
                <a:cubicBezTo>
                  <a:pt x="219" y="83"/>
                  <a:pt x="218" y="83"/>
                  <a:pt x="218" y="83"/>
                </a:cubicBezTo>
                <a:cubicBezTo>
                  <a:pt x="221" y="83"/>
                  <a:pt x="218" y="83"/>
                  <a:pt x="218" y="82"/>
                </a:cubicBezTo>
                <a:cubicBezTo>
                  <a:pt x="219" y="83"/>
                  <a:pt x="219" y="83"/>
                  <a:pt x="220" y="83"/>
                </a:cubicBezTo>
                <a:cubicBezTo>
                  <a:pt x="218" y="82"/>
                  <a:pt x="220" y="82"/>
                  <a:pt x="220" y="82"/>
                </a:cubicBezTo>
                <a:cubicBezTo>
                  <a:pt x="218" y="82"/>
                  <a:pt x="220" y="82"/>
                  <a:pt x="218" y="82"/>
                </a:cubicBezTo>
                <a:cubicBezTo>
                  <a:pt x="218" y="82"/>
                  <a:pt x="217" y="81"/>
                  <a:pt x="217" y="81"/>
                </a:cubicBezTo>
                <a:cubicBezTo>
                  <a:pt x="218" y="81"/>
                  <a:pt x="221" y="83"/>
                  <a:pt x="221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2" y="82"/>
                  <a:pt x="222" y="82"/>
                  <a:pt x="223" y="82"/>
                </a:cubicBezTo>
                <a:cubicBezTo>
                  <a:pt x="222" y="82"/>
                  <a:pt x="222" y="81"/>
                  <a:pt x="221" y="81"/>
                </a:cubicBezTo>
                <a:cubicBezTo>
                  <a:pt x="223" y="81"/>
                  <a:pt x="223" y="81"/>
                  <a:pt x="223" y="80"/>
                </a:cubicBezTo>
                <a:cubicBezTo>
                  <a:pt x="220" y="79"/>
                  <a:pt x="226" y="79"/>
                  <a:pt x="222" y="78"/>
                </a:cubicBezTo>
                <a:cubicBezTo>
                  <a:pt x="223" y="78"/>
                  <a:pt x="224" y="79"/>
                  <a:pt x="225" y="79"/>
                </a:cubicBezTo>
                <a:cubicBezTo>
                  <a:pt x="224" y="78"/>
                  <a:pt x="223" y="78"/>
                  <a:pt x="223" y="78"/>
                </a:cubicBezTo>
                <a:cubicBezTo>
                  <a:pt x="226" y="79"/>
                  <a:pt x="222" y="77"/>
                  <a:pt x="225" y="78"/>
                </a:cubicBezTo>
                <a:cubicBezTo>
                  <a:pt x="222" y="77"/>
                  <a:pt x="224" y="77"/>
                  <a:pt x="221" y="77"/>
                </a:cubicBezTo>
                <a:cubicBezTo>
                  <a:pt x="221" y="76"/>
                  <a:pt x="222" y="77"/>
                  <a:pt x="221" y="76"/>
                </a:cubicBezTo>
                <a:cubicBezTo>
                  <a:pt x="222" y="77"/>
                  <a:pt x="223" y="77"/>
                  <a:pt x="223" y="77"/>
                </a:cubicBezTo>
                <a:cubicBezTo>
                  <a:pt x="221" y="76"/>
                  <a:pt x="225" y="77"/>
                  <a:pt x="223" y="77"/>
                </a:cubicBezTo>
                <a:cubicBezTo>
                  <a:pt x="223" y="77"/>
                  <a:pt x="220" y="76"/>
                  <a:pt x="220" y="76"/>
                </a:cubicBezTo>
                <a:cubicBezTo>
                  <a:pt x="224" y="77"/>
                  <a:pt x="221" y="76"/>
                  <a:pt x="221" y="76"/>
                </a:cubicBezTo>
                <a:cubicBezTo>
                  <a:pt x="222" y="76"/>
                  <a:pt x="222" y="76"/>
                  <a:pt x="224" y="76"/>
                </a:cubicBezTo>
                <a:cubicBezTo>
                  <a:pt x="223" y="76"/>
                  <a:pt x="224" y="76"/>
                  <a:pt x="223" y="76"/>
                </a:cubicBezTo>
                <a:cubicBezTo>
                  <a:pt x="224" y="76"/>
                  <a:pt x="225" y="76"/>
                  <a:pt x="225" y="76"/>
                </a:cubicBezTo>
                <a:cubicBezTo>
                  <a:pt x="224" y="76"/>
                  <a:pt x="225" y="76"/>
                  <a:pt x="225" y="76"/>
                </a:cubicBezTo>
                <a:cubicBezTo>
                  <a:pt x="222" y="75"/>
                  <a:pt x="222" y="75"/>
                  <a:pt x="221" y="74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222" y="75"/>
                  <a:pt x="221" y="74"/>
                  <a:pt x="222" y="75"/>
                </a:cubicBezTo>
                <a:cubicBezTo>
                  <a:pt x="223" y="75"/>
                  <a:pt x="223" y="75"/>
                  <a:pt x="223" y="75"/>
                </a:cubicBezTo>
                <a:cubicBezTo>
                  <a:pt x="222" y="75"/>
                  <a:pt x="223" y="75"/>
                  <a:pt x="224" y="76"/>
                </a:cubicBezTo>
                <a:cubicBezTo>
                  <a:pt x="224" y="75"/>
                  <a:pt x="224" y="76"/>
                  <a:pt x="225" y="76"/>
                </a:cubicBezTo>
                <a:cubicBezTo>
                  <a:pt x="224" y="75"/>
                  <a:pt x="226" y="76"/>
                  <a:pt x="224" y="75"/>
                </a:cubicBezTo>
                <a:cubicBezTo>
                  <a:pt x="223" y="74"/>
                  <a:pt x="226" y="76"/>
                  <a:pt x="226" y="75"/>
                </a:cubicBezTo>
                <a:cubicBezTo>
                  <a:pt x="225" y="75"/>
                  <a:pt x="222" y="74"/>
                  <a:pt x="222" y="74"/>
                </a:cubicBezTo>
                <a:cubicBezTo>
                  <a:pt x="223" y="74"/>
                  <a:pt x="223" y="74"/>
                  <a:pt x="222" y="73"/>
                </a:cubicBezTo>
                <a:cubicBezTo>
                  <a:pt x="222" y="73"/>
                  <a:pt x="222" y="73"/>
                  <a:pt x="222" y="73"/>
                </a:cubicBezTo>
                <a:cubicBezTo>
                  <a:pt x="224" y="74"/>
                  <a:pt x="223" y="73"/>
                  <a:pt x="225" y="74"/>
                </a:cubicBezTo>
                <a:cubicBezTo>
                  <a:pt x="224" y="74"/>
                  <a:pt x="227" y="75"/>
                  <a:pt x="224" y="74"/>
                </a:cubicBezTo>
                <a:cubicBezTo>
                  <a:pt x="226" y="75"/>
                  <a:pt x="225" y="75"/>
                  <a:pt x="226" y="75"/>
                </a:cubicBezTo>
                <a:cubicBezTo>
                  <a:pt x="226" y="75"/>
                  <a:pt x="226" y="75"/>
                  <a:pt x="227" y="75"/>
                </a:cubicBezTo>
                <a:cubicBezTo>
                  <a:pt x="227" y="75"/>
                  <a:pt x="227" y="75"/>
                  <a:pt x="227" y="76"/>
                </a:cubicBezTo>
                <a:cubicBezTo>
                  <a:pt x="227" y="75"/>
                  <a:pt x="226" y="75"/>
                  <a:pt x="225" y="74"/>
                </a:cubicBezTo>
                <a:cubicBezTo>
                  <a:pt x="228" y="75"/>
                  <a:pt x="226" y="74"/>
                  <a:pt x="226" y="73"/>
                </a:cubicBezTo>
                <a:cubicBezTo>
                  <a:pt x="225" y="74"/>
                  <a:pt x="225" y="73"/>
                  <a:pt x="224" y="73"/>
                </a:cubicBezTo>
                <a:cubicBezTo>
                  <a:pt x="226" y="73"/>
                  <a:pt x="223" y="73"/>
                  <a:pt x="223" y="73"/>
                </a:cubicBezTo>
                <a:cubicBezTo>
                  <a:pt x="222" y="71"/>
                  <a:pt x="224" y="70"/>
                  <a:pt x="224" y="68"/>
                </a:cubicBezTo>
                <a:cubicBezTo>
                  <a:pt x="227" y="68"/>
                  <a:pt x="230" y="69"/>
                  <a:pt x="231" y="69"/>
                </a:cubicBezTo>
                <a:cubicBezTo>
                  <a:pt x="229" y="67"/>
                  <a:pt x="231" y="67"/>
                  <a:pt x="228" y="65"/>
                </a:cubicBezTo>
                <a:cubicBezTo>
                  <a:pt x="229" y="65"/>
                  <a:pt x="230" y="65"/>
                  <a:pt x="230" y="65"/>
                </a:cubicBezTo>
                <a:cubicBezTo>
                  <a:pt x="229" y="65"/>
                  <a:pt x="230" y="65"/>
                  <a:pt x="230" y="65"/>
                </a:cubicBezTo>
                <a:cubicBezTo>
                  <a:pt x="227" y="64"/>
                  <a:pt x="232" y="65"/>
                  <a:pt x="230" y="64"/>
                </a:cubicBezTo>
                <a:cubicBezTo>
                  <a:pt x="230" y="64"/>
                  <a:pt x="229" y="64"/>
                  <a:pt x="229" y="64"/>
                </a:cubicBezTo>
                <a:cubicBezTo>
                  <a:pt x="229" y="64"/>
                  <a:pt x="228" y="64"/>
                  <a:pt x="228" y="64"/>
                </a:cubicBezTo>
                <a:cubicBezTo>
                  <a:pt x="230" y="64"/>
                  <a:pt x="229" y="64"/>
                  <a:pt x="229" y="64"/>
                </a:cubicBezTo>
                <a:cubicBezTo>
                  <a:pt x="229" y="64"/>
                  <a:pt x="230" y="64"/>
                  <a:pt x="230" y="64"/>
                </a:cubicBezTo>
                <a:cubicBezTo>
                  <a:pt x="227" y="63"/>
                  <a:pt x="228" y="64"/>
                  <a:pt x="227" y="63"/>
                </a:cubicBezTo>
                <a:cubicBezTo>
                  <a:pt x="227" y="63"/>
                  <a:pt x="226" y="63"/>
                  <a:pt x="225" y="62"/>
                </a:cubicBezTo>
                <a:cubicBezTo>
                  <a:pt x="226" y="62"/>
                  <a:pt x="226" y="63"/>
                  <a:pt x="227" y="63"/>
                </a:cubicBezTo>
                <a:cubicBezTo>
                  <a:pt x="227" y="63"/>
                  <a:pt x="225" y="62"/>
                  <a:pt x="226" y="62"/>
                </a:cubicBezTo>
                <a:cubicBezTo>
                  <a:pt x="227" y="63"/>
                  <a:pt x="227" y="62"/>
                  <a:pt x="228" y="62"/>
                </a:cubicBezTo>
                <a:cubicBezTo>
                  <a:pt x="227" y="62"/>
                  <a:pt x="229" y="62"/>
                  <a:pt x="230" y="63"/>
                </a:cubicBezTo>
                <a:cubicBezTo>
                  <a:pt x="230" y="63"/>
                  <a:pt x="232" y="63"/>
                  <a:pt x="231" y="62"/>
                </a:cubicBezTo>
                <a:cubicBezTo>
                  <a:pt x="230" y="62"/>
                  <a:pt x="228" y="62"/>
                  <a:pt x="226" y="62"/>
                </a:cubicBezTo>
                <a:cubicBezTo>
                  <a:pt x="228" y="62"/>
                  <a:pt x="228" y="62"/>
                  <a:pt x="230" y="62"/>
                </a:cubicBezTo>
                <a:cubicBezTo>
                  <a:pt x="230" y="62"/>
                  <a:pt x="230" y="62"/>
                  <a:pt x="232" y="62"/>
                </a:cubicBezTo>
                <a:cubicBezTo>
                  <a:pt x="229" y="62"/>
                  <a:pt x="231" y="62"/>
                  <a:pt x="230" y="61"/>
                </a:cubicBezTo>
                <a:cubicBezTo>
                  <a:pt x="230" y="61"/>
                  <a:pt x="228" y="61"/>
                  <a:pt x="227" y="61"/>
                </a:cubicBezTo>
                <a:cubicBezTo>
                  <a:pt x="230" y="62"/>
                  <a:pt x="230" y="61"/>
                  <a:pt x="230" y="61"/>
                </a:cubicBezTo>
                <a:cubicBezTo>
                  <a:pt x="232" y="62"/>
                  <a:pt x="232" y="61"/>
                  <a:pt x="234" y="62"/>
                </a:cubicBezTo>
                <a:cubicBezTo>
                  <a:pt x="234" y="62"/>
                  <a:pt x="234" y="61"/>
                  <a:pt x="232" y="61"/>
                </a:cubicBezTo>
                <a:cubicBezTo>
                  <a:pt x="232" y="61"/>
                  <a:pt x="233" y="62"/>
                  <a:pt x="232" y="61"/>
                </a:cubicBezTo>
                <a:cubicBezTo>
                  <a:pt x="231" y="61"/>
                  <a:pt x="233" y="61"/>
                  <a:pt x="234" y="62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1" y="60"/>
                  <a:pt x="234" y="61"/>
                  <a:pt x="232" y="60"/>
                </a:cubicBezTo>
                <a:cubicBezTo>
                  <a:pt x="235" y="60"/>
                  <a:pt x="232" y="60"/>
                  <a:pt x="232" y="60"/>
                </a:cubicBezTo>
                <a:cubicBezTo>
                  <a:pt x="233" y="60"/>
                  <a:pt x="233" y="60"/>
                  <a:pt x="235" y="60"/>
                </a:cubicBezTo>
                <a:cubicBezTo>
                  <a:pt x="234" y="60"/>
                  <a:pt x="234" y="59"/>
                  <a:pt x="233" y="59"/>
                </a:cubicBezTo>
                <a:cubicBezTo>
                  <a:pt x="231" y="59"/>
                  <a:pt x="234" y="59"/>
                  <a:pt x="232" y="59"/>
                </a:cubicBezTo>
                <a:cubicBezTo>
                  <a:pt x="231" y="59"/>
                  <a:pt x="232" y="59"/>
                  <a:pt x="232" y="59"/>
                </a:cubicBezTo>
                <a:cubicBezTo>
                  <a:pt x="233" y="59"/>
                  <a:pt x="236" y="60"/>
                  <a:pt x="234" y="59"/>
                </a:cubicBezTo>
                <a:cubicBezTo>
                  <a:pt x="234" y="59"/>
                  <a:pt x="231" y="59"/>
                  <a:pt x="231" y="58"/>
                </a:cubicBezTo>
                <a:cubicBezTo>
                  <a:pt x="232" y="58"/>
                  <a:pt x="232" y="58"/>
                  <a:pt x="233" y="58"/>
                </a:cubicBezTo>
                <a:cubicBezTo>
                  <a:pt x="233" y="59"/>
                  <a:pt x="233" y="59"/>
                  <a:pt x="234" y="59"/>
                </a:cubicBezTo>
                <a:cubicBezTo>
                  <a:pt x="234" y="58"/>
                  <a:pt x="232" y="58"/>
                  <a:pt x="234" y="58"/>
                </a:cubicBezTo>
                <a:cubicBezTo>
                  <a:pt x="233" y="58"/>
                  <a:pt x="229" y="57"/>
                  <a:pt x="229" y="57"/>
                </a:cubicBezTo>
                <a:cubicBezTo>
                  <a:pt x="229" y="57"/>
                  <a:pt x="230" y="57"/>
                  <a:pt x="231" y="57"/>
                </a:cubicBezTo>
                <a:cubicBezTo>
                  <a:pt x="232" y="57"/>
                  <a:pt x="229" y="57"/>
                  <a:pt x="231" y="57"/>
                </a:cubicBezTo>
                <a:cubicBezTo>
                  <a:pt x="231" y="57"/>
                  <a:pt x="232" y="57"/>
                  <a:pt x="232" y="57"/>
                </a:cubicBezTo>
                <a:cubicBezTo>
                  <a:pt x="232" y="57"/>
                  <a:pt x="232" y="57"/>
                  <a:pt x="233" y="57"/>
                </a:cubicBezTo>
                <a:cubicBezTo>
                  <a:pt x="232" y="57"/>
                  <a:pt x="232" y="57"/>
                  <a:pt x="231" y="57"/>
                </a:cubicBezTo>
                <a:cubicBezTo>
                  <a:pt x="232" y="57"/>
                  <a:pt x="233" y="57"/>
                  <a:pt x="233" y="57"/>
                </a:cubicBezTo>
                <a:cubicBezTo>
                  <a:pt x="233" y="56"/>
                  <a:pt x="232" y="56"/>
                  <a:pt x="234" y="56"/>
                </a:cubicBezTo>
                <a:cubicBezTo>
                  <a:pt x="231" y="55"/>
                  <a:pt x="234" y="55"/>
                  <a:pt x="231" y="54"/>
                </a:cubicBezTo>
                <a:cubicBezTo>
                  <a:pt x="231" y="54"/>
                  <a:pt x="231" y="55"/>
                  <a:pt x="230" y="54"/>
                </a:cubicBezTo>
                <a:cubicBezTo>
                  <a:pt x="229" y="54"/>
                  <a:pt x="229" y="54"/>
                  <a:pt x="228" y="54"/>
                </a:cubicBezTo>
                <a:cubicBezTo>
                  <a:pt x="229" y="54"/>
                  <a:pt x="231" y="54"/>
                  <a:pt x="232" y="54"/>
                </a:cubicBezTo>
                <a:cubicBezTo>
                  <a:pt x="229" y="54"/>
                  <a:pt x="231" y="54"/>
                  <a:pt x="232" y="54"/>
                </a:cubicBezTo>
                <a:cubicBezTo>
                  <a:pt x="231" y="54"/>
                  <a:pt x="231" y="53"/>
                  <a:pt x="229" y="53"/>
                </a:cubicBezTo>
                <a:cubicBezTo>
                  <a:pt x="232" y="53"/>
                  <a:pt x="230" y="52"/>
                  <a:pt x="236" y="52"/>
                </a:cubicBezTo>
                <a:cubicBezTo>
                  <a:pt x="235" y="51"/>
                  <a:pt x="232" y="50"/>
                  <a:pt x="234" y="50"/>
                </a:cubicBezTo>
                <a:cubicBezTo>
                  <a:pt x="231" y="50"/>
                  <a:pt x="234" y="50"/>
                  <a:pt x="234" y="50"/>
                </a:cubicBezTo>
                <a:cubicBezTo>
                  <a:pt x="233" y="49"/>
                  <a:pt x="232" y="49"/>
                  <a:pt x="232" y="49"/>
                </a:cubicBezTo>
                <a:cubicBezTo>
                  <a:pt x="233" y="49"/>
                  <a:pt x="233" y="49"/>
                  <a:pt x="234" y="49"/>
                </a:cubicBezTo>
                <a:cubicBezTo>
                  <a:pt x="233" y="49"/>
                  <a:pt x="232" y="47"/>
                  <a:pt x="233" y="47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6"/>
                  <a:pt x="232" y="46"/>
                  <a:pt x="231" y="46"/>
                </a:cubicBezTo>
                <a:cubicBezTo>
                  <a:pt x="231" y="45"/>
                  <a:pt x="231" y="45"/>
                  <a:pt x="232" y="45"/>
                </a:cubicBezTo>
                <a:cubicBezTo>
                  <a:pt x="229" y="45"/>
                  <a:pt x="229" y="45"/>
                  <a:pt x="228" y="44"/>
                </a:cubicBezTo>
                <a:cubicBezTo>
                  <a:pt x="230" y="44"/>
                  <a:pt x="228" y="44"/>
                  <a:pt x="231" y="44"/>
                </a:cubicBezTo>
                <a:cubicBezTo>
                  <a:pt x="230" y="44"/>
                  <a:pt x="231" y="43"/>
                  <a:pt x="229" y="43"/>
                </a:cubicBezTo>
                <a:cubicBezTo>
                  <a:pt x="230" y="42"/>
                  <a:pt x="230" y="42"/>
                  <a:pt x="231" y="42"/>
                </a:cubicBezTo>
                <a:cubicBezTo>
                  <a:pt x="231" y="43"/>
                  <a:pt x="232" y="44"/>
                  <a:pt x="232" y="44"/>
                </a:cubicBezTo>
                <a:cubicBezTo>
                  <a:pt x="230" y="42"/>
                  <a:pt x="232" y="44"/>
                  <a:pt x="231" y="42"/>
                </a:cubicBezTo>
                <a:cubicBezTo>
                  <a:pt x="233" y="46"/>
                  <a:pt x="232" y="43"/>
                  <a:pt x="232" y="44"/>
                </a:cubicBezTo>
                <a:cubicBezTo>
                  <a:pt x="232" y="43"/>
                  <a:pt x="231" y="42"/>
                  <a:pt x="231" y="42"/>
                </a:cubicBezTo>
                <a:cubicBezTo>
                  <a:pt x="231" y="42"/>
                  <a:pt x="232" y="43"/>
                  <a:pt x="232" y="43"/>
                </a:cubicBezTo>
                <a:cubicBezTo>
                  <a:pt x="232" y="44"/>
                  <a:pt x="233" y="45"/>
                  <a:pt x="233" y="45"/>
                </a:cubicBezTo>
                <a:cubicBezTo>
                  <a:pt x="233" y="44"/>
                  <a:pt x="233" y="45"/>
                  <a:pt x="232" y="44"/>
                </a:cubicBezTo>
                <a:cubicBezTo>
                  <a:pt x="233" y="45"/>
                  <a:pt x="231" y="42"/>
                  <a:pt x="231" y="42"/>
                </a:cubicBezTo>
                <a:cubicBezTo>
                  <a:pt x="232" y="43"/>
                  <a:pt x="232" y="44"/>
                  <a:pt x="233" y="45"/>
                </a:cubicBezTo>
                <a:cubicBezTo>
                  <a:pt x="232" y="44"/>
                  <a:pt x="233" y="46"/>
                  <a:pt x="233" y="45"/>
                </a:cubicBezTo>
                <a:cubicBezTo>
                  <a:pt x="232" y="43"/>
                  <a:pt x="232" y="43"/>
                  <a:pt x="233" y="44"/>
                </a:cubicBezTo>
                <a:cubicBezTo>
                  <a:pt x="233" y="45"/>
                  <a:pt x="232" y="43"/>
                  <a:pt x="233" y="45"/>
                </a:cubicBezTo>
                <a:cubicBezTo>
                  <a:pt x="233" y="45"/>
                  <a:pt x="233" y="45"/>
                  <a:pt x="233" y="44"/>
                </a:cubicBezTo>
                <a:cubicBezTo>
                  <a:pt x="233" y="44"/>
                  <a:pt x="232" y="43"/>
                  <a:pt x="232" y="42"/>
                </a:cubicBezTo>
                <a:cubicBezTo>
                  <a:pt x="233" y="44"/>
                  <a:pt x="231" y="41"/>
                  <a:pt x="232" y="43"/>
                </a:cubicBezTo>
                <a:cubicBezTo>
                  <a:pt x="231" y="41"/>
                  <a:pt x="232" y="43"/>
                  <a:pt x="232" y="43"/>
                </a:cubicBezTo>
                <a:cubicBezTo>
                  <a:pt x="231" y="41"/>
                  <a:pt x="232" y="43"/>
                  <a:pt x="231" y="41"/>
                </a:cubicBezTo>
                <a:cubicBezTo>
                  <a:pt x="231" y="41"/>
                  <a:pt x="231" y="41"/>
                  <a:pt x="232" y="40"/>
                </a:cubicBezTo>
                <a:cubicBezTo>
                  <a:pt x="232" y="40"/>
                  <a:pt x="232" y="40"/>
                  <a:pt x="233" y="42"/>
                </a:cubicBezTo>
                <a:cubicBezTo>
                  <a:pt x="232" y="39"/>
                  <a:pt x="233" y="42"/>
                  <a:pt x="233" y="40"/>
                </a:cubicBezTo>
                <a:cubicBezTo>
                  <a:pt x="233" y="41"/>
                  <a:pt x="233" y="41"/>
                  <a:pt x="233" y="42"/>
                </a:cubicBezTo>
                <a:cubicBezTo>
                  <a:pt x="233" y="42"/>
                  <a:pt x="233" y="41"/>
                  <a:pt x="233" y="42"/>
                </a:cubicBezTo>
                <a:cubicBezTo>
                  <a:pt x="233" y="43"/>
                  <a:pt x="234" y="44"/>
                  <a:pt x="234" y="45"/>
                </a:cubicBezTo>
                <a:cubicBezTo>
                  <a:pt x="234" y="44"/>
                  <a:pt x="234" y="44"/>
                  <a:pt x="234" y="43"/>
                </a:cubicBezTo>
                <a:cubicBezTo>
                  <a:pt x="234" y="43"/>
                  <a:pt x="233" y="42"/>
                  <a:pt x="233" y="42"/>
                </a:cubicBezTo>
                <a:cubicBezTo>
                  <a:pt x="234" y="43"/>
                  <a:pt x="234" y="43"/>
                  <a:pt x="233" y="41"/>
                </a:cubicBezTo>
                <a:cubicBezTo>
                  <a:pt x="234" y="41"/>
                  <a:pt x="234" y="41"/>
                  <a:pt x="234" y="42"/>
                </a:cubicBezTo>
                <a:cubicBezTo>
                  <a:pt x="234" y="42"/>
                  <a:pt x="234" y="42"/>
                  <a:pt x="234" y="43"/>
                </a:cubicBezTo>
                <a:cubicBezTo>
                  <a:pt x="234" y="43"/>
                  <a:pt x="233" y="40"/>
                  <a:pt x="233" y="40"/>
                </a:cubicBezTo>
                <a:cubicBezTo>
                  <a:pt x="234" y="41"/>
                  <a:pt x="234" y="43"/>
                  <a:pt x="234" y="43"/>
                </a:cubicBezTo>
                <a:cubicBezTo>
                  <a:pt x="234" y="42"/>
                  <a:pt x="234" y="41"/>
                  <a:pt x="233" y="40"/>
                </a:cubicBezTo>
                <a:cubicBezTo>
                  <a:pt x="234" y="42"/>
                  <a:pt x="234" y="43"/>
                  <a:pt x="234" y="44"/>
                </a:cubicBezTo>
                <a:cubicBezTo>
                  <a:pt x="234" y="43"/>
                  <a:pt x="235" y="47"/>
                  <a:pt x="234" y="44"/>
                </a:cubicBezTo>
                <a:cubicBezTo>
                  <a:pt x="235" y="47"/>
                  <a:pt x="234" y="39"/>
                  <a:pt x="234" y="41"/>
                </a:cubicBezTo>
                <a:cubicBezTo>
                  <a:pt x="235" y="44"/>
                  <a:pt x="234" y="41"/>
                  <a:pt x="234" y="42"/>
                </a:cubicBezTo>
                <a:cubicBezTo>
                  <a:pt x="235" y="43"/>
                  <a:pt x="235" y="43"/>
                  <a:pt x="234" y="42"/>
                </a:cubicBezTo>
                <a:cubicBezTo>
                  <a:pt x="235" y="43"/>
                  <a:pt x="235" y="43"/>
                  <a:pt x="235" y="44"/>
                </a:cubicBezTo>
                <a:cubicBezTo>
                  <a:pt x="235" y="42"/>
                  <a:pt x="235" y="45"/>
                  <a:pt x="235" y="41"/>
                </a:cubicBezTo>
                <a:cubicBezTo>
                  <a:pt x="235" y="41"/>
                  <a:pt x="235" y="42"/>
                  <a:pt x="235" y="41"/>
                </a:cubicBezTo>
                <a:cubicBezTo>
                  <a:pt x="235" y="41"/>
                  <a:pt x="235" y="41"/>
                  <a:pt x="235" y="40"/>
                </a:cubicBezTo>
                <a:cubicBezTo>
                  <a:pt x="235" y="41"/>
                  <a:pt x="235" y="42"/>
                  <a:pt x="235" y="43"/>
                </a:cubicBezTo>
                <a:cubicBezTo>
                  <a:pt x="235" y="42"/>
                  <a:pt x="235" y="44"/>
                  <a:pt x="235" y="43"/>
                </a:cubicBezTo>
                <a:cubicBezTo>
                  <a:pt x="235" y="43"/>
                  <a:pt x="235" y="42"/>
                  <a:pt x="235" y="42"/>
                </a:cubicBezTo>
                <a:cubicBezTo>
                  <a:pt x="235" y="42"/>
                  <a:pt x="235" y="42"/>
                  <a:pt x="235" y="41"/>
                </a:cubicBezTo>
                <a:cubicBezTo>
                  <a:pt x="235" y="41"/>
                  <a:pt x="235" y="42"/>
                  <a:pt x="235" y="42"/>
                </a:cubicBezTo>
                <a:cubicBezTo>
                  <a:pt x="235" y="42"/>
                  <a:pt x="235" y="40"/>
                  <a:pt x="235" y="40"/>
                </a:cubicBezTo>
                <a:cubicBezTo>
                  <a:pt x="235" y="42"/>
                  <a:pt x="235" y="38"/>
                  <a:pt x="235" y="42"/>
                </a:cubicBezTo>
                <a:cubicBezTo>
                  <a:pt x="235" y="39"/>
                  <a:pt x="235" y="38"/>
                  <a:pt x="235" y="38"/>
                </a:cubicBezTo>
                <a:cubicBezTo>
                  <a:pt x="235" y="41"/>
                  <a:pt x="235" y="37"/>
                  <a:pt x="235" y="39"/>
                </a:cubicBezTo>
                <a:cubicBezTo>
                  <a:pt x="235" y="39"/>
                  <a:pt x="235" y="40"/>
                  <a:pt x="235" y="40"/>
                </a:cubicBezTo>
                <a:cubicBezTo>
                  <a:pt x="235" y="39"/>
                  <a:pt x="235" y="39"/>
                  <a:pt x="234" y="38"/>
                </a:cubicBezTo>
                <a:cubicBezTo>
                  <a:pt x="234" y="36"/>
                  <a:pt x="235" y="37"/>
                  <a:pt x="235" y="36"/>
                </a:cubicBezTo>
                <a:cubicBezTo>
                  <a:pt x="235" y="41"/>
                  <a:pt x="235" y="37"/>
                  <a:pt x="235" y="40"/>
                </a:cubicBezTo>
                <a:cubicBezTo>
                  <a:pt x="235" y="40"/>
                  <a:pt x="235" y="40"/>
                  <a:pt x="235" y="41"/>
                </a:cubicBezTo>
                <a:cubicBezTo>
                  <a:pt x="235" y="41"/>
                  <a:pt x="235" y="41"/>
                  <a:pt x="235" y="42"/>
                </a:cubicBezTo>
                <a:cubicBezTo>
                  <a:pt x="235" y="42"/>
                  <a:pt x="236" y="42"/>
                  <a:pt x="235" y="42"/>
                </a:cubicBezTo>
                <a:cubicBezTo>
                  <a:pt x="235" y="41"/>
                  <a:pt x="235" y="39"/>
                  <a:pt x="235" y="38"/>
                </a:cubicBezTo>
                <a:cubicBezTo>
                  <a:pt x="235" y="39"/>
                  <a:pt x="235" y="38"/>
                  <a:pt x="235" y="36"/>
                </a:cubicBezTo>
                <a:cubicBezTo>
                  <a:pt x="236" y="40"/>
                  <a:pt x="235" y="35"/>
                  <a:pt x="236" y="38"/>
                </a:cubicBezTo>
                <a:cubicBezTo>
                  <a:pt x="236" y="37"/>
                  <a:pt x="235" y="38"/>
                  <a:pt x="235" y="39"/>
                </a:cubicBezTo>
                <a:cubicBezTo>
                  <a:pt x="236" y="40"/>
                  <a:pt x="236" y="39"/>
                  <a:pt x="236" y="37"/>
                </a:cubicBezTo>
                <a:cubicBezTo>
                  <a:pt x="236" y="38"/>
                  <a:pt x="236" y="39"/>
                  <a:pt x="236" y="40"/>
                </a:cubicBezTo>
                <a:cubicBezTo>
                  <a:pt x="236" y="37"/>
                  <a:pt x="236" y="38"/>
                  <a:pt x="236" y="38"/>
                </a:cubicBezTo>
                <a:cubicBezTo>
                  <a:pt x="236" y="37"/>
                  <a:pt x="236" y="35"/>
                  <a:pt x="236" y="35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79" y="77"/>
                </a:moveTo>
                <a:cubicBezTo>
                  <a:pt x="78" y="77"/>
                  <a:pt x="77" y="76"/>
                  <a:pt x="76" y="75"/>
                </a:cubicBezTo>
                <a:cubicBezTo>
                  <a:pt x="76" y="75"/>
                  <a:pt x="75" y="74"/>
                  <a:pt x="75" y="74"/>
                </a:cubicBezTo>
                <a:cubicBezTo>
                  <a:pt x="76" y="75"/>
                  <a:pt x="76" y="75"/>
                  <a:pt x="76" y="75"/>
                </a:cubicBezTo>
                <a:cubicBezTo>
                  <a:pt x="77" y="75"/>
                  <a:pt x="77" y="75"/>
                  <a:pt x="79" y="77"/>
                </a:cubicBezTo>
                <a:close/>
                <a:moveTo>
                  <a:pt x="80" y="71"/>
                </a:moveTo>
                <a:cubicBezTo>
                  <a:pt x="82" y="72"/>
                  <a:pt x="77" y="70"/>
                  <a:pt x="76" y="69"/>
                </a:cubicBezTo>
                <a:cubicBezTo>
                  <a:pt x="77" y="69"/>
                  <a:pt x="79" y="71"/>
                  <a:pt x="80" y="71"/>
                </a:cubicBezTo>
                <a:close/>
                <a:moveTo>
                  <a:pt x="115" y="69"/>
                </a:moveTo>
                <a:cubicBezTo>
                  <a:pt x="115" y="69"/>
                  <a:pt x="114" y="69"/>
                  <a:pt x="114" y="69"/>
                </a:cubicBezTo>
                <a:cubicBezTo>
                  <a:pt x="114" y="71"/>
                  <a:pt x="114" y="70"/>
                  <a:pt x="114" y="73"/>
                </a:cubicBezTo>
                <a:cubicBezTo>
                  <a:pt x="114" y="72"/>
                  <a:pt x="114" y="71"/>
                  <a:pt x="114" y="69"/>
                </a:cubicBezTo>
                <a:cubicBezTo>
                  <a:pt x="114" y="69"/>
                  <a:pt x="114" y="69"/>
                  <a:pt x="115" y="69"/>
                </a:cubicBezTo>
                <a:close/>
                <a:moveTo>
                  <a:pt x="124" y="68"/>
                </a:moveTo>
                <a:cubicBezTo>
                  <a:pt x="124" y="69"/>
                  <a:pt x="123" y="71"/>
                  <a:pt x="123" y="72"/>
                </a:cubicBezTo>
                <a:cubicBezTo>
                  <a:pt x="122" y="75"/>
                  <a:pt x="123" y="69"/>
                  <a:pt x="124" y="68"/>
                </a:cubicBezTo>
                <a:close/>
                <a:moveTo>
                  <a:pt x="80" y="65"/>
                </a:move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lose/>
                <a:moveTo>
                  <a:pt x="176" y="79"/>
                </a:moveTo>
                <a:cubicBezTo>
                  <a:pt x="176" y="79"/>
                  <a:pt x="176" y="80"/>
                  <a:pt x="177" y="80"/>
                </a:cubicBezTo>
                <a:cubicBezTo>
                  <a:pt x="176" y="81"/>
                  <a:pt x="176" y="82"/>
                  <a:pt x="175" y="82"/>
                </a:cubicBezTo>
                <a:cubicBezTo>
                  <a:pt x="175" y="81"/>
                  <a:pt x="176" y="80"/>
                  <a:pt x="175" y="80"/>
                </a:cubicBezTo>
                <a:cubicBezTo>
                  <a:pt x="176" y="78"/>
                  <a:pt x="176" y="81"/>
                  <a:pt x="176" y="81"/>
                </a:cubicBezTo>
                <a:cubicBezTo>
                  <a:pt x="176" y="81"/>
                  <a:pt x="176" y="80"/>
                  <a:pt x="176" y="79"/>
                </a:cubicBezTo>
                <a:close/>
                <a:moveTo>
                  <a:pt x="173" y="80"/>
                </a:moveTo>
                <a:cubicBezTo>
                  <a:pt x="173" y="79"/>
                  <a:pt x="172" y="80"/>
                  <a:pt x="172" y="80"/>
                </a:cubicBezTo>
                <a:cubicBezTo>
                  <a:pt x="172" y="79"/>
                  <a:pt x="172" y="79"/>
                  <a:pt x="172" y="77"/>
                </a:cubicBezTo>
                <a:cubicBezTo>
                  <a:pt x="173" y="78"/>
                  <a:pt x="173" y="78"/>
                  <a:pt x="173" y="80"/>
                </a:cubicBezTo>
                <a:close/>
                <a:moveTo>
                  <a:pt x="174" y="80"/>
                </a:moveTo>
                <a:cubicBezTo>
                  <a:pt x="174" y="79"/>
                  <a:pt x="174" y="81"/>
                  <a:pt x="174" y="83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2"/>
                  <a:pt x="173" y="82"/>
                  <a:pt x="174" y="82"/>
                </a:cubicBezTo>
                <a:cubicBezTo>
                  <a:pt x="174" y="81"/>
                  <a:pt x="174" y="80"/>
                  <a:pt x="174" y="80"/>
                </a:cubicBezTo>
                <a:close/>
                <a:moveTo>
                  <a:pt x="212" y="84"/>
                </a:moveTo>
                <a:cubicBezTo>
                  <a:pt x="212" y="85"/>
                  <a:pt x="212" y="85"/>
                  <a:pt x="212" y="85"/>
                </a:cubicBezTo>
                <a:cubicBezTo>
                  <a:pt x="212" y="86"/>
                  <a:pt x="213" y="86"/>
                  <a:pt x="214" y="87"/>
                </a:cubicBezTo>
                <a:cubicBezTo>
                  <a:pt x="213" y="87"/>
                  <a:pt x="213" y="86"/>
                  <a:pt x="21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2" y="85"/>
                  <a:pt x="212" y="85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lose/>
                <a:moveTo>
                  <a:pt x="212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lose/>
                <a:moveTo>
                  <a:pt x="218" y="86"/>
                </a:moveTo>
                <a:cubicBezTo>
                  <a:pt x="221" y="87"/>
                  <a:pt x="215" y="85"/>
                  <a:pt x="215" y="85"/>
                </a:cubicBezTo>
                <a:cubicBezTo>
                  <a:pt x="215" y="85"/>
                  <a:pt x="218" y="86"/>
                  <a:pt x="218" y="86"/>
                </a:cubicBezTo>
                <a:close/>
                <a:moveTo>
                  <a:pt x="214" y="85"/>
                </a:moveTo>
                <a:cubicBezTo>
                  <a:pt x="214" y="85"/>
                  <a:pt x="213" y="85"/>
                  <a:pt x="213" y="85"/>
                </a:cubicBezTo>
                <a:cubicBezTo>
                  <a:pt x="214" y="85"/>
                  <a:pt x="212" y="85"/>
                  <a:pt x="212" y="85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6"/>
                  <a:pt x="214" y="86"/>
                  <a:pt x="212" y="85"/>
                </a:cubicBezTo>
                <a:cubicBezTo>
                  <a:pt x="212" y="85"/>
                  <a:pt x="212" y="85"/>
                  <a:pt x="212" y="85"/>
                </a:cubicBezTo>
                <a:cubicBezTo>
                  <a:pt x="212" y="85"/>
                  <a:pt x="212" y="85"/>
                  <a:pt x="212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85"/>
                  <a:pt x="214" y="85"/>
                  <a:pt x="214" y="85"/>
                </a:cubicBezTo>
                <a:cubicBezTo>
                  <a:pt x="213" y="85"/>
                  <a:pt x="216" y="86"/>
                  <a:pt x="214" y="85"/>
                </a:cubicBezTo>
                <a:close/>
                <a:moveTo>
                  <a:pt x="220" y="91"/>
                </a:moveTo>
                <a:cubicBezTo>
                  <a:pt x="219" y="91"/>
                  <a:pt x="217" y="90"/>
                  <a:pt x="216" y="90"/>
                </a:cubicBezTo>
                <a:cubicBezTo>
                  <a:pt x="216" y="90"/>
                  <a:pt x="215" y="90"/>
                  <a:pt x="215" y="90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17" y="90"/>
                  <a:pt x="217" y="90"/>
                  <a:pt x="220" y="91"/>
                </a:cubicBezTo>
                <a:close/>
                <a:moveTo>
                  <a:pt x="223" y="60"/>
                </a:moveTo>
                <a:cubicBezTo>
                  <a:pt x="223" y="60"/>
                  <a:pt x="224" y="60"/>
                  <a:pt x="225" y="60"/>
                </a:cubicBezTo>
                <a:cubicBezTo>
                  <a:pt x="224" y="60"/>
                  <a:pt x="226" y="61"/>
                  <a:pt x="225" y="61"/>
                </a:cubicBezTo>
                <a:cubicBezTo>
                  <a:pt x="224" y="61"/>
                  <a:pt x="224" y="60"/>
                  <a:pt x="223" y="60"/>
                </a:cubicBezTo>
                <a:close/>
                <a:moveTo>
                  <a:pt x="225" y="60"/>
                </a:moveTo>
                <a:cubicBezTo>
                  <a:pt x="225" y="59"/>
                  <a:pt x="226" y="60"/>
                  <a:pt x="228" y="60"/>
                </a:cubicBezTo>
                <a:cubicBezTo>
                  <a:pt x="228" y="61"/>
                  <a:pt x="228" y="61"/>
                  <a:pt x="228" y="61"/>
                </a:cubicBezTo>
                <a:cubicBezTo>
                  <a:pt x="227" y="60"/>
                  <a:pt x="227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lose/>
                <a:moveTo>
                  <a:pt x="224" y="58"/>
                </a:moveTo>
                <a:cubicBezTo>
                  <a:pt x="225" y="58"/>
                  <a:pt x="225" y="58"/>
                  <a:pt x="225" y="58"/>
                </a:cubicBezTo>
                <a:cubicBezTo>
                  <a:pt x="226" y="59"/>
                  <a:pt x="228" y="59"/>
                  <a:pt x="228" y="59"/>
                </a:cubicBezTo>
                <a:cubicBezTo>
                  <a:pt x="226" y="59"/>
                  <a:pt x="226" y="59"/>
                  <a:pt x="225" y="59"/>
                </a:cubicBezTo>
                <a:cubicBezTo>
                  <a:pt x="223" y="58"/>
                  <a:pt x="226" y="59"/>
                  <a:pt x="226" y="59"/>
                </a:cubicBezTo>
                <a:cubicBezTo>
                  <a:pt x="226" y="59"/>
                  <a:pt x="225" y="59"/>
                  <a:pt x="224" y="58"/>
                </a:cubicBezTo>
                <a:close/>
                <a:moveTo>
                  <a:pt x="232" y="33"/>
                </a:move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lose/>
                <a:moveTo>
                  <a:pt x="232" y="33"/>
                </a:move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lose/>
                <a:moveTo>
                  <a:pt x="230" y="42"/>
                </a:moveTo>
                <a:cubicBezTo>
                  <a:pt x="229" y="42"/>
                  <a:pt x="229" y="41"/>
                  <a:pt x="229" y="41"/>
                </a:cubicBezTo>
                <a:cubicBezTo>
                  <a:pt x="229" y="41"/>
                  <a:pt x="229" y="40"/>
                  <a:pt x="229" y="40"/>
                </a:cubicBezTo>
                <a:cubicBezTo>
                  <a:pt x="229" y="40"/>
                  <a:pt x="229" y="40"/>
                  <a:pt x="230" y="40"/>
                </a:cubicBezTo>
                <a:cubicBezTo>
                  <a:pt x="230" y="40"/>
                  <a:pt x="230" y="40"/>
                  <a:pt x="230" y="41"/>
                </a:cubicBezTo>
                <a:cubicBezTo>
                  <a:pt x="230" y="41"/>
                  <a:pt x="230" y="41"/>
                  <a:pt x="230" y="42"/>
                </a:cubicBezTo>
                <a:close/>
                <a:moveTo>
                  <a:pt x="227" y="40"/>
                </a:moveTo>
                <a:cubicBezTo>
                  <a:pt x="227" y="41"/>
                  <a:pt x="227" y="41"/>
                  <a:pt x="226" y="41"/>
                </a:cubicBezTo>
                <a:cubicBezTo>
                  <a:pt x="226" y="41"/>
                  <a:pt x="227" y="41"/>
                  <a:pt x="227" y="40"/>
                </a:cubicBezTo>
                <a:cubicBezTo>
                  <a:pt x="227" y="40"/>
                  <a:pt x="227" y="40"/>
                  <a:pt x="227" y="40"/>
                </a:cubicBezTo>
                <a:close/>
                <a:moveTo>
                  <a:pt x="235" y="33"/>
                </a:moveTo>
                <a:cubicBezTo>
                  <a:pt x="235" y="34"/>
                  <a:pt x="235" y="36"/>
                  <a:pt x="236" y="37"/>
                </a:cubicBezTo>
                <a:cubicBezTo>
                  <a:pt x="236" y="39"/>
                  <a:pt x="235" y="34"/>
                  <a:pt x="235" y="33"/>
                </a:cubicBezTo>
                <a:close/>
                <a:moveTo>
                  <a:pt x="234" y="35"/>
                </a:moveTo>
                <a:cubicBezTo>
                  <a:pt x="234" y="36"/>
                  <a:pt x="234" y="36"/>
                  <a:pt x="234" y="36"/>
                </a:cubicBezTo>
                <a:cubicBezTo>
                  <a:pt x="234" y="37"/>
                  <a:pt x="234" y="37"/>
                  <a:pt x="234" y="40"/>
                </a:cubicBezTo>
                <a:cubicBezTo>
                  <a:pt x="234" y="39"/>
                  <a:pt x="234" y="37"/>
                  <a:pt x="234" y="36"/>
                </a:cubicBezTo>
                <a:cubicBezTo>
                  <a:pt x="234" y="36"/>
                  <a:pt x="234" y="35"/>
                  <a:pt x="234" y="35"/>
                </a:cubicBezTo>
                <a:close/>
                <a:moveTo>
                  <a:pt x="233" y="34"/>
                </a:moveTo>
                <a:cubicBezTo>
                  <a:pt x="233" y="34"/>
                  <a:pt x="232" y="33"/>
                  <a:pt x="232" y="32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33"/>
                  <a:pt x="233" y="33"/>
                  <a:pt x="233" y="34"/>
                </a:cubicBezTo>
                <a:close/>
                <a:moveTo>
                  <a:pt x="209" y="30"/>
                </a:move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lose/>
                <a:moveTo>
                  <a:pt x="185" y="29"/>
                </a:moveTo>
                <a:cubicBezTo>
                  <a:pt x="185" y="28"/>
                  <a:pt x="186" y="28"/>
                  <a:pt x="186" y="27"/>
                </a:cubicBezTo>
                <a:cubicBezTo>
                  <a:pt x="186" y="27"/>
                  <a:pt x="186" y="28"/>
                  <a:pt x="186" y="29"/>
                </a:cubicBezTo>
                <a:cubicBezTo>
                  <a:pt x="186" y="28"/>
                  <a:pt x="186" y="30"/>
                  <a:pt x="185" y="29"/>
                </a:cubicBezTo>
                <a:close/>
                <a:moveTo>
                  <a:pt x="191" y="28"/>
                </a:moveTo>
                <a:cubicBezTo>
                  <a:pt x="191" y="29"/>
                  <a:pt x="191" y="29"/>
                  <a:pt x="191" y="29"/>
                </a:cubicBezTo>
                <a:cubicBezTo>
                  <a:pt x="191" y="31"/>
                  <a:pt x="190" y="32"/>
                  <a:pt x="190" y="32"/>
                </a:cubicBezTo>
                <a:cubicBezTo>
                  <a:pt x="189" y="30"/>
                  <a:pt x="190" y="30"/>
                  <a:pt x="190" y="29"/>
                </a:cubicBezTo>
                <a:cubicBezTo>
                  <a:pt x="190" y="27"/>
                  <a:pt x="190" y="30"/>
                  <a:pt x="190" y="30"/>
                </a:cubicBezTo>
                <a:cubicBezTo>
                  <a:pt x="191" y="30"/>
                  <a:pt x="190" y="30"/>
                  <a:pt x="191" y="28"/>
                </a:cubicBezTo>
                <a:close/>
                <a:moveTo>
                  <a:pt x="187" y="29"/>
                </a:moveTo>
                <a:cubicBezTo>
                  <a:pt x="188" y="29"/>
                  <a:pt x="188" y="30"/>
                  <a:pt x="188" y="32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187" y="30"/>
                  <a:pt x="187" y="30"/>
                  <a:pt x="187" y="29"/>
                </a:cubicBezTo>
                <a:close/>
                <a:moveTo>
                  <a:pt x="125" y="13"/>
                </a:moveTo>
                <a:cubicBezTo>
                  <a:pt x="125" y="14"/>
                  <a:pt x="124" y="16"/>
                  <a:pt x="124" y="17"/>
                </a:cubicBezTo>
                <a:cubicBezTo>
                  <a:pt x="123" y="20"/>
                  <a:pt x="124" y="14"/>
                  <a:pt x="125" y="13"/>
                </a:cubicBezTo>
                <a:close/>
                <a:moveTo>
                  <a:pt x="114" y="13"/>
                </a:moveTo>
                <a:cubicBezTo>
                  <a:pt x="114" y="13"/>
                  <a:pt x="113" y="13"/>
                  <a:pt x="113" y="13"/>
                </a:cubicBezTo>
                <a:cubicBezTo>
                  <a:pt x="113" y="15"/>
                  <a:pt x="113" y="14"/>
                  <a:pt x="113" y="17"/>
                </a:cubicBezTo>
                <a:cubicBezTo>
                  <a:pt x="112" y="16"/>
                  <a:pt x="113" y="14"/>
                  <a:pt x="113" y="13"/>
                </a:cubicBezTo>
                <a:cubicBezTo>
                  <a:pt x="113" y="13"/>
                  <a:pt x="114" y="12"/>
                  <a:pt x="114" y="13"/>
                </a:cubicBezTo>
                <a:close/>
                <a:moveTo>
                  <a:pt x="37" y="22"/>
                </a:moveTo>
                <a:cubicBezTo>
                  <a:pt x="36" y="20"/>
                  <a:pt x="37" y="23"/>
                  <a:pt x="38" y="23"/>
                </a:cubicBezTo>
                <a:cubicBezTo>
                  <a:pt x="38" y="22"/>
                  <a:pt x="37" y="22"/>
                  <a:pt x="37" y="21"/>
                </a:cubicBezTo>
                <a:cubicBezTo>
                  <a:pt x="37" y="21"/>
                  <a:pt x="38" y="21"/>
                  <a:pt x="38" y="21"/>
                </a:cubicBezTo>
                <a:cubicBezTo>
                  <a:pt x="38" y="23"/>
                  <a:pt x="38" y="24"/>
                  <a:pt x="38" y="24"/>
                </a:cubicBezTo>
                <a:cubicBezTo>
                  <a:pt x="37" y="23"/>
                  <a:pt x="37" y="22"/>
                  <a:pt x="37" y="22"/>
                </a:cubicBezTo>
                <a:close/>
                <a:moveTo>
                  <a:pt x="33" y="21"/>
                </a:moveTo>
                <a:cubicBezTo>
                  <a:pt x="33" y="21"/>
                  <a:pt x="34" y="22"/>
                  <a:pt x="34" y="23"/>
                </a:cubicBezTo>
                <a:cubicBezTo>
                  <a:pt x="33" y="22"/>
                  <a:pt x="34" y="24"/>
                  <a:pt x="33" y="24"/>
                </a:cubicBezTo>
                <a:cubicBezTo>
                  <a:pt x="33" y="22"/>
                  <a:pt x="33" y="22"/>
                  <a:pt x="33" y="21"/>
                </a:cubicBezTo>
                <a:close/>
                <a:moveTo>
                  <a:pt x="35" y="24"/>
                </a:moveTo>
                <a:cubicBezTo>
                  <a:pt x="35" y="24"/>
                  <a:pt x="35" y="23"/>
                  <a:pt x="35" y="22"/>
                </a:cubicBezTo>
                <a:cubicBezTo>
                  <a:pt x="35" y="22"/>
                  <a:pt x="36" y="24"/>
                  <a:pt x="36" y="25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4"/>
                  <a:pt x="35" y="24"/>
                </a:cubicBezTo>
                <a:close/>
                <a:moveTo>
                  <a:pt x="32" y="27"/>
                </a:moveTo>
                <a:cubicBezTo>
                  <a:pt x="32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6"/>
                  <a:pt x="32" y="26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3" y="26"/>
                  <a:pt x="33" y="26"/>
                </a:cubicBezTo>
                <a:close/>
                <a:moveTo>
                  <a:pt x="32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36" y="31"/>
                </a:moveTo>
                <a:cubicBezTo>
                  <a:pt x="36" y="31"/>
                  <a:pt x="36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1"/>
                </a:cubicBezTo>
                <a:close/>
                <a:moveTo>
                  <a:pt x="36" y="31"/>
                </a:move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29" y="28"/>
                </a:moveTo>
                <a:cubicBezTo>
                  <a:pt x="29" y="30"/>
                  <a:pt x="29" y="29"/>
                  <a:pt x="30" y="28"/>
                </a:cubicBezTo>
                <a:cubicBezTo>
                  <a:pt x="30" y="29"/>
                  <a:pt x="30" y="30"/>
                  <a:pt x="30" y="30"/>
                </a:cubicBezTo>
                <a:cubicBezTo>
                  <a:pt x="30" y="27"/>
                  <a:pt x="29" y="28"/>
                  <a:pt x="29" y="27"/>
                </a:cubicBezTo>
                <a:cubicBezTo>
                  <a:pt x="29" y="27"/>
                  <a:pt x="30" y="25"/>
                  <a:pt x="30" y="24"/>
                </a:cubicBezTo>
                <a:cubicBezTo>
                  <a:pt x="30" y="25"/>
                  <a:pt x="30" y="25"/>
                  <a:pt x="30" y="26"/>
                </a:cubicBezTo>
                <a:cubicBezTo>
                  <a:pt x="31" y="27"/>
                  <a:pt x="30" y="24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1" y="25"/>
                </a:cubicBezTo>
                <a:cubicBezTo>
                  <a:pt x="31" y="25"/>
                  <a:pt x="31" y="25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0" y="26"/>
                  <a:pt x="31" y="26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7"/>
                  <a:pt x="28" y="27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30" y="28"/>
                  <a:pt x="31" y="29"/>
                </a:cubicBezTo>
                <a:cubicBezTo>
                  <a:pt x="31" y="29"/>
                  <a:pt x="31" y="30"/>
                  <a:pt x="31" y="30"/>
                </a:cubicBezTo>
                <a:cubicBezTo>
                  <a:pt x="31" y="29"/>
                  <a:pt x="31" y="29"/>
                  <a:pt x="31" y="30"/>
                </a:cubicBezTo>
                <a:cubicBezTo>
                  <a:pt x="31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29" y="30"/>
                  <a:pt x="31" y="31"/>
                  <a:pt x="30" y="31"/>
                </a:cubicBezTo>
                <a:cubicBezTo>
                  <a:pt x="30" y="30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29"/>
                  <a:pt x="28" y="29"/>
                </a:cubicBezTo>
                <a:cubicBezTo>
                  <a:pt x="29" y="29"/>
                  <a:pt x="29" y="28"/>
                  <a:pt x="29" y="28"/>
                </a:cubicBezTo>
                <a:close/>
                <a:moveTo>
                  <a:pt x="30" y="31"/>
                </a:moveTo>
                <a:cubicBezTo>
                  <a:pt x="28" y="31"/>
                  <a:pt x="28" y="31"/>
                  <a:pt x="30" y="31"/>
                </a:cubicBezTo>
                <a:cubicBezTo>
                  <a:pt x="29" y="31"/>
                  <a:pt x="29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8" y="30"/>
                  <a:pt x="29" y="30"/>
                </a:cubicBezTo>
                <a:cubicBezTo>
                  <a:pt x="28" y="30"/>
                  <a:pt x="28" y="30"/>
                  <a:pt x="30" y="31"/>
                </a:cubicBezTo>
                <a:close/>
                <a:moveTo>
                  <a:pt x="29" y="32"/>
                </a:moveTo>
                <a:cubicBezTo>
                  <a:pt x="29" y="32"/>
                  <a:pt x="28" y="32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lose/>
                <a:moveTo>
                  <a:pt x="33" y="33"/>
                </a:moveTo>
                <a:cubicBezTo>
                  <a:pt x="31" y="32"/>
                  <a:pt x="34" y="33"/>
                  <a:pt x="34" y="33"/>
                </a:cubicBezTo>
                <a:cubicBezTo>
                  <a:pt x="34" y="33"/>
                  <a:pt x="33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3"/>
                  <a:pt x="35" y="33"/>
                  <a:pt x="35" y="33"/>
                </a:cubicBezTo>
                <a:cubicBezTo>
                  <a:pt x="34" y="33"/>
                  <a:pt x="33" y="33"/>
                  <a:pt x="33" y="33"/>
                </a:cubicBezTo>
                <a:close/>
                <a:moveTo>
                  <a:pt x="33" y="33"/>
                </a:moveTo>
                <a:cubicBezTo>
                  <a:pt x="32" y="33"/>
                  <a:pt x="34" y="33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4"/>
                  <a:pt x="33" y="33"/>
                  <a:pt x="33" y="33"/>
                </a:cubicBezTo>
                <a:close/>
                <a:moveTo>
                  <a:pt x="33" y="34"/>
                </a:moveTo>
                <a:cubicBezTo>
                  <a:pt x="32" y="33"/>
                  <a:pt x="34" y="34"/>
                  <a:pt x="33" y="34"/>
                </a:cubicBezTo>
                <a:cubicBezTo>
                  <a:pt x="32" y="33"/>
                  <a:pt x="32" y="33"/>
                  <a:pt x="31" y="33"/>
                </a:cubicBezTo>
                <a:cubicBezTo>
                  <a:pt x="31" y="33"/>
                  <a:pt x="32" y="33"/>
                  <a:pt x="33" y="34"/>
                </a:cubicBezTo>
                <a:close/>
                <a:moveTo>
                  <a:pt x="25" y="45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24" y="39"/>
                </a:moveTo>
                <a:cubicBezTo>
                  <a:pt x="25" y="39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19" y="32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19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8" y="33"/>
                </a:moveTo>
                <a:cubicBezTo>
                  <a:pt x="28" y="34"/>
                  <a:pt x="29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4"/>
                  <a:pt x="28" y="33"/>
                </a:cubicBezTo>
                <a:close/>
                <a:moveTo>
                  <a:pt x="29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9" y="33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28" y="35"/>
                </a:move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7" y="31"/>
                </a:moveTo>
                <a:cubicBezTo>
                  <a:pt x="27" y="31"/>
                  <a:pt x="28" y="31"/>
                  <a:pt x="28" y="31"/>
                </a:cubicBezTo>
                <a:cubicBezTo>
                  <a:pt x="27" y="31"/>
                  <a:pt x="27" y="31"/>
                  <a:pt x="27" y="31"/>
                </a:cubicBezTo>
                <a:close/>
                <a:moveTo>
                  <a:pt x="27" y="31"/>
                </a:moveTo>
                <a:cubicBezTo>
                  <a:pt x="27" y="31"/>
                  <a:pt x="27" y="31"/>
                  <a:pt x="27" y="32"/>
                </a:cubicBezTo>
                <a:cubicBezTo>
                  <a:pt x="28" y="29"/>
                  <a:pt x="26" y="34"/>
                  <a:pt x="27" y="30"/>
                </a:cubicBezTo>
                <a:cubicBezTo>
                  <a:pt x="27" y="30"/>
                  <a:pt x="27" y="31"/>
                  <a:pt x="27" y="31"/>
                </a:cubicBezTo>
                <a:close/>
                <a:moveTo>
                  <a:pt x="27" y="30"/>
                </a:moveTo>
                <a:cubicBezTo>
                  <a:pt x="26" y="32"/>
                  <a:pt x="27" y="29"/>
                  <a:pt x="26" y="32"/>
                </a:cubicBezTo>
                <a:cubicBezTo>
                  <a:pt x="26" y="32"/>
                  <a:pt x="27" y="30"/>
                  <a:pt x="26" y="32"/>
                </a:cubicBezTo>
                <a:cubicBezTo>
                  <a:pt x="26" y="31"/>
                  <a:pt x="27" y="30"/>
                  <a:pt x="27" y="29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26" y="31"/>
                </a:moveTo>
                <a:cubicBezTo>
                  <a:pt x="26" y="31"/>
                  <a:pt x="25" y="31"/>
                  <a:pt x="25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1"/>
                  <a:pt x="25" y="32"/>
                </a:cubicBezTo>
                <a:cubicBezTo>
                  <a:pt x="26" y="31"/>
                  <a:pt x="26" y="31"/>
                  <a:pt x="26" y="30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6" y="31"/>
                  <a:pt x="26" y="31"/>
                </a:cubicBezTo>
                <a:cubicBezTo>
                  <a:pt x="26" y="30"/>
                  <a:pt x="26" y="31"/>
                  <a:pt x="26" y="32"/>
                </a:cubicBezTo>
                <a:cubicBezTo>
                  <a:pt x="27" y="29"/>
                  <a:pt x="26" y="31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7" y="29"/>
                  <a:pt x="26" y="32"/>
                </a:cubicBezTo>
                <a:cubicBezTo>
                  <a:pt x="26" y="31"/>
                  <a:pt x="26" y="30"/>
                  <a:pt x="26" y="30"/>
                </a:cubicBezTo>
                <a:cubicBezTo>
                  <a:pt x="26" y="30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21" y="34"/>
                </a:moveTo>
                <a:cubicBezTo>
                  <a:pt x="21" y="35"/>
                  <a:pt x="21" y="35"/>
                  <a:pt x="20" y="37"/>
                </a:cubicBezTo>
                <a:cubicBezTo>
                  <a:pt x="20" y="36"/>
                  <a:pt x="20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34"/>
                  <a:pt x="22" y="34"/>
                  <a:pt x="21" y="35"/>
                </a:cubicBezTo>
                <a:cubicBezTo>
                  <a:pt x="21" y="36"/>
                  <a:pt x="22" y="35"/>
                  <a:pt x="22" y="3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34"/>
                  <a:pt x="22" y="33"/>
                  <a:pt x="22" y="33"/>
                </a:cubicBezTo>
                <a:close/>
                <a:moveTo>
                  <a:pt x="25" y="32"/>
                </a:moveTo>
                <a:cubicBezTo>
                  <a:pt x="25" y="32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3"/>
                  <a:pt x="24" y="34"/>
                </a:cubicBezTo>
                <a:cubicBezTo>
                  <a:pt x="25" y="33"/>
                  <a:pt x="25" y="33"/>
                  <a:pt x="25" y="32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lose/>
                <a:moveTo>
                  <a:pt x="26" y="34"/>
                </a:moveTo>
                <a:cubicBezTo>
                  <a:pt x="26" y="34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4"/>
                </a:cubicBezTo>
                <a:cubicBezTo>
                  <a:pt x="26" y="34"/>
                  <a:pt x="26" y="34"/>
                  <a:pt x="26" y="34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1"/>
                  <a:pt x="27" y="41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7" y="41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5" y="41"/>
                </a:moveTo>
                <a:cubicBezTo>
                  <a:pt x="25" y="41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5"/>
                </a:moveTo>
                <a:cubicBezTo>
                  <a:pt x="26" y="35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6" y="38"/>
                  <a:pt x="26" y="38"/>
                </a:cubicBezTo>
                <a:cubicBezTo>
                  <a:pt x="26" y="38"/>
                  <a:pt x="26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8" y="39"/>
                </a:move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40"/>
                  <a:pt x="28" y="39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9"/>
                </a:moveTo>
                <a:cubicBezTo>
                  <a:pt x="26" y="39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5" y="43"/>
                </a:moveTo>
                <a:cubicBezTo>
                  <a:pt x="25" y="43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3"/>
                </a:moveTo>
                <a:cubicBezTo>
                  <a:pt x="25" y="43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2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8"/>
                  <a:pt x="25" y="38"/>
                </a:cubicBezTo>
                <a:close/>
                <a:moveTo>
                  <a:pt x="25" y="39"/>
                </a:moveTo>
                <a:cubicBezTo>
                  <a:pt x="25" y="39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0"/>
                </a:cubicBezTo>
                <a:cubicBezTo>
                  <a:pt x="24" y="40"/>
                  <a:pt x="24" y="41"/>
                  <a:pt x="24" y="41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8" y="43"/>
                </a:moveTo>
                <a:cubicBezTo>
                  <a:pt x="28" y="43"/>
                  <a:pt x="28" y="42"/>
                  <a:pt x="28" y="42"/>
                </a:cubicBezTo>
                <a:cubicBezTo>
                  <a:pt x="28" y="43"/>
                  <a:pt x="28" y="43"/>
                  <a:pt x="28" y="43"/>
                </a:cubicBezTo>
                <a:cubicBezTo>
                  <a:pt x="29" y="44"/>
                  <a:pt x="29" y="44"/>
                  <a:pt x="31" y="45"/>
                </a:cubicBezTo>
                <a:cubicBezTo>
                  <a:pt x="31" y="45"/>
                  <a:pt x="29" y="44"/>
                  <a:pt x="28" y="43"/>
                </a:cubicBezTo>
                <a:close/>
                <a:moveTo>
                  <a:pt x="27" y="43"/>
                </a:moveTo>
                <a:cubicBezTo>
                  <a:pt x="27" y="43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9" y="44"/>
                  <a:pt x="27" y="43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8" y="41"/>
                </a:moveTo>
                <a:cubicBezTo>
                  <a:pt x="28" y="41"/>
                  <a:pt x="29" y="42"/>
                  <a:pt x="30" y="42"/>
                </a:cubicBezTo>
                <a:cubicBezTo>
                  <a:pt x="32" y="43"/>
                  <a:pt x="29" y="42"/>
                  <a:pt x="28" y="41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9" y="42"/>
                  <a:pt x="29" y="42"/>
                </a:cubicBezTo>
                <a:cubicBezTo>
                  <a:pt x="29" y="41"/>
                  <a:pt x="28" y="41"/>
                  <a:pt x="28" y="41"/>
                </a:cubicBezTo>
                <a:close/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lose/>
                <a:moveTo>
                  <a:pt x="29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30" y="37"/>
                  <a:pt x="30" y="37"/>
                </a:cubicBezTo>
                <a:cubicBezTo>
                  <a:pt x="30" y="37"/>
                  <a:pt x="29" y="37"/>
                  <a:pt x="29" y="37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3" y="49"/>
                </a:moveTo>
                <a:cubicBezTo>
                  <a:pt x="22" y="49"/>
                  <a:pt x="22" y="49"/>
                  <a:pt x="22" y="49"/>
                </a:cubicBezTo>
                <a:cubicBezTo>
                  <a:pt x="22" y="48"/>
                  <a:pt x="22" y="48"/>
                  <a:pt x="23" y="47"/>
                </a:cubicBezTo>
                <a:cubicBezTo>
                  <a:pt x="21" y="47"/>
                  <a:pt x="21" y="47"/>
                  <a:pt x="20" y="48"/>
                </a:cubicBezTo>
                <a:cubicBezTo>
                  <a:pt x="20" y="46"/>
                  <a:pt x="20" y="46"/>
                  <a:pt x="19" y="45"/>
                </a:cubicBezTo>
                <a:cubicBezTo>
                  <a:pt x="18" y="47"/>
                  <a:pt x="17" y="46"/>
                  <a:pt x="17" y="45"/>
                </a:cubicBezTo>
                <a:cubicBezTo>
                  <a:pt x="16" y="44"/>
                  <a:pt x="16" y="43"/>
                  <a:pt x="15" y="44"/>
                </a:cubicBezTo>
                <a:cubicBezTo>
                  <a:pt x="14" y="44"/>
                  <a:pt x="15" y="43"/>
                  <a:pt x="16" y="42"/>
                </a:cubicBezTo>
                <a:cubicBezTo>
                  <a:pt x="15" y="43"/>
                  <a:pt x="15" y="43"/>
                  <a:pt x="14" y="43"/>
                </a:cubicBezTo>
                <a:cubicBezTo>
                  <a:pt x="16" y="41"/>
                  <a:pt x="12" y="44"/>
                  <a:pt x="14" y="42"/>
                </a:cubicBezTo>
                <a:cubicBezTo>
                  <a:pt x="12" y="44"/>
                  <a:pt x="13" y="42"/>
                  <a:pt x="11" y="44"/>
                </a:cubicBezTo>
                <a:cubicBezTo>
                  <a:pt x="11" y="44"/>
                  <a:pt x="12" y="43"/>
                  <a:pt x="11" y="44"/>
                </a:cubicBezTo>
                <a:cubicBezTo>
                  <a:pt x="12" y="43"/>
                  <a:pt x="13" y="42"/>
                  <a:pt x="13" y="42"/>
                </a:cubicBezTo>
                <a:cubicBezTo>
                  <a:pt x="12" y="43"/>
                  <a:pt x="12" y="42"/>
                  <a:pt x="12" y="42"/>
                </a:cubicBezTo>
                <a:cubicBezTo>
                  <a:pt x="12" y="42"/>
                  <a:pt x="13" y="41"/>
                  <a:pt x="12" y="42"/>
                </a:cubicBezTo>
                <a:cubicBezTo>
                  <a:pt x="12" y="42"/>
                  <a:pt x="10" y="44"/>
                  <a:pt x="10" y="44"/>
                </a:cubicBezTo>
                <a:cubicBezTo>
                  <a:pt x="13" y="41"/>
                  <a:pt x="10" y="44"/>
                  <a:pt x="9" y="43"/>
                </a:cubicBezTo>
                <a:cubicBezTo>
                  <a:pt x="11" y="42"/>
                  <a:pt x="10" y="42"/>
                  <a:pt x="12" y="41"/>
                </a:cubicBezTo>
                <a:cubicBezTo>
                  <a:pt x="11" y="41"/>
                  <a:pt x="12" y="41"/>
                  <a:pt x="11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0" y="41"/>
                  <a:pt x="9" y="41"/>
                  <a:pt x="8" y="41"/>
                </a:cubicBezTo>
                <a:cubicBezTo>
                  <a:pt x="8" y="40"/>
                  <a:pt x="9" y="40"/>
                  <a:pt x="9" y="40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0"/>
                  <a:pt x="10" y="40"/>
                  <a:pt x="11" y="40"/>
                </a:cubicBezTo>
                <a:cubicBezTo>
                  <a:pt x="11" y="40"/>
                  <a:pt x="11" y="39"/>
                  <a:pt x="12" y="39"/>
                </a:cubicBezTo>
                <a:cubicBezTo>
                  <a:pt x="11" y="39"/>
                  <a:pt x="12" y="38"/>
                  <a:pt x="11" y="39"/>
                </a:cubicBezTo>
                <a:cubicBezTo>
                  <a:pt x="9" y="39"/>
                  <a:pt x="13" y="38"/>
                  <a:pt x="12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9" y="39"/>
                  <a:pt x="8" y="39"/>
                  <a:pt x="8" y="39"/>
                </a:cubicBezTo>
                <a:cubicBezTo>
                  <a:pt x="9" y="38"/>
                  <a:pt x="9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9" y="37"/>
                  <a:pt x="9" y="37"/>
                </a:cubicBezTo>
                <a:cubicBezTo>
                  <a:pt x="9" y="37"/>
                  <a:pt x="10" y="36"/>
                  <a:pt x="11" y="36"/>
                </a:cubicBezTo>
                <a:cubicBezTo>
                  <a:pt x="10" y="37"/>
                  <a:pt x="10" y="37"/>
                  <a:pt x="11" y="37"/>
                </a:cubicBezTo>
                <a:cubicBezTo>
                  <a:pt x="11" y="37"/>
                  <a:pt x="11" y="37"/>
                  <a:pt x="9" y="38"/>
                </a:cubicBezTo>
                <a:cubicBezTo>
                  <a:pt x="11" y="37"/>
                  <a:pt x="11" y="38"/>
                  <a:pt x="12" y="38"/>
                </a:cubicBezTo>
                <a:cubicBezTo>
                  <a:pt x="12" y="37"/>
                  <a:pt x="12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2" y="37"/>
                  <a:pt x="11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11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0" y="35"/>
                  <a:pt x="10" y="35"/>
                </a:cubicBezTo>
                <a:cubicBezTo>
                  <a:pt x="9" y="35"/>
                  <a:pt x="8" y="35"/>
                  <a:pt x="8" y="35"/>
                </a:cubicBezTo>
                <a:cubicBezTo>
                  <a:pt x="8" y="34"/>
                  <a:pt x="9" y="33"/>
                  <a:pt x="10" y="32"/>
                </a:cubicBezTo>
                <a:cubicBezTo>
                  <a:pt x="10" y="32"/>
                  <a:pt x="11" y="31"/>
                  <a:pt x="12" y="31"/>
                </a:cubicBezTo>
                <a:cubicBezTo>
                  <a:pt x="14" y="30"/>
                  <a:pt x="16" y="29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1"/>
                </a:cubicBezTo>
                <a:cubicBezTo>
                  <a:pt x="19" y="30"/>
                  <a:pt x="18" y="33"/>
                  <a:pt x="17" y="35"/>
                </a:cubicBezTo>
                <a:cubicBezTo>
                  <a:pt x="17" y="36"/>
                  <a:pt x="17" y="36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8"/>
                  <a:pt x="16" y="38"/>
                </a:cubicBezTo>
                <a:cubicBezTo>
                  <a:pt x="16" y="38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8"/>
                  <a:pt x="1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9"/>
                  <a:pt x="17" y="38"/>
                </a:cubicBezTo>
                <a:cubicBezTo>
                  <a:pt x="16" y="42"/>
                  <a:pt x="17" y="38"/>
                  <a:pt x="16" y="40"/>
                </a:cubicBezTo>
                <a:cubicBezTo>
                  <a:pt x="17" y="38"/>
                  <a:pt x="17" y="37"/>
                  <a:pt x="17" y="37"/>
                </a:cubicBezTo>
                <a:cubicBezTo>
                  <a:pt x="17" y="37"/>
                  <a:pt x="17" y="38"/>
                  <a:pt x="17" y="39"/>
                </a:cubicBezTo>
                <a:cubicBezTo>
                  <a:pt x="17" y="39"/>
                  <a:pt x="16" y="40"/>
                  <a:pt x="16" y="41"/>
                </a:cubicBezTo>
                <a:cubicBezTo>
                  <a:pt x="16" y="40"/>
                  <a:pt x="16" y="41"/>
                  <a:pt x="17" y="40"/>
                </a:cubicBezTo>
                <a:cubicBezTo>
                  <a:pt x="16" y="41"/>
                  <a:pt x="17" y="37"/>
                  <a:pt x="17" y="37"/>
                </a:cubicBezTo>
                <a:cubicBezTo>
                  <a:pt x="17" y="39"/>
                  <a:pt x="17" y="40"/>
                  <a:pt x="16" y="41"/>
                </a:cubicBezTo>
                <a:cubicBezTo>
                  <a:pt x="17" y="40"/>
                  <a:pt x="16" y="42"/>
                  <a:pt x="16" y="41"/>
                </a:cubicBezTo>
                <a:cubicBezTo>
                  <a:pt x="17" y="39"/>
                  <a:pt x="17" y="38"/>
                  <a:pt x="17" y="40"/>
                </a:cubicBezTo>
                <a:cubicBezTo>
                  <a:pt x="16" y="41"/>
                  <a:pt x="17" y="39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0"/>
                  <a:pt x="17" y="40"/>
                </a:cubicBezTo>
                <a:cubicBezTo>
                  <a:pt x="17" y="40"/>
                  <a:pt x="17" y="39"/>
                  <a:pt x="17" y="38"/>
                </a:cubicBezTo>
                <a:cubicBezTo>
                  <a:pt x="17" y="40"/>
                  <a:pt x="18" y="37"/>
                  <a:pt x="17" y="39"/>
                </a:cubicBezTo>
                <a:cubicBezTo>
                  <a:pt x="17" y="37"/>
                  <a:pt x="17" y="39"/>
                  <a:pt x="17" y="39"/>
                </a:cubicBezTo>
                <a:cubicBezTo>
                  <a:pt x="17" y="37"/>
                  <a:pt x="17" y="39"/>
                  <a:pt x="17" y="37"/>
                </a:cubicBezTo>
                <a:cubicBezTo>
                  <a:pt x="18" y="37"/>
                  <a:pt x="19" y="35"/>
                  <a:pt x="18" y="38"/>
                </a:cubicBezTo>
                <a:cubicBezTo>
                  <a:pt x="19" y="36"/>
                  <a:pt x="18" y="38"/>
                  <a:pt x="19" y="36"/>
                </a:cubicBezTo>
                <a:cubicBezTo>
                  <a:pt x="18" y="37"/>
                  <a:pt x="18" y="38"/>
                  <a:pt x="18" y="39"/>
                </a:cubicBezTo>
                <a:cubicBezTo>
                  <a:pt x="18" y="39"/>
                  <a:pt x="18" y="38"/>
                  <a:pt x="18" y="39"/>
                </a:cubicBezTo>
                <a:cubicBezTo>
                  <a:pt x="18" y="39"/>
                  <a:pt x="17" y="40"/>
                  <a:pt x="17" y="42"/>
                </a:cubicBezTo>
                <a:cubicBezTo>
                  <a:pt x="17" y="41"/>
                  <a:pt x="17" y="40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8" y="39"/>
                  <a:pt x="19" y="38"/>
                </a:cubicBezTo>
                <a:cubicBezTo>
                  <a:pt x="18" y="38"/>
                  <a:pt x="18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9" y="37"/>
                  <a:pt x="19" y="37"/>
                </a:cubicBezTo>
                <a:cubicBezTo>
                  <a:pt x="19" y="38"/>
                  <a:pt x="18" y="39"/>
                  <a:pt x="18" y="40"/>
                </a:cubicBezTo>
                <a:cubicBezTo>
                  <a:pt x="18" y="39"/>
                  <a:pt x="19" y="38"/>
                  <a:pt x="19" y="37"/>
                </a:cubicBezTo>
                <a:cubicBezTo>
                  <a:pt x="18" y="39"/>
                  <a:pt x="18" y="40"/>
                  <a:pt x="17" y="41"/>
                </a:cubicBezTo>
                <a:cubicBezTo>
                  <a:pt x="18" y="39"/>
                  <a:pt x="17" y="43"/>
                  <a:pt x="18" y="41"/>
                </a:cubicBezTo>
                <a:cubicBezTo>
                  <a:pt x="17" y="44"/>
                  <a:pt x="19" y="36"/>
                  <a:pt x="19" y="38"/>
                </a:cubicBezTo>
                <a:cubicBezTo>
                  <a:pt x="18" y="41"/>
                  <a:pt x="19" y="38"/>
                  <a:pt x="18" y="39"/>
                </a:cubicBezTo>
                <a:cubicBezTo>
                  <a:pt x="18" y="40"/>
                  <a:pt x="18" y="40"/>
                  <a:pt x="19" y="39"/>
                </a:cubicBezTo>
                <a:cubicBezTo>
                  <a:pt x="18" y="40"/>
                  <a:pt x="18" y="40"/>
                  <a:pt x="18" y="41"/>
                </a:cubicBezTo>
                <a:cubicBezTo>
                  <a:pt x="19" y="39"/>
                  <a:pt x="18" y="42"/>
                  <a:pt x="19" y="38"/>
                </a:cubicBezTo>
                <a:cubicBezTo>
                  <a:pt x="19" y="38"/>
                  <a:pt x="19" y="39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39"/>
                  <a:pt x="18" y="40"/>
                </a:cubicBezTo>
                <a:cubicBezTo>
                  <a:pt x="19" y="40"/>
                  <a:pt x="18" y="41"/>
                  <a:pt x="19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9"/>
                  <a:pt x="19" y="39"/>
                  <a:pt x="19" y="38"/>
                </a:cubicBezTo>
                <a:cubicBezTo>
                  <a:pt x="19" y="38"/>
                  <a:pt x="19" y="39"/>
                  <a:pt x="19" y="40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9"/>
                  <a:pt x="21" y="35"/>
                  <a:pt x="19" y="39"/>
                </a:cubicBezTo>
                <a:cubicBezTo>
                  <a:pt x="20" y="37"/>
                  <a:pt x="21" y="36"/>
                  <a:pt x="21" y="35"/>
                </a:cubicBezTo>
                <a:cubicBezTo>
                  <a:pt x="20" y="38"/>
                  <a:pt x="21" y="35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6"/>
                  <a:pt x="21" y="35"/>
                </a:cubicBezTo>
                <a:cubicBezTo>
                  <a:pt x="21" y="34"/>
                  <a:pt x="21" y="35"/>
                  <a:pt x="21" y="34"/>
                </a:cubicBezTo>
                <a:cubicBezTo>
                  <a:pt x="20" y="38"/>
                  <a:pt x="21" y="35"/>
                  <a:pt x="20" y="37"/>
                </a:cubicBezTo>
                <a:cubicBezTo>
                  <a:pt x="20" y="37"/>
                  <a:pt x="20" y="38"/>
                  <a:pt x="20" y="38"/>
                </a:cubicBezTo>
                <a:cubicBezTo>
                  <a:pt x="20" y="39"/>
                  <a:pt x="20" y="39"/>
                  <a:pt x="19" y="40"/>
                </a:cubicBezTo>
                <a:cubicBezTo>
                  <a:pt x="19" y="40"/>
                  <a:pt x="19" y="40"/>
                  <a:pt x="20" y="39"/>
                </a:cubicBezTo>
                <a:cubicBezTo>
                  <a:pt x="20" y="38"/>
                  <a:pt x="21" y="37"/>
                  <a:pt x="21" y="35"/>
                </a:cubicBezTo>
                <a:cubicBezTo>
                  <a:pt x="20" y="37"/>
                  <a:pt x="21" y="36"/>
                  <a:pt x="22" y="34"/>
                </a:cubicBezTo>
                <a:cubicBezTo>
                  <a:pt x="20" y="37"/>
                  <a:pt x="22" y="33"/>
                  <a:pt x="21" y="36"/>
                </a:cubicBezTo>
                <a:cubicBezTo>
                  <a:pt x="21" y="35"/>
                  <a:pt x="21" y="36"/>
                  <a:pt x="21" y="37"/>
                </a:cubicBezTo>
                <a:cubicBezTo>
                  <a:pt x="20" y="38"/>
                  <a:pt x="21" y="37"/>
                  <a:pt x="21" y="35"/>
                </a:cubicBezTo>
                <a:cubicBezTo>
                  <a:pt x="21" y="36"/>
                  <a:pt x="21" y="37"/>
                  <a:pt x="21" y="37"/>
                </a:cubicBezTo>
                <a:cubicBezTo>
                  <a:pt x="22" y="35"/>
                  <a:pt x="21" y="36"/>
                  <a:pt x="21" y="36"/>
                </a:cubicBezTo>
                <a:cubicBezTo>
                  <a:pt x="22" y="35"/>
                  <a:pt x="22" y="33"/>
                  <a:pt x="23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3"/>
                  <a:pt x="22" y="35"/>
                </a:cubicBezTo>
                <a:cubicBezTo>
                  <a:pt x="22" y="34"/>
                  <a:pt x="21" y="38"/>
                  <a:pt x="21" y="37"/>
                </a:cubicBezTo>
                <a:cubicBezTo>
                  <a:pt x="22" y="35"/>
                  <a:pt x="22" y="36"/>
                  <a:pt x="21" y="36"/>
                </a:cubicBezTo>
                <a:cubicBezTo>
                  <a:pt x="22" y="35"/>
                  <a:pt x="22" y="34"/>
                  <a:pt x="22" y="34"/>
                </a:cubicBezTo>
                <a:cubicBezTo>
                  <a:pt x="21" y="36"/>
                  <a:pt x="22" y="34"/>
                  <a:pt x="22" y="34"/>
                </a:cubicBezTo>
                <a:cubicBezTo>
                  <a:pt x="22" y="34"/>
                  <a:pt x="22" y="35"/>
                  <a:pt x="22" y="36"/>
                </a:cubicBezTo>
                <a:cubicBezTo>
                  <a:pt x="22" y="34"/>
                  <a:pt x="22" y="35"/>
                  <a:pt x="22" y="36"/>
                </a:cubicBezTo>
                <a:cubicBezTo>
                  <a:pt x="23" y="33"/>
                  <a:pt x="22" y="35"/>
                  <a:pt x="23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4"/>
                  <a:pt x="22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2" y="37"/>
                  <a:pt x="21" y="37"/>
                  <a:pt x="21" y="37"/>
                </a:cubicBezTo>
                <a:cubicBezTo>
                  <a:pt x="22" y="36"/>
                  <a:pt x="22" y="37"/>
                  <a:pt x="22" y="36"/>
                </a:cubicBezTo>
                <a:cubicBezTo>
                  <a:pt x="21" y="37"/>
                  <a:pt x="21" y="38"/>
                  <a:pt x="21" y="38"/>
                </a:cubicBezTo>
                <a:cubicBezTo>
                  <a:pt x="21" y="38"/>
                  <a:pt x="21" y="37"/>
                  <a:pt x="22" y="36"/>
                </a:cubicBezTo>
                <a:cubicBezTo>
                  <a:pt x="21" y="38"/>
                  <a:pt x="21" y="38"/>
                  <a:pt x="21" y="38"/>
                </a:cubicBezTo>
                <a:cubicBezTo>
                  <a:pt x="23" y="35"/>
                  <a:pt x="21" y="41"/>
                  <a:pt x="22" y="37"/>
                </a:cubicBezTo>
                <a:cubicBezTo>
                  <a:pt x="22" y="37"/>
                  <a:pt x="22" y="37"/>
                  <a:pt x="22" y="38"/>
                </a:cubicBezTo>
                <a:cubicBezTo>
                  <a:pt x="22" y="38"/>
                  <a:pt x="21" y="39"/>
                  <a:pt x="21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40"/>
                  <a:pt x="23" y="36"/>
                  <a:pt x="22" y="39"/>
                </a:cubicBezTo>
                <a:cubicBezTo>
                  <a:pt x="23" y="36"/>
                  <a:pt x="22" y="38"/>
                  <a:pt x="23" y="35"/>
                </a:cubicBezTo>
                <a:cubicBezTo>
                  <a:pt x="23" y="35"/>
                  <a:pt x="23" y="36"/>
                  <a:pt x="23" y="35"/>
                </a:cubicBezTo>
                <a:cubicBezTo>
                  <a:pt x="23" y="37"/>
                  <a:pt x="22" y="37"/>
                  <a:pt x="22" y="38"/>
                </a:cubicBezTo>
                <a:cubicBezTo>
                  <a:pt x="23" y="35"/>
                  <a:pt x="22" y="39"/>
                  <a:pt x="22" y="37"/>
                </a:cubicBezTo>
                <a:cubicBezTo>
                  <a:pt x="22" y="37"/>
                  <a:pt x="24" y="34"/>
                  <a:pt x="23" y="35"/>
                </a:cubicBezTo>
                <a:cubicBezTo>
                  <a:pt x="22" y="38"/>
                  <a:pt x="23" y="35"/>
                  <a:pt x="23" y="35"/>
                </a:cubicBezTo>
                <a:cubicBezTo>
                  <a:pt x="23" y="36"/>
                  <a:pt x="23" y="36"/>
                  <a:pt x="22" y="38"/>
                </a:cubicBezTo>
                <a:cubicBezTo>
                  <a:pt x="23" y="37"/>
                  <a:pt x="22" y="38"/>
                  <a:pt x="23" y="37"/>
                </a:cubicBezTo>
                <a:cubicBezTo>
                  <a:pt x="22" y="38"/>
                  <a:pt x="22" y="39"/>
                  <a:pt x="22" y="39"/>
                </a:cubicBezTo>
                <a:cubicBezTo>
                  <a:pt x="22" y="38"/>
                  <a:pt x="22" y="39"/>
                  <a:pt x="22" y="39"/>
                </a:cubicBezTo>
                <a:cubicBezTo>
                  <a:pt x="23" y="36"/>
                  <a:pt x="23" y="36"/>
                  <a:pt x="24" y="35"/>
                </a:cubicBez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5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6"/>
                  <a:pt x="23" y="37"/>
                  <a:pt x="22" y="38"/>
                </a:cubicBezTo>
                <a:cubicBezTo>
                  <a:pt x="22" y="38"/>
                  <a:pt x="22" y="38"/>
                  <a:pt x="22" y="39"/>
                </a:cubicBezTo>
                <a:cubicBezTo>
                  <a:pt x="22" y="38"/>
                  <a:pt x="22" y="40"/>
                  <a:pt x="23" y="38"/>
                </a:cubicBezTo>
                <a:cubicBezTo>
                  <a:pt x="23" y="37"/>
                  <a:pt x="22" y="40"/>
                  <a:pt x="22" y="40"/>
                </a:cubicBezTo>
                <a:cubicBezTo>
                  <a:pt x="22" y="38"/>
                  <a:pt x="23" y="36"/>
                  <a:pt x="24" y="35"/>
                </a:cubicBezTo>
                <a:cubicBezTo>
                  <a:pt x="23" y="37"/>
                  <a:pt x="23" y="37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7"/>
                  <a:pt x="22" y="40"/>
                  <a:pt x="23" y="37"/>
                </a:cubicBezTo>
                <a:cubicBezTo>
                  <a:pt x="22" y="39"/>
                  <a:pt x="22" y="39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1"/>
                </a:cubicBezTo>
                <a:cubicBezTo>
                  <a:pt x="22" y="41"/>
                  <a:pt x="22" y="39"/>
                  <a:pt x="23" y="38"/>
                </a:cubicBezTo>
                <a:cubicBezTo>
                  <a:pt x="21" y="41"/>
                  <a:pt x="22" y="39"/>
                  <a:pt x="22" y="40"/>
                </a:cubicBezTo>
                <a:cubicBezTo>
                  <a:pt x="23" y="39"/>
                  <a:pt x="23" y="38"/>
                  <a:pt x="23" y="37"/>
                </a:cubicBezTo>
                <a:cubicBezTo>
                  <a:pt x="23" y="39"/>
                  <a:pt x="23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3" y="39"/>
                  <a:pt x="22" y="42"/>
                  <a:pt x="22" y="43"/>
                </a:cubicBezTo>
                <a:cubicBezTo>
                  <a:pt x="23" y="41"/>
                  <a:pt x="23" y="42"/>
                  <a:pt x="24" y="40"/>
                </a:cubicBezTo>
                <a:cubicBezTo>
                  <a:pt x="24" y="41"/>
                  <a:pt x="23" y="42"/>
                  <a:pt x="23" y="42"/>
                </a:cubicBezTo>
                <a:cubicBezTo>
                  <a:pt x="24" y="41"/>
                  <a:pt x="23" y="42"/>
                  <a:pt x="23" y="42"/>
                </a:cubicBezTo>
                <a:cubicBezTo>
                  <a:pt x="24" y="39"/>
                  <a:pt x="23" y="43"/>
                  <a:pt x="24" y="41"/>
                </a:cubicBezTo>
                <a:cubicBezTo>
                  <a:pt x="24" y="41"/>
                  <a:pt x="24" y="41"/>
                  <a:pt x="24" y="40"/>
                </a:cubicBezTo>
                <a:cubicBezTo>
                  <a:pt x="24" y="40"/>
                  <a:pt x="24" y="40"/>
                  <a:pt x="24" y="39"/>
                </a:cubicBezTo>
                <a:cubicBezTo>
                  <a:pt x="24" y="41"/>
                  <a:pt x="24" y="40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5" y="39"/>
                  <a:pt x="25" y="39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1"/>
                  <a:pt x="23" y="43"/>
                  <a:pt x="24" y="42"/>
                </a:cubicBezTo>
                <a:cubicBezTo>
                  <a:pt x="24" y="41"/>
                  <a:pt x="24" y="40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40"/>
                  <a:pt x="24" y="41"/>
                </a:cubicBezTo>
                <a:cubicBezTo>
                  <a:pt x="24" y="41"/>
                  <a:pt x="24" y="42"/>
                  <a:pt x="24" y="43"/>
                </a:cubicBezTo>
                <a:cubicBezTo>
                  <a:pt x="25" y="40"/>
                  <a:pt x="24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3"/>
                  <a:pt x="24" y="43"/>
                  <a:pt x="23" y="45"/>
                </a:cubicBezTo>
                <a:cubicBezTo>
                  <a:pt x="23" y="45"/>
                  <a:pt x="23" y="45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2"/>
                  <a:pt x="24" y="44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2"/>
                  <a:pt x="23" y="45"/>
                  <a:pt x="24" y="43"/>
                </a:cubicBezTo>
                <a:cubicBezTo>
                  <a:pt x="23" y="45"/>
                  <a:pt x="24" y="43"/>
                  <a:pt x="24" y="43"/>
                </a:cubicBezTo>
                <a:cubicBezTo>
                  <a:pt x="24" y="44"/>
                  <a:pt x="24" y="44"/>
                  <a:pt x="23" y="45"/>
                </a:cubicBezTo>
                <a:cubicBezTo>
                  <a:pt x="24" y="45"/>
                  <a:pt x="24" y="45"/>
                  <a:pt x="24" y="43"/>
                </a:cubicBezTo>
                <a:cubicBezTo>
                  <a:pt x="25" y="42"/>
                  <a:pt x="24" y="44"/>
                  <a:pt x="24" y="43"/>
                </a:cubicBezTo>
                <a:cubicBezTo>
                  <a:pt x="25" y="42"/>
                  <a:pt x="24" y="42"/>
                  <a:pt x="25" y="42"/>
                </a:cubicBezTo>
                <a:cubicBezTo>
                  <a:pt x="24" y="43"/>
                  <a:pt x="23" y="46"/>
                  <a:pt x="24" y="45"/>
                </a:cubicBezTo>
                <a:cubicBezTo>
                  <a:pt x="24" y="44"/>
                  <a:pt x="24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4" y="43"/>
                  <a:pt x="24" y="43"/>
                </a:cubicBezTo>
                <a:cubicBezTo>
                  <a:pt x="24" y="43"/>
                  <a:pt x="24" y="43"/>
                  <a:pt x="24" y="45"/>
                </a:cubicBezTo>
                <a:cubicBezTo>
                  <a:pt x="24" y="44"/>
                  <a:pt x="25" y="42"/>
                  <a:pt x="24" y="44"/>
                </a:cubicBezTo>
                <a:cubicBezTo>
                  <a:pt x="24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3"/>
                  <a:pt x="25" y="43"/>
                </a:cubicBezTo>
                <a:cubicBezTo>
                  <a:pt x="25" y="42"/>
                  <a:pt x="25" y="42"/>
                  <a:pt x="24" y="43"/>
                </a:cubicBezTo>
                <a:cubicBezTo>
                  <a:pt x="25" y="43"/>
                  <a:pt x="25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3"/>
                  <a:pt x="24" y="43"/>
                </a:cubicBezTo>
                <a:cubicBezTo>
                  <a:pt x="25" y="43"/>
                  <a:pt x="25" y="42"/>
                  <a:pt x="24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3"/>
                </a:cubicBezTo>
                <a:cubicBezTo>
                  <a:pt x="25" y="43"/>
                  <a:pt x="25" y="44"/>
                  <a:pt x="25" y="45"/>
                </a:cubicBezTo>
                <a:cubicBezTo>
                  <a:pt x="25" y="46"/>
                  <a:pt x="24" y="47"/>
                  <a:pt x="24" y="48"/>
                </a:cubicBezTo>
                <a:cubicBezTo>
                  <a:pt x="24" y="49"/>
                  <a:pt x="24" y="50"/>
                  <a:pt x="24" y="51"/>
                </a:cubicBezTo>
                <a:cubicBezTo>
                  <a:pt x="24" y="51"/>
                  <a:pt x="24" y="51"/>
                  <a:pt x="24" y="50"/>
                </a:cubicBezTo>
                <a:cubicBezTo>
                  <a:pt x="23" y="53"/>
                  <a:pt x="23" y="50"/>
                  <a:pt x="22" y="52"/>
                </a:cubicBezTo>
                <a:cubicBezTo>
                  <a:pt x="22" y="52"/>
                  <a:pt x="22" y="53"/>
                  <a:pt x="21" y="53"/>
                </a:cubicBezTo>
                <a:cubicBezTo>
                  <a:pt x="21" y="52"/>
                  <a:pt x="23" y="49"/>
                  <a:pt x="23" y="49"/>
                </a:cubicBezTo>
                <a:close/>
                <a:moveTo>
                  <a:pt x="26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1"/>
                </a:cubicBezTo>
                <a:close/>
                <a:moveTo>
                  <a:pt x="27" y="52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51"/>
                  <a:pt x="27" y="51"/>
                  <a:pt x="27" y="52"/>
                </a:cubicBezTo>
                <a:close/>
                <a:moveTo>
                  <a:pt x="27" y="52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2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lose/>
                <a:moveTo>
                  <a:pt x="24" y="53"/>
                </a:moveTo>
                <a:cubicBezTo>
                  <a:pt x="24" y="52"/>
                  <a:pt x="24" y="51"/>
                  <a:pt x="24" y="51"/>
                </a:cubicBezTo>
                <a:cubicBezTo>
                  <a:pt x="24" y="51"/>
                  <a:pt x="24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2"/>
                  <a:pt x="25" y="53"/>
                  <a:pt x="24" y="53"/>
                </a:cubicBezTo>
                <a:cubicBezTo>
                  <a:pt x="25" y="50"/>
                  <a:pt x="24" y="53"/>
                  <a:pt x="24" y="53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lose/>
                <a:moveTo>
                  <a:pt x="26" y="50"/>
                </a:moveTo>
                <a:cubicBezTo>
                  <a:pt x="26" y="50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0"/>
                  <a:pt x="26" y="50"/>
                  <a:pt x="26" y="50"/>
                </a:cubicBezTo>
                <a:close/>
                <a:moveTo>
                  <a:pt x="26" y="53"/>
                </a:moveTo>
                <a:cubicBezTo>
                  <a:pt x="26" y="53"/>
                  <a:pt x="26" y="54"/>
                  <a:pt x="26" y="53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2"/>
                  <a:pt x="27" y="52"/>
                  <a:pt x="27" y="53"/>
                </a:cubicBezTo>
                <a:cubicBezTo>
                  <a:pt x="26" y="54"/>
                  <a:pt x="26" y="54"/>
                  <a:pt x="25" y="54"/>
                </a:cubicBezTo>
                <a:cubicBezTo>
                  <a:pt x="26" y="54"/>
                  <a:pt x="26" y="53"/>
                  <a:pt x="26" y="53"/>
                </a:cubicBezTo>
                <a:close/>
                <a:moveTo>
                  <a:pt x="30" y="55"/>
                </a:moveTo>
                <a:cubicBezTo>
                  <a:pt x="32" y="53"/>
                  <a:pt x="29" y="58"/>
                  <a:pt x="28" y="58"/>
                </a:cubicBezTo>
                <a:cubicBezTo>
                  <a:pt x="28" y="57"/>
                  <a:pt x="30" y="56"/>
                  <a:pt x="30" y="55"/>
                </a:cubicBezTo>
                <a:close/>
                <a:moveTo>
                  <a:pt x="37" y="63"/>
                </a:moveTo>
                <a:cubicBezTo>
                  <a:pt x="37" y="62"/>
                  <a:pt x="38" y="62"/>
                  <a:pt x="38" y="62"/>
                </a:cubicBezTo>
                <a:cubicBezTo>
                  <a:pt x="38" y="61"/>
                  <a:pt x="38" y="61"/>
                  <a:pt x="40" y="59"/>
                </a:cubicBezTo>
                <a:cubicBezTo>
                  <a:pt x="40" y="60"/>
                  <a:pt x="39" y="61"/>
                  <a:pt x="38" y="63"/>
                </a:cubicBezTo>
                <a:cubicBezTo>
                  <a:pt x="38" y="62"/>
                  <a:pt x="37" y="63"/>
                  <a:pt x="37" y="63"/>
                </a:cubicBezTo>
                <a:close/>
                <a:moveTo>
                  <a:pt x="64" y="81"/>
                </a:moveTo>
                <a:cubicBezTo>
                  <a:pt x="64" y="80"/>
                  <a:pt x="65" y="79"/>
                  <a:pt x="65" y="79"/>
                </a:cubicBezTo>
                <a:cubicBezTo>
                  <a:pt x="65" y="79"/>
                  <a:pt x="65" y="79"/>
                  <a:pt x="64" y="79"/>
                </a:cubicBezTo>
                <a:cubicBezTo>
                  <a:pt x="65" y="79"/>
                  <a:pt x="63" y="81"/>
                  <a:pt x="62" y="81"/>
                </a:cubicBezTo>
                <a:cubicBezTo>
                  <a:pt x="64" y="80"/>
                  <a:pt x="64" y="79"/>
                  <a:pt x="65" y="78"/>
                </a:cubicBezTo>
                <a:cubicBezTo>
                  <a:pt x="64" y="79"/>
                  <a:pt x="65" y="77"/>
                  <a:pt x="64" y="77"/>
                </a:cubicBezTo>
                <a:cubicBezTo>
                  <a:pt x="63" y="79"/>
                  <a:pt x="62" y="78"/>
                  <a:pt x="63" y="77"/>
                </a:cubicBezTo>
                <a:cubicBezTo>
                  <a:pt x="64" y="77"/>
                  <a:pt x="62" y="79"/>
                  <a:pt x="64" y="77"/>
                </a:cubicBezTo>
                <a:cubicBezTo>
                  <a:pt x="64" y="77"/>
                  <a:pt x="62" y="77"/>
                  <a:pt x="61" y="78"/>
                </a:cubicBezTo>
                <a:cubicBezTo>
                  <a:pt x="63" y="77"/>
                  <a:pt x="60" y="80"/>
                  <a:pt x="63" y="79"/>
                </a:cubicBezTo>
                <a:cubicBezTo>
                  <a:pt x="61" y="80"/>
                  <a:pt x="63" y="79"/>
                  <a:pt x="63" y="79"/>
                </a:cubicBezTo>
                <a:cubicBezTo>
                  <a:pt x="62" y="80"/>
                  <a:pt x="63" y="80"/>
                  <a:pt x="62" y="81"/>
                </a:cubicBezTo>
                <a:cubicBezTo>
                  <a:pt x="61" y="80"/>
                  <a:pt x="59" y="78"/>
                  <a:pt x="57" y="76"/>
                </a:cubicBezTo>
                <a:cubicBezTo>
                  <a:pt x="56" y="75"/>
                  <a:pt x="56" y="74"/>
                  <a:pt x="55" y="73"/>
                </a:cubicBezTo>
                <a:cubicBezTo>
                  <a:pt x="54" y="72"/>
                  <a:pt x="54" y="71"/>
                  <a:pt x="53" y="70"/>
                </a:cubicBezTo>
                <a:cubicBezTo>
                  <a:pt x="51" y="71"/>
                  <a:pt x="53" y="69"/>
                  <a:pt x="51" y="69"/>
                </a:cubicBezTo>
                <a:cubicBezTo>
                  <a:pt x="52" y="69"/>
                  <a:pt x="52" y="68"/>
                  <a:pt x="52" y="67"/>
                </a:cubicBezTo>
                <a:cubicBezTo>
                  <a:pt x="53" y="68"/>
                  <a:pt x="52" y="69"/>
                  <a:pt x="53" y="68"/>
                </a:cubicBezTo>
                <a:cubicBezTo>
                  <a:pt x="52" y="67"/>
                  <a:pt x="54" y="66"/>
                  <a:pt x="54" y="64"/>
                </a:cubicBezTo>
                <a:cubicBezTo>
                  <a:pt x="53" y="65"/>
                  <a:pt x="53" y="66"/>
                  <a:pt x="52" y="66"/>
                </a:cubicBezTo>
                <a:cubicBezTo>
                  <a:pt x="52" y="66"/>
                  <a:pt x="52" y="67"/>
                  <a:pt x="52" y="67"/>
                </a:cubicBezTo>
                <a:cubicBezTo>
                  <a:pt x="52" y="65"/>
                  <a:pt x="51" y="65"/>
                  <a:pt x="49" y="65"/>
                </a:cubicBezTo>
                <a:cubicBezTo>
                  <a:pt x="49" y="65"/>
                  <a:pt x="49" y="65"/>
                  <a:pt x="49" y="64"/>
                </a:cubicBezTo>
                <a:cubicBezTo>
                  <a:pt x="49" y="64"/>
                  <a:pt x="50" y="65"/>
                  <a:pt x="50" y="64"/>
                </a:cubicBezTo>
                <a:cubicBezTo>
                  <a:pt x="50" y="63"/>
                  <a:pt x="48" y="66"/>
                  <a:pt x="48" y="66"/>
                </a:cubicBezTo>
                <a:cubicBezTo>
                  <a:pt x="48" y="64"/>
                  <a:pt x="50" y="64"/>
                  <a:pt x="50" y="63"/>
                </a:cubicBezTo>
                <a:cubicBezTo>
                  <a:pt x="49" y="63"/>
                  <a:pt x="48" y="65"/>
                  <a:pt x="47" y="65"/>
                </a:cubicBezTo>
                <a:cubicBezTo>
                  <a:pt x="49" y="63"/>
                  <a:pt x="49" y="62"/>
                  <a:pt x="49" y="61"/>
                </a:cubicBezTo>
                <a:cubicBezTo>
                  <a:pt x="48" y="62"/>
                  <a:pt x="50" y="59"/>
                  <a:pt x="48" y="61"/>
                </a:cubicBezTo>
                <a:cubicBezTo>
                  <a:pt x="49" y="57"/>
                  <a:pt x="44" y="63"/>
                  <a:pt x="44" y="61"/>
                </a:cubicBezTo>
                <a:cubicBezTo>
                  <a:pt x="46" y="59"/>
                  <a:pt x="44" y="62"/>
                  <a:pt x="46" y="60"/>
                </a:cubicBezTo>
                <a:cubicBezTo>
                  <a:pt x="46" y="59"/>
                  <a:pt x="45" y="59"/>
                  <a:pt x="44" y="60"/>
                </a:cubicBezTo>
                <a:cubicBezTo>
                  <a:pt x="45" y="59"/>
                  <a:pt x="45" y="58"/>
                  <a:pt x="45" y="58"/>
                </a:cubicBezTo>
                <a:cubicBezTo>
                  <a:pt x="43" y="59"/>
                  <a:pt x="44" y="56"/>
                  <a:pt x="42" y="59"/>
                </a:cubicBezTo>
                <a:cubicBezTo>
                  <a:pt x="41" y="58"/>
                  <a:pt x="42" y="57"/>
                  <a:pt x="41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8"/>
                  <a:pt x="41" y="58"/>
                  <a:pt x="42" y="57"/>
                </a:cubicBezTo>
                <a:cubicBezTo>
                  <a:pt x="41" y="57"/>
                  <a:pt x="42" y="55"/>
                  <a:pt x="41" y="56"/>
                </a:cubicBezTo>
                <a:cubicBezTo>
                  <a:pt x="41" y="56"/>
                  <a:pt x="40" y="56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8"/>
                  <a:pt x="41" y="57"/>
                  <a:pt x="41" y="57"/>
                </a:cubicBezTo>
                <a:cubicBezTo>
                  <a:pt x="41" y="57"/>
                  <a:pt x="40" y="58"/>
                  <a:pt x="40" y="58"/>
                </a:cubicBezTo>
                <a:cubicBezTo>
                  <a:pt x="40" y="56"/>
                  <a:pt x="37" y="59"/>
                  <a:pt x="39" y="56"/>
                </a:cubicBezTo>
                <a:cubicBezTo>
                  <a:pt x="38" y="58"/>
                  <a:pt x="36" y="58"/>
                  <a:pt x="37" y="59"/>
                </a:cubicBezTo>
                <a:cubicBezTo>
                  <a:pt x="39" y="57"/>
                  <a:pt x="36" y="59"/>
                  <a:pt x="37" y="58"/>
                </a:cubicBezTo>
                <a:cubicBezTo>
                  <a:pt x="37" y="58"/>
                  <a:pt x="38" y="57"/>
                  <a:pt x="38" y="57"/>
                </a:cubicBezTo>
                <a:cubicBezTo>
                  <a:pt x="38" y="58"/>
                  <a:pt x="38" y="59"/>
                  <a:pt x="37" y="60"/>
                </a:cubicBezTo>
                <a:cubicBezTo>
                  <a:pt x="35" y="60"/>
                  <a:pt x="35" y="59"/>
                  <a:pt x="34" y="58"/>
                </a:cubicBezTo>
                <a:cubicBezTo>
                  <a:pt x="36" y="55"/>
                  <a:pt x="33" y="57"/>
                  <a:pt x="34" y="55"/>
                </a:cubicBezTo>
                <a:cubicBezTo>
                  <a:pt x="35" y="55"/>
                  <a:pt x="35" y="55"/>
                  <a:pt x="36" y="54"/>
                </a:cubicBezTo>
                <a:cubicBezTo>
                  <a:pt x="36" y="54"/>
                  <a:pt x="36" y="54"/>
                  <a:pt x="36" y="53"/>
                </a:cubicBezTo>
                <a:cubicBezTo>
                  <a:pt x="36" y="53"/>
                  <a:pt x="36" y="52"/>
                  <a:pt x="35" y="53"/>
                </a:cubicBezTo>
                <a:cubicBezTo>
                  <a:pt x="36" y="55"/>
                  <a:pt x="33" y="55"/>
                  <a:pt x="33" y="56"/>
                </a:cubicBezTo>
                <a:cubicBezTo>
                  <a:pt x="33" y="54"/>
                  <a:pt x="33" y="55"/>
                  <a:pt x="31" y="56"/>
                </a:cubicBezTo>
                <a:cubicBezTo>
                  <a:pt x="33" y="54"/>
                  <a:pt x="29" y="56"/>
                  <a:pt x="31" y="54"/>
                </a:cubicBezTo>
                <a:cubicBezTo>
                  <a:pt x="31" y="55"/>
                  <a:pt x="32" y="55"/>
                  <a:pt x="33" y="54"/>
                </a:cubicBezTo>
                <a:cubicBezTo>
                  <a:pt x="33" y="54"/>
                  <a:pt x="32" y="53"/>
                  <a:pt x="32" y="53"/>
                </a:cubicBezTo>
                <a:cubicBezTo>
                  <a:pt x="31" y="52"/>
                  <a:pt x="32" y="53"/>
                  <a:pt x="32" y="51"/>
                </a:cubicBezTo>
                <a:cubicBezTo>
                  <a:pt x="32" y="52"/>
                  <a:pt x="31" y="52"/>
                  <a:pt x="32" y="53"/>
                </a:cubicBezTo>
                <a:cubicBezTo>
                  <a:pt x="31" y="53"/>
                  <a:pt x="31" y="54"/>
                  <a:pt x="30" y="54"/>
                </a:cubicBezTo>
                <a:cubicBezTo>
                  <a:pt x="30" y="53"/>
                  <a:pt x="31" y="53"/>
                  <a:pt x="31" y="52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29" y="51"/>
                  <a:pt x="29" y="51"/>
                </a:cubicBezTo>
                <a:cubicBezTo>
                  <a:pt x="30" y="52"/>
                  <a:pt x="29" y="52"/>
                  <a:pt x="30" y="53"/>
                </a:cubicBezTo>
                <a:cubicBezTo>
                  <a:pt x="29" y="53"/>
                  <a:pt x="29" y="53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7" y="51"/>
                  <a:pt x="27" y="50"/>
                </a:cubicBezTo>
                <a:cubicBezTo>
                  <a:pt x="28" y="52"/>
                  <a:pt x="27" y="49"/>
                  <a:pt x="27" y="52"/>
                </a:cubicBezTo>
                <a:cubicBezTo>
                  <a:pt x="27" y="49"/>
                  <a:pt x="27" y="51"/>
                  <a:pt x="27" y="52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6" y="50"/>
                </a:cubicBezTo>
                <a:cubicBezTo>
                  <a:pt x="26" y="50"/>
                  <a:pt x="26" y="50"/>
                  <a:pt x="26" y="49"/>
                </a:cubicBezTo>
                <a:cubicBezTo>
                  <a:pt x="27" y="49"/>
                  <a:pt x="27" y="48"/>
                  <a:pt x="27" y="48"/>
                </a:cubicBezTo>
                <a:cubicBezTo>
                  <a:pt x="28" y="48"/>
                  <a:pt x="28" y="48"/>
                  <a:pt x="30" y="49"/>
                </a:cubicBezTo>
                <a:cubicBezTo>
                  <a:pt x="28" y="47"/>
                  <a:pt x="30" y="49"/>
                  <a:pt x="29" y="47"/>
                </a:cubicBezTo>
                <a:cubicBezTo>
                  <a:pt x="30" y="48"/>
                  <a:pt x="30" y="48"/>
                  <a:pt x="30" y="49"/>
                </a:cubicBezTo>
                <a:cubicBezTo>
                  <a:pt x="30" y="49"/>
                  <a:pt x="30" y="48"/>
                  <a:pt x="30" y="49"/>
                </a:cubicBezTo>
                <a:cubicBezTo>
                  <a:pt x="31" y="49"/>
                  <a:pt x="31" y="50"/>
                  <a:pt x="33" y="51"/>
                </a:cubicBezTo>
                <a:cubicBezTo>
                  <a:pt x="32" y="50"/>
                  <a:pt x="32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49"/>
                  <a:pt x="30" y="47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2" y="49"/>
                </a:cubicBezTo>
                <a:cubicBezTo>
                  <a:pt x="32" y="49"/>
                  <a:pt x="30" y="47"/>
                  <a:pt x="30" y="47"/>
                </a:cubicBezTo>
                <a:cubicBezTo>
                  <a:pt x="31" y="47"/>
                  <a:pt x="32" y="49"/>
                  <a:pt x="32" y="49"/>
                </a:cubicBezTo>
                <a:cubicBezTo>
                  <a:pt x="32" y="49"/>
                  <a:pt x="31" y="47"/>
                  <a:pt x="30" y="47"/>
                </a:cubicBezTo>
                <a:cubicBezTo>
                  <a:pt x="32" y="49"/>
                  <a:pt x="32" y="49"/>
                  <a:pt x="33" y="50"/>
                </a:cubicBezTo>
                <a:cubicBezTo>
                  <a:pt x="32" y="48"/>
                  <a:pt x="35" y="51"/>
                  <a:pt x="33" y="49"/>
                </a:cubicBezTo>
                <a:cubicBezTo>
                  <a:pt x="36" y="51"/>
                  <a:pt x="30" y="46"/>
                  <a:pt x="32" y="47"/>
                </a:cubicBezTo>
                <a:cubicBezTo>
                  <a:pt x="34" y="49"/>
                  <a:pt x="31" y="47"/>
                  <a:pt x="32" y="48"/>
                </a:cubicBezTo>
                <a:cubicBezTo>
                  <a:pt x="33" y="48"/>
                  <a:pt x="33" y="48"/>
                  <a:pt x="32" y="47"/>
                </a:cubicBezTo>
                <a:cubicBezTo>
                  <a:pt x="33" y="48"/>
                  <a:pt x="34" y="48"/>
                  <a:pt x="34" y="48"/>
                </a:cubicBezTo>
                <a:cubicBezTo>
                  <a:pt x="32" y="47"/>
                  <a:pt x="35" y="49"/>
                  <a:pt x="32" y="46"/>
                </a:cubicBezTo>
                <a:cubicBezTo>
                  <a:pt x="32" y="46"/>
                  <a:pt x="33" y="47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3" y="46"/>
                  <a:pt x="34" y="47"/>
                </a:cubicBezTo>
                <a:cubicBezTo>
                  <a:pt x="33" y="47"/>
                  <a:pt x="35" y="48"/>
                  <a:pt x="34" y="47"/>
                </a:cubicBezTo>
                <a:cubicBezTo>
                  <a:pt x="34" y="47"/>
                  <a:pt x="33" y="47"/>
                  <a:pt x="33" y="46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6"/>
                  <a:pt x="33" y="47"/>
                  <a:pt x="33" y="47"/>
                </a:cubicBezTo>
                <a:cubicBezTo>
                  <a:pt x="33" y="46"/>
                  <a:pt x="32" y="46"/>
                  <a:pt x="32" y="46"/>
                </a:cubicBezTo>
                <a:cubicBezTo>
                  <a:pt x="33" y="46"/>
                  <a:pt x="30" y="44"/>
                  <a:pt x="33" y="46"/>
                </a:cubicBezTo>
                <a:cubicBezTo>
                  <a:pt x="31" y="45"/>
                  <a:pt x="30" y="44"/>
                  <a:pt x="30" y="44"/>
                </a:cubicBezTo>
                <a:cubicBezTo>
                  <a:pt x="32" y="45"/>
                  <a:pt x="30" y="43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1" y="45"/>
                  <a:pt x="31" y="44"/>
                  <a:pt x="30" y="44"/>
                </a:cubicBezTo>
                <a:cubicBezTo>
                  <a:pt x="29" y="43"/>
                  <a:pt x="29" y="43"/>
                  <a:pt x="29" y="43"/>
                </a:cubicBezTo>
                <a:cubicBezTo>
                  <a:pt x="33" y="45"/>
                  <a:pt x="30" y="43"/>
                  <a:pt x="32" y="44"/>
                </a:cubicBezTo>
                <a:cubicBezTo>
                  <a:pt x="32" y="44"/>
                  <a:pt x="32" y="45"/>
                  <a:pt x="33" y="45"/>
                </a:cubicBezTo>
                <a:cubicBezTo>
                  <a:pt x="33" y="45"/>
                  <a:pt x="33" y="45"/>
                  <a:pt x="34" y="46"/>
                </a:cubicBezTo>
                <a:cubicBezTo>
                  <a:pt x="34" y="46"/>
                  <a:pt x="34" y="46"/>
                  <a:pt x="34" y="45"/>
                </a:cubicBezTo>
                <a:cubicBezTo>
                  <a:pt x="33" y="45"/>
                  <a:pt x="31" y="44"/>
                  <a:pt x="30" y="43"/>
                </a:cubicBezTo>
                <a:cubicBezTo>
                  <a:pt x="32" y="44"/>
                  <a:pt x="31" y="43"/>
                  <a:pt x="29" y="42"/>
                </a:cubicBezTo>
                <a:cubicBezTo>
                  <a:pt x="32" y="44"/>
                  <a:pt x="29" y="42"/>
                  <a:pt x="31" y="43"/>
                </a:cubicBezTo>
                <a:cubicBezTo>
                  <a:pt x="30" y="43"/>
                  <a:pt x="31" y="43"/>
                  <a:pt x="31" y="44"/>
                </a:cubicBezTo>
                <a:cubicBezTo>
                  <a:pt x="33" y="44"/>
                  <a:pt x="32" y="43"/>
                  <a:pt x="30" y="42"/>
                </a:cubicBezTo>
                <a:cubicBezTo>
                  <a:pt x="31" y="43"/>
                  <a:pt x="32" y="43"/>
                  <a:pt x="32" y="44"/>
                </a:cubicBezTo>
                <a:cubicBezTo>
                  <a:pt x="30" y="42"/>
                  <a:pt x="31" y="42"/>
                  <a:pt x="31" y="42"/>
                </a:cubicBezTo>
                <a:cubicBezTo>
                  <a:pt x="31" y="42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41"/>
                  <a:pt x="29" y="41"/>
                  <a:pt x="30" y="42"/>
                </a:cubicBezTo>
                <a:cubicBezTo>
                  <a:pt x="30" y="41"/>
                  <a:pt x="33" y="43"/>
                  <a:pt x="32" y="42"/>
                </a:cubicBezTo>
                <a:cubicBezTo>
                  <a:pt x="31" y="42"/>
                  <a:pt x="31" y="42"/>
                  <a:pt x="32" y="42"/>
                </a:cubicBezTo>
                <a:cubicBezTo>
                  <a:pt x="30" y="41"/>
                  <a:pt x="30" y="41"/>
                  <a:pt x="29" y="41"/>
                </a:cubicBezTo>
                <a:cubicBezTo>
                  <a:pt x="32" y="42"/>
                  <a:pt x="29" y="41"/>
                  <a:pt x="29" y="41"/>
                </a:cubicBezTo>
                <a:cubicBezTo>
                  <a:pt x="30" y="41"/>
                  <a:pt x="31" y="41"/>
                  <a:pt x="31" y="42"/>
                </a:cubicBezTo>
                <a:cubicBezTo>
                  <a:pt x="30" y="41"/>
                  <a:pt x="31" y="41"/>
                  <a:pt x="31" y="41"/>
                </a:cubicBezTo>
                <a:cubicBezTo>
                  <a:pt x="29" y="40"/>
                  <a:pt x="31" y="41"/>
                  <a:pt x="29" y="40"/>
                </a:cubicBezTo>
                <a:cubicBezTo>
                  <a:pt x="29" y="40"/>
                  <a:pt x="29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9" y="40"/>
                  <a:pt x="32" y="42"/>
                  <a:pt x="32" y="42"/>
                </a:cubicBezTo>
                <a:cubicBezTo>
                  <a:pt x="32" y="41"/>
                  <a:pt x="32" y="42"/>
                  <a:pt x="32" y="41"/>
                </a:cubicBezTo>
                <a:cubicBezTo>
                  <a:pt x="33" y="42"/>
                  <a:pt x="33" y="42"/>
                  <a:pt x="34" y="42"/>
                </a:cubicBezTo>
                <a:cubicBezTo>
                  <a:pt x="33" y="42"/>
                  <a:pt x="33" y="42"/>
                  <a:pt x="32" y="41"/>
                </a:cubicBezTo>
                <a:cubicBezTo>
                  <a:pt x="33" y="42"/>
                  <a:pt x="34" y="42"/>
                  <a:pt x="34" y="41"/>
                </a:cubicBezTo>
                <a:cubicBezTo>
                  <a:pt x="31" y="40"/>
                  <a:pt x="36" y="42"/>
                  <a:pt x="33" y="40"/>
                </a:cubicBezTo>
                <a:cubicBezTo>
                  <a:pt x="33" y="40"/>
                  <a:pt x="35" y="41"/>
                  <a:pt x="35" y="41"/>
                </a:cubicBezTo>
                <a:cubicBezTo>
                  <a:pt x="34" y="41"/>
                  <a:pt x="34" y="41"/>
                  <a:pt x="34" y="40"/>
                </a:cubicBezTo>
                <a:cubicBezTo>
                  <a:pt x="36" y="41"/>
                  <a:pt x="32" y="40"/>
                  <a:pt x="35" y="41"/>
                </a:cubicBezTo>
                <a:cubicBezTo>
                  <a:pt x="32" y="40"/>
                  <a:pt x="34" y="40"/>
                  <a:pt x="31" y="39"/>
                </a:cubicBezTo>
                <a:cubicBezTo>
                  <a:pt x="31" y="39"/>
                  <a:pt x="32" y="39"/>
                  <a:pt x="31" y="39"/>
                </a:cubicBezTo>
                <a:cubicBezTo>
                  <a:pt x="33" y="40"/>
                  <a:pt x="33" y="40"/>
                  <a:pt x="34" y="40"/>
                </a:cubicBezTo>
                <a:cubicBezTo>
                  <a:pt x="32" y="39"/>
                  <a:pt x="35" y="40"/>
                  <a:pt x="33" y="40"/>
                </a:cubicBezTo>
                <a:cubicBezTo>
                  <a:pt x="33" y="40"/>
                  <a:pt x="30" y="39"/>
                  <a:pt x="31" y="39"/>
                </a:cubicBezTo>
                <a:cubicBezTo>
                  <a:pt x="34" y="40"/>
                  <a:pt x="31" y="39"/>
                  <a:pt x="31" y="39"/>
                </a:cubicBezTo>
                <a:cubicBezTo>
                  <a:pt x="32" y="39"/>
                  <a:pt x="32" y="39"/>
                  <a:pt x="34" y="40"/>
                </a:cubicBezTo>
                <a:cubicBezTo>
                  <a:pt x="33" y="39"/>
                  <a:pt x="34" y="40"/>
                  <a:pt x="33" y="39"/>
                </a:cubicBezTo>
                <a:cubicBezTo>
                  <a:pt x="34" y="40"/>
                  <a:pt x="35" y="40"/>
                  <a:pt x="35" y="40"/>
                </a:cubicBezTo>
                <a:cubicBezTo>
                  <a:pt x="34" y="40"/>
                  <a:pt x="35" y="40"/>
                  <a:pt x="35" y="40"/>
                </a:cubicBezTo>
                <a:cubicBezTo>
                  <a:pt x="32" y="39"/>
                  <a:pt x="32" y="39"/>
                  <a:pt x="31" y="38"/>
                </a:cubicBezTo>
                <a:cubicBezTo>
                  <a:pt x="31" y="39"/>
                  <a:pt x="32" y="39"/>
                  <a:pt x="32" y="39"/>
                </a:cubicBezTo>
                <a:cubicBezTo>
                  <a:pt x="32" y="39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3" y="39"/>
                  <a:pt x="34" y="40"/>
                </a:cubicBezTo>
                <a:cubicBezTo>
                  <a:pt x="34" y="39"/>
                  <a:pt x="34" y="40"/>
                  <a:pt x="35" y="40"/>
                </a:cubicBezTo>
                <a:cubicBezTo>
                  <a:pt x="34" y="40"/>
                  <a:pt x="36" y="40"/>
                  <a:pt x="34" y="39"/>
                </a:cubicBezTo>
                <a:cubicBezTo>
                  <a:pt x="33" y="39"/>
                  <a:pt x="36" y="40"/>
                  <a:pt x="36" y="40"/>
                </a:cubicBezTo>
                <a:cubicBezTo>
                  <a:pt x="35" y="40"/>
                  <a:pt x="32" y="38"/>
                  <a:pt x="31" y="38"/>
                </a:cubicBezTo>
                <a:cubicBezTo>
                  <a:pt x="33" y="39"/>
                  <a:pt x="33" y="39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9"/>
                  <a:pt x="33" y="38"/>
                  <a:pt x="35" y="39"/>
                </a:cubicBezTo>
                <a:cubicBezTo>
                  <a:pt x="33" y="39"/>
                  <a:pt x="36" y="40"/>
                  <a:pt x="33" y="39"/>
                </a:cubicBezTo>
                <a:cubicBezTo>
                  <a:pt x="35" y="40"/>
                  <a:pt x="35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6" y="40"/>
                  <a:pt x="35" y="39"/>
                </a:cubicBezTo>
                <a:cubicBezTo>
                  <a:pt x="38" y="40"/>
                  <a:pt x="36" y="39"/>
                  <a:pt x="36" y="39"/>
                </a:cubicBezTo>
                <a:cubicBezTo>
                  <a:pt x="35" y="39"/>
                  <a:pt x="34" y="38"/>
                  <a:pt x="33" y="38"/>
                </a:cubicBezTo>
                <a:cubicBezTo>
                  <a:pt x="35" y="39"/>
                  <a:pt x="32" y="38"/>
                  <a:pt x="32" y="38"/>
                </a:cubicBezTo>
                <a:cubicBezTo>
                  <a:pt x="32" y="37"/>
                  <a:pt x="33" y="37"/>
                  <a:pt x="33" y="36"/>
                </a:cubicBezTo>
                <a:cubicBezTo>
                  <a:pt x="36" y="37"/>
                  <a:pt x="39" y="38"/>
                  <a:pt x="40" y="38"/>
                </a:cubicBezTo>
                <a:cubicBezTo>
                  <a:pt x="38" y="37"/>
                  <a:pt x="39" y="37"/>
                  <a:pt x="37" y="36"/>
                </a:cubicBezTo>
                <a:cubicBezTo>
                  <a:pt x="37" y="36"/>
                  <a:pt x="38" y="36"/>
                  <a:pt x="39" y="36"/>
                </a:cubicBezTo>
                <a:cubicBezTo>
                  <a:pt x="38" y="36"/>
                  <a:pt x="39" y="36"/>
                  <a:pt x="39" y="36"/>
                </a:cubicBezTo>
                <a:cubicBezTo>
                  <a:pt x="36" y="36"/>
                  <a:pt x="40" y="36"/>
                  <a:pt x="38" y="36"/>
                </a:cubicBezTo>
                <a:cubicBezTo>
                  <a:pt x="38" y="36"/>
                  <a:pt x="38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8" y="36"/>
                  <a:pt x="37" y="36"/>
                  <a:pt x="37" y="35"/>
                </a:cubicBezTo>
                <a:cubicBezTo>
                  <a:pt x="37" y="36"/>
                  <a:pt x="38" y="36"/>
                  <a:pt x="38" y="36"/>
                </a:cubicBezTo>
                <a:cubicBezTo>
                  <a:pt x="35" y="35"/>
                  <a:pt x="36" y="35"/>
                  <a:pt x="36" y="35"/>
                </a:cubicBezTo>
                <a:cubicBezTo>
                  <a:pt x="35" y="35"/>
                  <a:pt x="34" y="35"/>
                  <a:pt x="33" y="34"/>
                </a:cubicBezTo>
                <a:cubicBezTo>
                  <a:pt x="34" y="34"/>
                  <a:pt x="34" y="34"/>
                  <a:pt x="35" y="35"/>
                </a:cubicBezTo>
                <a:cubicBezTo>
                  <a:pt x="35" y="35"/>
                  <a:pt x="33" y="34"/>
                  <a:pt x="34" y="34"/>
                </a:cubicBezTo>
                <a:cubicBezTo>
                  <a:pt x="35" y="35"/>
                  <a:pt x="35" y="34"/>
                  <a:pt x="36" y="35"/>
                </a:cubicBezTo>
                <a:cubicBezTo>
                  <a:pt x="35" y="35"/>
                  <a:pt x="37" y="35"/>
                  <a:pt x="38" y="35"/>
                </a:cubicBezTo>
                <a:cubicBezTo>
                  <a:pt x="38" y="35"/>
                  <a:pt x="40" y="36"/>
                  <a:pt x="39" y="35"/>
                </a:cubicBezTo>
                <a:cubicBezTo>
                  <a:pt x="38" y="35"/>
                  <a:pt x="36" y="35"/>
                  <a:pt x="34" y="34"/>
                </a:cubicBezTo>
                <a:cubicBezTo>
                  <a:pt x="36" y="35"/>
                  <a:pt x="36" y="34"/>
                  <a:pt x="38" y="35"/>
                </a:cubicBezTo>
                <a:cubicBezTo>
                  <a:pt x="38" y="35"/>
                  <a:pt x="38" y="35"/>
                  <a:pt x="39" y="35"/>
                </a:cubicBezTo>
                <a:cubicBezTo>
                  <a:pt x="36" y="35"/>
                  <a:pt x="39" y="35"/>
                  <a:pt x="38" y="35"/>
                </a:cubicBezTo>
                <a:cubicBezTo>
                  <a:pt x="37" y="35"/>
                  <a:pt x="36" y="34"/>
                  <a:pt x="35" y="34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0" y="35"/>
                  <a:pt x="42" y="36"/>
                </a:cubicBezTo>
                <a:cubicBezTo>
                  <a:pt x="41" y="35"/>
                  <a:pt x="42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41" y="35"/>
                  <a:pt x="42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38" y="34"/>
                  <a:pt x="42" y="35"/>
                  <a:pt x="40" y="34"/>
                </a:cubicBezTo>
                <a:cubicBezTo>
                  <a:pt x="42" y="35"/>
                  <a:pt x="40" y="34"/>
                  <a:pt x="40" y="34"/>
                </a:cubicBezTo>
                <a:cubicBezTo>
                  <a:pt x="41" y="35"/>
                  <a:pt x="41" y="35"/>
                  <a:pt x="42" y="35"/>
                </a:cubicBezTo>
                <a:cubicBezTo>
                  <a:pt x="42" y="35"/>
                  <a:pt x="42" y="35"/>
                  <a:pt x="40" y="34"/>
                </a:cubicBezTo>
                <a:cubicBezTo>
                  <a:pt x="39" y="34"/>
                  <a:pt x="41" y="35"/>
                  <a:pt x="40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4"/>
                  <a:pt x="43" y="35"/>
                  <a:pt x="42" y="35"/>
                </a:cubicBezTo>
                <a:cubicBezTo>
                  <a:pt x="41" y="34"/>
                  <a:pt x="38" y="34"/>
                  <a:pt x="38" y="34"/>
                </a:cubicBezTo>
                <a:cubicBezTo>
                  <a:pt x="39" y="34"/>
                  <a:pt x="39" y="34"/>
                  <a:pt x="40" y="34"/>
                </a:cubicBezTo>
                <a:cubicBezTo>
                  <a:pt x="40" y="34"/>
                  <a:pt x="40" y="34"/>
                  <a:pt x="42" y="34"/>
                </a:cubicBezTo>
                <a:cubicBezTo>
                  <a:pt x="41" y="34"/>
                  <a:pt x="39" y="34"/>
                  <a:pt x="41" y="34"/>
                </a:cubicBezTo>
                <a:cubicBezTo>
                  <a:pt x="40" y="34"/>
                  <a:pt x="37" y="33"/>
                  <a:pt x="37" y="33"/>
                </a:cubicBezTo>
                <a:cubicBezTo>
                  <a:pt x="37" y="33"/>
                  <a:pt x="37" y="33"/>
                  <a:pt x="38" y="33"/>
                </a:cubicBezTo>
                <a:cubicBezTo>
                  <a:pt x="39" y="33"/>
                  <a:pt x="37" y="33"/>
                  <a:pt x="39" y="33"/>
                </a:cubicBezTo>
                <a:cubicBezTo>
                  <a:pt x="39" y="33"/>
                  <a:pt x="39" y="33"/>
                  <a:pt x="40" y="34"/>
                </a:cubicBezTo>
                <a:cubicBezTo>
                  <a:pt x="39" y="33"/>
                  <a:pt x="39" y="33"/>
                  <a:pt x="40" y="34"/>
                </a:cubicBezTo>
                <a:cubicBezTo>
                  <a:pt x="40" y="33"/>
                  <a:pt x="39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0" y="33"/>
                  <a:pt x="39" y="33"/>
                  <a:pt x="41" y="33"/>
                </a:cubicBezTo>
                <a:cubicBezTo>
                  <a:pt x="39" y="33"/>
                  <a:pt x="42" y="33"/>
                  <a:pt x="38" y="32"/>
                </a:cubicBezTo>
                <a:cubicBezTo>
                  <a:pt x="38" y="32"/>
                  <a:pt x="38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9" y="32"/>
                  <a:pt x="39" y="32"/>
                </a:cubicBezTo>
                <a:cubicBezTo>
                  <a:pt x="36" y="32"/>
                  <a:pt x="38" y="32"/>
                  <a:pt x="39" y="32"/>
                </a:cubicBezTo>
                <a:cubicBezTo>
                  <a:pt x="38" y="32"/>
                  <a:pt x="38" y="32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2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40" y="32"/>
                  <a:pt x="43" y="32"/>
                </a:cubicBezTo>
                <a:cubicBezTo>
                  <a:pt x="42" y="32"/>
                  <a:pt x="39" y="31"/>
                  <a:pt x="41" y="31"/>
                </a:cubicBezTo>
                <a:cubicBezTo>
                  <a:pt x="38" y="30"/>
                  <a:pt x="41" y="31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40" y="31"/>
                  <a:pt x="40" y="31"/>
                  <a:pt x="41" y="31"/>
                </a:cubicBezTo>
                <a:cubicBezTo>
                  <a:pt x="40" y="30"/>
                  <a:pt x="39" y="30"/>
                  <a:pt x="40" y="30"/>
                </a:cubicBezTo>
                <a:cubicBezTo>
                  <a:pt x="40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0" y="29"/>
                  <a:pt x="40" y="29"/>
                  <a:pt x="40" y="28"/>
                </a:cubicBezTo>
                <a:cubicBezTo>
                  <a:pt x="41" y="31"/>
                  <a:pt x="40" y="28"/>
                  <a:pt x="41" y="28"/>
                </a:cubicBezTo>
                <a:cubicBezTo>
                  <a:pt x="41" y="29"/>
                  <a:pt x="41" y="29"/>
                  <a:pt x="42" y="30"/>
                </a:cubicBezTo>
                <a:cubicBezTo>
                  <a:pt x="42" y="30"/>
                  <a:pt x="43" y="29"/>
                  <a:pt x="42" y="28"/>
                </a:cubicBezTo>
                <a:cubicBezTo>
                  <a:pt x="41" y="27"/>
                  <a:pt x="42" y="29"/>
                  <a:pt x="41" y="28"/>
                </a:cubicBezTo>
                <a:cubicBezTo>
                  <a:pt x="41" y="27"/>
                  <a:pt x="42" y="27"/>
                  <a:pt x="42" y="27"/>
                </a:cubicBezTo>
                <a:cubicBezTo>
                  <a:pt x="43" y="28"/>
                  <a:pt x="43" y="31"/>
                  <a:pt x="43" y="29"/>
                </a:cubicBezTo>
                <a:cubicBezTo>
                  <a:pt x="44" y="28"/>
                  <a:pt x="41" y="26"/>
                  <a:pt x="42" y="26"/>
                </a:cubicBezTo>
                <a:cubicBezTo>
                  <a:pt x="42" y="26"/>
                  <a:pt x="43" y="27"/>
                  <a:pt x="43" y="27"/>
                </a:cubicBezTo>
                <a:cubicBezTo>
                  <a:pt x="43" y="28"/>
                  <a:pt x="43" y="28"/>
                  <a:pt x="43" y="29"/>
                </a:cubicBezTo>
                <a:cubicBezTo>
                  <a:pt x="44" y="28"/>
                  <a:pt x="44" y="26"/>
                  <a:pt x="45" y="27"/>
                </a:cubicBezTo>
                <a:cubicBezTo>
                  <a:pt x="45" y="27"/>
                  <a:pt x="43" y="23"/>
                  <a:pt x="44" y="23"/>
                </a:cubicBezTo>
                <a:cubicBezTo>
                  <a:pt x="44" y="23"/>
                  <a:pt x="45" y="23"/>
                  <a:pt x="45" y="24"/>
                </a:cubicBezTo>
                <a:cubicBezTo>
                  <a:pt x="45" y="25"/>
                  <a:pt x="44" y="23"/>
                  <a:pt x="44" y="25"/>
                </a:cubicBezTo>
                <a:cubicBezTo>
                  <a:pt x="45" y="25"/>
                  <a:pt x="45" y="25"/>
                  <a:pt x="45" y="26"/>
                </a:cubicBezTo>
                <a:cubicBezTo>
                  <a:pt x="45" y="25"/>
                  <a:pt x="45" y="25"/>
                  <a:pt x="46" y="26"/>
                </a:cubicBezTo>
                <a:cubicBezTo>
                  <a:pt x="46" y="25"/>
                  <a:pt x="46" y="25"/>
                  <a:pt x="46" y="24"/>
                </a:cubicBezTo>
                <a:cubicBezTo>
                  <a:pt x="46" y="25"/>
                  <a:pt x="46" y="26"/>
                  <a:pt x="46" y="26"/>
                </a:cubicBezTo>
                <a:cubicBezTo>
                  <a:pt x="47" y="26"/>
                  <a:pt x="47" y="24"/>
                  <a:pt x="48" y="26"/>
                </a:cubicBezTo>
                <a:cubicBezTo>
                  <a:pt x="48" y="23"/>
                  <a:pt x="51" y="25"/>
                  <a:pt x="50" y="22"/>
                </a:cubicBezTo>
                <a:cubicBezTo>
                  <a:pt x="49" y="22"/>
                  <a:pt x="49" y="22"/>
                  <a:pt x="49" y="21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9"/>
                  <a:pt x="50" y="22"/>
                  <a:pt x="50" y="22"/>
                </a:cubicBezTo>
                <a:cubicBezTo>
                  <a:pt x="49" y="19"/>
                  <a:pt x="51" y="21"/>
                  <a:pt x="51" y="22"/>
                </a:cubicBezTo>
                <a:cubicBezTo>
                  <a:pt x="51" y="21"/>
                  <a:pt x="52" y="20"/>
                  <a:pt x="51" y="19"/>
                </a:cubicBezTo>
                <a:cubicBezTo>
                  <a:pt x="53" y="20"/>
                  <a:pt x="54" y="18"/>
                  <a:pt x="56" y="23"/>
                </a:cubicBezTo>
                <a:cubicBezTo>
                  <a:pt x="58" y="22"/>
                  <a:pt x="57" y="18"/>
                  <a:pt x="60" y="20"/>
                </a:cubicBezTo>
                <a:cubicBezTo>
                  <a:pt x="59" y="17"/>
                  <a:pt x="60" y="19"/>
                  <a:pt x="60" y="20"/>
                </a:cubicBezTo>
                <a:cubicBezTo>
                  <a:pt x="60" y="19"/>
                  <a:pt x="60" y="18"/>
                  <a:pt x="60" y="18"/>
                </a:cubicBezTo>
                <a:cubicBezTo>
                  <a:pt x="60" y="18"/>
                  <a:pt x="61" y="19"/>
                  <a:pt x="61" y="19"/>
                </a:cubicBezTo>
                <a:cubicBezTo>
                  <a:pt x="61" y="18"/>
                  <a:pt x="64" y="16"/>
                  <a:pt x="64" y="16"/>
                </a:cubicBezTo>
                <a:cubicBezTo>
                  <a:pt x="64" y="16"/>
                  <a:pt x="64" y="15"/>
                  <a:pt x="64" y="15"/>
                </a:cubicBezTo>
                <a:cubicBezTo>
                  <a:pt x="66" y="17"/>
                  <a:pt x="66" y="12"/>
                  <a:pt x="68" y="15"/>
                </a:cubicBezTo>
                <a:cubicBezTo>
                  <a:pt x="67" y="12"/>
                  <a:pt x="67" y="11"/>
                  <a:pt x="68" y="10"/>
                </a:cubicBezTo>
                <a:cubicBezTo>
                  <a:pt x="68" y="12"/>
                  <a:pt x="69" y="10"/>
                  <a:pt x="69" y="13"/>
                </a:cubicBezTo>
                <a:cubicBezTo>
                  <a:pt x="69" y="12"/>
                  <a:pt x="71" y="13"/>
                  <a:pt x="71" y="11"/>
                </a:cubicBezTo>
                <a:cubicBezTo>
                  <a:pt x="72" y="12"/>
                  <a:pt x="72" y="13"/>
                  <a:pt x="73" y="13"/>
                </a:cubicBezTo>
                <a:cubicBezTo>
                  <a:pt x="72" y="11"/>
                  <a:pt x="74" y="11"/>
                  <a:pt x="74" y="11"/>
                </a:cubicBezTo>
                <a:cubicBezTo>
                  <a:pt x="75" y="11"/>
                  <a:pt x="76" y="11"/>
                  <a:pt x="76" y="9"/>
                </a:cubicBezTo>
                <a:cubicBezTo>
                  <a:pt x="76" y="10"/>
                  <a:pt x="76" y="10"/>
                  <a:pt x="77" y="10"/>
                </a:cubicBezTo>
                <a:cubicBezTo>
                  <a:pt x="77" y="10"/>
                  <a:pt x="76" y="11"/>
                  <a:pt x="76" y="11"/>
                </a:cubicBezTo>
                <a:cubicBezTo>
                  <a:pt x="77" y="11"/>
                  <a:pt x="77" y="10"/>
                  <a:pt x="77" y="9"/>
                </a:cubicBezTo>
                <a:cubicBezTo>
                  <a:pt x="78" y="9"/>
                  <a:pt x="78" y="9"/>
                  <a:pt x="78" y="10"/>
                </a:cubicBezTo>
                <a:cubicBezTo>
                  <a:pt x="78" y="8"/>
                  <a:pt x="79" y="8"/>
                  <a:pt x="79" y="7"/>
                </a:cubicBezTo>
                <a:cubicBezTo>
                  <a:pt x="79" y="8"/>
                  <a:pt x="79" y="9"/>
                  <a:pt x="80" y="9"/>
                </a:cubicBezTo>
                <a:cubicBezTo>
                  <a:pt x="79" y="10"/>
                  <a:pt x="79" y="11"/>
                  <a:pt x="79" y="11"/>
                </a:cubicBezTo>
                <a:cubicBezTo>
                  <a:pt x="79" y="10"/>
                  <a:pt x="80" y="11"/>
                  <a:pt x="80" y="10"/>
                </a:cubicBezTo>
                <a:cubicBezTo>
                  <a:pt x="79" y="11"/>
                  <a:pt x="80" y="8"/>
                  <a:pt x="81" y="8"/>
                </a:cubicBezTo>
                <a:cubicBezTo>
                  <a:pt x="80" y="9"/>
                  <a:pt x="80" y="10"/>
                  <a:pt x="80" y="12"/>
                </a:cubicBezTo>
                <a:cubicBezTo>
                  <a:pt x="80" y="10"/>
                  <a:pt x="80" y="13"/>
                  <a:pt x="81" y="12"/>
                </a:cubicBezTo>
                <a:cubicBezTo>
                  <a:pt x="81" y="10"/>
                  <a:pt x="83" y="10"/>
                  <a:pt x="82" y="11"/>
                </a:cubicBezTo>
                <a:cubicBezTo>
                  <a:pt x="81" y="12"/>
                  <a:pt x="82" y="10"/>
                  <a:pt x="81" y="12"/>
                </a:cubicBezTo>
                <a:cubicBezTo>
                  <a:pt x="82" y="12"/>
                  <a:pt x="83" y="11"/>
                  <a:pt x="84" y="10"/>
                </a:cubicBezTo>
                <a:cubicBezTo>
                  <a:pt x="82" y="11"/>
                  <a:pt x="83" y="8"/>
                  <a:pt x="81" y="10"/>
                </a:cubicBezTo>
                <a:cubicBezTo>
                  <a:pt x="82" y="8"/>
                  <a:pt x="81" y="10"/>
                  <a:pt x="81" y="10"/>
                </a:cubicBezTo>
                <a:cubicBezTo>
                  <a:pt x="81" y="8"/>
                  <a:pt x="80" y="9"/>
                  <a:pt x="81" y="7"/>
                </a:cubicBezTo>
                <a:cubicBezTo>
                  <a:pt x="83" y="8"/>
                  <a:pt x="87" y="9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2" y="11"/>
                  <a:pt x="94" y="12"/>
                  <a:pt x="95" y="14"/>
                </a:cubicBezTo>
                <a:cubicBezTo>
                  <a:pt x="96" y="11"/>
                  <a:pt x="96" y="14"/>
                  <a:pt x="97" y="12"/>
                </a:cubicBezTo>
                <a:cubicBezTo>
                  <a:pt x="97" y="13"/>
                  <a:pt x="97" y="14"/>
                  <a:pt x="97" y="15"/>
                </a:cubicBezTo>
                <a:cubicBezTo>
                  <a:pt x="97" y="15"/>
                  <a:pt x="97" y="14"/>
                  <a:pt x="96" y="15"/>
                </a:cubicBezTo>
                <a:cubicBezTo>
                  <a:pt x="97" y="15"/>
                  <a:pt x="97" y="16"/>
                  <a:pt x="97" y="18"/>
                </a:cubicBezTo>
                <a:cubicBezTo>
                  <a:pt x="97" y="17"/>
                  <a:pt x="97" y="17"/>
                  <a:pt x="97" y="16"/>
                </a:cubicBezTo>
                <a:cubicBezTo>
                  <a:pt x="98" y="16"/>
                  <a:pt x="98" y="15"/>
                  <a:pt x="98" y="15"/>
                </a:cubicBezTo>
                <a:cubicBezTo>
                  <a:pt x="98" y="16"/>
                  <a:pt x="100" y="16"/>
                  <a:pt x="102" y="15"/>
                </a:cubicBezTo>
                <a:cubicBezTo>
                  <a:pt x="101" y="15"/>
                  <a:pt x="102" y="15"/>
                  <a:pt x="101" y="16"/>
                </a:cubicBezTo>
                <a:cubicBezTo>
                  <a:pt x="101" y="16"/>
                  <a:pt x="101" y="16"/>
                  <a:pt x="101" y="17"/>
                </a:cubicBezTo>
                <a:cubicBezTo>
                  <a:pt x="102" y="17"/>
                  <a:pt x="102" y="14"/>
                  <a:pt x="102" y="14"/>
                </a:cubicBezTo>
                <a:cubicBezTo>
                  <a:pt x="103" y="15"/>
                  <a:pt x="101" y="17"/>
                  <a:pt x="102" y="17"/>
                </a:cubicBezTo>
                <a:cubicBezTo>
                  <a:pt x="102" y="17"/>
                  <a:pt x="103" y="15"/>
                  <a:pt x="103" y="14"/>
                </a:cubicBezTo>
                <a:cubicBezTo>
                  <a:pt x="102" y="17"/>
                  <a:pt x="103" y="18"/>
                  <a:pt x="103" y="19"/>
                </a:cubicBezTo>
                <a:cubicBezTo>
                  <a:pt x="104" y="17"/>
                  <a:pt x="103" y="21"/>
                  <a:pt x="104" y="19"/>
                </a:cubicBezTo>
                <a:cubicBezTo>
                  <a:pt x="105" y="22"/>
                  <a:pt x="107" y="15"/>
                  <a:pt x="108" y="17"/>
                </a:cubicBezTo>
                <a:cubicBezTo>
                  <a:pt x="107" y="20"/>
                  <a:pt x="107" y="16"/>
                  <a:pt x="107" y="18"/>
                </a:cubicBezTo>
                <a:cubicBezTo>
                  <a:pt x="107" y="19"/>
                  <a:pt x="108" y="19"/>
                  <a:pt x="109" y="18"/>
                </a:cubicBezTo>
                <a:cubicBezTo>
                  <a:pt x="108" y="19"/>
                  <a:pt x="108" y="20"/>
                  <a:pt x="108" y="20"/>
                </a:cubicBezTo>
                <a:cubicBezTo>
                  <a:pt x="110" y="18"/>
                  <a:pt x="110" y="21"/>
                  <a:pt x="111" y="18"/>
                </a:cubicBezTo>
                <a:cubicBezTo>
                  <a:pt x="112" y="18"/>
                  <a:pt x="112" y="19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9"/>
                  <a:pt x="112" y="20"/>
                </a:cubicBezTo>
                <a:cubicBezTo>
                  <a:pt x="113" y="20"/>
                  <a:pt x="113" y="22"/>
                  <a:pt x="113" y="21"/>
                </a:cubicBezTo>
                <a:cubicBezTo>
                  <a:pt x="113" y="20"/>
                  <a:pt x="113" y="20"/>
                  <a:pt x="11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3" y="18"/>
                  <a:pt x="113" y="19"/>
                  <a:pt x="112" y="20"/>
                </a:cubicBezTo>
                <a:cubicBezTo>
                  <a:pt x="113" y="19"/>
                  <a:pt x="113" y="18"/>
                  <a:pt x="113" y="18"/>
                </a:cubicBezTo>
                <a:cubicBezTo>
                  <a:pt x="114" y="20"/>
                  <a:pt x="115" y="16"/>
                  <a:pt x="115" y="20"/>
                </a:cubicBezTo>
                <a:cubicBezTo>
                  <a:pt x="115" y="17"/>
                  <a:pt x="117" y="17"/>
                  <a:pt x="116" y="16"/>
                </a:cubicBezTo>
                <a:cubicBezTo>
                  <a:pt x="115" y="19"/>
                  <a:pt x="116" y="15"/>
                  <a:pt x="116" y="17"/>
                </a:cubicBezTo>
                <a:cubicBezTo>
                  <a:pt x="116" y="17"/>
                  <a:pt x="115" y="18"/>
                  <a:pt x="115" y="18"/>
                </a:cubicBezTo>
                <a:cubicBezTo>
                  <a:pt x="115" y="17"/>
                  <a:pt x="115" y="17"/>
                  <a:pt x="115" y="16"/>
                </a:cubicBezTo>
                <a:cubicBezTo>
                  <a:pt x="117" y="15"/>
                  <a:pt x="118" y="15"/>
                  <a:pt x="119" y="15"/>
                </a:cubicBezTo>
                <a:cubicBezTo>
                  <a:pt x="118" y="19"/>
                  <a:pt x="120" y="17"/>
                  <a:pt x="120" y="19"/>
                </a:cubicBezTo>
                <a:cubicBezTo>
                  <a:pt x="119" y="19"/>
                  <a:pt x="119" y="19"/>
                  <a:pt x="119" y="20"/>
                </a:cubicBezTo>
                <a:cubicBezTo>
                  <a:pt x="119" y="20"/>
                  <a:pt x="119" y="21"/>
                  <a:pt x="119" y="21"/>
                </a:cubicBezTo>
                <a:cubicBezTo>
                  <a:pt x="119" y="21"/>
                  <a:pt x="119" y="22"/>
                  <a:pt x="120" y="21"/>
                </a:cubicBezTo>
                <a:cubicBezTo>
                  <a:pt x="118" y="20"/>
                  <a:pt x="121" y="19"/>
                  <a:pt x="121" y="17"/>
                </a:cubicBezTo>
                <a:cubicBezTo>
                  <a:pt x="122" y="19"/>
                  <a:pt x="122" y="18"/>
                  <a:pt x="123" y="16"/>
                </a:cubicBezTo>
                <a:cubicBezTo>
                  <a:pt x="122" y="19"/>
                  <a:pt x="124" y="16"/>
                  <a:pt x="123" y="18"/>
                </a:cubicBezTo>
                <a:cubicBezTo>
                  <a:pt x="123" y="18"/>
                  <a:pt x="122" y="18"/>
                  <a:pt x="122" y="19"/>
                </a:cubicBezTo>
                <a:cubicBezTo>
                  <a:pt x="122" y="20"/>
                  <a:pt x="124" y="19"/>
                  <a:pt x="125" y="17"/>
                </a:cubicBezTo>
                <a:cubicBezTo>
                  <a:pt x="125" y="19"/>
                  <a:pt x="124" y="19"/>
                  <a:pt x="124" y="20"/>
                </a:cubicBezTo>
                <a:cubicBezTo>
                  <a:pt x="126" y="18"/>
                  <a:pt x="127" y="19"/>
                  <a:pt x="128" y="20"/>
                </a:cubicBezTo>
                <a:cubicBezTo>
                  <a:pt x="129" y="19"/>
                  <a:pt x="129" y="16"/>
                  <a:pt x="130" y="17"/>
                </a:cubicBezTo>
                <a:cubicBezTo>
                  <a:pt x="129" y="17"/>
                  <a:pt x="129" y="17"/>
                  <a:pt x="129" y="18"/>
                </a:cubicBezTo>
                <a:cubicBezTo>
                  <a:pt x="129" y="18"/>
                  <a:pt x="129" y="17"/>
                  <a:pt x="129" y="18"/>
                </a:cubicBezTo>
                <a:cubicBezTo>
                  <a:pt x="129" y="18"/>
                  <a:pt x="129" y="22"/>
                  <a:pt x="129" y="21"/>
                </a:cubicBezTo>
                <a:cubicBezTo>
                  <a:pt x="129" y="19"/>
                  <a:pt x="130" y="19"/>
                  <a:pt x="130" y="20"/>
                </a:cubicBezTo>
                <a:cubicBezTo>
                  <a:pt x="131" y="19"/>
                  <a:pt x="130" y="18"/>
                  <a:pt x="131" y="18"/>
                </a:cubicBezTo>
                <a:cubicBezTo>
                  <a:pt x="130" y="20"/>
                  <a:pt x="131" y="18"/>
                  <a:pt x="131" y="18"/>
                </a:cubicBezTo>
                <a:cubicBezTo>
                  <a:pt x="131" y="18"/>
                  <a:pt x="131" y="19"/>
                  <a:pt x="131" y="20"/>
                </a:cubicBezTo>
                <a:cubicBezTo>
                  <a:pt x="132" y="18"/>
                  <a:pt x="132" y="20"/>
                  <a:pt x="132" y="20"/>
                </a:cubicBezTo>
                <a:cubicBezTo>
                  <a:pt x="133" y="17"/>
                  <a:pt x="133" y="20"/>
                  <a:pt x="134" y="18"/>
                </a:cubicBezTo>
                <a:cubicBezTo>
                  <a:pt x="133" y="18"/>
                  <a:pt x="134" y="17"/>
                  <a:pt x="134" y="17"/>
                </a:cubicBezTo>
                <a:cubicBezTo>
                  <a:pt x="134" y="18"/>
                  <a:pt x="133" y="21"/>
                  <a:pt x="134" y="22"/>
                </a:cubicBezTo>
                <a:cubicBezTo>
                  <a:pt x="134" y="21"/>
                  <a:pt x="134" y="21"/>
                  <a:pt x="135" y="21"/>
                </a:cubicBezTo>
                <a:cubicBezTo>
                  <a:pt x="135" y="22"/>
                  <a:pt x="134" y="22"/>
                  <a:pt x="134" y="23"/>
                </a:cubicBezTo>
                <a:cubicBezTo>
                  <a:pt x="135" y="23"/>
                  <a:pt x="136" y="23"/>
                  <a:pt x="137" y="22"/>
                </a:cubicBezTo>
                <a:cubicBezTo>
                  <a:pt x="137" y="23"/>
                  <a:pt x="138" y="24"/>
                  <a:pt x="139" y="24"/>
                </a:cubicBezTo>
                <a:cubicBezTo>
                  <a:pt x="140" y="21"/>
                  <a:pt x="142" y="27"/>
                  <a:pt x="143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27"/>
                  <a:pt x="146" y="23"/>
                  <a:pt x="145" y="26"/>
                </a:cubicBezTo>
                <a:cubicBezTo>
                  <a:pt x="146" y="23"/>
                  <a:pt x="146" y="26"/>
                  <a:pt x="146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24"/>
                  <a:pt x="146" y="25"/>
                  <a:pt x="146" y="25"/>
                </a:cubicBezTo>
                <a:cubicBezTo>
                  <a:pt x="147" y="23"/>
                  <a:pt x="147" y="27"/>
                  <a:pt x="147" y="25"/>
                </a:cubicBezTo>
                <a:cubicBezTo>
                  <a:pt x="147" y="25"/>
                  <a:pt x="148" y="22"/>
                  <a:pt x="148" y="22"/>
                </a:cubicBezTo>
                <a:cubicBezTo>
                  <a:pt x="147" y="24"/>
                  <a:pt x="147" y="24"/>
                  <a:pt x="148" y="24"/>
                </a:cubicBezTo>
                <a:cubicBezTo>
                  <a:pt x="148" y="24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48" y="24"/>
                  <a:pt x="149" y="24"/>
                  <a:pt x="148" y="26"/>
                </a:cubicBezTo>
                <a:cubicBezTo>
                  <a:pt x="149" y="25"/>
                  <a:pt x="149" y="26"/>
                  <a:pt x="149" y="25"/>
                </a:cubicBezTo>
                <a:cubicBezTo>
                  <a:pt x="149" y="26"/>
                  <a:pt x="149" y="27"/>
                  <a:pt x="149" y="27"/>
                </a:cubicBezTo>
                <a:cubicBezTo>
                  <a:pt x="149" y="26"/>
                  <a:pt x="149" y="27"/>
                  <a:pt x="149" y="27"/>
                </a:cubicBezTo>
                <a:cubicBezTo>
                  <a:pt x="150" y="24"/>
                  <a:pt x="150" y="24"/>
                  <a:pt x="151" y="23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24"/>
                  <a:pt x="152" y="23"/>
                  <a:pt x="151" y="24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0" y="25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1" y="26"/>
                  <a:pt x="151" y="28"/>
                  <a:pt x="151" y="26"/>
                </a:cubicBezTo>
                <a:cubicBezTo>
                  <a:pt x="152" y="25"/>
                  <a:pt x="151" y="28"/>
                  <a:pt x="151" y="28"/>
                </a:cubicBezTo>
                <a:cubicBezTo>
                  <a:pt x="152" y="27"/>
                  <a:pt x="153" y="24"/>
                  <a:pt x="153" y="24"/>
                </a:cubicBezTo>
                <a:cubicBezTo>
                  <a:pt x="153" y="25"/>
                  <a:pt x="154" y="25"/>
                  <a:pt x="154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26"/>
                  <a:pt x="155" y="26"/>
                  <a:pt x="155" y="27"/>
                </a:cubicBezTo>
                <a:cubicBezTo>
                  <a:pt x="154" y="26"/>
                  <a:pt x="153" y="29"/>
                  <a:pt x="153" y="26"/>
                </a:cubicBezTo>
                <a:cubicBezTo>
                  <a:pt x="153" y="28"/>
                  <a:pt x="152" y="27"/>
                  <a:pt x="152" y="28"/>
                </a:cubicBezTo>
                <a:cubicBezTo>
                  <a:pt x="152" y="28"/>
                  <a:pt x="152" y="28"/>
                  <a:pt x="152" y="29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3" y="29"/>
                  <a:pt x="153" y="28"/>
                  <a:pt x="154" y="27"/>
                </a:cubicBezTo>
                <a:cubicBezTo>
                  <a:pt x="153" y="30"/>
                  <a:pt x="156" y="28"/>
                  <a:pt x="156" y="29"/>
                </a:cubicBezTo>
                <a:cubicBezTo>
                  <a:pt x="155" y="28"/>
                  <a:pt x="157" y="27"/>
                  <a:pt x="157" y="26"/>
                </a:cubicBezTo>
                <a:cubicBezTo>
                  <a:pt x="156" y="28"/>
                  <a:pt x="156" y="25"/>
                  <a:pt x="156" y="25"/>
                </a:cubicBezTo>
                <a:cubicBezTo>
                  <a:pt x="160" y="25"/>
                  <a:pt x="163" y="27"/>
                  <a:pt x="168" y="27"/>
                </a:cubicBezTo>
                <a:cubicBezTo>
                  <a:pt x="169" y="30"/>
                  <a:pt x="168" y="33"/>
                  <a:pt x="169" y="34"/>
                </a:cubicBezTo>
                <a:cubicBezTo>
                  <a:pt x="173" y="32"/>
                  <a:pt x="174" y="34"/>
                  <a:pt x="177" y="32"/>
                </a:cubicBezTo>
                <a:cubicBezTo>
                  <a:pt x="177" y="33"/>
                  <a:pt x="176" y="34"/>
                  <a:pt x="177" y="34"/>
                </a:cubicBezTo>
                <a:cubicBezTo>
                  <a:pt x="177" y="33"/>
                  <a:pt x="177" y="34"/>
                  <a:pt x="177" y="34"/>
                </a:cubicBezTo>
                <a:cubicBezTo>
                  <a:pt x="177" y="31"/>
                  <a:pt x="179" y="35"/>
                  <a:pt x="179" y="34"/>
                </a:cubicBezTo>
                <a:cubicBezTo>
                  <a:pt x="179" y="33"/>
                  <a:pt x="179" y="33"/>
                  <a:pt x="179" y="32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9" y="34"/>
                  <a:pt x="179" y="32"/>
                  <a:pt x="180" y="32"/>
                </a:cubicBezTo>
                <a:cubicBezTo>
                  <a:pt x="180" y="33"/>
                  <a:pt x="180" y="34"/>
                  <a:pt x="180" y="34"/>
                </a:cubicBezTo>
                <a:cubicBezTo>
                  <a:pt x="181" y="31"/>
                  <a:pt x="180" y="32"/>
                  <a:pt x="180" y="31"/>
                </a:cubicBezTo>
                <a:cubicBezTo>
                  <a:pt x="180" y="31"/>
                  <a:pt x="181" y="30"/>
                  <a:pt x="182" y="29"/>
                </a:cubicBezTo>
                <a:cubicBezTo>
                  <a:pt x="181" y="30"/>
                  <a:pt x="181" y="30"/>
                  <a:pt x="181" y="31"/>
                </a:cubicBezTo>
                <a:cubicBezTo>
                  <a:pt x="182" y="31"/>
                  <a:pt x="182" y="29"/>
                  <a:pt x="182" y="29"/>
                </a:cubicBezTo>
                <a:cubicBezTo>
                  <a:pt x="182" y="31"/>
                  <a:pt x="183" y="31"/>
                  <a:pt x="183" y="31"/>
                </a:cubicBezTo>
                <a:cubicBezTo>
                  <a:pt x="183" y="31"/>
                  <a:pt x="183" y="33"/>
                  <a:pt x="182" y="34"/>
                </a:cubicBezTo>
                <a:cubicBezTo>
                  <a:pt x="183" y="34"/>
                  <a:pt x="183" y="36"/>
                  <a:pt x="183" y="35"/>
                </a:cubicBezTo>
                <a:cubicBezTo>
                  <a:pt x="183" y="34"/>
                  <a:pt x="183" y="32"/>
                  <a:pt x="184" y="30"/>
                </a:cubicBezTo>
                <a:cubicBezTo>
                  <a:pt x="184" y="32"/>
                  <a:pt x="184" y="31"/>
                  <a:pt x="183" y="33"/>
                </a:cubicBezTo>
                <a:cubicBezTo>
                  <a:pt x="184" y="34"/>
                  <a:pt x="184" y="34"/>
                  <a:pt x="184" y="36"/>
                </a:cubicBezTo>
                <a:cubicBezTo>
                  <a:pt x="185" y="32"/>
                  <a:pt x="185" y="35"/>
                  <a:pt x="186" y="34"/>
                </a:cubicBezTo>
                <a:cubicBezTo>
                  <a:pt x="185" y="34"/>
                  <a:pt x="185" y="32"/>
                  <a:pt x="186" y="31"/>
                </a:cubicBezTo>
                <a:cubicBezTo>
                  <a:pt x="185" y="34"/>
                  <a:pt x="186" y="34"/>
                  <a:pt x="186" y="34"/>
                </a:cubicBezTo>
                <a:cubicBezTo>
                  <a:pt x="186" y="36"/>
                  <a:pt x="186" y="36"/>
                  <a:pt x="186" y="38"/>
                </a:cubicBezTo>
                <a:cubicBezTo>
                  <a:pt x="186" y="38"/>
                  <a:pt x="187" y="39"/>
                  <a:pt x="187" y="37"/>
                </a:cubicBezTo>
                <a:cubicBezTo>
                  <a:pt x="187" y="36"/>
                  <a:pt x="186" y="37"/>
                  <a:pt x="186" y="36"/>
                </a:cubicBezTo>
                <a:cubicBezTo>
                  <a:pt x="187" y="35"/>
                  <a:pt x="188" y="37"/>
                  <a:pt x="187" y="38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35"/>
                  <a:pt x="189" y="39"/>
                  <a:pt x="190" y="36"/>
                </a:cubicBezTo>
                <a:cubicBezTo>
                  <a:pt x="190" y="39"/>
                  <a:pt x="190" y="36"/>
                  <a:pt x="190" y="36"/>
                </a:cubicBezTo>
                <a:cubicBezTo>
                  <a:pt x="190" y="37"/>
                  <a:pt x="191" y="38"/>
                  <a:pt x="190" y="39"/>
                </a:cubicBezTo>
                <a:cubicBezTo>
                  <a:pt x="191" y="38"/>
                  <a:pt x="192" y="39"/>
                  <a:pt x="192" y="37"/>
                </a:cubicBezTo>
                <a:cubicBezTo>
                  <a:pt x="192" y="36"/>
                  <a:pt x="191" y="38"/>
                  <a:pt x="191" y="36"/>
                </a:cubicBezTo>
                <a:cubicBezTo>
                  <a:pt x="191" y="35"/>
                  <a:pt x="192" y="36"/>
                  <a:pt x="192" y="36"/>
                </a:cubicBezTo>
                <a:cubicBezTo>
                  <a:pt x="192" y="37"/>
                  <a:pt x="191" y="40"/>
                  <a:pt x="192" y="38"/>
                </a:cubicBezTo>
                <a:cubicBezTo>
                  <a:pt x="193" y="38"/>
                  <a:pt x="192" y="35"/>
                  <a:pt x="193" y="35"/>
                </a:cubicBezTo>
                <a:cubicBezTo>
                  <a:pt x="193" y="36"/>
                  <a:pt x="193" y="36"/>
                  <a:pt x="193" y="37"/>
                </a:cubicBezTo>
                <a:cubicBezTo>
                  <a:pt x="193" y="37"/>
                  <a:pt x="192" y="37"/>
                  <a:pt x="192" y="38"/>
                </a:cubicBezTo>
                <a:cubicBezTo>
                  <a:pt x="194" y="38"/>
                  <a:pt x="195" y="36"/>
                  <a:pt x="195" y="38"/>
                </a:cubicBezTo>
                <a:cubicBezTo>
                  <a:pt x="195" y="37"/>
                  <a:pt x="195" y="34"/>
                  <a:pt x="196" y="34"/>
                </a:cubicBezTo>
                <a:cubicBezTo>
                  <a:pt x="196" y="34"/>
                  <a:pt x="196" y="34"/>
                  <a:pt x="196" y="35"/>
                </a:cubicBezTo>
                <a:cubicBezTo>
                  <a:pt x="196" y="37"/>
                  <a:pt x="196" y="34"/>
                  <a:pt x="195" y="36"/>
                </a:cubicBezTo>
                <a:cubicBezTo>
                  <a:pt x="196" y="36"/>
                  <a:pt x="195" y="36"/>
                  <a:pt x="195" y="37"/>
                </a:cubicBezTo>
                <a:cubicBezTo>
                  <a:pt x="196" y="36"/>
                  <a:pt x="196" y="37"/>
                  <a:pt x="196" y="38"/>
                </a:cubicBezTo>
                <a:cubicBezTo>
                  <a:pt x="196" y="37"/>
                  <a:pt x="197" y="36"/>
                  <a:pt x="197" y="36"/>
                </a:cubicBezTo>
                <a:cubicBezTo>
                  <a:pt x="197" y="37"/>
                  <a:pt x="197" y="37"/>
                  <a:pt x="196" y="38"/>
                </a:cubicBezTo>
                <a:cubicBezTo>
                  <a:pt x="198" y="38"/>
                  <a:pt x="199" y="37"/>
                  <a:pt x="198" y="39"/>
                </a:cubicBezTo>
                <a:cubicBezTo>
                  <a:pt x="200" y="36"/>
                  <a:pt x="201" y="39"/>
                  <a:pt x="202" y="36"/>
                </a:cubicBezTo>
                <a:cubicBezTo>
                  <a:pt x="202" y="36"/>
                  <a:pt x="201" y="36"/>
                  <a:pt x="202" y="35"/>
                </a:cubicBezTo>
                <a:cubicBezTo>
                  <a:pt x="202" y="34"/>
                  <a:pt x="202" y="33"/>
                  <a:pt x="202" y="33"/>
                </a:cubicBezTo>
                <a:cubicBezTo>
                  <a:pt x="203" y="34"/>
                  <a:pt x="202" y="36"/>
                  <a:pt x="202" y="36"/>
                </a:cubicBezTo>
                <a:cubicBezTo>
                  <a:pt x="203" y="34"/>
                  <a:pt x="203" y="36"/>
                  <a:pt x="203" y="37"/>
                </a:cubicBezTo>
                <a:cubicBezTo>
                  <a:pt x="204" y="36"/>
                  <a:pt x="205" y="36"/>
                  <a:pt x="205" y="34"/>
                </a:cubicBezTo>
                <a:cubicBezTo>
                  <a:pt x="206" y="37"/>
                  <a:pt x="208" y="35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9" y="41"/>
                  <a:pt x="209" y="40"/>
                  <a:pt x="209" y="40"/>
                </a:cubicBezTo>
                <a:cubicBezTo>
                  <a:pt x="210" y="40"/>
                  <a:pt x="210" y="40"/>
                  <a:pt x="211" y="39"/>
                </a:cubicBezTo>
                <a:cubicBezTo>
                  <a:pt x="211" y="39"/>
                  <a:pt x="212" y="38"/>
                  <a:pt x="213" y="39"/>
                </a:cubicBezTo>
                <a:cubicBezTo>
                  <a:pt x="213" y="37"/>
                  <a:pt x="213" y="39"/>
                  <a:pt x="213" y="39"/>
                </a:cubicBezTo>
                <a:cubicBezTo>
                  <a:pt x="213" y="38"/>
                  <a:pt x="214" y="38"/>
                  <a:pt x="214" y="37"/>
                </a:cubicBezTo>
                <a:cubicBezTo>
                  <a:pt x="214" y="38"/>
                  <a:pt x="214" y="39"/>
                  <a:pt x="215" y="39"/>
                </a:cubicBezTo>
                <a:cubicBezTo>
                  <a:pt x="215" y="38"/>
                  <a:pt x="219" y="37"/>
                  <a:pt x="219" y="38"/>
                </a:cubicBezTo>
                <a:cubicBezTo>
                  <a:pt x="219" y="38"/>
                  <a:pt x="219" y="37"/>
                  <a:pt x="219" y="37"/>
                </a:cubicBezTo>
                <a:cubicBezTo>
                  <a:pt x="220" y="39"/>
                  <a:pt x="222" y="34"/>
                  <a:pt x="223" y="38"/>
                </a:cubicBezTo>
                <a:cubicBezTo>
                  <a:pt x="224" y="35"/>
                  <a:pt x="224" y="34"/>
                  <a:pt x="225" y="34"/>
                </a:cubicBezTo>
                <a:cubicBezTo>
                  <a:pt x="225" y="36"/>
                  <a:pt x="226" y="34"/>
                  <a:pt x="225" y="37"/>
                </a:cubicBezTo>
                <a:cubicBezTo>
                  <a:pt x="226" y="36"/>
                  <a:pt x="227" y="37"/>
                  <a:pt x="227" y="36"/>
                </a:cubicBezTo>
                <a:cubicBezTo>
                  <a:pt x="227" y="37"/>
                  <a:pt x="228" y="37"/>
                  <a:pt x="228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7" y="38"/>
                  <a:pt x="227" y="38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8"/>
                  <a:pt x="227" y="39"/>
                  <a:pt x="227" y="39"/>
                </a:cubicBezTo>
                <a:cubicBezTo>
                  <a:pt x="227" y="38"/>
                  <a:pt x="227" y="39"/>
                  <a:pt x="227" y="39"/>
                </a:cubicBezTo>
                <a:cubicBezTo>
                  <a:pt x="227" y="39"/>
                  <a:pt x="227" y="40"/>
                  <a:pt x="227" y="40"/>
                </a:cubicBezTo>
                <a:cubicBezTo>
                  <a:pt x="227" y="40"/>
                  <a:pt x="227" y="40"/>
                  <a:pt x="226" y="40"/>
                </a:cubicBezTo>
                <a:cubicBezTo>
                  <a:pt x="225" y="42"/>
                  <a:pt x="225" y="42"/>
                  <a:pt x="224" y="43"/>
                </a:cubicBezTo>
                <a:cubicBezTo>
                  <a:pt x="224" y="43"/>
                  <a:pt x="225" y="42"/>
                  <a:pt x="225" y="42"/>
                </a:cubicBezTo>
                <a:cubicBezTo>
                  <a:pt x="224" y="43"/>
                  <a:pt x="224" y="43"/>
                  <a:pt x="223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4"/>
                  <a:pt x="224" y="44"/>
                  <a:pt x="223" y="44"/>
                </a:cubicBezTo>
                <a:cubicBezTo>
                  <a:pt x="224" y="44"/>
                  <a:pt x="224" y="43"/>
                  <a:pt x="225" y="43"/>
                </a:cubicBezTo>
                <a:cubicBezTo>
                  <a:pt x="224" y="44"/>
                  <a:pt x="224" y="44"/>
                  <a:pt x="223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3" y="44"/>
                  <a:pt x="224" y="44"/>
                  <a:pt x="225" y="44"/>
                </a:cubicBezTo>
                <a:cubicBezTo>
                  <a:pt x="225" y="44"/>
                  <a:pt x="224" y="44"/>
                  <a:pt x="225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2" y="46"/>
                  <a:pt x="221" y="47"/>
                  <a:pt x="224" y="48"/>
                </a:cubicBezTo>
                <a:cubicBezTo>
                  <a:pt x="222" y="48"/>
                  <a:pt x="223" y="49"/>
                  <a:pt x="225" y="50"/>
                </a:cubicBezTo>
                <a:cubicBezTo>
                  <a:pt x="224" y="51"/>
                  <a:pt x="225" y="53"/>
                  <a:pt x="223" y="53"/>
                </a:cubicBezTo>
                <a:cubicBezTo>
                  <a:pt x="224" y="53"/>
                  <a:pt x="224" y="53"/>
                  <a:pt x="224" y="53"/>
                </a:cubicBezTo>
                <a:cubicBezTo>
                  <a:pt x="222" y="53"/>
                  <a:pt x="224" y="54"/>
                  <a:pt x="222" y="54"/>
                </a:cubicBezTo>
                <a:cubicBezTo>
                  <a:pt x="222" y="54"/>
                  <a:pt x="223" y="54"/>
                  <a:pt x="222" y="54"/>
                </a:cubicBezTo>
                <a:cubicBezTo>
                  <a:pt x="221" y="54"/>
                  <a:pt x="220" y="54"/>
                  <a:pt x="222" y="54"/>
                </a:cubicBezTo>
                <a:cubicBezTo>
                  <a:pt x="221" y="55"/>
                  <a:pt x="221" y="55"/>
                  <a:pt x="222" y="56"/>
                </a:cubicBezTo>
                <a:cubicBezTo>
                  <a:pt x="221" y="56"/>
                  <a:pt x="221" y="56"/>
                  <a:pt x="220" y="56"/>
                </a:cubicBezTo>
                <a:cubicBezTo>
                  <a:pt x="220" y="56"/>
                  <a:pt x="221" y="56"/>
                  <a:pt x="221" y="56"/>
                </a:cubicBezTo>
                <a:cubicBezTo>
                  <a:pt x="219" y="56"/>
                  <a:pt x="221" y="57"/>
                  <a:pt x="219" y="57"/>
                </a:cubicBezTo>
                <a:cubicBezTo>
                  <a:pt x="220" y="57"/>
                  <a:pt x="221" y="57"/>
                  <a:pt x="221" y="57"/>
                </a:cubicBezTo>
                <a:cubicBezTo>
                  <a:pt x="221" y="57"/>
                  <a:pt x="219" y="57"/>
                  <a:pt x="219" y="57"/>
                </a:cubicBezTo>
                <a:cubicBezTo>
                  <a:pt x="222" y="59"/>
                  <a:pt x="216" y="60"/>
                  <a:pt x="221" y="61"/>
                </a:cubicBezTo>
                <a:cubicBezTo>
                  <a:pt x="217" y="61"/>
                  <a:pt x="223" y="65"/>
                  <a:pt x="217" y="64"/>
                </a:cubicBezTo>
                <a:cubicBezTo>
                  <a:pt x="221" y="65"/>
                  <a:pt x="216" y="65"/>
                  <a:pt x="220" y="66"/>
                </a:cubicBezTo>
                <a:cubicBezTo>
                  <a:pt x="220" y="66"/>
                  <a:pt x="217" y="66"/>
                  <a:pt x="219" y="66"/>
                </a:cubicBezTo>
                <a:cubicBezTo>
                  <a:pt x="218" y="66"/>
                  <a:pt x="216" y="65"/>
                  <a:pt x="217" y="66"/>
                </a:cubicBezTo>
                <a:cubicBezTo>
                  <a:pt x="217" y="66"/>
                  <a:pt x="219" y="66"/>
                  <a:pt x="219" y="66"/>
                </a:cubicBezTo>
                <a:cubicBezTo>
                  <a:pt x="218" y="66"/>
                  <a:pt x="219" y="67"/>
                  <a:pt x="219" y="67"/>
                </a:cubicBezTo>
                <a:cubicBezTo>
                  <a:pt x="217" y="66"/>
                  <a:pt x="219" y="67"/>
                  <a:pt x="217" y="67"/>
                </a:cubicBezTo>
                <a:cubicBezTo>
                  <a:pt x="218" y="67"/>
                  <a:pt x="219" y="67"/>
                  <a:pt x="219" y="67"/>
                </a:cubicBezTo>
                <a:cubicBezTo>
                  <a:pt x="219" y="68"/>
                  <a:pt x="217" y="67"/>
                  <a:pt x="219" y="68"/>
                </a:cubicBezTo>
                <a:cubicBezTo>
                  <a:pt x="216" y="68"/>
                  <a:pt x="216" y="68"/>
                  <a:pt x="219" y="69"/>
                </a:cubicBezTo>
                <a:cubicBezTo>
                  <a:pt x="218" y="69"/>
                  <a:pt x="216" y="69"/>
                  <a:pt x="216" y="69"/>
                </a:cubicBezTo>
                <a:cubicBezTo>
                  <a:pt x="218" y="70"/>
                  <a:pt x="215" y="69"/>
                  <a:pt x="215" y="69"/>
                </a:cubicBezTo>
                <a:cubicBezTo>
                  <a:pt x="216" y="70"/>
                  <a:pt x="216" y="70"/>
                  <a:pt x="217" y="70"/>
                </a:cubicBezTo>
                <a:cubicBezTo>
                  <a:pt x="216" y="70"/>
                  <a:pt x="217" y="70"/>
                  <a:pt x="218" y="71"/>
                </a:cubicBezTo>
                <a:cubicBezTo>
                  <a:pt x="217" y="70"/>
                  <a:pt x="216" y="70"/>
                  <a:pt x="215" y="70"/>
                </a:cubicBezTo>
                <a:cubicBezTo>
                  <a:pt x="214" y="70"/>
                  <a:pt x="219" y="71"/>
                  <a:pt x="216" y="70"/>
                </a:cubicBezTo>
                <a:cubicBezTo>
                  <a:pt x="215" y="70"/>
                  <a:pt x="217" y="71"/>
                  <a:pt x="216" y="71"/>
                </a:cubicBezTo>
                <a:cubicBezTo>
                  <a:pt x="218" y="71"/>
                  <a:pt x="219" y="72"/>
                  <a:pt x="220" y="72"/>
                </a:cubicBezTo>
                <a:cubicBezTo>
                  <a:pt x="219" y="72"/>
                  <a:pt x="219" y="72"/>
                  <a:pt x="219" y="72"/>
                </a:cubicBezTo>
                <a:cubicBezTo>
                  <a:pt x="217" y="71"/>
                  <a:pt x="217" y="71"/>
                  <a:pt x="216" y="71"/>
                </a:cubicBezTo>
                <a:cubicBezTo>
                  <a:pt x="216" y="71"/>
                  <a:pt x="217" y="72"/>
                  <a:pt x="217" y="72"/>
                </a:cubicBezTo>
                <a:cubicBezTo>
                  <a:pt x="215" y="71"/>
                  <a:pt x="215" y="71"/>
                  <a:pt x="214" y="71"/>
                </a:cubicBezTo>
                <a:cubicBezTo>
                  <a:pt x="215" y="72"/>
                  <a:pt x="217" y="72"/>
                  <a:pt x="217" y="72"/>
                </a:cubicBezTo>
                <a:cubicBezTo>
                  <a:pt x="217" y="72"/>
                  <a:pt x="217" y="72"/>
                  <a:pt x="215" y="72"/>
                </a:cubicBezTo>
                <a:cubicBezTo>
                  <a:pt x="216" y="72"/>
                  <a:pt x="215" y="72"/>
                  <a:pt x="217" y="73"/>
                </a:cubicBezTo>
                <a:cubicBezTo>
                  <a:pt x="214" y="72"/>
                  <a:pt x="217" y="73"/>
                  <a:pt x="215" y="73"/>
                </a:cubicBezTo>
                <a:cubicBezTo>
                  <a:pt x="217" y="74"/>
                  <a:pt x="213" y="73"/>
                  <a:pt x="216" y="74"/>
                </a:cubicBezTo>
                <a:cubicBezTo>
                  <a:pt x="215" y="74"/>
                  <a:pt x="215" y="73"/>
                  <a:pt x="214" y="74"/>
                </a:cubicBezTo>
                <a:cubicBezTo>
                  <a:pt x="215" y="74"/>
                  <a:pt x="216" y="74"/>
                  <a:pt x="216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8" y="75"/>
                  <a:pt x="213" y="74"/>
                  <a:pt x="213" y="75"/>
                </a:cubicBezTo>
                <a:cubicBezTo>
                  <a:pt x="214" y="75"/>
                  <a:pt x="216" y="75"/>
                  <a:pt x="215" y="75"/>
                </a:cubicBezTo>
                <a:cubicBezTo>
                  <a:pt x="213" y="75"/>
                  <a:pt x="214" y="75"/>
                  <a:pt x="215" y="76"/>
                </a:cubicBezTo>
                <a:cubicBezTo>
                  <a:pt x="214" y="75"/>
                  <a:pt x="214" y="76"/>
                  <a:pt x="213" y="76"/>
                </a:cubicBezTo>
                <a:cubicBezTo>
                  <a:pt x="216" y="77"/>
                  <a:pt x="213" y="77"/>
                  <a:pt x="216" y="79"/>
                </a:cubicBezTo>
                <a:cubicBezTo>
                  <a:pt x="215" y="78"/>
                  <a:pt x="214" y="78"/>
                  <a:pt x="214" y="78"/>
                </a:cubicBezTo>
                <a:cubicBezTo>
                  <a:pt x="214" y="78"/>
                  <a:pt x="213" y="78"/>
                  <a:pt x="215" y="79"/>
                </a:cubicBezTo>
                <a:cubicBezTo>
                  <a:pt x="212" y="78"/>
                  <a:pt x="217" y="81"/>
                  <a:pt x="214" y="80"/>
                </a:cubicBezTo>
                <a:cubicBezTo>
                  <a:pt x="213" y="80"/>
                  <a:pt x="217" y="81"/>
                  <a:pt x="216" y="81"/>
                </a:cubicBezTo>
                <a:cubicBezTo>
                  <a:pt x="216" y="80"/>
                  <a:pt x="215" y="80"/>
                  <a:pt x="215" y="80"/>
                </a:cubicBezTo>
                <a:cubicBezTo>
                  <a:pt x="214" y="81"/>
                  <a:pt x="216" y="82"/>
                  <a:pt x="213" y="82"/>
                </a:cubicBezTo>
                <a:cubicBezTo>
                  <a:pt x="215" y="83"/>
                  <a:pt x="214" y="83"/>
                  <a:pt x="216" y="84"/>
                </a:cubicBezTo>
                <a:cubicBezTo>
                  <a:pt x="214" y="84"/>
                  <a:pt x="214" y="84"/>
                  <a:pt x="214" y="84"/>
                </a:cubicBezTo>
                <a:cubicBezTo>
                  <a:pt x="215" y="85"/>
                  <a:pt x="216" y="85"/>
                  <a:pt x="218" y="85"/>
                </a:cubicBezTo>
                <a:cubicBezTo>
                  <a:pt x="215" y="85"/>
                  <a:pt x="215" y="85"/>
                  <a:pt x="214" y="84"/>
                </a:cubicBezTo>
                <a:cubicBezTo>
                  <a:pt x="214" y="85"/>
                  <a:pt x="213" y="84"/>
                  <a:pt x="213" y="84"/>
                </a:cubicBezTo>
                <a:cubicBezTo>
                  <a:pt x="213" y="84"/>
                  <a:pt x="213" y="83"/>
                  <a:pt x="213" y="83"/>
                </a:cubicBezTo>
                <a:cubicBezTo>
                  <a:pt x="212" y="85"/>
                  <a:pt x="213" y="81"/>
                  <a:pt x="213" y="82"/>
                </a:cubicBezTo>
                <a:cubicBezTo>
                  <a:pt x="212" y="82"/>
                  <a:pt x="212" y="81"/>
                  <a:pt x="211" y="81"/>
                </a:cubicBezTo>
                <a:cubicBezTo>
                  <a:pt x="211" y="82"/>
                  <a:pt x="211" y="83"/>
                  <a:pt x="211" y="83"/>
                </a:cubicBezTo>
                <a:cubicBezTo>
                  <a:pt x="211" y="82"/>
                  <a:pt x="211" y="82"/>
                  <a:pt x="211" y="81"/>
                </a:cubicBezTo>
                <a:cubicBezTo>
                  <a:pt x="210" y="82"/>
                  <a:pt x="209" y="82"/>
                  <a:pt x="209" y="83"/>
                </a:cubicBezTo>
                <a:cubicBezTo>
                  <a:pt x="209" y="80"/>
                  <a:pt x="207" y="81"/>
                  <a:pt x="207" y="83"/>
                </a:cubicBezTo>
                <a:cubicBezTo>
                  <a:pt x="206" y="83"/>
                  <a:pt x="207" y="82"/>
                  <a:pt x="206" y="83"/>
                </a:cubicBezTo>
                <a:cubicBezTo>
                  <a:pt x="207" y="81"/>
                  <a:pt x="207" y="81"/>
                  <a:pt x="207" y="81"/>
                </a:cubicBezTo>
                <a:cubicBezTo>
                  <a:pt x="206" y="81"/>
                  <a:pt x="205" y="80"/>
                  <a:pt x="205" y="80"/>
                </a:cubicBezTo>
                <a:cubicBezTo>
                  <a:pt x="204" y="79"/>
                  <a:pt x="203" y="79"/>
                  <a:pt x="202" y="79"/>
                </a:cubicBezTo>
                <a:cubicBezTo>
                  <a:pt x="200" y="78"/>
                  <a:pt x="198" y="78"/>
                  <a:pt x="197" y="80"/>
                </a:cubicBezTo>
                <a:cubicBezTo>
                  <a:pt x="197" y="79"/>
                  <a:pt x="197" y="78"/>
                  <a:pt x="196" y="78"/>
                </a:cubicBezTo>
                <a:cubicBezTo>
                  <a:pt x="195" y="79"/>
                  <a:pt x="194" y="79"/>
                  <a:pt x="193" y="80"/>
                </a:cubicBezTo>
                <a:cubicBezTo>
                  <a:pt x="192" y="79"/>
                  <a:pt x="188" y="80"/>
                  <a:pt x="186" y="78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5" y="77"/>
                  <a:pt x="185" y="79"/>
                  <a:pt x="184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5" y="76"/>
                  <a:pt x="183" y="75"/>
                  <a:pt x="184" y="77"/>
                </a:cubicBezTo>
                <a:cubicBezTo>
                  <a:pt x="183" y="76"/>
                  <a:pt x="182" y="76"/>
                  <a:pt x="180" y="77"/>
                </a:cubicBezTo>
                <a:cubicBezTo>
                  <a:pt x="180" y="76"/>
                  <a:pt x="181" y="76"/>
                  <a:pt x="181" y="75"/>
                </a:cubicBezTo>
                <a:cubicBezTo>
                  <a:pt x="180" y="75"/>
                  <a:pt x="180" y="76"/>
                  <a:pt x="180" y="76"/>
                </a:cubicBezTo>
                <a:cubicBezTo>
                  <a:pt x="180" y="74"/>
                  <a:pt x="178" y="75"/>
                  <a:pt x="178" y="74"/>
                </a:cubicBezTo>
                <a:cubicBezTo>
                  <a:pt x="177" y="75"/>
                  <a:pt x="178" y="76"/>
                  <a:pt x="177" y="76"/>
                </a:cubicBezTo>
                <a:cubicBezTo>
                  <a:pt x="177" y="76"/>
                  <a:pt x="177" y="74"/>
                  <a:pt x="177" y="74"/>
                </a:cubicBezTo>
                <a:cubicBezTo>
                  <a:pt x="174" y="76"/>
                  <a:pt x="171" y="71"/>
                  <a:pt x="169" y="75"/>
                </a:cubicBezTo>
                <a:cubicBezTo>
                  <a:pt x="168" y="72"/>
                  <a:pt x="164" y="77"/>
                  <a:pt x="163" y="72"/>
                </a:cubicBezTo>
                <a:cubicBezTo>
                  <a:pt x="163" y="76"/>
                  <a:pt x="161" y="71"/>
                  <a:pt x="161" y="75"/>
                </a:cubicBezTo>
                <a:cubicBezTo>
                  <a:pt x="160" y="75"/>
                  <a:pt x="160" y="72"/>
                  <a:pt x="159" y="74"/>
                </a:cubicBezTo>
                <a:cubicBezTo>
                  <a:pt x="159" y="73"/>
                  <a:pt x="160" y="71"/>
                  <a:pt x="159" y="72"/>
                </a:cubicBezTo>
                <a:cubicBezTo>
                  <a:pt x="159" y="71"/>
                  <a:pt x="159" y="74"/>
                  <a:pt x="159" y="74"/>
                </a:cubicBezTo>
                <a:cubicBezTo>
                  <a:pt x="159" y="72"/>
                  <a:pt x="159" y="74"/>
                  <a:pt x="158" y="74"/>
                </a:cubicBezTo>
                <a:cubicBezTo>
                  <a:pt x="159" y="72"/>
                  <a:pt x="158" y="74"/>
                  <a:pt x="158" y="72"/>
                </a:cubicBezTo>
                <a:cubicBezTo>
                  <a:pt x="157" y="73"/>
                  <a:pt x="158" y="74"/>
                  <a:pt x="157" y="74"/>
                </a:cubicBezTo>
                <a:cubicBezTo>
                  <a:pt x="157" y="74"/>
                  <a:pt x="157" y="71"/>
                  <a:pt x="156" y="74"/>
                </a:cubicBezTo>
                <a:cubicBezTo>
                  <a:pt x="155" y="70"/>
                  <a:pt x="155" y="71"/>
                  <a:pt x="154" y="74"/>
                </a:cubicBezTo>
                <a:cubicBezTo>
                  <a:pt x="154" y="73"/>
                  <a:pt x="154" y="71"/>
                  <a:pt x="154" y="71"/>
                </a:cubicBezTo>
                <a:cubicBezTo>
                  <a:pt x="153" y="73"/>
                  <a:pt x="153" y="70"/>
                  <a:pt x="152" y="70"/>
                </a:cubicBezTo>
                <a:cubicBezTo>
                  <a:pt x="152" y="71"/>
                  <a:pt x="152" y="71"/>
                  <a:pt x="152" y="72"/>
                </a:cubicBezTo>
                <a:cubicBezTo>
                  <a:pt x="152" y="71"/>
                  <a:pt x="151" y="72"/>
                  <a:pt x="151" y="73"/>
                </a:cubicBezTo>
                <a:cubicBezTo>
                  <a:pt x="151" y="71"/>
                  <a:pt x="151" y="71"/>
                  <a:pt x="151" y="70"/>
                </a:cubicBezTo>
                <a:cubicBezTo>
                  <a:pt x="151" y="69"/>
                  <a:pt x="150" y="74"/>
                  <a:pt x="151" y="71"/>
                </a:cubicBezTo>
                <a:cubicBezTo>
                  <a:pt x="150" y="70"/>
                  <a:pt x="150" y="72"/>
                  <a:pt x="150" y="71"/>
                </a:cubicBezTo>
                <a:cubicBezTo>
                  <a:pt x="149" y="73"/>
                  <a:pt x="149" y="74"/>
                  <a:pt x="149" y="75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2"/>
                  <a:pt x="149" y="71"/>
                  <a:pt x="149" y="70"/>
                </a:cubicBezTo>
                <a:cubicBezTo>
                  <a:pt x="149" y="71"/>
                  <a:pt x="149" y="72"/>
                  <a:pt x="149" y="72"/>
                </a:cubicBezTo>
                <a:cubicBezTo>
                  <a:pt x="149" y="70"/>
                  <a:pt x="149" y="70"/>
                  <a:pt x="148" y="69"/>
                </a:cubicBezTo>
                <a:cubicBezTo>
                  <a:pt x="148" y="70"/>
                  <a:pt x="148" y="72"/>
                  <a:pt x="148" y="72"/>
                </a:cubicBezTo>
                <a:cubicBezTo>
                  <a:pt x="148" y="71"/>
                  <a:pt x="147" y="71"/>
                  <a:pt x="148" y="70"/>
                </a:cubicBezTo>
                <a:cubicBezTo>
                  <a:pt x="147" y="71"/>
                  <a:pt x="147" y="70"/>
                  <a:pt x="146" y="71"/>
                </a:cubicBezTo>
                <a:cubicBezTo>
                  <a:pt x="146" y="69"/>
                  <a:pt x="145" y="71"/>
                  <a:pt x="145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4" y="70"/>
                  <a:pt x="144" y="71"/>
                </a:cubicBezTo>
                <a:cubicBezTo>
                  <a:pt x="144" y="70"/>
                  <a:pt x="145" y="69"/>
                  <a:pt x="144" y="69"/>
                </a:cubicBezTo>
                <a:cubicBezTo>
                  <a:pt x="144" y="69"/>
                  <a:pt x="144" y="70"/>
                  <a:pt x="144" y="70"/>
                </a:cubicBezTo>
                <a:cubicBezTo>
                  <a:pt x="144" y="69"/>
                  <a:pt x="144" y="69"/>
                  <a:pt x="144" y="68"/>
                </a:cubicBezTo>
                <a:cubicBezTo>
                  <a:pt x="144" y="69"/>
                  <a:pt x="144" y="69"/>
                  <a:pt x="144" y="68"/>
                </a:cubicBezTo>
                <a:cubicBezTo>
                  <a:pt x="142" y="72"/>
                  <a:pt x="143" y="68"/>
                  <a:pt x="142" y="68"/>
                </a:cubicBezTo>
                <a:cubicBezTo>
                  <a:pt x="142" y="69"/>
                  <a:pt x="141" y="70"/>
                  <a:pt x="141" y="70"/>
                </a:cubicBezTo>
                <a:cubicBezTo>
                  <a:pt x="142" y="68"/>
                  <a:pt x="141" y="69"/>
                  <a:pt x="141" y="70"/>
                </a:cubicBezTo>
                <a:cubicBezTo>
                  <a:pt x="141" y="69"/>
                  <a:pt x="140" y="69"/>
                  <a:pt x="140" y="68"/>
                </a:cubicBezTo>
                <a:cubicBezTo>
                  <a:pt x="138" y="70"/>
                  <a:pt x="137" y="67"/>
                  <a:pt x="135" y="70"/>
                </a:cubicBezTo>
                <a:cubicBezTo>
                  <a:pt x="135" y="69"/>
                  <a:pt x="136" y="69"/>
                  <a:pt x="136" y="68"/>
                </a:cubicBezTo>
                <a:cubicBezTo>
                  <a:pt x="135" y="68"/>
                  <a:pt x="135" y="68"/>
                  <a:pt x="134" y="70"/>
                </a:cubicBezTo>
                <a:cubicBezTo>
                  <a:pt x="135" y="66"/>
                  <a:pt x="132" y="71"/>
                  <a:pt x="133" y="68"/>
                </a:cubicBezTo>
                <a:cubicBezTo>
                  <a:pt x="132" y="67"/>
                  <a:pt x="132" y="71"/>
                  <a:pt x="132" y="71"/>
                </a:cubicBezTo>
                <a:cubicBezTo>
                  <a:pt x="132" y="70"/>
                  <a:pt x="132" y="69"/>
                  <a:pt x="132" y="69"/>
                </a:cubicBezTo>
                <a:cubicBezTo>
                  <a:pt x="130" y="68"/>
                  <a:pt x="129" y="70"/>
                  <a:pt x="128" y="67"/>
                </a:cubicBezTo>
                <a:cubicBezTo>
                  <a:pt x="127" y="69"/>
                  <a:pt x="126" y="68"/>
                  <a:pt x="125" y="69"/>
                </a:cubicBezTo>
                <a:cubicBezTo>
                  <a:pt x="126" y="68"/>
                  <a:pt x="125" y="68"/>
                  <a:pt x="125" y="67"/>
                </a:cubicBezTo>
                <a:cubicBezTo>
                  <a:pt x="124" y="69"/>
                  <a:pt x="124" y="70"/>
                  <a:pt x="123" y="72"/>
                </a:cubicBezTo>
                <a:cubicBezTo>
                  <a:pt x="124" y="69"/>
                  <a:pt x="124" y="69"/>
                  <a:pt x="125" y="67"/>
                </a:cubicBezTo>
                <a:cubicBezTo>
                  <a:pt x="123" y="67"/>
                  <a:pt x="124" y="67"/>
                  <a:pt x="123" y="66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2" y="67"/>
                  <a:pt x="123" y="68"/>
                  <a:pt x="122" y="68"/>
                </a:cubicBezTo>
                <a:cubicBezTo>
                  <a:pt x="123" y="66"/>
                  <a:pt x="121" y="70"/>
                  <a:pt x="122" y="67"/>
                </a:cubicBezTo>
                <a:cubicBezTo>
                  <a:pt x="122" y="67"/>
                  <a:pt x="122" y="66"/>
                  <a:pt x="122" y="66"/>
                </a:cubicBezTo>
                <a:cubicBezTo>
                  <a:pt x="122" y="67"/>
                  <a:pt x="122" y="66"/>
                  <a:pt x="122" y="66"/>
                </a:cubicBezTo>
                <a:cubicBezTo>
                  <a:pt x="121" y="67"/>
                  <a:pt x="122" y="68"/>
                  <a:pt x="121" y="68"/>
                </a:cubicBezTo>
                <a:cubicBezTo>
                  <a:pt x="121" y="67"/>
                  <a:pt x="121" y="68"/>
                  <a:pt x="122" y="66"/>
                </a:cubicBezTo>
                <a:cubicBezTo>
                  <a:pt x="121" y="65"/>
                  <a:pt x="120" y="66"/>
                  <a:pt x="120" y="68"/>
                </a:cubicBezTo>
                <a:cubicBezTo>
                  <a:pt x="120" y="67"/>
                  <a:pt x="120" y="66"/>
                  <a:pt x="120" y="66"/>
                </a:cubicBezTo>
                <a:cubicBezTo>
                  <a:pt x="120" y="65"/>
                  <a:pt x="117" y="68"/>
                  <a:pt x="118" y="65"/>
                </a:cubicBezTo>
                <a:cubicBezTo>
                  <a:pt x="117" y="65"/>
                  <a:pt x="117" y="67"/>
                  <a:pt x="117" y="67"/>
                </a:cubicBezTo>
                <a:cubicBezTo>
                  <a:pt x="117" y="66"/>
                  <a:pt x="115" y="64"/>
                  <a:pt x="115" y="67"/>
                </a:cubicBezTo>
                <a:cubicBezTo>
                  <a:pt x="114" y="68"/>
                  <a:pt x="115" y="64"/>
                  <a:pt x="114" y="66"/>
                </a:cubicBezTo>
                <a:cubicBezTo>
                  <a:pt x="114" y="66"/>
                  <a:pt x="113" y="67"/>
                  <a:pt x="114" y="68"/>
                </a:cubicBezTo>
                <a:cubicBezTo>
                  <a:pt x="113" y="68"/>
                  <a:pt x="113" y="70"/>
                  <a:pt x="113" y="68"/>
                </a:cubicBezTo>
                <a:cubicBezTo>
                  <a:pt x="114" y="68"/>
                  <a:pt x="113" y="66"/>
                  <a:pt x="114" y="65"/>
                </a:cubicBezTo>
                <a:cubicBezTo>
                  <a:pt x="113" y="66"/>
                  <a:pt x="112" y="65"/>
                  <a:pt x="112" y="67"/>
                </a:cubicBezTo>
                <a:cubicBezTo>
                  <a:pt x="111" y="66"/>
                  <a:pt x="111" y="65"/>
                  <a:pt x="110" y="64"/>
                </a:cubicBezTo>
                <a:cubicBezTo>
                  <a:pt x="110" y="65"/>
                  <a:pt x="110" y="65"/>
                  <a:pt x="110" y="66"/>
                </a:cubicBezTo>
                <a:cubicBezTo>
                  <a:pt x="109" y="66"/>
                  <a:pt x="110" y="64"/>
                  <a:pt x="110" y="64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8" y="66"/>
                  <a:pt x="109" y="63"/>
                  <a:pt x="109" y="65"/>
                </a:cubicBezTo>
                <a:cubicBezTo>
                  <a:pt x="108" y="65"/>
                  <a:pt x="108" y="62"/>
                  <a:pt x="107" y="64"/>
                </a:cubicBezTo>
                <a:cubicBezTo>
                  <a:pt x="106" y="62"/>
                  <a:pt x="104" y="63"/>
                  <a:pt x="103" y="64"/>
                </a:cubicBezTo>
                <a:cubicBezTo>
                  <a:pt x="103" y="63"/>
                  <a:pt x="103" y="63"/>
                  <a:pt x="103" y="62"/>
                </a:cubicBezTo>
                <a:cubicBezTo>
                  <a:pt x="102" y="63"/>
                  <a:pt x="102" y="63"/>
                  <a:pt x="102" y="64"/>
                </a:cubicBezTo>
                <a:cubicBezTo>
                  <a:pt x="102" y="63"/>
                  <a:pt x="102" y="63"/>
                  <a:pt x="102" y="62"/>
                </a:cubicBezTo>
                <a:cubicBezTo>
                  <a:pt x="102" y="62"/>
                  <a:pt x="101" y="62"/>
                  <a:pt x="101" y="64"/>
                </a:cubicBezTo>
                <a:cubicBezTo>
                  <a:pt x="101" y="62"/>
                  <a:pt x="100" y="64"/>
                  <a:pt x="99" y="64"/>
                </a:cubicBezTo>
                <a:cubicBezTo>
                  <a:pt x="99" y="61"/>
                  <a:pt x="98" y="63"/>
                  <a:pt x="97" y="64"/>
                </a:cubicBezTo>
                <a:cubicBezTo>
                  <a:pt x="98" y="61"/>
                  <a:pt x="97" y="64"/>
                  <a:pt x="97" y="62"/>
                </a:cubicBezTo>
                <a:cubicBezTo>
                  <a:pt x="96" y="64"/>
                  <a:pt x="96" y="61"/>
                  <a:pt x="96" y="61"/>
                </a:cubicBezTo>
                <a:cubicBezTo>
                  <a:pt x="95" y="62"/>
                  <a:pt x="94" y="64"/>
                  <a:pt x="95" y="61"/>
                </a:cubicBezTo>
                <a:cubicBezTo>
                  <a:pt x="94" y="61"/>
                  <a:pt x="93" y="60"/>
                  <a:pt x="92" y="63"/>
                </a:cubicBezTo>
                <a:cubicBezTo>
                  <a:pt x="93" y="59"/>
                  <a:pt x="91" y="63"/>
                  <a:pt x="91" y="61"/>
                </a:cubicBezTo>
                <a:cubicBezTo>
                  <a:pt x="90" y="63"/>
                  <a:pt x="90" y="62"/>
                  <a:pt x="89" y="61"/>
                </a:cubicBezTo>
                <a:cubicBezTo>
                  <a:pt x="88" y="62"/>
                  <a:pt x="88" y="63"/>
                  <a:pt x="88" y="63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1"/>
                  <a:pt x="87" y="61"/>
                  <a:pt x="86" y="61"/>
                </a:cubicBezTo>
                <a:cubicBezTo>
                  <a:pt x="86" y="61"/>
                  <a:pt x="86" y="61"/>
                  <a:pt x="84" y="61"/>
                </a:cubicBezTo>
                <a:cubicBezTo>
                  <a:pt x="85" y="61"/>
                  <a:pt x="85" y="61"/>
                  <a:pt x="85" y="60"/>
                </a:cubicBezTo>
                <a:cubicBezTo>
                  <a:pt x="86" y="61"/>
                  <a:pt x="87" y="61"/>
                  <a:pt x="87" y="61"/>
                </a:cubicBezTo>
                <a:cubicBezTo>
                  <a:pt x="85" y="60"/>
                  <a:pt x="88" y="61"/>
                  <a:pt x="87" y="61"/>
                </a:cubicBezTo>
                <a:cubicBezTo>
                  <a:pt x="87" y="61"/>
                  <a:pt x="84" y="60"/>
                  <a:pt x="84" y="60"/>
                </a:cubicBezTo>
                <a:cubicBezTo>
                  <a:pt x="88" y="61"/>
                  <a:pt x="84" y="60"/>
                  <a:pt x="84" y="59"/>
                </a:cubicBezTo>
                <a:cubicBezTo>
                  <a:pt x="86" y="60"/>
                  <a:pt x="86" y="60"/>
                  <a:pt x="87" y="60"/>
                </a:cubicBezTo>
                <a:cubicBezTo>
                  <a:pt x="86" y="60"/>
                  <a:pt x="88" y="60"/>
                  <a:pt x="87" y="60"/>
                </a:cubicBezTo>
                <a:cubicBezTo>
                  <a:pt x="88" y="60"/>
                  <a:pt x="88" y="61"/>
                  <a:pt x="89" y="60"/>
                </a:cubicBezTo>
                <a:cubicBezTo>
                  <a:pt x="88" y="60"/>
                  <a:pt x="88" y="60"/>
                  <a:pt x="89" y="60"/>
                </a:cubicBezTo>
                <a:cubicBezTo>
                  <a:pt x="86" y="59"/>
                  <a:pt x="86" y="59"/>
                  <a:pt x="85" y="58"/>
                </a:cubicBezTo>
                <a:cubicBezTo>
                  <a:pt x="85" y="58"/>
                  <a:pt x="86" y="59"/>
                  <a:pt x="86" y="58"/>
                </a:cubicBezTo>
                <a:cubicBezTo>
                  <a:pt x="86" y="58"/>
                  <a:pt x="85" y="58"/>
                  <a:pt x="86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6" y="59"/>
                  <a:pt x="88" y="60"/>
                </a:cubicBezTo>
                <a:cubicBezTo>
                  <a:pt x="88" y="59"/>
                  <a:pt x="88" y="60"/>
                  <a:pt x="89" y="60"/>
                </a:cubicBezTo>
                <a:cubicBezTo>
                  <a:pt x="88" y="59"/>
                  <a:pt x="90" y="60"/>
                  <a:pt x="88" y="59"/>
                </a:cubicBezTo>
                <a:cubicBezTo>
                  <a:pt x="87" y="58"/>
                  <a:pt x="90" y="60"/>
                  <a:pt x="90" y="59"/>
                </a:cubicBezTo>
                <a:cubicBezTo>
                  <a:pt x="89" y="59"/>
                  <a:pt x="86" y="58"/>
                  <a:pt x="86" y="57"/>
                </a:cubicBezTo>
                <a:cubicBezTo>
                  <a:pt x="87" y="58"/>
                  <a:pt x="87" y="57"/>
                  <a:pt x="86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7" y="58"/>
                  <a:pt x="87" y="57"/>
                  <a:pt x="89" y="58"/>
                </a:cubicBezTo>
                <a:cubicBezTo>
                  <a:pt x="88" y="58"/>
                  <a:pt x="91" y="59"/>
                  <a:pt x="87" y="58"/>
                </a:cubicBezTo>
                <a:cubicBezTo>
                  <a:pt x="89" y="59"/>
                  <a:pt x="89" y="59"/>
                  <a:pt x="90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1" y="60"/>
                  <a:pt x="90" y="60"/>
                  <a:pt x="91" y="60"/>
                </a:cubicBezTo>
                <a:cubicBezTo>
                  <a:pt x="91" y="59"/>
                  <a:pt x="90" y="59"/>
                  <a:pt x="89" y="58"/>
                </a:cubicBezTo>
                <a:cubicBezTo>
                  <a:pt x="92" y="59"/>
                  <a:pt x="90" y="57"/>
                  <a:pt x="91" y="57"/>
                </a:cubicBezTo>
                <a:cubicBezTo>
                  <a:pt x="89" y="57"/>
                  <a:pt x="89" y="56"/>
                  <a:pt x="88" y="56"/>
                </a:cubicBezTo>
                <a:cubicBezTo>
                  <a:pt x="90" y="57"/>
                  <a:pt x="87" y="56"/>
                  <a:pt x="87" y="56"/>
                </a:cubicBezTo>
                <a:cubicBezTo>
                  <a:pt x="87" y="56"/>
                  <a:pt x="87" y="55"/>
                  <a:pt x="87" y="55"/>
                </a:cubicBezTo>
                <a:cubicBezTo>
                  <a:pt x="87" y="54"/>
                  <a:pt x="87" y="54"/>
                  <a:pt x="88" y="53"/>
                </a:cubicBezTo>
                <a:cubicBezTo>
                  <a:pt x="88" y="53"/>
                  <a:pt x="88" y="53"/>
                  <a:pt x="88" y="52"/>
                </a:cubicBezTo>
                <a:cubicBezTo>
                  <a:pt x="89" y="52"/>
                  <a:pt x="89" y="51"/>
                  <a:pt x="89" y="51"/>
                </a:cubicBezTo>
                <a:cubicBezTo>
                  <a:pt x="92" y="51"/>
                  <a:pt x="94" y="52"/>
                  <a:pt x="95" y="51"/>
                </a:cubicBezTo>
                <a:cubicBezTo>
                  <a:pt x="95" y="50"/>
                  <a:pt x="94" y="49"/>
                  <a:pt x="94" y="48"/>
                </a:cubicBezTo>
                <a:cubicBezTo>
                  <a:pt x="94" y="48"/>
                  <a:pt x="94" y="48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5" y="48"/>
                  <a:pt x="95" y="46"/>
                  <a:pt x="96" y="44"/>
                </a:cubicBezTo>
                <a:cubicBezTo>
                  <a:pt x="95" y="46"/>
                  <a:pt x="95" y="43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4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4"/>
                  <a:pt x="95" y="44"/>
                  <a:pt x="95" y="44"/>
                </a:cubicBezTo>
                <a:cubicBezTo>
                  <a:pt x="93" y="44"/>
                  <a:pt x="98" y="44"/>
                  <a:pt x="95" y="44"/>
                </a:cubicBezTo>
                <a:cubicBezTo>
                  <a:pt x="94" y="44"/>
                  <a:pt x="94" y="44"/>
                  <a:pt x="93" y="44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5" y="43"/>
                  <a:pt x="95" y="43"/>
                </a:cubicBezTo>
                <a:cubicBezTo>
                  <a:pt x="97" y="43"/>
                  <a:pt x="99" y="43"/>
                  <a:pt x="101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3" y="44"/>
                  <a:pt x="104" y="45"/>
                  <a:pt x="105" y="46"/>
                </a:cubicBezTo>
                <a:cubicBezTo>
                  <a:pt x="105" y="43"/>
                  <a:pt x="105" y="46"/>
                  <a:pt x="106" y="44"/>
                </a:cubicBezTo>
                <a:cubicBezTo>
                  <a:pt x="106" y="45"/>
                  <a:pt x="106" y="46"/>
                  <a:pt x="106" y="47"/>
                </a:cubicBezTo>
                <a:cubicBezTo>
                  <a:pt x="106" y="47"/>
                  <a:pt x="106" y="46"/>
                  <a:pt x="106" y="47"/>
                </a:cubicBezTo>
                <a:cubicBezTo>
                  <a:pt x="107" y="47"/>
                  <a:pt x="106" y="48"/>
                  <a:pt x="107" y="50"/>
                </a:cubicBezTo>
                <a:cubicBezTo>
                  <a:pt x="107" y="49"/>
                  <a:pt x="107" y="49"/>
                  <a:pt x="107" y="47"/>
                </a:cubicBezTo>
                <a:cubicBezTo>
                  <a:pt x="107" y="48"/>
                  <a:pt x="107" y="47"/>
                  <a:pt x="107" y="47"/>
                </a:cubicBezTo>
                <a:cubicBezTo>
                  <a:pt x="107" y="48"/>
                  <a:pt x="108" y="48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7"/>
                  <a:pt x="109" y="47"/>
                  <a:pt x="109" y="48"/>
                </a:cubicBezTo>
                <a:cubicBezTo>
                  <a:pt x="110" y="48"/>
                  <a:pt x="110" y="45"/>
                  <a:pt x="110" y="45"/>
                </a:cubicBezTo>
                <a:cubicBezTo>
                  <a:pt x="110" y="46"/>
                  <a:pt x="110" y="48"/>
                  <a:pt x="110" y="49"/>
                </a:cubicBezTo>
                <a:cubicBezTo>
                  <a:pt x="110" y="48"/>
                  <a:pt x="110" y="46"/>
                  <a:pt x="111" y="45"/>
                </a:cubicBezTo>
                <a:cubicBezTo>
                  <a:pt x="110" y="48"/>
                  <a:pt x="111" y="49"/>
                  <a:pt x="111" y="50"/>
                </a:cubicBezTo>
                <a:cubicBezTo>
                  <a:pt x="112" y="48"/>
                  <a:pt x="111" y="52"/>
                  <a:pt x="112" y="49"/>
                </a:cubicBezTo>
                <a:cubicBezTo>
                  <a:pt x="112" y="53"/>
                  <a:pt x="114" y="45"/>
                  <a:pt x="115" y="47"/>
                </a:cubicBezTo>
                <a:cubicBezTo>
                  <a:pt x="114" y="50"/>
                  <a:pt x="114" y="47"/>
                  <a:pt x="114" y="48"/>
                </a:cubicBezTo>
                <a:cubicBezTo>
                  <a:pt x="114" y="49"/>
                  <a:pt x="115" y="49"/>
                  <a:pt x="115" y="48"/>
                </a:cubicBezTo>
                <a:cubicBezTo>
                  <a:pt x="115" y="49"/>
                  <a:pt x="115" y="49"/>
                  <a:pt x="115" y="50"/>
                </a:cubicBezTo>
                <a:cubicBezTo>
                  <a:pt x="116" y="48"/>
                  <a:pt x="116" y="51"/>
                  <a:pt x="117" y="47"/>
                </a:cubicBezTo>
                <a:cubicBezTo>
                  <a:pt x="117" y="48"/>
                  <a:pt x="117" y="49"/>
                  <a:pt x="118" y="48"/>
                </a:cubicBezTo>
                <a:cubicBezTo>
                  <a:pt x="118" y="48"/>
                  <a:pt x="118" y="47"/>
                  <a:pt x="118" y="47"/>
                </a:cubicBezTo>
                <a:cubicBezTo>
                  <a:pt x="118" y="48"/>
                  <a:pt x="118" y="48"/>
                  <a:pt x="118" y="49"/>
                </a:cubicBezTo>
                <a:cubicBezTo>
                  <a:pt x="118" y="49"/>
                  <a:pt x="118" y="51"/>
                  <a:pt x="119" y="50"/>
                </a:cubicBezTo>
                <a:cubicBezTo>
                  <a:pt x="119" y="49"/>
                  <a:pt x="119" y="49"/>
                  <a:pt x="119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7"/>
                  <a:pt x="118" y="49"/>
                  <a:pt x="118" y="49"/>
                </a:cubicBezTo>
                <a:cubicBezTo>
                  <a:pt x="118" y="48"/>
                  <a:pt x="118" y="47"/>
                  <a:pt x="119" y="47"/>
                </a:cubicBezTo>
                <a:cubicBezTo>
                  <a:pt x="119" y="49"/>
                  <a:pt x="120" y="45"/>
                  <a:pt x="120" y="49"/>
                </a:cubicBezTo>
                <a:cubicBezTo>
                  <a:pt x="120" y="46"/>
                  <a:pt x="121" y="45"/>
                  <a:pt x="121" y="45"/>
                </a:cubicBezTo>
                <a:cubicBezTo>
                  <a:pt x="120" y="47"/>
                  <a:pt x="121" y="44"/>
                  <a:pt x="121" y="46"/>
                </a:cubicBezTo>
                <a:cubicBezTo>
                  <a:pt x="120" y="46"/>
                  <a:pt x="120" y="47"/>
                  <a:pt x="120" y="47"/>
                </a:cubicBezTo>
                <a:cubicBezTo>
                  <a:pt x="120" y="46"/>
                  <a:pt x="120" y="45"/>
                  <a:pt x="120" y="45"/>
                </a:cubicBezTo>
                <a:cubicBezTo>
                  <a:pt x="121" y="43"/>
                  <a:pt x="122" y="44"/>
                  <a:pt x="123" y="44"/>
                </a:cubicBezTo>
                <a:cubicBezTo>
                  <a:pt x="122" y="48"/>
                  <a:pt x="124" y="45"/>
                  <a:pt x="124" y="47"/>
                </a:cubicBezTo>
                <a:cubicBezTo>
                  <a:pt x="123" y="47"/>
                  <a:pt x="123" y="48"/>
                  <a:pt x="123" y="48"/>
                </a:cubicBezTo>
                <a:cubicBezTo>
                  <a:pt x="123" y="49"/>
                  <a:pt x="123" y="49"/>
                  <a:pt x="123" y="50"/>
                </a:cubicBezTo>
                <a:cubicBezTo>
                  <a:pt x="123" y="50"/>
                  <a:pt x="123" y="50"/>
                  <a:pt x="124" y="49"/>
                </a:cubicBezTo>
                <a:cubicBezTo>
                  <a:pt x="122" y="48"/>
                  <a:pt x="125" y="47"/>
                  <a:pt x="124" y="45"/>
                </a:cubicBezTo>
                <a:cubicBezTo>
                  <a:pt x="125" y="47"/>
                  <a:pt x="125" y="46"/>
                  <a:pt x="126" y="44"/>
                </a:cubicBezTo>
                <a:cubicBezTo>
                  <a:pt x="125" y="47"/>
                  <a:pt x="127" y="43"/>
                  <a:pt x="126" y="46"/>
                </a:cubicBezTo>
                <a:cubicBezTo>
                  <a:pt x="126" y="46"/>
                  <a:pt x="126" y="46"/>
                  <a:pt x="125" y="47"/>
                </a:cubicBezTo>
                <a:cubicBezTo>
                  <a:pt x="126" y="48"/>
                  <a:pt x="127" y="47"/>
                  <a:pt x="127" y="45"/>
                </a:cubicBezTo>
                <a:cubicBezTo>
                  <a:pt x="127" y="46"/>
                  <a:pt x="127" y="47"/>
                  <a:pt x="127" y="48"/>
                </a:cubicBezTo>
                <a:cubicBezTo>
                  <a:pt x="128" y="45"/>
                  <a:pt x="129" y="46"/>
                  <a:pt x="130" y="47"/>
                </a:cubicBezTo>
                <a:cubicBezTo>
                  <a:pt x="130" y="46"/>
                  <a:pt x="131" y="44"/>
                  <a:pt x="131" y="44"/>
                </a:cubicBezTo>
                <a:cubicBezTo>
                  <a:pt x="131" y="44"/>
                  <a:pt x="131" y="45"/>
                  <a:pt x="131" y="45"/>
                </a:cubicBezTo>
                <a:cubicBezTo>
                  <a:pt x="131" y="45"/>
                  <a:pt x="131" y="44"/>
                  <a:pt x="131" y="46"/>
                </a:cubicBezTo>
                <a:cubicBezTo>
                  <a:pt x="131" y="45"/>
                  <a:pt x="131" y="49"/>
                  <a:pt x="131" y="48"/>
                </a:cubicBezTo>
                <a:cubicBezTo>
                  <a:pt x="131" y="46"/>
                  <a:pt x="132" y="47"/>
                  <a:pt x="132" y="47"/>
                </a:cubicBezTo>
                <a:cubicBezTo>
                  <a:pt x="132" y="46"/>
                  <a:pt x="132" y="45"/>
                  <a:pt x="132" y="45"/>
                </a:cubicBezTo>
                <a:cubicBezTo>
                  <a:pt x="132" y="47"/>
                  <a:pt x="132" y="45"/>
                  <a:pt x="133" y="45"/>
                </a:cubicBezTo>
                <a:cubicBezTo>
                  <a:pt x="133" y="45"/>
                  <a:pt x="133" y="46"/>
                  <a:pt x="133" y="47"/>
                </a:cubicBezTo>
                <a:cubicBezTo>
                  <a:pt x="133" y="45"/>
                  <a:pt x="133" y="47"/>
                  <a:pt x="133" y="47"/>
                </a:cubicBezTo>
                <a:cubicBezTo>
                  <a:pt x="133" y="44"/>
                  <a:pt x="134" y="47"/>
                  <a:pt x="134" y="45"/>
                </a:cubicBezTo>
                <a:cubicBezTo>
                  <a:pt x="134" y="45"/>
                  <a:pt x="134" y="44"/>
                  <a:pt x="135" y="44"/>
                </a:cubicBezTo>
                <a:cubicBezTo>
                  <a:pt x="135" y="45"/>
                  <a:pt x="134" y="48"/>
                  <a:pt x="134" y="48"/>
                </a:cubicBezTo>
                <a:cubicBezTo>
                  <a:pt x="134" y="48"/>
                  <a:pt x="135" y="48"/>
                  <a:pt x="135" y="48"/>
                </a:cubicBezTo>
                <a:cubicBezTo>
                  <a:pt x="135" y="49"/>
                  <a:pt x="135" y="49"/>
                  <a:pt x="135" y="50"/>
                </a:cubicBezTo>
                <a:cubicBezTo>
                  <a:pt x="136" y="49"/>
                  <a:pt x="136" y="49"/>
                  <a:pt x="137" y="48"/>
                </a:cubicBezTo>
                <a:cubicBezTo>
                  <a:pt x="137" y="50"/>
                  <a:pt x="137" y="50"/>
                  <a:pt x="138" y="50"/>
                </a:cubicBezTo>
                <a:cubicBezTo>
                  <a:pt x="139" y="47"/>
                  <a:pt x="141" y="53"/>
                  <a:pt x="142" y="50"/>
                </a:cubicBezTo>
                <a:cubicBezTo>
                  <a:pt x="142" y="50"/>
                  <a:pt x="142" y="51"/>
                  <a:pt x="142" y="52"/>
                </a:cubicBezTo>
                <a:cubicBezTo>
                  <a:pt x="142" y="51"/>
                  <a:pt x="142" y="51"/>
                  <a:pt x="142" y="50"/>
                </a:cubicBezTo>
                <a:cubicBezTo>
                  <a:pt x="142" y="53"/>
                  <a:pt x="143" y="49"/>
                  <a:pt x="143" y="52"/>
                </a:cubicBezTo>
                <a:cubicBezTo>
                  <a:pt x="144" y="49"/>
                  <a:pt x="144" y="51"/>
                  <a:pt x="144" y="48"/>
                </a:cubicBezTo>
                <a:cubicBezTo>
                  <a:pt x="144" y="48"/>
                  <a:pt x="144" y="49"/>
                  <a:pt x="145" y="48"/>
                </a:cubicBezTo>
                <a:cubicBezTo>
                  <a:pt x="145" y="50"/>
                  <a:pt x="144" y="50"/>
                  <a:pt x="144" y="51"/>
                </a:cubicBezTo>
                <a:cubicBezTo>
                  <a:pt x="145" y="48"/>
                  <a:pt x="144" y="52"/>
                  <a:pt x="145" y="50"/>
                </a:cubicBezTo>
                <a:cubicBezTo>
                  <a:pt x="144" y="50"/>
                  <a:pt x="145" y="47"/>
                  <a:pt x="145" y="48"/>
                </a:cubicBezTo>
                <a:cubicBezTo>
                  <a:pt x="145" y="51"/>
                  <a:pt x="145" y="48"/>
                  <a:pt x="146" y="48"/>
                </a:cubicBezTo>
                <a:cubicBezTo>
                  <a:pt x="145" y="49"/>
                  <a:pt x="146" y="49"/>
                  <a:pt x="145" y="51"/>
                </a:cubicBezTo>
                <a:cubicBezTo>
                  <a:pt x="146" y="50"/>
                  <a:pt x="146" y="51"/>
                  <a:pt x="146" y="50"/>
                </a:cubicBezTo>
                <a:cubicBezTo>
                  <a:pt x="146" y="51"/>
                  <a:pt x="146" y="52"/>
                  <a:pt x="146" y="52"/>
                </a:cubicBezTo>
                <a:cubicBezTo>
                  <a:pt x="146" y="51"/>
                  <a:pt x="146" y="52"/>
                  <a:pt x="146" y="52"/>
                </a:cubicBezTo>
                <a:cubicBezTo>
                  <a:pt x="147" y="49"/>
                  <a:pt x="147" y="49"/>
                  <a:pt x="148" y="48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8" y="49"/>
                  <a:pt x="147" y="50"/>
                  <a:pt x="147" y="51"/>
                </a:cubicBezTo>
                <a:cubicBezTo>
                  <a:pt x="147" y="51"/>
                  <a:pt x="147" y="52"/>
                  <a:pt x="147" y="52"/>
                </a:cubicBezTo>
                <a:cubicBezTo>
                  <a:pt x="147" y="52"/>
                  <a:pt x="147" y="53"/>
                  <a:pt x="147" y="51"/>
                </a:cubicBezTo>
                <a:cubicBezTo>
                  <a:pt x="148" y="50"/>
                  <a:pt x="147" y="53"/>
                  <a:pt x="148" y="53"/>
                </a:cubicBezTo>
                <a:cubicBezTo>
                  <a:pt x="148" y="52"/>
                  <a:pt x="149" y="49"/>
                  <a:pt x="149" y="49"/>
                </a:cubicBezTo>
                <a:cubicBezTo>
                  <a:pt x="149" y="50"/>
                  <a:pt x="150" y="50"/>
                  <a:pt x="150" y="4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49" y="51"/>
                  <a:pt x="150" y="51"/>
                  <a:pt x="150" y="52"/>
                </a:cubicBezTo>
                <a:cubicBezTo>
                  <a:pt x="150" y="51"/>
                  <a:pt x="149" y="54"/>
                  <a:pt x="149" y="51"/>
                </a:cubicBezTo>
                <a:cubicBezTo>
                  <a:pt x="149" y="53"/>
                  <a:pt x="148" y="52"/>
                  <a:pt x="148" y="53"/>
                </a:cubicBezTo>
                <a:cubicBezTo>
                  <a:pt x="148" y="53"/>
                  <a:pt x="148" y="53"/>
                  <a:pt x="148" y="54"/>
                </a:cubicBezTo>
                <a:cubicBezTo>
                  <a:pt x="148" y="54"/>
                  <a:pt x="148" y="54"/>
                  <a:pt x="148" y="55"/>
                </a:cubicBezTo>
                <a:cubicBezTo>
                  <a:pt x="148" y="55"/>
                  <a:pt x="149" y="53"/>
                  <a:pt x="150" y="52"/>
                </a:cubicBezTo>
                <a:cubicBezTo>
                  <a:pt x="149" y="55"/>
                  <a:pt x="151" y="54"/>
                  <a:pt x="151" y="54"/>
                </a:cubicBezTo>
                <a:cubicBezTo>
                  <a:pt x="151" y="53"/>
                  <a:pt x="152" y="52"/>
                  <a:pt x="152" y="51"/>
                </a:cubicBezTo>
                <a:cubicBezTo>
                  <a:pt x="151" y="53"/>
                  <a:pt x="152" y="50"/>
                  <a:pt x="151" y="50"/>
                </a:cubicBezTo>
                <a:cubicBezTo>
                  <a:pt x="155" y="50"/>
                  <a:pt x="157" y="52"/>
                  <a:pt x="161" y="52"/>
                </a:cubicBezTo>
                <a:cubicBezTo>
                  <a:pt x="161" y="55"/>
                  <a:pt x="160" y="58"/>
                  <a:pt x="161" y="59"/>
                </a:cubicBezTo>
                <a:cubicBezTo>
                  <a:pt x="164" y="57"/>
                  <a:pt x="165" y="59"/>
                  <a:pt x="167" y="56"/>
                </a:cubicBezTo>
                <a:cubicBezTo>
                  <a:pt x="167" y="57"/>
                  <a:pt x="167" y="58"/>
                  <a:pt x="167" y="58"/>
                </a:cubicBezTo>
                <a:cubicBezTo>
                  <a:pt x="167" y="57"/>
                  <a:pt x="167" y="58"/>
                  <a:pt x="167" y="58"/>
                </a:cubicBezTo>
                <a:cubicBezTo>
                  <a:pt x="167" y="55"/>
                  <a:pt x="168" y="59"/>
                  <a:pt x="168" y="58"/>
                </a:cubicBezTo>
                <a:cubicBezTo>
                  <a:pt x="168" y="58"/>
                  <a:pt x="168" y="57"/>
                  <a:pt x="168" y="56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69" y="58"/>
                  <a:pt x="169" y="57"/>
                  <a:pt x="169" y="56"/>
                </a:cubicBezTo>
                <a:cubicBezTo>
                  <a:pt x="169" y="57"/>
                  <a:pt x="169" y="58"/>
                  <a:pt x="169" y="58"/>
                </a:cubicBezTo>
                <a:cubicBezTo>
                  <a:pt x="170" y="55"/>
                  <a:pt x="169" y="56"/>
                  <a:pt x="169" y="55"/>
                </a:cubicBezTo>
                <a:cubicBezTo>
                  <a:pt x="170" y="55"/>
                  <a:pt x="170" y="54"/>
                  <a:pt x="171" y="53"/>
                </a:cubicBezTo>
                <a:cubicBezTo>
                  <a:pt x="171" y="54"/>
                  <a:pt x="170" y="54"/>
                  <a:pt x="170" y="55"/>
                </a:cubicBezTo>
                <a:cubicBezTo>
                  <a:pt x="171" y="55"/>
                  <a:pt x="171" y="53"/>
                  <a:pt x="171" y="53"/>
                </a:cubicBezTo>
                <a:cubicBezTo>
                  <a:pt x="171" y="55"/>
                  <a:pt x="172" y="55"/>
                  <a:pt x="172" y="56"/>
                </a:cubicBezTo>
                <a:cubicBezTo>
                  <a:pt x="171" y="55"/>
                  <a:pt x="171" y="57"/>
                  <a:pt x="171" y="58"/>
                </a:cubicBezTo>
                <a:cubicBezTo>
                  <a:pt x="171" y="58"/>
                  <a:pt x="172" y="60"/>
                  <a:pt x="172" y="59"/>
                </a:cubicBezTo>
                <a:cubicBezTo>
                  <a:pt x="172" y="58"/>
                  <a:pt x="172" y="56"/>
                  <a:pt x="172" y="54"/>
                </a:cubicBezTo>
                <a:cubicBezTo>
                  <a:pt x="173" y="56"/>
                  <a:pt x="172" y="55"/>
                  <a:pt x="172" y="57"/>
                </a:cubicBezTo>
                <a:cubicBezTo>
                  <a:pt x="172" y="58"/>
                  <a:pt x="173" y="58"/>
                  <a:pt x="173" y="60"/>
                </a:cubicBezTo>
                <a:cubicBezTo>
                  <a:pt x="173" y="56"/>
                  <a:pt x="173" y="59"/>
                  <a:pt x="174" y="58"/>
                </a:cubicBezTo>
                <a:cubicBezTo>
                  <a:pt x="173" y="57"/>
                  <a:pt x="173" y="56"/>
                  <a:pt x="174" y="55"/>
                </a:cubicBezTo>
                <a:cubicBezTo>
                  <a:pt x="173" y="58"/>
                  <a:pt x="174" y="58"/>
                  <a:pt x="174" y="58"/>
                </a:cubicBezTo>
                <a:cubicBezTo>
                  <a:pt x="174" y="60"/>
                  <a:pt x="174" y="60"/>
                  <a:pt x="173" y="62"/>
                </a:cubicBezTo>
                <a:cubicBezTo>
                  <a:pt x="174" y="62"/>
                  <a:pt x="174" y="62"/>
                  <a:pt x="175" y="60"/>
                </a:cubicBezTo>
                <a:cubicBezTo>
                  <a:pt x="174" y="60"/>
                  <a:pt x="174" y="61"/>
                  <a:pt x="174" y="60"/>
                </a:cubicBezTo>
                <a:cubicBezTo>
                  <a:pt x="175" y="59"/>
                  <a:pt x="175" y="61"/>
                  <a:pt x="174" y="62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5" y="59"/>
                  <a:pt x="176" y="62"/>
                  <a:pt x="177" y="60"/>
                </a:cubicBezTo>
                <a:cubicBezTo>
                  <a:pt x="176" y="63"/>
                  <a:pt x="177" y="60"/>
                  <a:pt x="177" y="60"/>
                </a:cubicBezTo>
                <a:cubicBezTo>
                  <a:pt x="177" y="61"/>
                  <a:pt x="177" y="61"/>
                  <a:pt x="177" y="63"/>
                </a:cubicBezTo>
                <a:cubicBezTo>
                  <a:pt x="177" y="62"/>
                  <a:pt x="178" y="62"/>
                  <a:pt x="178" y="61"/>
                </a:cubicBezTo>
                <a:cubicBezTo>
                  <a:pt x="178" y="59"/>
                  <a:pt x="178" y="62"/>
                  <a:pt x="178" y="60"/>
                </a:cubicBezTo>
                <a:cubicBezTo>
                  <a:pt x="178" y="59"/>
                  <a:pt x="178" y="60"/>
                  <a:pt x="179" y="60"/>
                </a:cubicBezTo>
                <a:cubicBezTo>
                  <a:pt x="179" y="61"/>
                  <a:pt x="178" y="64"/>
                  <a:pt x="178" y="62"/>
                </a:cubicBezTo>
                <a:cubicBezTo>
                  <a:pt x="179" y="62"/>
                  <a:pt x="178" y="59"/>
                  <a:pt x="179" y="59"/>
                </a:cubicBezTo>
                <a:cubicBezTo>
                  <a:pt x="179" y="60"/>
                  <a:pt x="179" y="60"/>
                  <a:pt x="179" y="61"/>
                </a:cubicBezTo>
                <a:cubicBezTo>
                  <a:pt x="179" y="61"/>
                  <a:pt x="179" y="61"/>
                  <a:pt x="179" y="62"/>
                </a:cubicBezTo>
                <a:cubicBezTo>
                  <a:pt x="180" y="62"/>
                  <a:pt x="180" y="60"/>
                  <a:pt x="180" y="62"/>
                </a:cubicBezTo>
                <a:cubicBezTo>
                  <a:pt x="181" y="61"/>
                  <a:pt x="181" y="57"/>
                  <a:pt x="181" y="57"/>
                </a:cubicBezTo>
                <a:cubicBezTo>
                  <a:pt x="182" y="57"/>
                  <a:pt x="182" y="58"/>
                  <a:pt x="182" y="59"/>
                </a:cubicBezTo>
                <a:cubicBezTo>
                  <a:pt x="181" y="60"/>
                  <a:pt x="181" y="57"/>
                  <a:pt x="181" y="59"/>
                </a:cubicBezTo>
                <a:cubicBezTo>
                  <a:pt x="181" y="59"/>
                  <a:pt x="181" y="60"/>
                  <a:pt x="181" y="60"/>
                </a:cubicBezTo>
                <a:cubicBezTo>
                  <a:pt x="181" y="60"/>
                  <a:pt x="181" y="60"/>
                  <a:pt x="182" y="61"/>
                </a:cubicBezTo>
                <a:cubicBezTo>
                  <a:pt x="182" y="60"/>
                  <a:pt x="182" y="60"/>
                  <a:pt x="182" y="59"/>
                </a:cubicBezTo>
                <a:cubicBezTo>
                  <a:pt x="182" y="60"/>
                  <a:pt x="182" y="61"/>
                  <a:pt x="182" y="61"/>
                </a:cubicBezTo>
                <a:cubicBezTo>
                  <a:pt x="183" y="61"/>
                  <a:pt x="183" y="60"/>
                  <a:pt x="183" y="62"/>
                </a:cubicBezTo>
                <a:cubicBezTo>
                  <a:pt x="184" y="60"/>
                  <a:pt x="185" y="63"/>
                  <a:pt x="186" y="59"/>
                </a:cubicBezTo>
                <a:cubicBezTo>
                  <a:pt x="186" y="59"/>
                  <a:pt x="186" y="59"/>
                  <a:pt x="186" y="58"/>
                </a:cubicBezTo>
                <a:cubicBezTo>
                  <a:pt x="186" y="58"/>
                  <a:pt x="186" y="57"/>
                  <a:pt x="186" y="57"/>
                </a:cubicBezTo>
                <a:cubicBezTo>
                  <a:pt x="187" y="57"/>
                  <a:pt x="186" y="60"/>
                  <a:pt x="186" y="60"/>
                </a:cubicBezTo>
                <a:cubicBezTo>
                  <a:pt x="187" y="57"/>
                  <a:pt x="187" y="59"/>
                  <a:pt x="187" y="60"/>
                </a:cubicBezTo>
                <a:cubicBezTo>
                  <a:pt x="187" y="59"/>
                  <a:pt x="188" y="59"/>
                  <a:pt x="188" y="58"/>
                </a:cubicBezTo>
                <a:cubicBezTo>
                  <a:pt x="189" y="60"/>
                  <a:pt x="190" y="59"/>
                  <a:pt x="189" y="64"/>
                </a:cubicBezTo>
                <a:cubicBezTo>
                  <a:pt x="191" y="64"/>
                  <a:pt x="192" y="60"/>
                  <a:pt x="193" y="63"/>
                </a:cubicBezTo>
                <a:cubicBezTo>
                  <a:pt x="194" y="60"/>
                  <a:pt x="194" y="63"/>
                  <a:pt x="194" y="63"/>
                </a:cubicBezTo>
                <a:cubicBezTo>
                  <a:pt x="194" y="62"/>
                  <a:pt x="194" y="61"/>
                  <a:pt x="194" y="61"/>
                </a:cubicBezTo>
                <a:cubicBezTo>
                  <a:pt x="194" y="62"/>
                  <a:pt x="195" y="62"/>
                  <a:pt x="195" y="63"/>
                </a:cubicBezTo>
                <a:cubicBezTo>
                  <a:pt x="195" y="62"/>
                  <a:pt x="198" y="61"/>
                  <a:pt x="198" y="62"/>
                </a:cubicBezTo>
                <a:cubicBezTo>
                  <a:pt x="198" y="62"/>
                  <a:pt x="198" y="61"/>
                  <a:pt x="199" y="61"/>
                </a:cubicBezTo>
                <a:cubicBezTo>
                  <a:pt x="199" y="63"/>
                  <a:pt x="201" y="59"/>
                  <a:pt x="201" y="63"/>
                </a:cubicBezTo>
                <a:cubicBezTo>
                  <a:pt x="202" y="60"/>
                  <a:pt x="202" y="59"/>
                  <a:pt x="204" y="59"/>
                </a:cubicBezTo>
                <a:cubicBezTo>
                  <a:pt x="203" y="61"/>
                  <a:pt x="204" y="59"/>
                  <a:pt x="203" y="62"/>
                </a:cubicBezTo>
                <a:cubicBezTo>
                  <a:pt x="204" y="61"/>
                  <a:pt x="205" y="62"/>
                  <a:pt x="206" y="61"/>
                </a:cubicBezTo>
                <a:cubicBezTo>
                  <a:pt x="206" y="62"/>
                  <a:pt x="205" y="63"/>
                  <a:pt x="206" y="63"/>
                </a:cubicBezTo>
                <a:cubicBezTo>
                  <a:pt x="207" y="59"/>
                  <a:pt x="209" y="65"/>
                  <a:pt x="210" y="60"/>
                </a:cubicBezTo>
                <a:cubicBezTo>
                  <a:pt x="211" y="60"/>
                  <a:pt x="210" y="62"/>
                  <a:pt x="210" y="62"/>
                </a:cubicBezTo>
                <a:cubicBezTo>
                  <a:pt x="210" y="62"/>
                  <a:pt x="211" y="61"/>
                  <a:pt x="211" y="61"/>
                </a:cubicBezTo>
                <a:cubicBezTo>
                  <a:pt x="212" y="59"/>
                  <a:pt x="211" y="59"/>
                  <a:pt x="212" y="57"/>
                </a:cubicBezTo>
                <a:cubicBezTo>
                  <a:pt x="212" y="58"/>
                  <a:pt x="212" y="59"/>
                  <a:pt x="212" y="59"/>
                </a:cubicBezTo>
                <a:cubicBezTo>
                  <a:pt x="212" y="57"/>
                  <a:pt x="212" y="57"/>
                  <a:pt x="212" y="56"/>
                </a:cubicBezTo>
                <a:cubicBezTo>
                  <a:pt x="211" y="59"/>
                  <a:pt x="213" y="54"/>
                  <a:pt x="212" y="55"/>
                </a:cubicBezTo>
                <a:cubicBezTo>
                  <a:pt x="212" y="56"/>
                  <a:pt x="211" y="54"/>
                  <a:pt x="211" y="55"/>
                </a:cubicBezTo>
                <a:cubicBezTo>
                  <a:pt x="210" y="56"/>
                  <a:pt x="211" y="56"/>
                  <a:pt x="210" y="57"/>
                </a:cubicBezTo>
                <a:cubicBezTo>
                  <a:pt x="210" y="56"/>
                  <a:pt x="210" y="55"/>
                  <a:pt x="210" y="55"/>
                </a:cubicBezTo>
                <a:cubicBezTo>
                  <a:pt x="209" y="55"/>
                  <a:pt x="209" y="56"/>
                  <a:pt x="208" y="57"/>
                </a:cubicBezTo>
                <a:cubicBezTo>
                  <a:pt x="209" y="54"/>
                  <a:pt x="207" y="54"/>
                  <a:pt x="207" y="57"/>
                </a:cubicBezTo>
                <a:cubicBezTo>
                  <a:pt x="206" y="56"/>
                  <a:pt x="207" y="56"/>
                  <a:pt x="206" y="5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6" y="54"/>
                  <a:pt x="204" y="53"/>
                  <a:pt x="202" y="52"/>
                </a:cubicBezTo>
                <a:cubicBezTo>
                  <a:pt x="201" y="52"/>
                  <a:pt x="201" y="52"/>
                  <a:pt x="200" y="52"/>
                </a:cubicBezTo>
                <a:cubicBezTo>
                  <a:pt x="199" y="52"/>
                  <a:pt x="198" y="53"/>
                  <a:pt x="198" y="54"/>
                </a:cubicBezTo>
                <a:cubicBezTo>
                  <a:pt x="198" y="51"/>
                  <a:pt x="195" y="52"/>
                  <a:pt x="194" y="54"/>
                </a:cubicBezTo>
                <a:cubicBezTo>
                  <a:pt x="192" y="52"/>
                  <a:pt x="189" y="53"/>
                  <a:pt x="187" y="52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0"/>
                  <a:pt x="186" y="52"/>
                  <a:pt x="185" y="51"/>
                </a:cubicBezTo>
                <a:cubicBezTo>
                  <a:pt x="186" y="50"/>
                  <a:pt x="186" y="51"/>
                  <a:pt x="186" y="50"/>
                </a:cubicBezTo>
                <a:cubicBezTo>
                  <a:pt x="186" y="50"/>
                  <a:pt x="184" y="48"/>
                  <a:pt x="185" y="51"/>
                </a:cubicBezTo>
                <a:cubicBezTo>
                  <a:pt x="184" y="49"/>
                  <a:pt x="183" y="49"/>
                  <a:pt x="182" y="50"/>
                </a:cubicBezTo>
                <a:cubicBezTo>
                  <a:pt x="182" y="49"/>
                  <a:pt x="182" y="49"/>
                  <a:pt x="182" y="48"/>
                </a:cubicBezTo>
                <a:cubicBezTo>
                  <a:pt x="182" y="48"/>
                  <a:pt x="182" y="49"/>
                  <a:pt x="181" y="49"/>
                </a:cubicBezTo>
                <a:cubicBezTo>
                  <a:pt x="181" y="47"/>
                  <a:pt x="180" y="49"/>
                  <a:pt x="179" y="47"/>
                </a:cubicBezTo>
                <a:cubicBezTo>
                  <a:pt x="179" y="48"/>
                  <a:pt x="179" y="49"/>
                  <a:pt x="179" y="49"/>
                </a:cubicBezTo>
                <a:cubicBezTo>
                  <a:pt x="179" y="49"/>
                  <a:pt x="179" y="47"/>
                  <a:pt x="179" y="47"/>
                </a:cubicBezTo>
                <a:cubicBezTo>
                  <a:pt x="175" y="49"/>
                  <a:pt x="173" y="44"/>
                  <a:pt x="171" y="48"/>
                </a:cubicBezTo>
                <a:cubicBezTo>
                  <a:pt x="170" y="44"/>
                  <a:pt x="166" y="50"/>
                  <a:pt x="165" y="45"/>
                </a:cubicBezTo>
                <a:cubicBezTo>
                  <a:pt x="165" y="48"/>
                  <a:pt x="163" y="44"/>
                  <a:pt x="163" y="48"/>
                </a:cubicBezTo>
                <a:cubicBezTo>
                  <a:pt x="163" y="48"/>
                  <a:pt x="162" y="45"/>
                  <a:pt x="162" y="47"/>
                </a:cubicBezTo>
                <a:cubicBezTo>
                  <a:pt x="162" y="46"/>
                  <a:pt x="162" y="46"/>
                  <a:pt x="162" y="45"/>
                </a:cubicBezTo>
                <a:cubicBezTo>
                  <a:pt x="162" y="45"/>
                  <a:pt x="162" y="45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1" y="44"/>
                  <a:pt x="162" y="46"/>
                  <a:pt x="161" y="46"/>
                </a:cubicBezTo>
                <a:cubicBezTo>
                  <a:pt x="162" y="45"/>
                  <a:pt x="161" y="47"/>
                  <a:pt x="161" y="47"/>
                </a:cubicBezTo>
                <a:cubicBezTo>
                  <a:pt x="162" y="44"/>
                  <a:pt x="160" y="46"/>
                  <a:pt x="160" y="45"/>
                </a:cubicBezTo>
                <a:cubicBezTo>
                  <a:pt x="160" y="46"/>
                  <a:pt x="160" y="46"/>
                  <a:pt x="160" y="47"/>
                </a:cubicBezTo>
                <a:cubicBezTo>
                  <a:pt x="159" y="47"/>
                  <a:pt x="159" y="44"/>
                  <a:pt x="158" y="46"/>
                </a:cubicBezTo>
                <a:cubicBezTo>
                  <a:pt x="158" y="43"/>
                  <a:pt x="158" y="44"/>
                  <a:pt x="156" y="46"/>
                </a:cubicBezTo>
                <a:cubicBezTo>
                  <a:pt x="156" y="45"/>
                  <a:pt x="157" y="44"/>
                  <a:pt x="157" y="44"/>
                </a:cubicBezTo>
                <a:cubicBezTo>
                  <a:pt x="156" y="46"/>
                  <a:pt x="155" y="42"/>
                  <a:pt x="155" y="43"/>
                </a:cubicBezTo>
                <a:cubicBezTo>
                  <a:pt x="155" y="43"/>
                  <a:pt x="155" y="44"/>
                  <a:pt x="155" y="45"/>
                </a:cubicBezTo>
                <a:cubicBezTo>
                  <a:pt x="155" y="43"/>
                  <a:pt x="154" y="45"/>
                  <a:pt x="154" y="45"/>
                </a:cubicBezTo>
                <a:cubicBezTo>
                  <a:pt x="154" y="44"/>
                  <a:pt x="154" y="44"/>
                  <a:pt x="154" y="42"/>
                </a:cubicBezTo>
                <a:cubicBezTo>
                  <a:pt x="154" y="41"/>
                  <a:pt x="153" y="47"/>
                  <a:pt x="153" y="43"/>
                </a:cubicBezTo>
                <a:cubicBezTo>
                  <a:pt x="153" y="43"/>
                  <a:pt x="153" y="44"/>
                  <a:pt x="153" y="44"/>
                </a:cubicBezTo>
                <a:cubicBezTo>
                  <a:pt x="152" y="45"/>
                  <a:pt x="152" y="47"/>
                  <a:pt x="152" y="47"/>
                </a:cubicBezTo>
                <a:cubicBezTo>
                  <a:pt x="152" y="46"/>
                  <a:pt x="152" y="47"/>
                  <a:pt x="152" y="46"/>
                </a:cubicBezTo>
                <a:cubicBezTo>
                  <a:pt x="152" y="44"/>
                  <a:pt x="152" y="44"/>
                  <a:pt x="152" y="43"/>
                </a:cubicBezTo>
                <a:cubicBezTo>
                  <a:pt x="152" y="44"/>
                  <a:pt x="152" y="45"/>
                  <a:pt x="152" y="45"/>
                </a:cubicBezTo>
                <a:cubicBezTo>
                  <a:pt x="152" y="42"/>
                  <a:pt x="151" y="42"/>
                  <a:pt x="151" y="41"/>
                </a:cubicBezTo>
                <a:cubicBezTo>
                  <a:pt x="151" y="42"/>
                  <a:pt x="151" y="44"/>
                  <a:pt x="151" y="45"/>
                </a:cubicBezTo>
                <a:cubicBezTo>
                  <a:pt x="151" y="44"/>
                  <a:pt x="150" y="44"/>
                  <a:pt x="151" y="43"/>
                </a:cubicBezTo>
                <a:cubicBezTo>
                  <a:pt x="150" y="43"/>
                  <a:pt x="150" y="42"/>
                  <a:pt x="149" y="44"/>
                </a:cubicBezTo>
                <a:cubicBezTo>
                  <a:pt x="149" y="41"/>
                  <a:pt x="148" y="44"/>
                  <a:pt x="148" y="42"/>
                </a:cubicBezTo>
                <a:cubicBezTo>
                  <a:pt x="148" y="44"/>
                  <a:pt x="148" y="40"/>
                  <a:pt x="147" y="43"/>
                </a:cubicBezTo>
                <a:cubicBezTo>
                  <a:pt x="147" y="42"/>
                  <a:pt x="147" y="42"/>
                  <a:pt x="147" y="41"/>
                </a:cubicBezTo>
                <a:cubicBezTo>
                  <a:pt x="147" y="42"/>
                  <a:pt x="147" y="43"/>
                  <a:pt x="147" y="43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7" y="41"/>
                  <a:pt x="147" y="41"/>
                  <a:pt x="146" y="41"/>
                </a:cubicBezTo>
                <a:cubicBezTo>
                  <a:pt x="145" y="45"/>
                  <a:pt x="145" y="40"/>
                  <a:pt x="145" y="40"/>
                </a:cubicBezTo>
                <a:cubicBezTo>
                  <a:pt x="145" y="41"/>
                  <a:pt x="144" y="42"/>
                  <a:pt x="144" y="42"/>
                </a:cubicBezTo>
                <a:cubicBezTo>
                  <a:pt x="145" y="40"/>
                  <a:pt x="144" y="41"/>
                  <a:pt x="144" y="42"/>
                </a:cubicBezTo>
                <a:cubicBezTo>
                  <a:pt x="144" y="41"/>
                  <a:pt x="143" y="41"/>
                  <a:pt x="143" y="40"/>
                </a:cubicBezTo>
                <a:cubicBezTo>
                  <a:pt x="141" y="43"/>
                  <a:pt x="140" y="40"/>
                  <a:pt x="139" y="42"/>
                </a:cubicBezTo>
                <a:cubicBezTo>
                  <a:pt x="139" y="42"/>
                  <a:pt x="139" y="41"/>
                  <a:pt x="139" y="41"/>
                </a:cubicBezTo>
                <a:cubicBezTo>
                  <a:pt x="138" y="41"/>
                  <a:pt x="138" y="40"/>
                  <a:pt x="137" y="42"/>
                </a:cubicBezTo>
                <a:cubicBezTo>
                  <a:pt x="138" y="38"/>
                  <a:pt x="135" y="44"/>
                  <a:pt x="136" y="41"/>
                </a:cubicBezTo>
                <a:cubicBezTo>
                  <a:pt x="136" y="40"/>
                  <a:pt x="136" y="44"/>
                  <a:pt x="135" y="43"/>
                </a:cubicBezTo>
                <a:cubicBezTo>
                  <a:pt x="135" y="42"/>
                  <a:pt x="135" y="42"/>
                  <a:pt x="136" y="41"/>
                </a:cubicBezTo>
                <a:cubicBezTo>
                  <a:pt x="133" y="40"/>
                  <a:pt x="132" y="42"/>
                  <a:pt x="131" y="40"/>
                </a:cubicBezTo>
                <a:cubicBezTo>
                  <a:pt x="131" y="42"/>
                  <a:pt x="130" y="40"/>
                  <a:pt x="129" y="42"/>
                </a:cubicBezTo>
                <a:cubicBezTo>
                  <a:pt x="129" y="41"/>
                  <a:pt x="129" y="40"/>
                  <a:pt x="129" y="40"/>
                </a:cubicBezTo>
                <a:cubicBezTo>
                  <a:pt x="128" y="42"/>
                  <a:pt x="128" y="43"/>
                  <a:pt x="127" y="44"/>
                </a:cubicBezTo>
                <a:cubicBezTo>
                  <a:pt x="127" y="42"/>
                  <a:pt x="128" y="42"/>
                  <a:pt x="128" y="40"/>
                </a:cubicBezTo>
                <a:cubicBezTo>
                  <a:pt x="127" y="40"/>
                  <a:pt x="128" y="40"/>
                  <a:pt x="127" y="38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6" y="40"/>
                  <a:pt x="127" y="41"/>
                  <a:pt x="126" y="41"/>
                </a:cubicBezTo>
                <a:cubicBezTo>
                  <a:pt x="127" y="39"/>
                  <a:pt x="125" y="43"/>
                  <a:pt x="126" y="40"/>
                </a:cubicBezTo>
                <a:cubicBezTo>
                  <a:pt x="126" y="40"/>
                  <a:pt x="126" y="39"/>
                  <a:pt x="126" y="39"/>
                </a:cubicBezTo>
                <a:cubicBezTo>
                  <a:pt x="126" y="40"/>
                  <a:pt x="126" y="39"/>
                  <a:pt x="126" y="39"/>
                </a:cubicBezTo>
                <a:cubicBezTo>
                  <a:pt x="125" y="40"/>
                  <a:pt x="126" y="41"/>
                  <a:pt x="125" y="41"/>
                </a:cubicBezTo>
                <a:cubicBezTo>
                  <a:pt x="125" y="40"/>
                  <a:pt x="125" y="41"/>
                  <a:pt x="125" y="39"/>
                </a:cubicBezTo>
                <a:cubicBezTo>
                  <a:pt x="125" y="38"/>
                  <a:pt x="124" y="39"/>
                  <a:pt x="124" y="41"/>
                </a:cubicBezTo>
                <a:cubicBezTo>
                  <a:pt x="124" y="40"/>
                  <a:pt x="124" y="39"/>
                  <a:pt x="124" y="39"/>
                </a:cubicBezTo>
                <a:cubicBezTo>
                  <a:pt x="123" y="38"/>
                  <a:pt x="121" y="41"/>
                  <a:pt x="122" y="38"/>
                </a:cubicBezTo>
                <a:cubicBezTo>
                  <a:pt x="121" y="38"/>
                  <a:pt x="121" y="40"/>
                  <a:pt x="121" y="40"/>
                </a:cubicBezTo>
                <a:cubicBezTo>
                  <a:pt x="121" y="39"/>
                  <a:pt x="119" y="37"/>
                  <a:pt x="119" y="40"/>
                </a:cubicBezTo>
                <a:cubicBezTo>
                  <a:pt x="118" y="41"/>
                  <a:pt x="119" y="37"/>
                  <a:pt x="118" y="39"/>
                </a:cubicBezTo>
                <a:cubicBezTo>
                  <a:pt x="118" y="39"/>
                  <a:pt x="118" y="40"/>
                  <a:pt x="118" y="41"/>
                </a:cubicBezTo>
                <a:cubicBezTo>
                  <a:pt x="118" y="41"/>
                  <a:pt x="117" y="43"/>
                  <a:pt x="117" y="42"/>
                </a:cubicBezTo>
                <a:cubicBezTo>
                  <a:pt x="118" y="41"/>
                  <a:pt x="118" y="39"/>
                  <a:pt x="118" y="38"/>
                </a:cubicBezTo>
                <a:cubicBezTo>
                  <a:pt x="117" y="39"/>
                  <a:pt x="117" y="38"/>
                  <a:pt x="116" y="40"/>
                </a:cubicBezTo>
                <a:cubicBezTo>
                  <a:pt x="115" y="39"/>
                  <a:pt x="115" y="38"/>
                  <a:pt x="114" y="37"/>
                </a:cubicBezTo>
                <a:cubicBezTo>
                  <a:pt x="114" y="38"/>
                  <a:pt x="114" y="39"/>
                  <a:pt x="114" y="39"/>
                </a:cubicBezTo>
                <a:cubicBezTo>
                  <a:pt x="113" y="40"/>
                  <a:pt x="114" y="38"/>
                  <a:pt x="114" y="37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2" y="40"/>
                  <a:pt x="113" y="37"/>
                  <a:pt x="113" y="38"/>
                </a:cubicBezTo>
                <a:cubicBezTo>
                  <a:pt x="112" y="39"/>
                  <a:pt x="112" y="36"/>
                  <a:pt x="111" y="38"/>
                </a:cubicBezTo>
                <a:cubicBezTo>
                  <a:pt x="110" y="36"/>
                  <a:pt x="109" y="37"/>
                  <a:pt x="107" y="38"/>
                </a:cubicBezTo>
                <a:cubicBezTo>
                  <a:pt x="107" y="37"/>
                  <a:pt x="108" y="37"/>
                  <a:pt x="107" y="36"/>
                </a:cubicBezTo>
                <a:cubicBezTo>
                  <a:pt x="107" y="37"/>
                  <a:pt x="107" y="37"/>
                  <a:pt x="106" y="38"/>
                </a:cubicBezTo>
                <a:cubicBezTo>
                  <a:pt x="107" y="37"/>
                  <a:pt x="106" y="38"/>
                  <a:pt x="106" y="36"/>
                </a:cubicBezTo>
                <a:cubicBezTo>
                  <a:pt x="106" y="37"/>
                  <a:pt x="105" y="37"/>
                  <a:pt x="105" y="38"/>
                </a:cubicBezTo>
                <a:cubicBezTo>
                  <a:pt x="105" y="36"/>
                  <a:pt x="104" y="38"/>
                  <a:pt x="103" y="39"/>
                </a:cubicBezTo>
                <a:cubicBezTo>
                  <a:pt x="103" y="36"/>
                  <a:pt x="103" y="37"/>
                  <a:pt x="102" y="38"/>
                </a:cubicBezTo>
                <a:cubicBezTo>
                  <a:pt x="102" y="37"/>
                  <a:pt x="102" y="38"/>
                  <a:pt x="102" y="36"/>
                </a:cubicBezTo>
                <a:cubicBezTo>
                  <a:pt x="101" y="39"/>
                  <a:pt x="101" y="36"/>
                  <a:pt x="101" y="36"/>
                </a:cubicBezTo>
                <a:cubicBezTo>
                  <a:pt x="100" y="37"/>
                  <a:pt x="99" y="39"/>
                  <a:pt x="100" y="36"/>
                </a:cubicBezTo>
                <a:cubicBezTo>
                  <a:pt x="99" y="36"/>
                  <a:pt x="98" y="35"/>
                  <a:pt x="97" y="38"/>
                </a:cubicBezTo>
                <a:cubicBezTo>
                  <a:pt x="97" y="37"/>
                  <a:pt x="97" y="37"/>
                  <a:pt x="97" y="37"/>
                </a:cubicBezTo>
                <a:cubicBezTo>
                  <a:pt x="98" y="34"/>
                  <a:pt x="96" y="38"/>
                  <a:pt x="96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5" y="36"/>
                  <a:pt x="94" y="37"/>
                  <a:pt x="94" y="37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6"/>
                  <a:pt x="93" y="36"/>
                  <a:pt x="93" y="37"/>
                </a:cubicBezTo>
                <a:cubicBezTo>
                  <a:pt x="93" y="37"/>
                  <a:pt x="92" y="37"/>
                  <a:pt x="92" y="36"/>
                </a:cubicBezTo>
                <a:cubicBezTo>
                  <a:pt x="92" y="36"/>
                  <a:pt x="93" y="36"/>
                  <a:pt x="93" y="36"/>
                </a:cubicBezTo>
                <a:cubicBezTo>
                  <a:pt x="95" y="36"/>
                  <a:pt x="92" y="36"/>
                  <a:pt x="94" y="36"/>
                </a:cubicBezTo>
                <a:cubicBezTo>
                  <a:pt x="94" y="36"/>
                  <a:pt x="95" y="36"/>
                  <a:pt x="95" y="36"/>
                </a:cubicBezTo>
                <a:cubicBezTo>
                  <a:pt x="95" y="36"/>
                  <a:pt x="95" y="36"/>
                  <a:pt x="96" y="36"/>
                </a:cubicBezTo>
                <a:cubicBezTo>
                  <a:pt x="95" y="36"/>
                  <a:pt x="95" y="36"/>
                  <a:pt x="94" y="36"/>
                </a:cubicBezTo>
                <a:cubicBezTo>
                  <a:pt x="95" y="36"/>
                  <a:pt x="96" y="36"/>
                  <a:pt x="96" y="36"/>
                </a:cubicBezTo>
                <a:cubicBezTo>
                  <a:pt x="96" y="35"/>
                  <a:pt x="95" y="35"/>
                  <a:pt x="97" y="34"/>
                </a:cubicBezTo>
                <a:cubicBezTo>
                  <a:pt x="94" y="34"/>
                  <a:pt x="96" y="33"/>
                  <a:pt x="95" y="33"/>
                </a:cubicBezTo>
                <a:cubicBezTo>
                  <a:pt x="95" y="33"/>
                  <a:pt x="95" y="34"/>
                  <a:pt x="95" y="34"/>
                </a:cubicBezTo>
                <a:cubicBezTo>
                  <a:pt x="94" y="34"/>
                  <a:pt x="94" y="34"/>
                  <a:pt x="93" y="33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ubicBezTo>
                  <a:pt x="91" y="33"/>
                  <a:pt x="94" y="33"/>
                  <a:pt x="94" y="33"/>
                </a:cubicBezTo>
                <a:cubicBezTo>
                  <a:pt x="91" y="33"/>
                  <a:pt x="93" y="33"/>
                  <a:pt x="94" y="33"/>
                </a:cubicBezTo>
                <a:cubicBezTo>
                  <a:pt x="93" y="32"/>
                  <a:pt x="93" y="32"/>
                  <a:pt x="91" y="32"/>
                </a:cubicBezTo>
                <a:cubicBezTo>
                  <a:pt x="93" y="31"/>
                  <a:pt x="92" y="30"/>
                  <a:pt x="97" y="29"/>
                </a:cubicBezTo>
                <a:cubicBezTo>
                  <a:pt x="97" y="28"/>
                  <a:pt x="96" y="28"/>
                  <a:pt x="95" y="28"/>
                </a:cubicBezTo>
                <a:cubicBezTo>
                  <a:pt x="94" y="28"/>
                  <a:pt x="93" y="27"/>
                  <a:pt x="94" y="27"/>
                </a:cubicBezTo>
                <a:cubicBezTo>
                  <a:pt x="92" y="27"/>
                  <a:pt x="94" y="27"/>
                  <a:pt x="94" y="26"/>
                </a:cubicBezTo>
                <a:cubicBezTo>
                  <a:pt x="94" y="27"/>
                  <a:pt x="93" y="27"/>
                  <a:pt x="92" y="27"/>
                </a:cubicBezTo>
                <a:cubicBezTo>
                  <a:pt x="93" y="26"/>
                  <a:pt x="93" y="26"/>
                  <a:pt x="94" y="26"/>
                </a:cubicBezTo>
                <a:cubicBezTo>
                  <a:pt x="93" y="26"/>
                  <a:pt x="91" y="24"/>
                  <a:pt x="92" y="24"/>
                </a:cubicBezTo>
                <a:cubicBezTo>
                  <a:pt x="92" y="24"/>
                  <a:pt x="91" y="24"/>
                  <a:pt x="91" y="24"/>
                </a:cubicBezTo>
                <a:cubicBezTo>
                  <a:pt x="93" y="23"/>
                  <a:pt x="88" y="24"/>
                  <a:pt x="91" y="22"/>
                </a:cubicBezTo>
                <a:cubicBezTo>
                  <a:pt x="88" y="23"/>
                  <a:pt x="88" y="23"/>
                  <a:pt x="87" y="23"/>
                </a:cubicBezTo>
                <a:cubicBezTo>
                  <a:pt x="89" y="22"/>
                  <a:pt x="87" y="22"/>
                  <a:pt x="90" y="21"/>
                </a:cubicBezTo>
                <a:cubicBezTo>
                  <a:pt x="89" y="21"/>
                  <a:pt x="89" y="20"/>
                  <a:pt x="88" y="21"/>
                </a:cubicBezTo>
                <a:cubicBezTo>
                  <a:pt x="89" y="20"/>
                  <a:pt x="90" y="20"/>
                  <a:pt x="90" y="20"/>
                </a:cubicBezTo>
                <a:cubicBezTo>
                  <a:pt x="88" y="20"/>
                  <a:pt x="88" y="19"/>
                  <a:pt x="88" y="19"/>
                </a:cubicBezTo>
                <a:cubicBezTo>
                  <a:pt x="88" y="19"/>
                  <a:pt x="88" y="18"/>
                  <a:pt x="85" y="18"/>
                </a:cubicBezTo>
                <a:cubicBezTo>
                  <a:pt x="85" y="18"/>
                  <a:pt x="87" y="18"/>
                  <a:pt x="88" y="18"/>
                </a:cubicBezTo>
                <a:cubicBezTo>
                  <a:pt x="88" y="18"/>
                  <a:pt x="86" y="18"/>
                  <a:pt x="86" y="17"/>
                </a:cubicBezTo>
                <a:cubicBezTo>
                  <a:pt x="84" y="18"/>
                  <a:pt x="84" y="18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2" y="18"/>
                  <a:pt x="82" y="18"/>
                  <a:pt x="81" y="18"/>
                </a:cubicBezTo>
                <a:cubicBezTo>
                  <a:pt x="84" y="18"/>
                  <a:pt x="79" y="19"/>
                  <a:pt x="80" y="19"/>
                </a:cubicBezTo>
                <a:cubicBezTo>
                  <a:pt x="81" y="19"/>
                  <a:pt x="80" y="19"/>
                  <a:pt x="80" y="20"/>
                </a:cubicBezTo>
                <a:cubicBezTo>
                  <a:pt x="81" y="20"/>
                  <a:pt x="82" y="19"/>
                  <a:pt x="82" y="19"/>
                </a:cubicBezTo>
                <a:cubicBezTo>
                  <a:pt x="81" y="20"/>
                  <a:pt x="81" y="20"/>
                  <a:pt x="80" y="20"/>
                </a:cubicBezTo>
                <a:cubicBezTo>
                  <a:pt x="81" y="20"/>
                  <a:pt x="82" y="21"/>
                  <a:pt x="83" y="21"/>
                </a:cubicBezTo>
                <a:cubicBezTo>
                  <a:pt x="82" y="21"/>
                  <a:pt x="81" y="22"/>
                  <a:pt x="81" y="22"/>
                </a:cubicBezTo>
                <a:cubicBezTo>
                  <a:pt x="82" y="22"/>
                  <a:pt x="83" y="22"/>
                  <a:pt x="84" y="22"/>
                </a:cubicBezTo>
                <a:cubicBezTo>
                  <a:pt x="84" y="22"/>
                  <a:pt x="83" y="22"/>
                  <a:pt x="84" y="22"/>
                </a:cubicBezTo>
                <a:cubicBezTo>
                  <a:pt x="82" y="23"/>
                  <a:pt x="82" y="23"/>
                  <a:pt x="82" y="23"/>
                </a:cubicBezTo>
                <a:cubicBezTo>
                  <a:pt x="81" y="24"/>
                  <a:pt x="81" y="25"/>
                  <a:pt x="81" y="26"/>
                </a:cubicBezTo>
                <a:cubicBezTo>
                  <a:pt x="82" y="27"/>
                  <a:pt x="83" y="28"/>
                  <a:pt x="85" y="28"/>
                </a:cubicBezTo>
                <a:cubicBezTo>
                  <a:pt x="82" y="29"/>
                  <a:pt x="84" y="30"/>
                  <a:pt x="86" y="30"/>
                </a:cubicBezTo>
                <a:cubicBezTo>
                  <a:pt x="86" y="31"/>
                  <a:pt x="86" y="31"/>
                  <a:pt x="86" y="32"/>
                </a:cubicBezTo>
                <a:cubicBezTo>
                  <a:pt x="86" y="33"/>
                  <a:pt x="86" y="33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6" y="35"/>
                  <a:pt x="85" y="35"/>
                </a:cubicBezTo>
                <a:cubicBezTo>
                  <a:pt x="85" y="35"/>
                  <a:pt x="85" y="35"/>
                  <a:pt x="84" y="35"/>
                </a:cubicBezTo>
                <a:cubicBezTo>
                  <a:pt x="84" y="35"/>
                  <a:pt x="83" y="36"/>
                  <a:pt x="85" y="36"/>
                </a:cubicBezTo>
                <a:cubicBezTo>
                  <a:pt x="84" y="36"/>
                  <a:pt x="84" y="37"/>
                  <a:pt x="85" y="37"/>
                </a:cubicBezTo>
                <a:cubicBezTo>
                  <a:pt x="84" y="37"/>
                  <a:pt x="84" y="37"/>
                  <a:pt x="83" y="37"/>
                </a:cubicBezTo>
                <a:cubicBezTo>
                  <a:pt x="83" y="38"/>
                  <a:pt x="84" y="38"/>
                  <a:pt x="84" y="38"/>
                </a:cubicBezTo>
                <a:cubicBezTo>
                  <a:pt x="82" y="38"/>
                  <a:pt x="84" y="39"/>
                  <a:pt x="83" y="39"/>
                </a:cubicBezTo>
                <a:cubicBezTo>
                  <a:pt x="84" y="39"/>
                  <a:pt x="84" y="39"/>
                  <a:pt x="85" y="39"/>
                </a:cubicBezTo>
                <a:cubicBezTo>
                  <a:pt x="85" y="39"/>
                  <a:pt x="83" y="39"/>
                  <a:pt x="83" y="39"/>
                </a:cubicBezTo>
                <a:cubicBezTo>
                  <a:pt x="84" y="40"/>
                  <a:pt x="83" y="41"/>
                  <a:pt x="83" y="42"/>
                </a:cubicBezTo>
                <a:cubicBezTo>
                  <a:pt x="83" y="42"/>
                  <a:pt x="82" y="43"/>
                  <a:pt x="85" y="44"/>
                </a:cubicBezTo>
                <a:cubicBezTo>
                  <a:pt x="83" y="44"/>
                  <a:pt x="83" y="45"/>
                  <a:pt x="84" y="45"/>
                </a:cubicBezTo>
                <a:cubicBezTo>
                  <a:pt x="84" y="46"/>
                  <a:pt x="84" y="47"/>
                  <a:pt x="82" y="47"/>
                </a:cubicBezTo>
                <a:cubicBezTo>
                  <a:pt x="85" y="47"/>
                  <a:pt x="81" y="48"/>
                  <a:pt x="85" y="48"/>
                </a:cubicBezTo>
                <a:cubicBezTo>
                  <a:pt x="84" y="49"/>
                  <a:pt x="82" y="49"/>
                  <a:pt x="84" y="49"/>
                </a:cubicBezTo>
                <a:cubicBezTo>
                  <a:pt x="83" y="49"/>
                  <a:pt x="81" y="48"/>
                  <a:pt x="81" y="49"/>
                </a:cubicBezTo>
                <a:cubicBezTo>
                  <a:pt x="81" y="49"/>
                  <a:pt x="83" y="49"/>
                  <a:pt x="83" y="49"/>
                </a:cubicBezTo>
                <a:cubicBezTo>
                  <a:pt x="82" y="49"/>
                  <a:pt x="83" y="50"/>
                  <a:pt x="84" y="50"/>
                </a:cubicBezTo>
                <a:cubicBezTo>
                  <a:pt x="81" y="49"/>
                  <a:pt x="83" y="50"/>
                  <a:pt x="82" y="50"/>
                </a:cubicBezTo>
                <a:cubicBezTo>
                  <a:pt x="83" y="50"/>
                  <a:pt x="83" y="50"/>
                  <a:pt x="84" y="50"/>
                </a:cubicBezTo>
                <a:cubicBezTo>
                  <a:pt x="84" y="51"/>
                  <a:pt x="81" y="50"/>
                  <a:pt x="83" y="51"/>
                </a:cubicBezTo>
                <a:cubicBezTo>
                  <a:pt x="80" y="51"/>
                  <a:pt x="81" y="51"/>
                  <a:pt x="83" y="52"/>
                </a:cubicBezTo>
                <a:cubicBezTo>
                  <a:pt x="82" y="52"/>
                  <a:pt x="81" y="52"/>
                  <a:pt x="81" y="52"/>
                </a:cubicBezTo>
                <a:cubicBezTo>
                  <a:pt x="83" y="53"/>
                  <a:pt x="79" y="52"/>
                  <a:pt x="80" y="52"/>
                </a:cubicBezTo>
                <a:cubicBezTo>
                  <a:pt x="81" y="53"/>
                  <a:pt x="81" y="53"/>
                  <a:pt x="82" y="53"/>
                </a:cubicBezTo>
                <a:cubicBezTo>
                  <a:pt x="81" y="53"/>
                  <a:pt x="82" y="53"/>
                  <a:pt x="82" y="54"/>
                </a:cubicBezTo>
                <a:cubicBezTo>
                  <a:pt x="81" y="53"/>
                  <a:pt x="81" y="53"/>
                  <a:pt x="80" y="53"/>
                </a:cubicBezTo>
                <a:cubicBezTo>
                  <a:pt x="78" y="53"/>
                  <a:pt x="84" y="54"/>
                  <a:pt x="80" y="53"/>
                </a:cubicBezTo>
                <a:cubicBezTo>
                  <a:pt x="80" y="53"/>
                  <a:pt x="81" y="54"/>
                  <a:pt x="81" y="54"/>
                </a:cubicBezTo>
                <a:cubicBezTo>
                  <a:pt x="82" y="55"/>
                  <a:pt x="84" y="55"/>
                  <a:pt x="84" y="55"/>
                </a:cubicBezTo>
                <a:cubicBezTo>
                  <a:pt x="83" y="55"/>
                  <a:pt x="84" y="55"/>
                  <a:pt x="83" y="55"/>
                </a:cubicBezTo>
                <a:cubicBezTo>
                  <a:pt x="81" y="54"/>
                  <a:pt x="81" y="54"/>
                  <a:pt x="80" y="54"/>
                </a:cubicBezTo>
                <a:cubicBezTo>
                  <a:pt x="81" y="54"/>
                  <a:pt x="82" y="55"/>
                  <a:pt x="82" y="55"/>
                </a:cubicBezTo>
                <a:cubicBezTo>
                  <a:pt x="79" y="54"/>
                  <a:pt x="80" y="54"/>
                  <a:pt x="79" y="54"/>
                </a:cubicBezTo>
                <a:cubicBezTo>
                  <a:pt x="79" y="55"/>
                  <a:pt x="81" y="55"/>
                  <a:pt x="82" y="55"/>
                </a:cubicBezTo>
                <a:cubicBezTo>
                  <a:pt x="81" y="55"/>
                  <a:pt x="81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6"/>
                  <a:pt x="80" y="56"/>
                </a:cubicBezTo>
                <a:cubicBezTo>
                  <a:pt x="80" y="56"/>
                  <a:pt x="80" y="56"/>
                  <a:pt x="81" y="56"/>
                </a:cubicBezTo>
                <a:cubicBezTo>
                  <a:pt x="78" y="55"/>
                  <a:pt x="81" y="57"/>
                  <a:pt x="79" y="56"/>
                </a:cubicBezTo>
                <a:cubicBezTo>
                  <a:pt x="80" y="57"/>
                  <a:pt x="77" y="56"/>
                  <a:pt x="80" y="58"/>
                </a:cubicBezTo>
                <a:cubicBezTo>
                  <a:pt x="79" y="57"/>
                  <a:pt x="79" y="57"/>
                  <a:pt x="78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8" y="57"/>
                  <a:pt x="78" y="57"/>
                  <a:pt x="77" y="57"/>
                </a:cubicBezTo>
                <a:cubicBezTo>
                  <a:pt x="78" y="57"/>
                  <a:pt x="78" y="57"/>
                  <a:pt x="77" y="57"/>
                </a:cubicBezTo>
                <a:cubicBezTo>
                  <a:pt x="81" y="59"/>
                  <a:pt x="77" y="58"/>
                  <a:pt x="77" y="58"/>
                </a:cubicBezTo>
                <a:cubicBezTo>
                  <a:pt x="78" y="58"/>
                  <a:pt x="79" y="59"/>
                  <a:pt x="79" y="59"/>
                </a:cubicBezTo>
                <a:cubicBezTo>
                  <a:pt x="77" y="58"/>
                  <a:pt x="78" y="59"/>
                  <a:pt x="79" y="59"/>
                </a:cubicBezTo>
                <a:cubicBezTo>
                  <a:pt x="78" y="59"/>
                  <a:pt x="78" y="59"/>
                  <a:pt x="77" y="59"/>
                </a:cubicBezTo>
                <a:cubicBezTo>
                  <a:pt x="79" y="61"/>
                  <a:pt x="76" y="60"/>
                  <a:pt x="79" y="62"/>
                </a:cubicBezTo>
                <a:cubicBezTo>
                  <a:pt x="78" y="62"/>
                  <a:pt x="78" y="62"/>
                  <a:pt x="77" y="62"/>
                </a:cubicBezTo>
                <a:cubicBezTo>
                  <a:pt x="77" y="62"/>
                  <a:pt x="76" y="62"/>
                  <a:pt x="78" y="63"/>
                </a:cubicBezTo>
                <a:cubicBezTo>
                  <a:pt x="75" y="62"/>
                  <a:pt x="80" y="65"/>
                  <a:pt x="77" y="63"/>
                </a:cubicBezTo>
                <a:cubicBezTo>
                  <a:pt x="76" y="63"/>
                  <a:pt x="80" y="65"/>
                  <a:pt x="79" y="65"/>
                </a:cubicBezTo>
                <a:cubicBezTo>
                  <a:pt x="78" y="64"/>
                  <a:pt x="78" y="64"/>
                  <a:pt x="77" y="64"/>
                </a:cubicBezTo>
                <a:cubicBezTo>
                  <a:pt x="76" y="65"/>
                  <a:pt x="78" y="66"/>
                  <a:pt x="76" y="66"/>
                </a:cubicBezTo>
                <a:cubicBezTo>
                  <a:pt x="77" y="67"/>
                  <a:pt x="76" y="67"/>
                  <a:pt x="77" y="68"/>
                </a:cubicBezTo>
                <a:cubicBezTo>
                  <a:pt x="76" y="68"/>
                  <a:pt x="76" y="68"/>
                  <a:pt x="75" y="68"/>
                </a:cubicBezTo>
                <a:cubicBezTo>
                  <a:pt x="77" y="69"/>
                  <a:pt x="78" y="69"/>
                  <a:pt x="79" y="70"/>
                </a:cubicBezTo>
                <a:cubicBezTo>
                  <a:pt x="77" y="69"/>
                  <a:pt x="77" y="69"/>
                  <a:pt x="75" y="68"/>
                </a:cubicBezTo>
                <a:cubicBezTo>
                  <a:pt x="75" y="69"/>
                  <a:pt x="75" y="68"/>
                  <a:pt x="74" y="68"/>
                </a:cubicBezTo>
                <a:cubicBezTo>
                  <a:pt x="74" y="68"/>
                  <a:pt x="74" y="68"/>
                  <a:pt x="74" y="69"/>
                </a:cubicBezTo>
                <a:cubicBezTo>
                  <a:pt x="75" y="69"/>
                  <a:pt x="76" y="69"/>
                  <a:pt x="76" y="70"/>
                </a:cubicBezTo>
                <a:cubicBezTo>
                  <a:pt x="74" y="69"/>
                  <a:pt x="77" y="71"/>
                  <a:pt x="75" y="70"/>
                </a:cubicBezTo>
                <a:cubicBezTo>
                  <a:pt x="75" y="69"/>
                  <a:pt x="74" y="69"/>
                  <a:pt x="74" y="69"/>
                </a:cubicBezTo>
                <a:cubicBezTo>
                  <a:pt x="75" y="69"/>
                  <a:pt x="74" y="69"/>
                  <a:pt x="74" y="69"/>
                </a:cubicBezTo>
                <a:cubicBezTo>
                  <a:pt x="75" y="70"/>
                  <a:pt x="75" y="70"/>
                  <a:pt x="76" y="70"/>
                </a:cubicBezTo>
                <a:cubicBezTo>
                  <a:pt x="75" y="70"/>
                  <a:pt x="76" y="70"/>
                  <a:pt x="74" y="69"/>
                </a:cubicBezTo>
                <a:cubicBezTo>
                  <a:pt x="73" y="69"/>
                  <a:pt x="74" y="70"/>
                  <a:pt x="75" y="71"/>
                </a:cubicBezTo>
                <a:cubicBezTo>
                  <a:pt x="74" y="71"/>
                  <a:pt x="74" y="70"/>
                  <a:pt x="73" y="70"/>
                </a:cubicBezTo>
                <a:cubicBezTo>
                  <a:pt x="72" y="70"/>
                  <a:pt x="75" y="72"/>
                  <a:pt x="73" y="71"/>
                </a:cubicBezTo>
                <a:cubicBezTo>
                  <a:pt x="72" y="71"/>
                  <a:pt x="74" y="72"/>
                  <a:pt x="74" y="72"/>
                </a:cubicBezTo>
                <a:cubicBezTo>
                  <a:pt x="73" y="72"/>
                  <a:pt x="71" y="72"/>
                  <a:pt x="74" y="73"/>
                </a:cubicBezTo>
                <a:cubicBezTo>
                  <a:pt x="74" y="74"/>
                  <a:pt x="71" y="72"/>
                  <a:pt x="73" y="74"/>
                </a:cubicBezTo>
                <a:cubicBezTo>
                  <a:pt x="73" y="74"/>
                  <a:pt x="73" y="74"/>
                  <a:pt x="74" y="75"/>
                </a:cubicBezTo>
                <a:cubicBezTo>
                  <a:pt x="74" y="75"/>
                  <a:pt x="76" y="76"/>
                  <a:pt x="75" y="75"/>
                </a:cubicBezTo>
                <a:cubicBezTo>
                  <a:pt x="74" y="74"/>
                  <a:pt x="73" y="74"/>
                  <a:pt x="72" y="73"/>
                </a:cubicBezTo>
                <a:cubicBezTo>
                  <a:pt x="73" y="74"/>
                  <a:pt x="72" y="74"/>
                  <a:pt x="73" y="75"/>
                </a:cubicBezTo>
                <a:cubicBezTo>
                  <a:pt x="72" y="75"/>
                  <a:pt x="72" y="75"/>
                  <a:pt x="70" y="75"/>
                </a:cubicBezTo>
                <a:cubicBezTo>
                  <a:pt x="71" y="75"/>
                  <a:pt x="72" y="76"/>
                  <a:pt x="72" y="76"/>
                </a:cubicBezTo>
                <a:cubicBezTo>
                  <a:pt x="72" y="76"/>
                  <a:pt x="71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2" y="77"/>
                  <a:pt x="70" y="75"/>
                  <a:pt x="71" y="76"/>
                </a:cubicBezTo>
                <a:cubicBezTo>
                  <a:pt x="71" y="76"/>
                  <a:pt x="68" y="75"/>
                  <a:pt x="70" y="77"/>
                </a:cubicBezTo>
                <a:cubicBezTo>
                  <a:pt x="68" y="77"/>
                  <a:pt x="69" y="78"/>
                  <a:pt x="69" y="79"/>
                </a:cubicBezTo>
                <a:cubicBezTo>
                  <a:pt x="69" y="79"/>
                  <a:pt x="68" y="78"/>
                  <a:pt x="68" y="78"/>
                </a:cubicBezTo>
                <a:cubicBezTo>
                  <a:pt x="68" y="79"/>
                  <a:pt x="68" y="79"/>
                  <a:pt x="69" y="79"/>
                </a:cubicBezTo>
                <a:cubicBezTo>
                  <a:pt x="68" y="79"/>
                  <a:pt x="69" y="79"/>
                  <a:pt x="68" y="78"/>
                </a:cubicBezTo>
                <a:cubicBezTo>
                  <a:pt x="68" y="79"/>
                  <a:pt x="68" y="79"/>
                  <a:pt x="69" y="80"/>
                </a:cubicBezTo>
                <a:cubicBezTo>
                  <a:pt x="67" y="79"/>
                  <a:pt x="68" y="81"/>
                  <a:pt x="68" y="81"/>
                </a:cubicBezTo>
                <a:cubicBezTo>
                  <a:pt x="66" y="79"/>
                  <a:pt x="67" y="81"/>
                  <a:pt x="68" y="82"/>
                </a:cubicBezTo>
                <a:cubicBezTo>
                  <a:pt x="66" y="80"/>
                  <a:pt x="68" y="82"/>
                  <a:pt x="66" y="81"/>
                </a:cubicBezTo>
                <a:cubicBezTo>
                  <a:pt x="67" y="82"/>
                  <a:pt x="67" y="82"/>
                  <a:pt x="66" y="82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1"/>
                  <a:pt x="65" y="81"/>
                  <a:pt x="65" y="81"/>
                </a:cubicBezTo>
                <a:cubicBezTo>
                  <a:pt x="64" y="82"/>
                  <a:pt x="64" y="82"/>
                  <a:pt x="63" y="82"/>
                </a:cubicBezTo>
                <a:cubicBezTo>
                  <a:pt x="63" y="82"/>
                  <a:pt x="64" y="81"/>
                  <a:pt x="64" y="81"/>
                </a:cubicBezTo>
                <a:close/>
                <a:moveTo>
                  <a:pt x="30" y="53"/>
                </a:moveTo>
                <a:cubicBezTo>
                  <a:pt x="30" y="53"/>
                  <a:pt x="30" y="52"/>
                  <a:pt x="30" y="52"/>
                </a:cubicBezTo>
                <a:cubicBezTo>
                  <a:pt x="30" y="52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lose/>
                <a:moveTo>
                  <a:pt x="102" y="38"/>
                </a:moveTo>
                <a:cubicBezTo>
                  <a:pt x="102" y="38"/>
                  <a:pt x="103" y="38"/>
                  <a:pt x="103" y="38"/>
                </a:cubicBezTo>
                <a:cubicBezTo>
                  <a:pt x="103" y="38"/>
                  <a:pt x="102" y="38"/>
                  <a:pt x="102" y="38"/>
                </a:cubicBezTo>
                <a:cubicBezTo>
                  <a:pt x="102" y="38"/>
                  <a:pt x="102" y="38"/>
                  <a:pt x="102" y="38"/>
                </a:cubicBezTo>
                <a:close/>
                <a:moveTo>
                  <a:pt x="119" y="42"/>
                </a:moveTo>
                <a:cubicBezTo>
                  <a:pt x="119" y="42"/>
                  <a:pt x="119" y="42"/>
                  <a:pt x="119" y="42"/>
                </a:cubicBezTo>
                <a:cubicBezTo>
                  <a:pt x="119" y="44"/>
                  <a:pt x="119" y="44"/>
                  <a:pt x="118" y="46"/>
                </a:cubicBezTo>
                <a:cubicBezTo>
                  <a:pt x="118" y="45"/>
                  <a:pt x="118" y="44"/>
                  <a:pt x="118" y="42"/>
                </a:cubicBezTo>
                <a:cubicBezTo>
                  <a:pt x="118" y="42"/>
                  <a:pt x="119" y="42"/>
                  <a:pt x="119" y="42"/>
                </a:cubicBezTo>
                <a:close/>
                <a:moveTo>
                  <a:pt x="127" y="41"/>
                </a:moveTo>
                <a:cubicBezTo>
                  <a:pt x="128" y="42"/>
                  <a:pt x="127" y="44"/>
                  <a:pt x="127" y="45"/>
                </a:cubicBezTo>
                <a:cubicBezTo>
                  <a:pt x="126" y="47"/>
                  <a:pt x="127" y="42"/>
                  <a:pt x="127" y="41"/>
                </a:cubicBezTo>
                <a:close/>
                <a:moveTo>
                  <a:pt x="94" y="43"/>
                </a:moveTo>
                <a:cubicBezTo>
                  <a:pt x="94" y="43"/>
                  <a:pt x="94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4" y="43"/>
                  <a:pt x="94" y="43"/>
                </a:cubicBezTo>
                <a:close/>
                <a:moveTo>
                  <a:pt x="95" y="47"/>
                </a:move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lose/>
                <a:moveTo>
                  <a:pt x="93" y="47"/>
                </a:move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lose/>
                <a:moveTo>
                  <a:pt x="93" y="45"/>
                </a:moveTo>
                <a:cubicBezTo>
                  <a:pt x="92" y="45"/>
                  <a:pt x="92" y="45"/>
                  <a:pt x="92" y="45"/>
                </a:cubicBezTo>
                <a:cubicBezTo>
                  <a:pt x="92" y="44"/>
                  <a:pt x="92" y="43"/>
                  <a:pt x="92" y="43"/>
                </a:cubicBezTo>
                <a:cubicBezTo>
                  <a:pt x="92" y="43"/>
                  <a:pt x="92" y="44"/>
                  <a:pt x="93" y="45"/>
                </a:cubicBezTo>
                <a:close/>
                <a:moveTo>
                  <a:pt x="92" y="45"/>
                </a:moveTo>
                <a:cubicBezTo>
                  <a:pt x="92" y="45"/>
                  <a:pt x="92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44"/>
                </a:move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lose/>
                <a:moveTo>
                  <a:pt x="93" y="47"/>
                </a:move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7"/>
                </a:cubicBezTo>
                <a:cubicBezTo>
                  <a:pt x="94" y="46"/>
                  <a:pt x="94" y="46"/>
                  <a:pt x="94" y="46"/>
                </a:cubicBezTo>
                <a:close/>
                <a:moveTo>
                  <a:pt x="95" y="47"/>
                </a:move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6"/>
                  <a:pt x="94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5" y="46"/>
                  <a:pt x="95" y="46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3" y="45"/>
                </a:move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4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3" y="45"/>
                </a:cubicBezTo>
                <a:cubicBezTo>
                  <a:pt x="94" y="45"/>
                  <a:pt x="94" y="45"/>
                  <a:pt x="94" y="45"/>
                </a:cubicBezTo>
                <a:close/>
                <a:moveTo>
                  <a:pt x="93" y="45"/>
                </a:move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3" y="45"/>
                </a:move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97" y="38"/>
                </a:move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lose/>
                <a:moveTo>
                  <a:pt x="97" y="38"/>
                </a:move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lose/>
                <a:moveTo>
                  <a:pt x="177" y="53"/>
                </a:moveTo>
                <a:cubicBezTo>
                  <a:pt x="177" y="51"/>
                  <a:pt x="177" y="54"/>
                  <a:pt x="177" y="54"/>
                </a:cubicBezTo>
                <a:cubicBezTo>
                  <a:pt x="178" y="54"/>
                  <a:pt x="177" y="53"/>
                  <a:pt x="178" y="52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4"/>
                  <a:pt x="177" y="55"/>
                  <a:pt x="177" y="55"/>
                </a:cubicBezTo>
                <a:cubicBezTo>
                  <a:pt x="177" y="54"/>
                  <a:pt x="177" y="53"/>
                  <a:pt x="177" y="53"/>
                </a:cubicBezTo>
                <a:close/>
                <a:moveTo>
                  <a:pt x="175" y="56"/>
                </a:moveTo>
                <a:cubicBezTo>
                  <a:pt x="175" y="56"/>
                  <a:pt x="175" y="56"/>
                  <a:pt x="175" y="56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3"/>
                </a:cubicBezTo>
                <a:cubicBezTo>
                  <a:pt x="176" y="52"/>
                  <a:pt x="175" y="54"/>
                  <a:pt x="175" y="56"/>
                </a:cubicBezTo>
                <a:close/>
                <a:moveTo>
                  <a:pt x="174" y="53"/>
                </a:moveTo>
                <a:cubicBezTo>
                  <a:pt x="174" y="52"/>
                  <a:pt x="174" y="54"/>
                  <a:pt x="173" y="53"/>
                </a:cubicBezTo>
                <a:cubicBezTo>
                  <a:pt x="174" y="52"/>
                  <a:pt x="174" y="52"/>
                  <a:pt x="174" y="51"/>
                </a:cubicBezTo>
                <a:cubicBezTo>
                  <a:pt x="174" y="51"/>
                  <a:pt x="174" y="52"/>
                  <a:pt x="174" y="53"/>
                </a:cubicBezTo>
                <a:close/>
              </a:path>
            </a:pathLst>
          </a:custGeom>
          <a:solidFill>
            <a:srgbClr val="90CBE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TextBox 17"/>
          <p:cNvSpPr txBox="1"/>
          <p:nvPr/>
        </p:nvSpPr>
        <p:spPr>
          <a:xfrm>
            <a:off x="2003160" y="4066659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多读书，注意基础 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056448" y="167187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多思考，注重理解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8200761" y="4021813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多重复，温故而知新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7964" y="4436502"/>
            <a:ext cx="2991392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45538" y="4372127"/>
            <a:ext cx="2991392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56912" y="1985950"/>
            <a:ext cx="2991392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0.00833 0.00195 0.0169 0.00312 0.02546 C 0.00351 0.02824 0.0043 0.03102 0.00469 0.03403 C 0.00547 0.03958 0.00573 0.04537 0.00638 0.05093 C 0.0069 0.05671 0.00937 0.08056 0.01107 0.09074 C 0.01211 0.0963 0.01276 0.10231 0.01432 0.10764 L 0.01588 0.11343 L 0.04297 0.15023 L 0.07969 0.15023 L 0.19466 0.02546 L 0.32383 -0.09074 L 0.38607 -0.09074 L 0.44349 -0.06806 L 0.49779 -0.02847 L 0.55364 0.02546 L 0.61107 0.07639 L 0.68763 0.13889 L 0.73073 0.16736 L 0.76107 0.13889 L 0.77383 0.0963 L 0.77864 0.03403 L 0.77539 -0.02847 " pathEditMode="relative" ptsTypes="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bldLvl="0" animBg="1"/>
      <p:bldP spid="18" grpId="1" bldLvl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图片 46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890623" y="2050544"/>
            <a:ext cx="2576513" cy="3009900"/>
            <a:chOff x="3082" y="1214"/>
            <a:chExt cx="1623" cy="1896"/>
          </a:xfrm>
        </p:grpSpPr>
        <p:grpSp>
          <p:nvGrpSpPr>
            <p:cNvPr id="6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254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54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54" name="图片 4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5321" y="3664238"/>
            <a:ext cx="537531" cy="569913"/>
          </a:xfrm>
          <a:prstGeom prst="rect">
            <a:avLst/>
          </a:prstGeom>
        </p:spPr>
      </p:pic>
      <p:pic>
        <p:nvPicPr>
          <p:cNvPr id="455" name="图片 4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594" y="1766381"/>
            <a:ext cx="537531" cy="569913"/>
          </a:xfrm>
          <a:prstGeom prst="rect">
            <a:avLst/>
          </a:prstGeom>
        </p:spPr>
      </p:pic>
      <p:sp>
        <p:nvSpPr>
          <p:cNvPr id="456" name="Freeform 456"/>
          <p:cNvSpPr>
            <a:spLocks noEditPoints="1"/>
          </p:cNvSpPr>
          <p:nvPr/>
        </p:nvSpPr>
        <p:spPr bwMode="auto">
          <a:xfrm>
            <a:off x="4520516" y="1806597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460"/>
          <p:cNvSpPr>
            <a:spLocks noEditPoints="1"/>
          </p:cNvSpPr>
          <p:nvPr/>
        </p:nvSpPr>
        <p:spPr bwMode="auto">
          <a:xfrm>
            <a:off x="7957674" y="3809491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TextBox 10"/>
          <p:cNvSpPr txBox="1">
            <a:spLocks noChangeArrowheads="1"/>
          </p:cNvSpPr>
          <p:nvPr/>
        </p:nvSpPr>
        <p:spPr bwMode="auto">
          <a:xfrm>
            <a:off x="1986941" y="1862709"/>
            <a:ext cx="2986900" cy="16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TextBox 10"/>
          <p:cNvSpPr txBox="1">
            <a:spLocks noChangeArrowheads="1"/>
          </p:cNvSpPr>
          <p:nvPr/>
        </p:nvSpPr>
        <p:spPr bwMode="auto">
          <a:xfrm>
            <a:off x="7831006" y="1773787"/>
            <a:ext cx="2986900" cy="16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" name="TextBox 10"/>
          <p:cNvSpPr txBox="1">
            <a:spLocks noChangeArrowheads="1"/>
          </p:cNvSpPr>
          <p:nvPr/>
        </p:nvSpPr>
        <p:spPr bwMode="auto">
          <a:xfrm>
            <a:off x="8458995" y="3512780"/>
            <a:ext cx="2986900" cy="16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" name="TextBox 10"/>
          <p:cNvSpPr txBox="1">
            <a:spLocks noChangeArrowheads="1"/>
          </p:cNvSpPr>
          <p:nvPr/>
        </p:nvSpPr>
        <p:spPr bwMode="auto">
          <a:xfrm>
            <a:off x="1158133" y="3588832"/>
            <a:ext cx="2986900" cy="16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90586" y="579839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记忆与遗忘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3" name="图片 4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1458876">
            <a:off x="7021144" y="4975833"/>
            <a:ext cx="1042701" cy="77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/>
      <p:bldP spid="457" grpId="0" animBg="1"/>
      <p:bldP spid="458" grpId="0"/>
      <p:bldP spid="459" grpId="0"/>
      <p:bldP spid="460" grpId="0"/>
      <p:bldP spid="461" grpId="0"/>
      <p:bldP spid="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44085" y="2776220"/>
            <a:ext cx="3749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考试提醒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b="34969"/>
          <a:stretch>
            <a:fillRect/>
          </a:stretch>
        </p:blipFill>
        <p:spPr>
          <a:xfrm>
            <a:off x="628623" y="2427101"/>
            <a:ext cx="4536440" cy="21888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793685" y="1761515"/>
            <a:ext cx="11226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375650" y="770890"/>
            <a:ext cx="767080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168454"/>
            <a:ext cx="2239985" cy="139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26"/>
          <p:cNvGrpSpPr/>
          <p:nvPr/>
        </p:nvGrpSpPr>
        <p:grpSpPr>
          <a:xfrm flipH="1">
            <a:off x="7930241" y="2998622"/>
            <a:ext cx="3256083" cy="1696599"/>
            <a:chOff x="8512415" y="2320286"/>
            <a:chExt cx="3256083" cy="1696599"/>
          </a:xfrm>
        </p:grpSpPr>
        <p:sp>
          <p:nvSpPr>
            <p:cNvPr id="17" name="TextBox 27"/>
            <p:cNvSpPr txBox="1"/>
            <p:nvPr/>
          </p:nvSpPr>
          <p:spPr>
            <a:xfrm>
              <a:off x="9501852" y="2320286"/>
              <a:ext cx="2266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互帮互学，共同受益</a:t>
              </a:r>
              <a:endPara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8512415" y="2631890"/>
              <a:ext cx="325608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效率是成功的关键，尤其是课堂效率，课堂是学习的主战场，效率是学习的主线。能一节课完成的任务，决不拖到下一节。能一分钟做完的事决不用两分钟</a:t>
              </a:r>
              <a:endParaRPr lang="en-GB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6"/>
          <p:cNvGrpSpPr/>
          <p:nvPr/>
        </p:nvGrpSpPr>
        <p:grpSpPr>
          <a:xfrm flipH="1">
            <a:off x="1174034" y="2998622"/>
            <a:ext cx="3256083" cy="1650908"/>
            <a:chOff x="8512415" y="2327889"/>
            <a:chExt cx="3256083" cy="1650908"/>
          </a:xfrm>
        </p:grpSpPr>
        <p:sp>
          <p:nvSpPr>
            <p:cNvPr id="20" name="TextBox 27"/>
            <p:cNvSpPr txBox="1"/>
            <p:nvPr/>
          </p:nvSpPr>
          <p:spPr>
            <a:xfrm>
              <a:off x="8512415" y="232788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效率第一</a:t>
              </a:r>
              <a:endPara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8"/>
            <p:cNvSpPr/>
            <p:nvPr/>
          </p:nvSpPr>
          <p:spPr>
            <a:xfrm>
              <a:off x="8512415" y="2631890"/>
              <a:ext cx="3256083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个人成绩的取得，实际上是集体共同进步的结果。多鼓励同学，鼓舞别人的过程自己也受到了鼓励。高兴了，与同学共享，一个人的快乐变成两个人的快乐</a:t>
              </a:r>
              <a:endParaRPr lang="en-GB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6"/>
          <p:cNvGrpSpPr/>
          <p:nvPr/>
        </p:nvGrpSpPr>
        <p:grpSpPr>
          <a:xfrm flipH="1">
            <a:off x="4574314" y="1303197"/>
            <a:ext cx="3256083" cy="1327743"/>
            <a:chOff x="8512415" y="2327889"/>
            <a:chExt cx="3256083" cy="1327743"/>
          </a:xfrm>
        </p:grpSpPr>
        <p:sp>
          <p:nvSpPr>
            <p:cNvPr id="23" name="TextBox 27"/>
            <p:cNvSpPr txBox="1"/>
            <p:nvPr/>
          </p:nvSpPr>
          <p:spPr>
            <a:xfrm>
              <a:off x="8512415" y="2327889"/>
              <a:ext cx="2973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注意各科时间上的合理分配</a:t>
              </a:r>
              <a:endPara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8"/>
            <p:cNvSpPr/>
            <p:nvPr/>
          </p:nvSpPr>
          <p:spPr>
            <a:xfrm>
              <a:off x="8512415" y="2631890"/>
              <a:ext cx="325608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各科要均衡发展，每门功课都要复习到位，不能对优势学科掉以轻心，也不能对薄弱学科失去信心</a:t>
              </a:r>
              <a:endParaRPr lang="en-GB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44" y="1303197"/>
            <a:ext cx="4207890" cy="45492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6" t="26820" b="52543"/>
          <a:stretch>
            <a:fillRect/>
          </a:stretch>
        </p:blipFill>
        <p:spPr>
          <a:xfrm rot="5400000">
            <a:off x="2082050" y="698958"/>
            <a:ext cx="2230412" cy="2158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29"/>
          <p:cNvGrpSpPr/>
          <p:nvPr/>
        </p:nvGrpSpPr>
        <p:grpSpPr>
          <a:xfrm>
            <a:off x="4946226" y="2001313"/>
            <a:ext cx="6431409" cy="823712"/>
            <a:chOff x="4895426" y="2272323"/>
            <a:chExt cx="6431409" cy="823712"/>
          </a:xfrm>
        </p:grpSpPr>
        <p:sp>
          <p:nvSpPr>
            <p:cNvPr id="33" name="Rectangle 28"/>
            <p:cNvSpPr/>
            <p:nvPr/>
          </p:nvSpPr>
          <p:spPr>
            <a:xfrm>
              <a:off x="4895426" y="2272323"/>
              <a:ext cx="3206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不断变化学习内容和学习方式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0"/>
            <p:cNvSpPr txBox="1"/>
            <p:nvPr/>
          </p:nvSpPr>
          <p:spPr>
            <a:xfrm>
              <a:off x="4895426" y="2572815"/>
              <a:ext cx="6431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避免单科独进，方法单一，使各科内容的交替进行，耳眼口手脑并用，听说读写算并进，学习方式多样化</a:t>
              </a:r>
              <a:endParaRPr lang="en-US" sz="14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29"/>
          <p:cNvGrpSpPr/>
          <p:nvPr/>
        </p:nvGrpSpPr>
        <p:grpSpPr>
          <a:xfrm>
            <a:off x="4946226" y="3109505"/>
            <a:ext cx="6431409" cy="823712"/>
            <a:chOff x="4895426" y="2272323"/>
            <a:chExt cx="6431409" cy="823712"/>
          </a:xfrm>
        </p:grpSpPr>
        <p:sp>
          <p:nvSpPr>
            <p:cNvPr id="38" name="Rectangle 28"/>
            <p:cNvSpPr/>
            <p:nvPr/>
          </p:nvSpPr>
          <p:spPr>
            <a:xfrm>
              <a:off x="4895426" y="2272323"/>
              <a:ext cx="3206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心静如水，别浮躁，贵在坚持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0"/>
            <p:cNvSpPr txBox="1"/>
            <p:nvPr/>
          </p:nvSpPr>
          <p:spPr>
            <a:xfrm>
              <a:off x="4895426" y="2572815"/>
              <a:ext cx="6431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快到考试了，连凳子都坐不住，还想得高分？要有任外边翻江蹈海，我自岿然不动的气魄</a:t>
              </a:r>
              <a:endParaRPr lang="en-US" sz="14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29"/>
          <p:cNvGrpSpPr/>
          <p:nvPr/>
        </p:nvGrpSpPr>
        <p:grpSpPr>
          <a:xfrm>
            <a:off x="4946226" y="4178848"/>
            <a:ext cx="6431409" cy="823712"/>
            <a:chOff x="4895426" y="2272323"/>
            <a:chExt cx="6431409" cy="823712"/>
          </a:xfrm>
        </p:grpSpPr>
        <p:sp>
          <p:nvSpPr>
            <p:cNvPr id="43" name="Rectangle 28"/>
            <p:cNvSpPr/>
            <p:nvPr/>
          </p:nvSpPr>
          <p:spPr>
            <a:xfrm>
              <a:off x="4895426" y="2272323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集中精力，心无旁骛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4895426" y="2572815"/>
              <a:ext cx="6431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“蚓无爪牙之利，筋骨之强，上食埃土，下饮黄泉，用心一也。” 别把心思用在学习之外的事情上。</a:t>
              </a:r>
              <a:endParaRPr lang="en-US" sz="14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44" y="-914814"/>
            <a:ext cx="8253968" cy="43936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60" y="1591517"/>
            <a:ext cx="3674966" cy="3674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2232218" y="2514457"/>
            <a:ext cx="8032869" cy="18290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今天多一点准备，明天少一些匆忙！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要做事，但不要做事务的奴隶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46" y="823684"/>
            <a:ext cx="1301792" cy="13293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925">
            <a:off x="2698128" y="488064"/>
            <a:ext cx="3486150" cy="2000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62945" y="2776320"/>
            <a:ext cx="65532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如何面对焦虑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b="34969"/>
          <a:stretch>
            <a:fillRect/>
          </a:stretch>
        </p:blipFill>
        <p:spPr>
          <a:xfrm>
            <a:off x="949751" y="2210284"/>
            <a:ext cx="4536440" cy="21888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793685" y="1761515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375650" y="770890"/>
            <a:ext cx="767080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7350" y="1485615"/>
            <a:ext cx="9317300" cy="38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200000"/>
              </a:lnSpc>
            </a:pPr>
            <a:r>
              <a: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班有一位学生，该生平时的上课表现很不错，听讲认真，思考积极，且思维宽广活跃，经常受到教师的表扬；作业完成的质量很高；同学遇到难题也喜欢向他请教，他总是竭尽所能的帮助借此达到共同进步。奇怪的是一到重要考试，平时很容易解决的问题，这时却怎么也解不出来。他心急如焚陷于了极度的苦恼之中，学习成绩更是每况愈下，不知道自己是否得了‘考试焦虑症’？因为尽管在考前再三告诫自己，不要慌，但一到考场却总是如临大敌，心神不定。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200000"/>
              </a:lnSpc>
            </a:pP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742" y="579839"/>
            <a:ext cx="2072252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4" y="33064"/>
            <a:ext cx="4083164" cy="217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2706164">
            <a:off x="10120487" y="5448133"/>
            <a:ext cx="1042701" cy="77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2228" y="579839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考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49997" y="2384952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这种情况有没有发生在你身上？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49997" y="3646126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你认为出现这种情况的原因是什么呢？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68" y="367848"/>
            <a:ext cx="4083164" cy="217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2" y="1218928"/>
            <a:ext cx="4083163" cy="408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55999" y="55081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考试焦虑产生的原因：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51768" y="21523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对当前情况不了解，包括对考试的难度、对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自己的实力和准备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98184" y="420302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对结果很看重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51768" y="1693810"/>
            <a:ext cx="156966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71169" y="3527757"/>
            <a:ext cx="156966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7887509">
            <a:off x="9929603" y="5213182"/>
            <a:ext cx="1295234" cy="95687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582" flipH="1">
            <a:off x="1175911" y="1208068"/>
            <a:ext cx="5135842" cy="307567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99" y="1482604"/>
            <a:ext cx="4207890" cy="4549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64510" y="2659872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23615"/>
          <a:stretch>
            <a:fillRect/>
          </a:stretch>
        </p:blipFill>
        <p:spPr>
          <a:xfrm>
            <a:off x="7274865" y="3435318"/>
            <a:ext cx="2594990" cy="13008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23615"/>
          <a:stretch>
            <a:fillRect/>
          </a:stretch>
        </p:blipFill>
        <p:spPr>
          <a:xfrm>
            <a:off x="2521244" y="3481516"/>
            <a:ext cx="2594990" cy="13008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23615"/>
          <a:stretch>
            <a:fillRect/>
          </a:stretch>
        </p:blipFill>
        <p:spPr>
          <a:xfrm>
            <a:off x="7274865" y="1939637"/>
            <a:ext cx="2594990" cy="13008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23615"/>
          <a:stretch>
            <a:fillRect/>
          </a:stretch>
        </p:blipFill>
        <p:spPr>
          <a:xfrm>
            <a:off x="2569274" y="1942182"/>
            <a:ext cx="2594990" cy="1300899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480117" y="51324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4665" y="1162357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bg1"/>
                </a:solidFill>
                <a:ea typeface="幼圆" panose="02010509060101010101" pitchFamily="49" charset="-122"/>
              </a:rPr>
              <a:t>CONTENTS</a:t>
            </a:r>
            <a:endParaRPr lang="zh-CN" altLang="en-US" sz="2800" b="1" dirty="0">
              <a:solidFill>
                <a:schemeClr val="bg1"/>
              </a:solidFill>
              <a:ea typeface="幼圆" panose="02010509060101010101" pitchFamily="49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0" y="3060627"/>
            <a:ext cx="1949158" cy="199042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2706164">
            <a:off x="9277365" y="847258"/>
            <a:ext cx="630209" cy="465577"/>
          </a:xfrm>
          <a:prstGeom prst="rect">
            <a:avLst/>
          </a:prstGeom>
        </p:spPr>
      </p:pic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2651955" y="2340497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总结学习情况</a:t>
            </a:r>
            <a:endParaRPr lang="zh-CN" altLang="en-US" sz="2400" dirty="0">
              <a:solidFill>
                <a:srgbClr val="ECC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7459097" y="2417741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学习经验交流</a:t>
            </a:r>
            <a:endParaRPr lang="zh-CN" altLang="en-US" sz="2400" dirty="0">
              <a:solidFill>
                <a:srgbClr val="ECC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2851598" y="3829500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考试提醒</a:t>
            </a:r>
            <a:endParaRPr lang="zh-CN" altLang="en-US" sz="2400" dirty="0">
              <a:solidFill>
                <a:srgbClr val="ECC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7407244" y="3870416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ECC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如何面对焦虑</a:t>
            </a:r>
            <a:endParaRPr lang="zh-CN" altLang="en-US" sz="2400" dirty="0">
              <a:solidFill>
                <a:srgbClr val="ECC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5564533" y="1664862"/>
            <a:ext cx="15634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8240660" y="792442"/>
            <a:ext cx="767080" cy="6191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925">
            <a:off x="3209645" y="3841543"/>
            <a:ext cx="3486150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5" grpId="0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37092" y="3067837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总结学习情况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b="34969"/>
          <a:stretch>
            <a:fillRect/>
          </a:stretch>
        </p:blipFill>
        <p:spPr>
          <a:xfrm>
            <a:off x="891540" y="306070"/>
            <a:ext cx="4536440" cy="21888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27980" y="1714381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375650" y="770890"/>
            <a:ext cx="767080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12194" y="2625468"/>
            <a:ext cx="5519461" cy="20621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zh-CN" altLang="en-US" sz="3200" b="1" noProof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分析在前一阶段的学习可看出</a:t>
            </a:r>
            <a:endParaRPr lang="zh-CN" altLang="en-US" sz="3200" b="1" noProof="1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endParaRPr lang="zh-CN" altLang="en-US" sz="3200" b="1" noProof="1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3200" b="1" noProof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我班学习上存在的问题</a:t>
            </a:r>
            <a:endParaRPr lang="zh-CN" altLang="en-US" sz="3200" b="1" noProof="1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45" y="-136841"/>
            <a:ext cx="6864417" cy="36539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4" t="75478"/>
          <a:stretch>
            <a:fillRect/>
          </a:stretch>
        </p:blipFill>
        <p:spPr>
          <a:xfrm rot="2706164">
            <a:off x="10063910" y="5249170"/>
            <a:ext cx="1042701" cy="770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6772" r="5081" b="16768"/>
          <a:stretch>
            <a:fillRect/>
          </a:stretch>
        </p:blipFill>
        <p:spPr>
          <a:xfrm>
            <a:off x="0" y="3233393"/>
            <a:ext cx="4028425" cy="216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331040" y="940752"/>
            <a:ext cx="9251789" cy="60039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b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不难，关键在技巧，技巧不多，关键把握好，发挥技巧，心态更重要，心态好就必须吃好、睡好、玩好、信心好、心情好。关键的时刻每个同学都要相信自己，顶得住，站得稳稳扎稳打，用实际行动去争取本来属于自己的成功。</a:t>
            </a: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•"/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34278"/>
          <a:stretch>
            <a:fillRect/>
          </a:stretch>
        </p:blipFill>
        <p:spPr>
          <a:xfrm>
            <a:off x="5134240" y="116453"/>
            <a:ext cx="4918049" cy="2401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8920">
            <a:off x="3863552" y="1739"/>
            <a:ext cx="2967786" cy="3030616"/>
          </a:xfrm>
          <a:prstGeom prst="rect">
            <a:avLst/>
          </a:prstGeom>
        </p:spPr>
      </p:pic>
      <p:pic>
        <p:nvPicPr>
          <p:cNvPr id="9" name="图片 8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9161488" y="717387"/>
            <a:ext cx="767080" cy="619125"/>
          </a:xfrm>
          <a:prstGeom prst="rect">
            <a:avLst/>
          </a:prstGeom>
        </p:spPr>
      </p:pic>
      <p:pic>
        <p:nvPicPr>
          <p:cNvPr id="10" name="图片 9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56935" y="4302125"/>
            <a:ext cx="1661795" cy="212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742" y="55081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如何调整考试心理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2283549" y="2275192"/>
            <a:ext cx="51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038196" y="2614188"/>
            <a:ext cx="312169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养成良好的生活习惯、学习习惯让其形成自动化就能节约不少时间和精力花在学习上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8186511" y="2243539"/>
            <a:ext cx="518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7485862" y="2685738"/>
            <a:ext cx="312169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养成良好的生活习惯、学习习惯，让其形成自动化就能节约不少时间和精力花在学习上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94359" y="3438985"/>
            <a:ext cx="51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请输入您的标题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94359" y="3798688"/>
            <a:ext cx="3121693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07" y="1198595"/>
            <a:ext cx="5423030" cy="28867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r="15338" b="33629"/>
          <a:stretch>
            <a:fillRect/>
          </a:stretch>
        </p:blipFill>
        <p:spPr>
          <a:xfrm>
            <a:off x="1225367" y="1198595"/>
            <a:ext cx="2780123" cy="4551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TextBox 17"/>
          <p:cNvSpPr txBox="1"/>
          <p:nvPr/>
        </p:nvSpPr>
        <p:spPr>
          <a:xfrm>
            <a:off x="1582101" y="2551362"/>
            <a:ext cx="169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深呼吸法</a:t>
            </a:r>
            <a:endParaRPr lang="id-ID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5" name="TextBox 18"/>
          <p:cNvSpPr txBox="1"/>
          <p:nvPr/>
        </p:nvSpPr>
        <p:spPr>
          <a:xfrm>
            <a:off x="1582101" y="2889492"/>
            <a:ext cx="36074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人的遗忘规律是先快后慢的，到了一定的时间后，几乎就不会遗忘了。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7046735" y="2551362"/>
            <a:ext cx="169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自我暗示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7" name="TextBox 18"/>
          <p:cNvSpPr txBox="1"/>
          <p:nvPr/>
        </p:nvSpPr>
        <p:spPr>
          <a:xfrm>
            <a:off x="7046735" y="2889492"/>
            <a:ext cx="36074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人的遗忘规律是先快后慢的，到了一定的时间后，几乎就不会遗忘了。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751" y="65668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考试紧张时，可以作放松训练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20480" r="34971" b="47517"/>
          <a:stretch>
            <a:fillRect/>
          </a:stretch>
        </p:blipFill>
        <p:spPr>
          <a:xfrm rot="20783152">
            <a:off x="9051861" y="1242973"/>
            <a:ext cx="1487075" cy="13524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20480" r="34971" b="47517"/>
          <a:stretch>
            <a:fillRect/>
          </a:stretch>
        </p:blipFill>
        <p:spPr>
          <a:xfrm rot="20783152">
            <a:off x="5002460" y="2075202"/>
            <a:ext cx="1487075" cy="135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26008" y="3152963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学习经验交流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b="34969"/>
          <a:stretch>
            <a:fillRect/>
          </a:stretch>
        </p:blipFill>
        <p:spPr>
          <a:xfrm>
            <a:off x="301477" y="2334577"/>
            <a:ext cx="4536440" cy="21888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27641" y="1894750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375650" y="770890"/>
            <a:ext cx="767080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4754" b="47514"/>
          <a:stretch>
            <a:fillRect/>
          </a:stretch>
        </p:blipFill>
        <p:spPr>
          <a:xfrm>
            <a:off x="454521" y="84227"/>
            <a:ext cx="2239985" cy="139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ISPRING_PRESENTATION_TITLE" val="xm 69"/>
</p:tagLst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2089</Words>
  <Application>WPS 演示</Application>
  <PresentationFormat>宽屏</PresentationFormat>
  <Paragraphs>239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黑体</vt:lpstr>
      <vt:lpstr>幼圆</vt:lpstr>
      <vt:lpstr>Lato Regular</vt:lpstr>
      <vt:lpstr>Segoe Print</vt:lpstr>
      <vt:lpstr>Lato Light</vt:lpstr>
      <vt:lpstr>Arial Unicode MS</vt:lpstr>
      <vt:lpstr>Calibri Light</vt:lpstr>
      <vt:lpstr>Calibri</vt:lpstr>
      <vt:lpstr>MS PGothic</vt:lpstr>
      <vt:lpstr>www.xqppt.com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如何调整考试心理</vt:lpstr>
      <vt:lpstr>考试紧张时，可以作放松训练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记忆与遗忘</vt:lpstr>
      <vt:lpstr>PowerPoint 演示文稿</vt:lpstr>
      <vt:lpstr>PowerPoint 演示文稿</vt:lpstr>
      <vt:lpstr>PowerPoint 演示文稿</vt:lpstr>
      <vt:lpstr>PowerPoint 演示文稿</vt:lpstr>
      <vt:lpstr>案 例</vt:lpstr>
      <vt:lpstr>思 考</vt:lpstr>
      <vt:lpstr>考试焦虑产生的原因：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81</cp:revision>
  <dcterms:created xsi:type="dcterms:W3CDTF">2018-01-22T03:15:00Z</dcterms:created>
  <dcterms:modified xsi:type="dcterms:W3CDTF">2020-12-14T06:55:57Z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