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media/media1.mp3" ContentType="audio/mp3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1580" r:id="rId3"/>
    <p:sldId id="1581" r:id="rId4"/>
    <p:sldId id="1582" r:id="rId5"/>
    <p:sldId id="263" r:id="rId6"/>
    <p:sldId id="264" r:id="rId7"/>
    <p:sldId id="266" r:id="rId8"/>
    <p:sldId id="265" r:id="rId9"/>
    <p:sldId id="1583" r:id="rId10"/>
    <p:sldId id="267" r:id="rId11"/>
    <p:sldId id="269" r:id="rId12"/>
    <p:sldId id="268" r:id="rId13"/>
    <p:sldId id="270" r:id="rId14"/>
    <p:sldId id="1584" r:id="rId15"/>
    <p:sldId id="271" r:id="rId16"/>
    <p:sldId id="272" r:id="rId17"/>
    <p:sldId id="273" r:id="rId18"/>
    <p:sldId id="274" r:id="rId19"/>
    <p:sldId id="1585" r:id="rId20"/>
    <p:sldId id="275" r:id="rId21"/>
    <p:sldId id="277" r:id="rId22"/>
    <p:sldId id="278" r:id="rId23"/>
    <p:sldId id="279" r:id="rId24"/>
    <p:sldId id="1586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711"/>
    <a:srgbClr val="F02B30"/>
    <a:srgbClr val="DA9700"/>
    <a:srgbClr val="FFB200"/>
    <a:srgbClr val="461E19"/>
    <a:srgbClr val="4070EA"/>
    <a:srgbClr val="0DA179"/>
    <a:srgbClr val="FD5F29"/>
    <a:srgbClr val="1C6CB6"/>
    <a:srgbClr val="CC05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28" autoAdjust="0"/>
    <p:restoredTop sz="93917" autoAdjust="0"/>
  </p:normalViewPr>
  <p:slideViewPr>
    <p:cSldViewPr>
      <p:cViewPr>
        <p:scale>
          <a:sx n="51" d="100"/>
          <a:sy n="51" d="100"/>
        </p:scale>
        <p:origin x="1446" y="864"/>
      </p:cViewPr>
      <p:guideLst>
        <p:guide pos="3800"/>
        <p:guide orient="horz" pos="40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commentAuthors" Target="commentAuthors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99A07-FA1B-49FE-8CB5-773258BEA8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E6E94-69E9-4129-8C72-1C52CC308EA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000" advTm="2000">
        <p15:prstTrans prst="curtains"/>
      </p:transition>
    </mc:Choice>
    <mc:Fallback>
      <p:transition spd="slow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000" advTm="2000">
        <p15:prstTrans prst="curtains"/>
      </p:transition>
    </mc:Choice>
    <mc:Fallback>
      <p:transition spd="slow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000" advTm="2000">
        <p15:prstTrans prst="curtains"/>
      </p:transition>
    </mc:Choice>
    <mc:Fallback>
      <p:transition spd="slow" advTm="2000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30"/>
          <a:stretch>
            <a:fillRect/>
          </a:stretch>
        </p:blipFill>
        <p:spPr>
          <a:xfrm>
            <a:off x="0" y="-1478"/>
            <a:ext cx="12192000" cy="6859478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361950" y="342900"/>
            <a:ext cx="11487150" cy="6191250"/>
          </a:xfrm>
          <a:prstGeom prst="roundRect">
            <a:avLst>
              <a:gd name="adj" fmla="val 46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5351">
            <a:off x="468569" y="417827"/>
            <a:ext cx="535087" cy="757936"/>
          </a:xfrm>
          <a:prstGeom prst="rect">
            <a:avLst/>
          </a:prstGeom>
        </p:spPr>
      </p:pic>
      <p:sp>
        <p:nvSpPr>
          <p:cNvPr id="5" name="文本框 4"/>
          <p:cNvSpPr txBox="1"/>
          <p:nvPr userDrawn="1"/>
        </p:nvSpPr>
        <p:spPr>
          <a:xfrm>
            <a:off x="992476" y="510580"/>
            <a:ext cx="2511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461E19"/>
                </a:solidFill>
              </a:rPr>
              <a:t>添加文本标题</a:t>
            </a:r>
            <a:endParaRPr lang="zh-CN" altLang="en-US" sz="2800" dirty="0">
              <a:solidFill>
                <a:srgbClr val="461E1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000" advTm="2000">
        <p15:prstTrans prst="curtains"/>
      </p:transition>
    </mc:Choice>
    <mc:Fallback>
      <p:transition spd="slow" advTm="2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8" Type="http://schemas.openxmlformats.org/officeDocument/2006/relationships/slideLayout" Target="../slideLayouts/slideLayout3.xml"/><Relationship Id="rId17" Type="http://schemas.openxmlformats.org/officeDocument/2006/relationships/image" Target="../media/image16.png"/><Relationship Id="rId16" Type="http://schemas.microsoft.com/office/2007/relationships/media" Target="../media/media1.mp3"/><Relationship Id="rId15" Type="http://schemas.openxmlformats.org/officeDocument/2006/relationships/audio" Target="../media/media1.mp3"/><Relationship Id="rId14" Type="http://schemas.openxmlformats.org/officeDocument/2006/relationships/image" Target="../media/image15.png"/><Relationship Id="rId13" Type="http://schemas.openxmlformats.org/officeDocument/2006/relationships/image" Target="../media/image14.png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1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2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3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19.png"/><Relationship Id="rId7" Type="http://schemas.openxmlformats.org/officeDocument/2006/relationships/image" Target="../media/image12.png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14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5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1.xml"/><Relationship Id="rId2" Type="http://schemas.openxmlformats.org/officeDocument/2006/relationships/image" Target="../media/image28.png"/><Relationship Id="rId1" Type="http://schemas.openxmlformats.org/officeDocument/2006/relationships/tags" Target="../tags/tag20.xml"/></Relationships>
</file>

<file path=ppt/slides/_rels/slide16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17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image" Target="../media/image29.png"/></Relationships>
</file>

<file path=ppt/slides/_rels/slide18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19.png"/><Relationship Id="rId7" Type="http://schemas.openxmlformats.org/officeDocument/2006/relationships/image" Target="../media/image12.png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19.xml.rels><?xml version='1.0' encoding='UTF-8' standalone='yes'?>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2.xml.rels><?xml version='1.0' encoding='UTF-8' standalone='yes'?>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6.png"/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20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image" Target="../media/image30.png"/></Relationships>
</file>

<file path=ppt/slides/_rels/slide21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5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22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23.xml.rels><?xml version='1.0' encoding='UTF-8' standalone='yes'?>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5" Type="http://schemas.openxmlformats.org/officeDocument/2006/relationships/slideLayout" Target="../slideLayouts/slideLayout3.xml"/><Relationship Id="rId14" Type="http://schemas.openxmlformats.org/officeDocument/2006/relationships/image" Target="../media/image15.png"/><Relationship Id="rId13" Type="http://schemas.openxmlformats.org/officeDocument/2006/relationships/image" Target="../media/image14.png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slides/_rels/slide3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19.png"/><Relationship Id="rId7" Type="http://schemas.openxmlformats.org/officeDocument/2006/relationships/image" Target="../media/image12.png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4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.xml"/><Relationship Id="rId2" Type="http://schemas.openxmlformats.org/officeDocument/2006/relationships/image" Target="../media/image20.png"/><Relationship Id="rId1" Type="http://schemas.openxmlformats.org/officeDocument/2006/relationships/tags" Target="../tags/tag1.xml"/></Relationships>
</file>

<file path=ppt/slides/_rels/slide5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6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image" Target="../media/image24.png"/></Relationships>
</file>

<file path=ppt/slides/_rels/slide7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8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19.png"/><Relationship Id="rId7" Type="http://schemas.openxmlformats.org/officeDocument/2006/relationships/image" Target="../media/image12.png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9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30"/>
          <a:stretch>
            <a:fillRect/>
          </a:stretch>
        </p:blipFill>
        <p:spPr>
          <a:xfrm>
            <a:off x="0" y="-1478"/>
            <a:ext cx="12192000" cy="685947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57143">
            <a:off x="9997193" y="-754310"/>
            <a:ext cx="3309449" cy="330419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34241">
            <a:off x="-576958" y="-297047"/>
            <a:ext cx="2316509" cy="231282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22" y="872302"/>
            <a:ext cx="10266254" cy="504926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3029" y="4539183"/>
            <a:ext cx="3004874" cy="300010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7965" y="-236642"/>
            <a:ext cx="13078526" cy="649741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664" y="1133541"/>
            <a:ext cx="9523570" cy="453503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678" y="4657485"/>
            <a:ext cx="3706403" cy="294234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795" y="5382753"/>
            <a:ext cx="3219876" cy="183838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0290">
            <a:off x="9976634" y="1201990"/>
            <a:ext cx="3661335" cy="360348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11985">
            <a:off x="-936351" y="-1014840"/>
            <a:ext cx="4018393" cy="303964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1003">
            <a:off x="-914857" y="1968800"/>
            <a:ext cx="2845329" cy="403032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628" y="5095833"/>
            <a:ext cx="3006624" cy="136432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9" t="73619" r="76921"/>
          <a:stretch>
            <a:fillRect/>
          </a:stretch>
        </p:blipFill>
        <p:spPr>
          <a:xfrm>
            <a:off x="2163719" y="5383826"/>
            <a:ext cx="1099840" cy="83190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5" t="13476" r="-2354" b="26126"/>
          <a:stretch>
            <a:fillRect/>
          </a:stretch>
        </p:blipFill>
        <p:spPr>
          <a:xfrm>
            <a:off x="10400566" y="3709767"/>
            <a:ext cx="787567" cy="1242606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8" t="-1840" r="63709" b="53114"/>
          <a:stretch>
            <a:fillRect/>
          </a:stretch>
        </p:blipFill>
        <p:spPr>
          <a:xfrm>
            <a:off x="2849127" y="269134"/>
            <a:ext cx="1330670" cy="149365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8" t="-1840" r="63709" b="53114"/>
          <a:stretch>
            <a:fillRect/>
          </a:stretch>
        </p:blipFill>
        <p:spPr>
          <a:xfrm>
            <a:off x="7795686" y="4890920"/>
            <a:ext cx="1330670" cy="1493651"/>
          </a:xfrm>
          <a:prstGeom prst="rect">
            <a:avLst/>
          </a:prstGeom>
        </p:spPr>
      </p:pic>
      <p:grpSp>
        <p:nvGrpSpPr>
          <p:cNvPr id="34" name="组合 33"/>
          <p:cNvGrpSpPr/>
          <p:nvPr/>
        </p:nvGrpSpPr>
        <p:grpSpPr>
          <a:xfrm>
            <a:off x="2322681" y="1513859"/>
            <a:ext cx="1733890" cy="2209282"/>
            <a:chOff x="1361691" y="2259264"/>
            <a:chExt cx="2326719" cy="2209282"/>
          </a:xfrm>
        </p:grpSpPr>
        <p:sp>
          <p:nvSpPr>
            <p:cNvPr id="32" name="文本框 31"/>
            <p:cNvSpPr txBox="1"/>
            <p:nvPr/>
          </p:nvSpPr>
          <p:spPr>
            <a:xfrm>
              <a:off x="1444406" y="2298721"/>
              <a:ext cx="2164163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3500" b="1" dirty="0">
                  <a:ln w="12700">
                    <a:solidFill>
                      <a:srgbClr val="FD5F29"/>
                    </a:solidFill>
                    <a:prstDash val="solid"/>
                  </a:ln>
                  <a:pattFill prst="ltDnDiag">
                    <a:fgClr>
                      <a:srgbClr val="FD5F29"/>
                    </a:fgClr>
                    <a:bgClr>
                      <a:schemeClr val="bg1"/>
                    </a:bgClr>
                  </a:pattFill>
                  <a:cs typeface="+mn-ea"/>
                  <a:sym typeface="+mn-lt"/>
                </a:rPr>
                <a:t>期</a:t>
              </a:r>
              <a:endParaRPr lang="zh-CN" altLang="en-US" sz="13500" b="1" dirty="0">
                <a:ln w="12700">
                  <a:solidFill>
                    <a:srgbClr val="FD5F29"/>
                  </a:solidFill>
                  <a:prstDash val="solid"/>
                </a:ln>
                <a:pattFill prst="ltDnDiag">
                  <a:fgClr>
                    <a:srgbClr val="FD5F29"/>
                  </a:fgClr>
                  <a:bgClr>
                    <a:schemeClr val="bg1"/>
                  </a:bgClr>
                </a:pattFill>
                <a:cs typeface="+mn-ea"/>
                <a:sym typeface="+mn-lt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361691" y="2259264"/>
              <a:ext cx="2326719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3500" b="1" dirty="0">
                  <a:ln w="12700">
                    <a:solidFill>
                      <a:srgbClr val="FD5F29"/>
                    </a:solidFill>
                    <a:prstDash val="solid"/>
                  </a:ln>
                  <a:solidFill>
                    <a:srgbClr val="FD5F29"/>
                  </a:solidFill>
                  <a:cs typeface="+mn-ea"/>
                  <a:sym typeface="+mn-lt"/>
                </a:rPr>
                <a:t>期</a:t>
              </a:r>
              <a:endParaRPr lang="zh-CN" altLang="en-US" sz="13500" b="1" dirty="0">
                <a:ln w="12700">
                  <a:solidFill>
                    <a:srgbClr val="FD5F29"/>
                  </a:solidFill>
                  <a:prstDash val="solid"/>
                </a:ln>
                <a:solidFill>
                  <a:srgbClr val="FD5F2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798034" y="1463059"/>
            <a:ext cx="1733890" cy="2226073"/>
            <a:chOff x="1361690" y="2242473"/>
            <a:chExt cx="2326719" cy="2226073"/>
          </a:xfrm>
        </p:grpSpPr>
        <p:sp>
          <p:nvSpPr>
            <p:cNvPr id="36" name="文本框 35"/>
            <p:cNvSpPr txBox="1"/>
            <p:nvPr/>
          </p:nvSpPr>
          <p:spPr>
            <a:xfrm>
              <a:off x="1444406" y="2298721"/>
              <a:ext cx="2164163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3500" b="1" dirty="0">
                  <a:ln w="12700">
                    <a:solidFill>
                      <a:srgbClr val="0DA179"/>
                    </a:solidFill>
                    <a:prstDash val="solid"/>
                  </a:ln>
                  <a:pattFill prst="ltDnDiag">
                    <a:fgClr>
                      <a:srgbClr val="0DA179"/>
                    </a:fgClr>
                    <a:bgClr>
                      <a:schemeClr val="bg1"/>
                    </a:bgClr>
                  </a:pattFill>
                  <a:cs typeface="+mn-ea"/>
                  <a:sym typeface="+mn-lt"/>
                </a:rPr>
                <a:t>中</a:t>
              </a:r>
              <a:endParaRPr lang="zh-CN" altLang="en-US" sz="13500" b="1" dirty="0">
                <a:ln w="12700">
                  <a:solidFill>
                    <a:srgbClr val="0DA179"/>
                  </a:solidFill>
                  <a:prstDash val="solid"/>
                </a:ln>
                <a:pattFill prst="ltDnDiag">
                  <a:fgClr>
                    <a:srgbClr val="0DA179"/>
                  </a:fgClr>
                  <a:bgClr>
                    <a:schemeClr val="bg1"/>
                  </a:bgClr>
                </a:pattFill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361690" y="2242473"/>
              <a:ext cx="2326719" cy="2168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3500" b="1" dirty="0">
                <a:ln w="12700">
                  <a:solidFill>
                    <a:srgbClr val="0DA179"/>
                  </a:solidFill>
                  <a:prstDash val="solid"/>
                </a:ln>
                <a:solidFill>
                  <a:srgbClr val="0DA17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165708" y="1513859"/>
            <a:ext cx="1733890" cy="2190655"/>
            <a:chOff x="1359158" y="2277891"/>
            <a:chExt cx="2326719" cy="2190655"/>
          </a:xfrm>
        </p:grpSpPr>
        <p:sp>
          <p:nvSpPr>
            <p:cNvPr id="39" name="文本框 38"/>
            <p:cNvSpPr txBox="1"/>
            <p:nvPr/>
          </p:nvSpPr>
          <p:spPr>
            <a:xfrm>
              <a:off x="1444407" y="2298721"/>
              <a:ext cx="2164163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3500" b="1" dirty="0">
                  <a:ln w="12700">
                    <a:solidFill>
                      <a:srgbClr val="4070EA"/>
                    </a:solidFill>
                    <a:prstDash val="solid"/>
                  </a:ln>
                  <a:pattFill prst="ltDnDiag">
                    <a:fgClr>
                      <a:srgbClr val="4070EA"/>
                    </a:fgClr>
                    <a:bgClr>
                      <a:schemeClr val="bg1"/>
                    </a:bgClr>
                  </a:pattFill>
                  <a:cs typeface="+mn-ea"/>
                  <a:sym typeface="+mn-lt"/>
                </a:rPr>
                <a:t>家</a:t>
              </a:r>
              <a:endParaRPr lang="zh-CN" altLang="en-US" sz="13500" b="1" dirty="0">
                <a:ln w="12700">
                  <a:solidFill>
                    <a:srgbClr val="4070EA"/>
                  </a:solidFill>
                  <a:prstDash val="solid"/>
                </a:ln>
                <a:pattFill prst="ltDnDiag">
                  <a:fgClr>
                    <a:srgbClr val="4070EA"/>
                  </a:fgClr>
                  <a:bgClr>
                    <a:schemeClr val="bg1"/>
                  </a:bgClr>
                </a:pattFill>
                <a:cs typeface="+mn-ea"/>
                <a:sym typeface="+mn-lt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359158" y="2277891"/>
              <a:ext cx="2326719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3500" b="1" dirty="0">
                  <a:ln w="12700">
                    <a:solidFill>
                      <a:srgbClr val="4070EA"/>
                    </a:solidFill>
                    <a:prstDash val="solid"/>
                  </a:ln>
                  <a:solidFill>
                    <a:srgbClr val="4070EA"/>
                  </a:solidFill>
                  <a:cs typeface="+mn-ea"/>
                  <a:sym typeface="+mn-lt"/>
                </a:rPr>
                <a:t>家</a:t>
              </a:r>
              <a:endParaRPr lang="zh-CN" altLang="en-US" sz="13500" b="1" dirty="0">
                <a:ln w="12700">
                  <a:solidFill>
                    <a:srgbClr val="4070EA"/>
                  </a:solidFill>
                  <a:prstDash val="solid"/>
                </a:ln>
                <a:solidFill>
                  <a:srgbClr val="4070EA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582662" y="1530793"/>
            <a:ext cx="1733890" cy="2226472"/>
            <a:chOff x="1399930" y="2242074"/>
            <a:chExt cx="2326719" cy="2226472"/>
          </a:xfrm>
        </p:grpSpPr>
        <p:sp>
          <p:nvSpPr>
            <p:cNvPr id="42" name="文本框 41"/>
            <p:cNvSpPr txBox="1"/>
            <p:nvPr/>
          </p:nvSpPr>
          <p:spPr>
            <a:xfrm>
              <a:off x="1444406" y="2298721"/>
              <a:ext cx="2164163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3500" b="1" dirty="0">
                  <a:ln w="12700">
                    <a:solidFill>
                      <a:srgbClr val="F02B30"/>
                    </a:solidFill>
                    <a:prstDash val="solid"/>
                  </a:ln>
                  <a:pattFill prst="ltDnDiag">
                    <a:fgClr>
                      <a:srgbClr val="F02B30"/>
                    </a:fgClr>
                    <a:bgClr>
                      <a:schemeClr val="bg1"/>
                    </a:bgClr>
                  </a:pattFill>
                  <a:cs typeface="+mn-ea"/>
                  <a:sym typeface="+mn-lt"/>
                </a:rPr>
                <a:t>长</a:t>
              </a:r>
              <a:endParaRPr lang="zh-CN" altLang="en-US" sz="13500" b="1" dirty="0">
                <a:ln w="12700">
                  <a:solidFill>
                    <a:srgbClr val="F02B30"/>
                  </a:solidFill>
                  <a:prstDash val="solid"/>
                </a:ln>
                <a:pattFill prst="ltDnDiag">
                  <a:fgClr>
                    <a:srgbClr val="F02B30"/>
                  </a:fgClr>
                  <a:bgClr>
                    <a:schemeClr val="bg1"/>
                  </a:bgClr>
                </a:pattFill>
                <a:cs typeface="+mn-ea"/>
                <a:sym typeface="+mn-lt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399930" y="2242074"/>
              <a:ext cx="2326719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3500" b="1" dirty="0">
                  <a:ln w="12700">
                    <a:solidFill>
                      <a:srgbClr val="F02B30"/>
                    </a:solidFill>
                    <a:prstDash val="solid"/>
                  </a:ln>
                  <a:solidFill>
                    <a:srgbClr val="F02B30"/>
                  </a:solidFill>
                  <a:cs typeface="+mn-ea"/>
                  <a:sym typeface="+mn-lt"/>
                </a:rPr>
                <a:t>长</a:t>
              </a:r>
              <a:endParaRPr lang="zh-CN" altLang="en-US" sz="13500" b="1" dirty="0">
                <a:ln w="12700">
                  <a:solidFill>
                    <a:srgbClr val="F02B30"/>
                  </a:solidFill>
                  <a:prstDash val="solid"/>
                </a:ln>
                <a:solidFill>
                  <a:srgbClr val="F02B3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127655" y="1547726"/>
            <a:ext cx="1733890" cy="2192381"/>
            <a:chOff x="1358482" y="2276165"/>
            <a:chExt cx="2326719" cy="2192381"/>
          </a:xfrm>
        </p:grpSpPr>
        <p:sp>
          <p:nvSpPr>
            <p:cNvPr id="45" name="文本框 44"/>
            <p:cNvSpPr txBox="1"/>
            <p:nvPr/>
          </p:nvSpPr>
          <p:spPr>
            <a:xfrm>
              <a:off x="1444406" y="2298721"/>
              <a:ext cx="2164163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3500" b="1" dirty="0">
                  <a:ln w="12700">
                    <a:solidFill>
                      <a:srgbClr val="FF9711"/>
                    </a:solidFill>
                    <a:prstDash val="solid"/>
                  </a:ln>
                  <a:pattFill prst="ltDnDiag">
                    <a:fgClr>
                      <a:srgbClr val="FF9711"/>
                    </a:fgClr>
                    <a:bgClr>
                      <a:schemeClr val="bg1"/>
                    </a:bgClr>
                  </a:pattFill>
                  <a:cs typeface="+mn-ea"/>
                  <a:sym typeface="+mn-lt"/>
                </a:rPr>
                <a:t>会</a:t>
              </a:r>
              <a:endParaRPr lang="zh-CN" altLang="en-US" sz="13500" b="1" dirty="0">
                <a:ln w="12700">
                  <a:solidFill>
                    <a:srgbClr val="FF9711"/>
                  </a:solidFill>
                  <a:prstDash val="solid"/>
                </a:ln>
                <a:pattFill prst="ltDnDiag">
                  <a:fgClr>
                    <a:srgbClr val="FF9711"/>
                  </a:fgClr>
                  <a:bgClr>
                    <a:schemeClr val="bg1"/>
                  </a:bgClr>
                </a:pattFill>
                <a:cs typeface="+mn-ea"/>
                <a:sym typeface="+mn-lt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358482" y="2276165"/>
              <a:ext cx="2326719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3500" b="1" dirty="0">
                  <a:ln w="12700">
                    <a:solidFill>
                      <a:srgbClr val="FF9711"/>
                    </a:solidFill>
                    <a:prstDash val="solid"/>
                  </a:ln>
                  <a:solidFill>
                    <a:srgbClr val="FF9711"/>
                  </a:solidFill>
                  <a:cs typeface="+mn-ea"/>
                  <a:sym typeface="+mn-lt"/>
                </a:rPr>
                <a:t>会</a:t>
              </a:r>
              <a:endParaRPr lang="zh-CN" altLang="en-US" sz="13500" b="1" dirty="0">
                <a:ln w="12700">
                  <a:solidFill>
                    <a:srgbClr val="FF9711"/>
                  </a:solidFill>
                  <a:prstDash val="solid"/>
                </a:ln>
                <a:solidFill>
                  <a:srgbClr val="FF971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0" name="椭圆 49"/>
          <p:cNvSpPr/>
          <p:nvPr/>
        </p:nvSpPr>
        <p:spPr>
          <a:xfrm>
            <a:off x="3467222" y="3516347"/>
            <a:ext cx="535532" cy="521320"/>
          </a:xfrm>
          <a:prstGeom prst="ellipse">
            <a:avLst/>
          </a:prstGeom>
          <a:solidFill>
            <a:srgbClr val="FF97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cs typeface="+mn-ea"/>
                <a:sym typeface="+mn-lt"/>
              </a:rPr>
              <a:t>一</a:t>
            </a:r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4162305" y="3516347"/>
            <a:ext cx="535532" cy="521320"/>
          </a:xfrm>
          <a:prstGeom prst="ellipse">
            <a:avLst/>
          </a:prstGeom>
          <a:solidFill>
            <a:srgbClr val="FF97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cs typeface="+mn-ea"/>
                <a:sym typeface="+mn-lt"/>
              </a:rPr>
              <a:t>同</a:t>
            </a:r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4821957" y="3516347"/>
            <a:ext cx="535532" cy="521320"/>
          </a:xfrm>
          <a:prstGeom prst="ellipse">
            <a:avLst/>
          </a:prstGeom>
          <a:solidFill>
            <a:srgbClr val="FF97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cs typeface="+mn-ea"/>
                <a:sym typeface="+mn-lt"/>
              </a:rPr>
              <a:t>携</a:t>
            </a:r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5532409" y="3516347"/>
            <a:ext cx="535532" cy="521320"/>
          </a:xfrm>
          <a:prstGeom prst="ellipse">
            <a:avLst/>
          </a:prstGeom>
          <a:solidFill>
            <a:srgbClr val="FF97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cs typeface="+mn-ea"/>
                <a:sym typeface="+mn-lt"/>
              </a:rPr>
              <a:t>手</a:t>
            </a:r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6181296" y="3516347"/>
            <a:ext cx="535532" cy="521320"/>
          </a:xfrm>
          <a:prstGeom prst="ellipse">
            <a:avLst/>
          </a:prstGeom>
          <a:solidFill>
            <a:srgbClr val="FF97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cs typeface="+mn-ea"/>
                <a:sym typeface="+mn-lt"/>
              </a:rPr>
              <a:t>共</a:t>
            </a:r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6876379" y="3516347"/>
            <a:ext cx="535532" cy="521320"/>
          </a:xfrm>
          <a:prstGeom prst="ellipse">
            <a:avLst/>
          </a:prstGeom>
          <a:solidFill>
            <a:srgbClr val="FF97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cs typeface="+mn-ea"/>
                <a:sym typeface="+mn-lt"/>
              </a:rPr>
              <a:t>同</a:t>
            </a:r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7536031" y="3516347"/>
            <a:ext cx="535532" cy="521320"/>
          </a:xfrm>
          <a:prstGeom prst="ellipse">
            <a:avLst/>
          </a:prstGeom>
          <a:solidFill>
            <a:srgbClr val="FF97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cs typeface="+mn-ea"/>
                <a:sym typeface="+mn-lt"/>
              </a:rPr>
              <a:t>培</a:t>
            </a:r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8195683" y="3516347"/>
            <a:ext cx="535532" cy="521320"/>
          </a:xfrm>
          <a:prstGeom prst="ellipse">
            <a:avLst/>
          </a:prstGeom>
          <a:solidFill>
            <a:srgbClr val="FF97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cs typeface="+mn-ea"/>
                <a:sym typeface="+mn-lt"/>
              </a:rPr>
              <a:t>育</a:t>
            </a:r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3263265" y="4197350"/>
            <a:ext cx="62807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461E19"/>
                </a:solidFill>
                <a:cs typeface="+mn-ea"/>
                <a:sym typeface="+mn-lt"/>
              </a:rPr>
              <a:t>2020—20XX</a:t>
            </a:r>
            <a:r>
              <a:rPr lang="zh-CN" altLang="en-US" sz="2400" dirty="0">
                <a:solidFill>
                  <a:srgbClr val="461E19"/>
                </a:solidFill>
                <a:cs typeface="+mn-ea"/>
                <a:sym typeface="+mn-lt"/>
              </a:rPr>
              <a:t>年度第二学期期中家长会</a:t>
            </a:r>
            <a:endParaRPr lang="zh-CN" altLang="en-US" sz="2400" dirty="0">
              <a:solidFill>
                <a:srgbClr val="461E19"/>
              </a:solidFill>
              <a:cs typeface="+mn-ea"/>
              <a:sym typeface="+mn-lt"/>
            </a:endParaRPr>
          </a:p>
        </p:txBody>
      </p:sp>
      <p:sp>
        <p:nvSpPr>
          <p:cNvPr id="59" name="矩形: 圆角 58"/>
          <p:cNvSpPr/>
          <p:nvPr/>
        </p:nvSpPr>
        <p:spPr>
          <a:xfrm>
            <a:off x="4424401" y="4879025"/>
            <a:ext cx="1330671" cy="342139"/>
          </a:xfrm>
          <a:prstGeom prst="roundRect">
            <a:avLst>
              <a:gd name="adj" fmla="val 50000"/>
            </a:avLst>
          </a:prstGeom>
          <a:solidFill>
            <a:srgbClr val="FF97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rgbClr val="461E19"/>
                </a:solidFill>
                <a:cs typeface="+mn-ea"/>
                <a:sym typeface="+mn-lt"/>
              </a:rPr>
              <a:t>小Q办公</a:t>
            </a:r>
            <a:endParaRPr lang="zh-CN" altLang="en-US" sz="2000" dirty="0">
              <a:solidFill>
                <a:srgbClr val="461E19"/>
              </a:solidFill>
              <a:cs typeface="+mn-ea"/>
              <a:sym typeface="+mn-lt"/>
            </a:endParaRPr>
          </a:p>
        </p:txBody>
      </p:sp>
      <p:sp>
        <p:nvSpPr>
          <p:cNvPr id="60" name="矩形: 圆角 59"/>
          <p:cNvSpPr/>
          <p:nvPr/>
        </p:nvSpPr>
        <p:spPr>
          <a:xfrm>
            <a:off x="6389370" y="4879340"/>
            <a:ext cx="1681480" cy="342265"/>
          </a:xfrm>
          <a:prstGeom prst="roundRect">
            <a:avLst>
              <a:gd name="adj" fmla="val 50000"/>
            </a:avLst>
          </a:prstGeom>
          <a:solidFill>
            <a:srgbClr val="FF97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461E19"/>
                </a:solidFill>
                <a:cs typeface="+mn-ea"/>
                <a:sym typeface="+mn-lt"/>
              </a:rPr>
              <a:t>20XX.X.X</a:t>
            </a:r>
            <a:endParaRPr lang="zh-CN" altLang="en-US" sz="2000" dirty="0">
              <a:solidFill>
                <a:srgbClr val="461E19"/>
              </a:solidFill>
              <a:cs typeface="+mn-ea"/>
              <a:sym typeface="+mn-lt"/>
            </a:endParaRPr>
          </a:p>
        </p:txBody>
      </p:sp>
      <p:pic>
        <p:nvPicPr>
          <p:cNvPr id="61" name="活泼可爱的综艺节目背景音乐">
            <a:hlinkClick r:id="" action="ppaction://media"/>
          </p:cNvPr>
          <p:cNvPicPr>
            <a:picLocks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925008" y="-1581767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4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0"/>
                            </p:stCondLst>
                            <p:childTnLst>
                              <p:par>
                                <p:cTn id="8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6000"/>
                            </p:stCondLst>
                            <p:childTnLst>
                              <p:par>
                                <p:cTn id="8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7000"/>
                            </p:stCondLst>
                            <p:childTnLst>
                              <p:par>
                                <p:cTn id="9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8000"/>
                            </p:stCondLst>
                            <p:childTnLst>
                              <p:par>
                                <p:cTn id="9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0"/>
                            </p:stCondLst>
                            <p:childTnLst>
                              <p:par>
                                <p:cTn id="1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6000"/>
                            </p:stCondLst>
                            <p:childTnLst>
                              <p:par>
                                <p:cTn id="1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7000"/>
                            </p:stCondLst>
                            <p:childTnLst>
                              <p:par>
                                <p:cTn id="1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8000"/>
                            </p:stCondLst>
                            <p:childTnLst>
                              <p:par>
                                <p:cTn id="1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9000"/>
                            </p:stCondLst>
                            <p:childTnLst>
                              <p:par>
                                <p:cTn id="1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1000"/>
                            </p:stCondLst>
                            <p:childTnLst>
                              <p:par>
                                <p:cTn id="1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6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</p:childTnLst>
        </p:cTn>
      </p:par>
    </p:tnLst>
    <p:bldLst>
      <p:bldP spid="50" grpId="0" animBg="1"/>
      <p:bldP spid="51" grpId="0" animBg="1"/>
      <p:bldP spid="52" grpId="0" animBg="1"/>
      <p:bldP spid="53" grpId="0" bldLvl="0" animBg="1"/>
      <p:bldP spid="54" grpId="0" animBg="1"/>
      <p:bldP spid="55" grpId="0" animBg="1"/>
      <p:bldP spid="56" grpId="0" animBg="1"/>
      <p:bldP spid="57" grpId="0" animBg="1"/>
      <p:bldP spid="58" grpId="0"/>
      <p:bldP spid="59" grpId="0" animBg="1"/>
      <p:bldP spid="60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1287939" y="1527442"/>
            <a:ext cx="2888216" cy="28882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375845" y="4626803"/>
            <a:ext cx="2822705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字魂105号-简雅黑" panose="00000500000000000000" pitchFamily="2" charset="-122"/>
              </a:rPr>
              <a:t>单击此处编辑您要的内容，建议您在展示时采用合适的字体，建议您在展示时采用合适的字体，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字魂105号-简雅黑" panose="00000500000000000000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681953" y="3870472"/>
            <a:ext cx="2107792" cy="545186"/>
            <a:chOff x="1602989" y="4006800"/>
            <a:chExt cx="2107792" cy="545186"/>
          </a:xfrm>
        </p:grpSpPr>
        <p:sp>
          <p:nvSpPr>
            <p:cNvPr id="16" name="任意多边形: 形状 15"/>
            <p:cNvSpPr/>
            <p:nvPr/>
          </p:nvSpPr>
          <p:spPr>
            <a:xfrm>
              <a:off x="1657658" y="4006800"/>
              <a:ext cx="1998454" cy="545186"/>
            </a:xfrm>
            <a:custGeom>
              <a:avLst/>
              <a:gdLst>
                <a:gd name="connsiteX0" fmla="*/ 0 w 1998454"/>
                <a:gd name="connsiteY0" fmla="*/ 0 h 545186"/>
                <a:gd name="connsiteX1" fmla="*/ 1998454 w 1998454"/>
                <a:gd name="connsiteY1" fmla="*/ 0 h 545186"/>
                <a:gd name="connsiteX2" fmla="*/ 1987848 w 1998454"/>
                <a:gd name="connsiteY2" fmla="*/ 19541 h 545186"/>
                <a:gd name="connsiteX3" fmla="*/ 999227 w 1998454"/>
                <a:gd name="connsiteY3" fmla="*/ 545186 h 545186"/>
                <a:gd name="connsiteX4" fmla="*/ 10606 w 1998454"/>
                <a:gd name="connsiteY4" fmla="*/ 19541 h 545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454" h="545186">
                  <a:moveTo>
                    <a:pt x="0" y="0"/>
                  </a:moveTo>
                  <a:lnTo>
                    <a:pt x="1998454" y="0"/>
                  </a:lnTo>
                  <a:lnTo>
                    <a:pt x="1987848" y="19541"/>
                  </a:lnTo>
                  <a:cubicBezTo>
                    <a:pt x="1773595" y="336678"/>
                    <a:pt x="1410761" y="545186"/>
                    <a:pt x="999227" y="545186"/>
                  </a:cubicBezTo>
                  <a:cubicBezTo>
                    <a:pt x="587693" y="545186"/>
                    <a:pt x="224860" y="336678"/>
                    <a:pt x="10606" y="19541"/>
                  </a:cubicBezTo>
                  <a:close/>
                </a:path>
              </a:pathLst>
            </a:custGeom>
            <a:gradFill>
              <a:gsLst>
                <a:gs pos="0">
                  <a:srgbClr val="F02B30"/>
                </a:gs>
                <a:gs pos="100000">
                  <a:srgbClr val="FF9711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602989" y="4049007"/>
              <a:ext cx="2107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字魂105号-简雅黑" panose="00000500000000000000" pitchFamily="2" charset="-122"/>
                </a:rPr>
                <a:t>请输入标题</a:t>
              </a:r>
              <a:endPara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字魂105号-简雅黑" panose="00000500000000000000" pitchFamily="2" charset="-122"/>
              </a:endParaRPr>
            </a:p>
          </p:txBody>
        </p:sp>
      </p:grpSp>
      <p:sp>
        <p:nvSpPr>
          <p:cNvPr id="26" name="椭圆 25"/>
          <p:cNvSpPr/>
          <p:nvPr/>
        </p:nvSpPr>
        <p:spPr>
          <a:xfrm>
            <a:off x="4659789" y="1565542"/>
            <a:ext cx="2888216" cy="28882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4747695" y="4664903"/>
            <a:ext cx="2822705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字魂105号-简雅黑" panose="00000500000000000000" pitchFamily="2" charset="-122"/>
              </a:rPr>
              <a:t>单击此处编辑您要的内容，建议您在展示时采用合适的字体，建议您在展示时采用合适的字体，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字魂105号-简雅黑" panose="00000500000000000000" pitchFamily="2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5053803" y="3908572"/>
            <a:ext cx="2107792" cy="545186"/>
            <a:chOff x="1602989" y="4006800"/>
            <a:chExt cx="2107792" cy="545186"/>
          </a:xfrm>
        </p:grpSpPr>
        <p:sp>
          <p:nvSpPr>
            <p:cNvPr id="29" name="任意多边形: 形状 28"/>
            <p:cNvSpPr/>
            <p:nvPr/>
          </p:nvSpPr>
          <p:spPr>
            <a:xfrm>
              <a:off x="1657658" y="4006800"/>
              <a:ext cx="1998454" cy="545186"/>
            </a:xfrm>
            <a:custGeom>
              <a:avLst/>
              <a:gdLst>
                <a:gd name="connsiteX0" fmla="*/ 0 w 1998454"/>
                <a:gd name="connsiteY0" fmla="*/ 0 h 545186"/>
                <a:gd name="connsiteX1" fmla="*/ 1998454 w 1998454"/>
                <a:gd name="connsiteY1" fmla="*/ 0 h 545186"/>
                <a:gd name="connsiteX2" fmla="*/ 1987848 w 1998454"/>
                <a:gd name="connsiteY2" fmla="*/ 19541 h 545186"/>
                <a:gd name="connsiteX3" fmla="*/ 999227 w 1998454"/>
                <a:gd name="connsiteY3" fmla="*/ 545186 h 545186"/>
                <a:gd name="connsiteX4" fmla="*/ 10606 w 1998454"/>
                <a:gd name="connsiteY4" fmla="*/ 19541 h 545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454" h="545186">
                  <a:moveTo>
                    <a:pt x="0" y="0"/>
                  </a:moveTo>
                  <a:lnTo>
                    <a:pt x="1998454" y="0"/>
                  </a:lnTo>
                  <a:lnTo>
                    <a:pt x="1987848" y="19541"/>
                  </a:lnTo>
                  <a:cubicBezTo>
                    <a:pt x="1773595" y="336678"/>
                    <a:pt x="1410761" y="545186"/>
                    <a:pt x="999227" y="545186"/>
                  </a:cubicBezTo>
                  <a:cubicBezTo>
                    <a:pt x="587693" y="545186"/>
                    <a:pt x="224860" y="336678"/>
                    <a:pt x="10606" y="19541"/>
                  </a:cubicBezTo>
                  <a:close/>
                </a:path>
              </a:pathLst>
            </a:custGeom>
            <a:gradFill>
              <a:gsLst>
                <a:gs pos="0">
                  <a:srgbClr val="F02B30"/>
                </a:gs>
                <a:gs pos="100000">
                  <a:srgbClr val="FF9711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602989" y="4049007"/>
              <a:ext cx="2107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字魂105号-简雅黑" panose="00000500000000000000" pitchFamily="2" charset="-122"/>
                </a:rPr>
                <a:t>请输入标题</a:t>
              </a:r>
              <a:endPara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字魂105号-简雅黑" panose="00000500000000000000" pitchFamily="2" charset="-122"/>
              </a:endParaRPr>
            </a:p>
          </p:txBody>
        </p:sp>
      </p:grpSp>
      <p:sp>
        <p:nvSpPr>
          <p:cNvPr id="31" name="椭圆 30"/>
          <p:cNvSpPr/>
          <p:nvPr/>
        </p:nvSpPr>
        <p:spPr>
          <a:xfrm>
            <a:off x="8168334" y="1527442"/>
            <a:ext cx="2888216" cy="28882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8256240" y="4626803"/>
            <a:ext cx="2822705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字魂105号-简雅黑" panose="00000500000000000000" pitchFamily="2" charset="-122"/>
              </a:rPr>
              <a:t>单击此处编辑您要的内容，建议您在展示时采用合适的字体，建议您在展示时采用合适的字体，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字魂105号-简雅黑" panose="00000500000000000000" pitchFamily="2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8562348" y="3870472"/>
            <a:ext cx="2107792" cy="545186"/>
            <a:chOff x="1602989" y="4006800"/>
            <a:chExt cx="2107792" cy="545186"/>
          </a:xfrm>
        </p:grpSpPr>
        <p:sp>
          <p:nvSpPr>
            <p:cNvPr id="34" name="任意多边形: 形状 33"/>
            <p:cNvSpPr/>
            <p:nvPr/>
          </p:nvSpPr>
          <p:spPr>
            <a:xfrm>
              <a:off x="1657658" y="4006800"/>
              <a:ext cx="1998454" cy="545186"/>
            </a:xfrm>
            <a:custGeom>
              <a:avLst/>
              <a:gdLst>
                <a:gd name="connsiteX0" fmla="*/ 0 w 1998454"/>
                <a:gd name="connsiteY0" fmla="*/ 0 h 545186"/>
                <a:gd name="connsiteX1" fmla="*/ 1998454 w 1998454"/>
                <a:gd name="connsiteY1" fmla="*/ 0 h 545186"/>
                <a:gd name="connsiteX2" fmla="*/ 1987848 w 1998454"/>
                <a:gd name="connsiteY2" fmla="*/ 19541 h 545186"/>
                <a:gd name="connsiteX3" fmla="*/ 999227 w 1998454"/>
                <a:gd name="connsiteY3" fmla="*/ 545186 h 545186"/>
                <a:gd name="connsiteX4" fmla="*/ 10606 w 1998454"/>
                <a:gd name="connsiteY4" fmla="*/ 19541 h 545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454" h="545186">
                  <a:moveTo>
                    <a:pt x="0" y="0"/>
                  </a:moveTo>
                  <a:lnTo>
                    <a:pt x="1998454" y="0"/>
                  </a:lnTo>
                  <a:lnTo>
                    <a:pt x="1987848" y="19541"/>
                  </a:lnTo>
                  <a:cubicBezTo>
                    <a:pt x="1773595" y="336678"/>
                    <a:pt x="1410761" y="545186"/>
                    <a:pt x="999227" y="545186"/>
                  </a:cubicBezTo>
                  <a:cubicBezTo>
                    <a:pt x="587693" y="545186"/>
                    <a:pt x="224860" y="336678"/>
                    <a:pt x="10606" y="19541"/>
                  </a:cubicBezTo>
                  <a:close/>
                </a:path>
              </a:pathLst>
            </a:custGeom>
            <a:gradFill>
              <a:gsLst>
                <a:gs pos="0">
                  <a:srgbClr val="F02B30"/>
                </a:gs>
                <a:gs pos="100000">
                  <a:srgbClr val="FF9711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602989" y="4049007"/>
              <a:ext cx="2107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字魂105号-简雅黑" panose="00000500000000000000" pitchFamily="2" charset="-122"/>
                </a:rPr>
                <a:t>请输入标题</a:t>
              </a:r>
              <a:endPara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字魂105号-简雅黑" panose="00000500000000000000" pitchFamily="2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533" y="1527442"/>
            <a:ext cx="2166162" cy="2166162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892" y="1721307"/>
            <a:ext cx="2888216" cy="2166162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34" y="1784617"/>
            <a:ext cx="2888216" cy="2166162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000" advTm="2000">
        <p15:prstTrans prst="curtains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6" grpId="0" animBg="1"/>
      <p:bldP spid="27" grpId="0"/>
      <p:bldP spid="31" grpId="0" animBg="1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1298;p37"/>
          <p:cNvCxnSpPr>
            <a:stCxn id="39" idx="6"/>
            <a:endCxn id="49" idx="2"/>
          </p:cNvCxnSpPr>
          <p:nvPr/>
        </p:nvCxnSpPr>
        <p:spPr>
          <a:xfrm>
            <a:off x="1966785" y="3681729"/>
            <a:ext cx="8386800" cy="0"/>
          </a:xfrm>
          <a:prstGeom prst="straightConnector1">
            <a:avLst/>
          </a:prstGeom>
          <a:noFill/>
          <a:ln w="19050" cap="flat" cmpd="sng">
            <a:solidFill>
              <a:srgbClr val="FF971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Google Shape;1302;p37"/>
          <p:cNvSpPr/>
          <p:nvPr/>
        </p:nvSpPr>
        <p:spPr>
          <a:xfrm>
            <a:off x="4077552" y="1532330"/>
            <a:ext cx="1296400" cy="1296400"/>
          </a:xfrm>
          <a:prstGeom prst="ellipse">
            <a:avLst/>
          </a:prstGeom>
          <a:noFill/>
          <a:ln w="19050" cap="flat" cmpd="sng">
            <a:solidFill>
              <a:srgbClr val="FF97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Google Shape;1303;p37"/>
          <p:cNvSpPr/>
          <p:nvPr/>
        </p:nvSpPr>
        <p:spPr>
          <a:xfrm>
            <a:off x="4195212" y="1649990"/>
            <a:ext cx="1061200" cy="1061200"/>
          </a:xfrm>
          <a:prstGeom prst="ellipse">
            <a:avLst/>
          </a:prstGeom>
          <a:gradFill>
            <a:gsLst>
              <a:gs pos="0">
                <a:srgbClr val="F02B30"/>
              </a:gs>
              <a:gs pos="100000">
                <a:srgbClr val="FF9711"/>
              </a:gs>
            </a:gsLst>
            <a:lin ang="27000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Google Shape;1304;p37"/>
          <p:cNvSpPr/>
          <p:nvPr/>
        </p:nvSpPr>
        <p:spPr>
          <a:xfrm>
            <a:off x="4603819" y="2933481"/>
            <a:ext cx="244000" cy="244000"/>
          </a:xfrm>
          <a:prstGeom prst="ellipse">
            <a:avLst/>
          </a:prstGeom>
          <a:gradFill>
            <a:gsLst>
              <a:gs pos="0">
                <a:srgbClr val="F02B30"/>
              </a:gs>
              <a:gs pos="100000">
                <a:srgbClr val="FF9711"/>
              </a:gs>
            </a:gsLst>
            <a:lin ang="27000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" name="Google Shape;1305;p37"/>
          <p:cNvSpPr/>
          <p:nvPr/>
        </p:nvSpPr>
        <p:spPr>
          <a:xfrm>
            <a:off x="4638416" y="3248378"/>
            <a:ext cx="174800" cy="174800"/>
          </a:xfrm>
          <a:prstGeom prst="ellipse">
            <a:avLst/>
          </a:prstGeom>
          <a:gradFill>
            <a:gsLst>
              <a:gs pos="0">
                <a:srgbClr val="F02B30"/>
              </a:gs>
              <a:gs pos="100000">
                <a:srgbClr val="FF9711"/>
              </a:gs>
            </a:gsLst>
            <a:lin ang="27000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Google Shape;1306;p37"/>
          <p:cNvSpPr/>
          <p:nvPr/>
        </p:nvSpPr>
        <p:spPr>
          <a:xfrm>
            <a:off x="4572019" y="3527930"/>
            <a:ext cx="307600" cy="307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97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" name="Google Shape;1307;p37"/>
          <p:cNvSpPr/>
          <p:nvPr/>
        </p:nvSpPr>
        <p:spPr>
          <a:xfrm>
            <a:off x="4616019" y="3571930"/>
            <a:ext cx="219600" cy="219600"/>
          </a:xfrm>
          <a:prstGeom prst="ellipse">
            <a:avLst/>
          </a:prstGeom>
          <a:gradFill>
            <a:gsLst>
              <a:gs pos="0">
                <a:srgbClr val="F02B30"/>
              </a:gs>
              <a:gs pos="100000">
                <a:srgbClr val="FF9711"/>
              </a:gs>
            </a:gsLst>
            <a:lin ang="27000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" name="Google Shape;1311;p37"/>
          <p:cNvSpPr/>
          <p:nvPr/>
        </p:nvSpPr>
        <p:spPr>
          <a:xfrm>
            <a:off x="4491572" y="1947559"/>
            <a:ext cx="468381" cy="465943"/>
          </a:xfrm>
          <a:custGeom>
            <a:avLst/>
            <a:gdLst/>
            <a:ahLst/>
            <a:cxnLst/>
            <a:rect l="l" t="t" r="r" b="b"/>
            <a:pathLst>
              <a:path w="11909" h="11847" extrusionOk="0">
                <a:moveTo>
                  <a:pt x="3560" y="2647"/>
                </a:moveTo>
                <a:lnTo>
                  <a:pt x="3560" y="3561"/>
                </a:lnTo>
                <a:lnTo>
                  <a:pt x="2615" y="3561"/>
                </a:lnTo>
                <a:lnTo>
                  <a:pt x="3560" y="2647"/>
                </a:lnTo>
                <a:close/>
                <a:moveTo>
                  <a:pt x="6616" y="4222"/>
                </a:moveTo>
                <a:cubicBezTo>
                  <a:pt x="7971" y="4285"/>
                  <a:pt x="9074" y="5325"/>
                  <a:pt x="9074" y="6680"/>
                </a:cubicBezTo>
                <a:cubicBezTo>
                  <a:pt x="9074" y="8003"/>
                  <a:pt x="7971" y="9106"/>
                  <a:pt x="6616" y="9106"/>
                </a:cubicBezTo>
                <a:cubicBezTo>
                  <a:pt x="5293" y="9106"/>
                  <a:pt x="4190" y="8003"/>
                  <a:pt x="4190" y="6680"/>
                </a:cubicBezTo>
                <a:cubicBezTo>
                  <a:pt x="4190" y="5325"/>
                  <a:pt x="5293" y="4222"/>
                  <a:pt x="6616" y="4222"/>
                </a:cubicBezTo>
                <a:close/>
                <a:moveTo>
                  <a:pt x="7687" y="757"/>
                </a:moveTo>
                <a:lnTo>
                  <a:pt x="7687" y="1513"/>
                </a:lnTo>
                <a:lnTo>
                  <a:pt x="3875" y="1513"/>
                </a:lnTo>
                <a:cubicBezTo>
                  <a:pt x="3781" y="1513"/>
                  <a:pt x="3655" y="1544"/>
                  <a:pt x="3623" y="1639"/>
                </a:cubicBezTo>
                <a:lnTo>
                  <a:pt x="1512" y="3718"/>
                </a:lnTo>
                <a:cubicBezTo>
                  <a:pt x="1418" y="3813"/>
                  <a:pt x="1386" y="3876"/>
                  <a:pt x="1386" y="3939"/>
                </a:cubicBezTo>
                <a:lnTo>
                  <a:pt x="1386" y="9862"/>
                </a:lnTo>
                <a:lnTo>
                  <a:pt x="662" y="9862"/>
                </a:lnTo>
                <a:lnTo>
                  <a:pt x="662" y="757"/>
                </a:lnTo>
                <a:close/>
                <a:moveTo>
                  <a:pt x="8380" y="2175"/>
                </a:moveTo>
                <a:lnTo>
                  <a:pt x="8380" y="4128"/>
                </a:lnTo>
                <a:cubicBezTo>
                  <a:pt x="7876" y="3813"/>
                  <a:pt x="7278" y="3592"/>
                  <a:pt x="6648" y="3592"/>
                </a:cubicBezTo>
                <a:cubicBezTo>
                  <a:pt x="4915" y="3592"/>
                  <a:pt x="3560" y="5010"/>
                  <a:pt x="3560" y="6711"/>
                </a:cubicBezTo>
                <a:cubicBezTo>
                  <a:pt x="3560" y="8444"/>
                  <a:pt x="4946" y="9830"/>
                  <a:pt x="6648" y="9830"/>
                </a:cubicBezTo>
                <a:cubicBezTo>
                  <a:pt x="7120" y="9830"/>
                  <a:pt x="7593" y="9704"/>
                  <a:pt x="8002" y="9515"/>
                </a:cubicBezTo>
                <a:lnTo>
                  <a:pt x="8380" y="9893"/>
                </a:lnTo>
                <a:lnTo>
                  <a:pt x="8380" y="10492"/>
                </a:lnTo>
                <a:lnTo>
                  <a:pt x="2079" y="10492"/>
                </a:lnTo>
                <a:lnTo>
                  <a:pt x="2079" y="4285"/>
                </a:lnTo>
                <a:lnTo>
                  <a:pt x="3875" y="4285"/>
                </a:lnTo>
                <a:cubicBezTo>
                  <a:pt x="4064" y="4285"/>
                  <a:pt x="4222" y="4128"/>
                  <a:pt x="4222" y="3907"/>
                </a:cubicBezTo>
                <a:lnTo>
                  <a:pt x="4222" y="2175"/>
                </a:lnTo>
                <a:close/>
                <a:moveTo>
                  <a:pt x="9074" y="8633"/>
                </a:moveTo>
                <a:lnTo>
                  <a:pt x="11027" y="10618"/>
                </a:lnTo>
                <a:cubicBezTo>
                  <a:pt x="11153" y="10744"/>
                  <a:pt x="11153" y="10964"/>
                  <a:pt x="11027" y="11090"/>
                </a:cubicBezTo>
                <a:cubicBezTo>
                  <a:pt x="10964" y="11153"/>
                  <a:pt x="10877" y="11185"/>
                  <a:pt x="10791" y="11185"/>
                </a:cubicBezTo>
                <a:cubicBezTo>
                  <a:pt x="10704" y="11185"/>
                  <a:pt x="10617" y="11153"/>
                  <a:pt x="10554" y="11090"/>
                </a:cubicBezTo>
                <a:lnTo>
                  <a:pt x="8601" y="9106"/>
                </a:lnTo>
                <a:cubicBezTo>
                  <a:pt x="8790" y="9011"/>
                  <a:pt x="8948" y="8791"/>
                  <a:pt x="9074" y="8633"/>
                </a:cubicBezTo>
                <a:close/>
                <a:moveTo>
                  <a:pt x="347" y="1"/>
                </a:moveTo>
                <a:cubicBezTo>
                  <a:pt x="158" y="1"/>
                  <a:pt x="0" y="190"/>
                  <a:pt x="0" y="379"/>
                </a:cubicBezTo>
                <a:lnTo>
                  <a:pt x="0" y="10145"/>
                </a:lnTo>
                <a:cubicBezTo>
                  <a:pt x="0" y="10334"/>
                  <a:pt x="158" y="10492"/>
                  <a:pt x="347" y="10492"/>
                </a:cubicBezTo>
                <a:lnTo>
                  <a:pt x="1386" y="10492"/>
                </a:lnTo>
                <a:lnTo>
                  <a:pt x="1386" y="10838"/>
                </a:lnTo>
                <a:cubicBezTo>
                  <a:pt x="1386" y="11059"/>
                  <a:pt x="1544" y="11216"/>
                  <a:pt x="1733" y="11216"/>
                </a:cubicBezTo>
                <a:lnTo>
                  <a:pt x="8695" y="11216"/>
                </a:lnTo>
                <a:cubicBezTo>
                  <a:pt x="8916" y="11216"/>
                  <a:pt x="9074" y="11059"/>
                  <a:pt x="9074" y="10838"/>
                </a:cubicBezTo>
                <a:lnTo>
                  <a:pt x="9074" y="10586"/>
                </a:lnTo>
                <a:lnTo>
                  <a:pt x="10050" y="11563"/>
                </a:lnTo>
                <a:cubicBezTo>
                  <a:pt x="10239" y="11752"/>
                  <a:pt x="10507" y="11847"/>
                  <a:pt x="10775" y="11847"/>
                </a:cubicBezTo>
                <a:cubicBezTo>
                  <a:pt x="11043" y="11847"/>
                  <a:pt x="11310" y="11752"/>
                  <a:pt x="11499" y="11563"/>
                </a:cubicBezTo>
                <a:cubicBezTo>
                  <a:pt x="11909" y="11153"/>
                  <a:pt x="11909" y="10492"/>
                  <a:pt x="11499" y="10114"/>
                </a:cubicBezTo>
                <a:lnTo>
                  <a:pt x="9420" y="8003"/>
                </a:lnTo>
                <a:cubicBezTo>
                  <a:pt x="9609" y="7625"/>
                  <a:pt x="9735" y="7152"/>
                  <a:pt x="9735" y="6680"/>
                </a:cubicBezTo>
                <a:cubicBezTo>
                  <a:pt x="9735" y="5924"/>
                  <a:pt x="9452" y="5262"/>
                  <a:pt x="9011" y="4695"/>
                </a:cubicBezTo>
                <a:lnTo>
                  <a:pt x="9011" y="1828"/>
                </a:lnTo>
                <a:cubicBezTo>
                  <a:pt x="9011" y="1639"/>
                  <a:pt x="8853" y="1481"/>
                  <a:pt x="8664" y="1481"/>
                </a:cubicBezTo>
                <a:lnTo>
                  <a:pt x="8317" y="1481"/>
                </a:lnTo>
                <a:lnTo>
                  <a:pt x="8317" y="379"/>
                </a:lnTo>
                <a:cubicBezTo>
                  <a:pt x="8317" y="190"/>
                  <a:pt x="8160" y="1"/>
                  <a:pt x="797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" name="Google Shape;1313;p37"/>
          <p:cNvSpPr/>
          <p:nvPr/>
        </p:nvSpPr>
        <p:spPr>
          <a:xfrm>
            <a:off x="6946385" y="1532329"/>
            <a:ext cx="1296400" cy="1296400"/>
          </a:xfrm>
          <a:prstGeom prst="ellipse">
            <a:avLst/>
          </a:prstGeom>
          <a:noFill/>
          <a:ln w="19050" cap="flat" cmpd="sng">
            <a:solidFill>
              <a:srgbClr val="FF97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" name="Google Shape;1314;p37"/>
          <p:cNvSpPr/>
          <p:nvPr/>
        </p:nvSpPr>
        <p:spPr>
          <a:xfrm>
            <a:off x="7064045" y="1649989"/>
            <a:ext cx="1061200" cy="1061200"/>
          </a:xfrm>
          <a:prstGeom prst="ellipse">
            <a:avLst/>
          </a:prstGeom>
          <a:gradFill>
            <a:gsLst>
              <a:gs pos="0">
                <a:srgbClr val="F02B30"/>
              </a:gs>
              <a:gs pos="100000">
                <a:srgbClr val="FF9711"/>
              </a:gs>
            </a:gsLst>
            <a:lin ang="2700000" scaled="0"/>
          </a:gradFill>
          <a:ln>
            <a:solidFill>
              <a:srgbClr val="FF971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" name="Google Shape;1315;p37"/>
          <p:cNvSpPr/>
          <p:nvPr/>
        </p:nvSpPr>
        <p:spPr>
          <a:xfrm>
            <a:off x="7472652" y="2933480"/>
            <a:ext cx="244000" cy="244000"/>
          </a:xfrm>
          <a:prstGeom prst="ellipse">
            <a:avLst/>
          </a:prstGeom>
          <a:gradFill>
            <a:gsLst>
              <a:gs pos="0">
                <a:srgbClr val="F02B30"/>
              </a:gs>
              <a:gs pos="100000">
                <a:srgbClr val="FF9711"/>
              </a:gs>
            </a:gsLst>
            <a:lin ang="27000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" name="Google Shape;1316;p37"/>
          <p:cNvSpPr/>
          <p:nvPr/>
        </p:nvSpPr>
        <p:spPr>
          <a:xfrm>
            <a:off x="7507249" y="3248377"/>
            <a:ext cx="174800" cy="174800"/>
          </a:xfrm>
          <a:prstGeom prst="ellipse">
            <a:avLst/>
          </a:prstGeom>
          <a:gradFill>
            <a:gsLst>
              <a:gs pos="0">
                <a:srgbClr val="F02B30"/>
              </a:gs>
              <a:gs pos="100000">
                <a:srgbClr val="FF9711"/>
              </a:gs>
            </a:gsLst>
            <a:lin ang="27000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" name="Google Shape;1317;p37"/>
          <p:cNvSpPr/>
          <p:nvPr/>
        </p:nvSpPr>
        <p:spPr>
          <a:xfrm>
            <a:off x="7440852" y="3527929"/>
            <a:ext cx="307600" cy="307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97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" name="Google Shape;1318;p37"/>
          <p:cNvSpPr/>
          <p:nvPr/>
        </p:nvSpPr>
        <p:spPr>
          <a:xfrm>
            <a:off x="7484852" y="3571929"/>
            <a:ext cx="219600" cy="219600"/>
          </a:xfrm>
          <a:prstGeom prst="ellipse">
            <a:avLst/>
          </a:prstGeom>
          <a:gradFill>
            <a:gsLst>
              <a:gs pos="0">
                <a:srgbClr val="F02B30"/>
              </a:gs>
              <a:gs pos="100000">
                <a:srgbClr val="FF9711"/>
              </a:gs>
            </a:gsLst>
            <a:lin ang="27000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2" name="Google Shape;1322;p37"/>
          <p:cNvGrpSpPr/>
          <p:nvPr/>
        </p:nvGrpSpPr>
        <p:grpSpPr>
          <a:xfrm>
            <a:off x="7356969" y="1944837"/>
            <a:ext cx="475251" cy="471409"/>
            <a:chOff x="-31166825" y="1939525"/>
            <a:chExt cx="293800" cy="291425"/>
          </a:xfrm>
        </p:grpSpPr>
        <p:sp>
          <p:nvSpPr>
            <p:cNvPr id="23" name="Google Shape;1323;p37"/>
            <p:cNvSpPr/>
            <p:nvPr/>
          </p:nvSpPr>
          <p:spPr>
            <a:xfrm>
              <a:off x="-31166825" y="1939525"/>
              <a:ext cx="224500" cy="291425"/>
            </a:xfrm>
            <a:custGeom>
              <a:avLst/>
              <a:gdLst/>
              <a:ahLst/>
              <a:cxnLst/>
              <a:rect l="l" t="t" r="r" b="b"/>
              <a:pathLst>
                <a:path w="8980" h="11657" extrusionOk="0">
                  <a:moveTo>
                    <a:pt x="5892" y="662"/>
                  </a:moveTo>
                  <a:cubicBezTo>
                    <a:pt x="6081" y="662"/>
                    <a:pt x="6239" y="819"/>
                    <a:pt x="6239" y="1040"/>
                  </a:cubicBezTo>
                  <a:lnTo>
                    <a:pt x="6239" y="1386"/>
                  </a:lnTo>
                  <a:lnTo>
                    <a:pt x="2805" y="1386"/>
                  </a:lnTo>
                  <a:lnTo>
                    <a:pt x="2805" y="1040"/>
                  </a:lnTo>
                  <a:cubicBezTo>
                    <a:pt x="2805" y="819"/>
                    <a:pt x="2962" y="662"/>
                    <a:pt x="3120" y="662"/>
                  </a:cubicBezTo>
                  <a:close/>
                  <a:moveTo>
                    <a:pt x="8035" y="1323"/>
                  </a:moveTo>
                  <a:cubicBezTo>
                    <a:pt x="8255" y="1323"/>
                    <a:pt x="8413" y="1512"/>
                    <a:pt x="8413" y="1701"/>
                  </a:cubicBezTo>
                  <a:lnTo>
                    <a:pt x="8413" y="10617"/>
                  </a:lnTo>
                  <a:cubicBezTo>
                    <a:pt x="8413" y="10838"/>
                    <a:pt x="8255" y="10995"/>
                    <a:pt x="8035" y="10995"/>
                  </a:cubicBezTo>
                  <a:lnTo>
                    <a:pt x="1166" y="10995"/>
                  </a:lnTo>
                  <a:cubicBezTo>
                    <a:pt x="946" y="10995"/>
                    <a:pt x="788" y="10838"/>
                    <a:pt x="788" y="10617"/>
                  </a:cubicBezTo>
                  <a:lnTo>
                    <a:pt x="788" y="1701"/>
                  </a:lnTo>
                  <a:lnTo>
                    <a:pt x="757" y="1701"/>
                  </a:lnTo>
                  <a:cubicBezTo>
                    <a:pt x="757" y="1512"/>
                    <a:pt x="914" y="1323"/>
                    <a:pt x="1103" y="1323"/>
                  </a:cubicBezTo>
                  <a:lnTo>
                    <a:pt x="2143" y="1323"/>
                  </a:lnTo>
                  <a:lnTo>
                    <a:pt x="2143" y="1701"/>
                  </a:lnTo>
                  <a:cubicBezTo>
                    <a:pt x="2143" y="1890"/>
                    <a:pt x="2301" y="2048"/>
                    <a:pt x="2490" y="2048"/>
                  </a:cubicBezTo>
                  <a:lnTo>
                    <a:pt x="6617" y="2048"/>
                  </a:lnTo>
                  <a:cubicBezTo>
                    <a:pt x="6837" y="2048"/>
                    <a:pt x="6995" y="1890"/>
                    <a:pt x="6995" y="1701"/>
                  </a:cubicBezTo>
                  <a:lnTo>
                    <a:pt x="6995" y="1323"/>
                  </a:lnTo>
                  <a:close/>
                  <a:moveTo>
                    <a:pt x="3120" y="0"/>
                  </a:moveTo>
                  <a:cubicBezTo>
                    <a:pt x="2679" y="0"/>
                    <a:pt x="2301" y="284"/>
                    <a:pt x="2143" y="662"/>
                  </a:cubicBezTo>
                  <a:lnTo>
                    <a:pt x="1040" y="662"/>
                  </a:lnTo>
                  <a:cubicBezTo>
                    <a:pt x="473" y="662"/>
                    <a:pt x="1" y="1134"/>
                    <a:pt x="1" y="1701"/>
                  </a:cubicBezTo>
                  <a:lnTo>
                    <a:pt x="1" y="10649"/>
                  </a:lnTo>
                  <a:cubicBezTo>
                    <a:pt x="64" y="11216"/>
                    <a:pt x="536" y="11657"/>
                    <a:pt x="1072" y="11657"/>
                  </a:cubicBezTo>
                  <a:lnTo>
                    <a:pt x="7971" y="11657"/>
                  </a:lnTo>
                  <a:cubicBezTo>
                    <a:pt x="8507" y="11657"/>
                    <a:pt x="8980" y="11184"/>
                    <a:pt x="8980" y="10649"/>
                  </a:cubicBezTo>
                  <a:lnTo>
                    <a:pt x="8980" y="1701"/>
                  </a:lnTo>
                  <a:cubicBezTo>
                    <a:pt x="8980" y="1134"/>
                    <a:pt x="8507" y="662"/>
                    <a:pt x="7971" y="662"/>
                  </a:cubicBezTo>
                  <a:lnTo>
                    <a:pt x="6869" y="662"/>
                  </a:lnTo>
                  <a:cubicBezTo>
                    <a:pt x="6711" y="284"/>
                    <a:pt x="6365" y="0"/>
                    <a:pt x="58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" name="Google Shape;1324;p37"/>
            <p:cNvSpPr/>
            <p:nvPr/>
          </p:nvSpPr>
          <p:spPr>
            <a:xfrm>
              <a:off x="-31131375" y="2145075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355" y="726"/>
                  </a:moveTo>
                  <a:lnTo>
                    <a:pt x="1355" y="1387"/>
                  </a:lnTo>
                  <a:lnTo>
                    <a:pt x="694" y="1387"/>
                  </a:lnTo>
                  <a:lnTo>
                    <a:pt x="694" y="726"/>
                  </a:lnTo>
                  <a:close/>
                  <a:moveTo>
                    <a:pt x="379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1734"/>
                  </a:lnTo>
                  <a:cubicBezTo>
                    <a:pt x="0" y="1954"/>
                    <a:pt x="158" y="2112"/>
                    <a:pt x="379" y="2112"/>
                  </a:cubicBezTo>
                  <a:lnTo>
                    <a:pt x="1733" y="2112"/>
                  </a:lnTo>
                  <a:cubicBezTo>
                    <a:pt x="1954" y="2112"/>
                    <a:pt x="2111" y="1954"/>
                    <a:pt x="2111" y="1734"/>
                  </a:cubicBezTo>
                  <a:lnTo>
                    <a:pt x="2111" y="379"/>
                  </a:lnTo>
                  <a:cubicBezTo>
                    <a:pt x="2111" y="158"/>
                    <a:pt x="1954" y="1"/>
                    <a:pt x="1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" name="Google Shape;1325;p37"/>
            <p:cNvSpPr/>
            <p:nvPr/>
          </p:nvSpPr>
          <p:spPr>
            <a:xfrm>
              <a:off x="-31131375" y="2076550"/>
              <a:ext cx="52800" cy="52025"/>
            </a:xfrm>
            <a:custGeom>
              <a:avLst/>
              <a:gdLst/>
              <a:ahLst/>
              <a:cxnLst/>
              <a:rect l="l" t="t" r="r" b="b"/>
              <a:pathLst>
                <a:path w="2112" h="2081" extrusionOk="0">
                  <a:moveTo>
                    <a:pt x="1355" y="694"/>
                  </a:moveTo>
                  <a:lnTo>
                    <a:pt x="1355" y="1356"/>
                  </a:lnTo>
                  <a:lnTo>
                    <a:pt x="694" y="1356"/>
                  </a:lnTo>
                  <a:lnTo>
                    <a:pt x="694" y="694"/>
                  </a:lnTo>
                  <a:close/>
                  <a:moveTo>
                    <a:pt x="379" y="1"/>
                  </a:moveTo>
                  <a:cubicBezTo>
                    <a:pt x="158" y="1"/>
                    <a:pt x="0" y="159"/>
                    <a:pt x="0" y="348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79" y="2080"/>
                  </a:cubicBezTo>
                  <a:lnTo>
                    <a:pt x="1733" y="2080"/>
                  </a:lnTo>
                  <a:cubicBezTo>
                    <a:pt x="1954" y="2080"/>
                    <a:pt x="2111" y="1923"/>
                    <a:pt x="2111" y="1734"/>
                  </a:cubicBezTo>
                  <a:lnTo>
                    <a:pt x="2111" y="348"/>
                  </a:lnTo>
                  <a:cubicBezTo>
                    <a:pt x="2111" y="159"/>
                    <a:pt x="1954" y="1"/>
                    <a:pt x="1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1326;p37"/>
            <p:cNvSpPr/>
            <p:nvPr/>
          </p:nvSpPr>
          <p:spPr>
            <a:xfrm>
              <a:off x="-31131375" y="2007250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355" y="725"/>
                  </a:moveTo>
                  <a:lnTo>
                    <a:pt x="1355" y="1387"/>
                  </a:lnTo>
                  <a:lnTo>
                    <a:pt x="694" y="1387"/>
                  </a:lnTo>
                  <a:lnTo>
                    <a:pt x="694" y="725"/>
                  </a:lnTo>
                  <a:close/>
                  <a:moveTo>
                    <a:pt x="379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1733"/>
                  </a:lnTo>
                  <a:cubicBezTo>
                    <a:pt x="0" y="1954"/>
                    <a:pt x="158" y="2111"/>
                    <a:pt x="379" y="2111"/>
                  </a:cubicBezTo>
                  <a:lnTo>
                    <a:pt x="1733" y="2111"/>
                  </a:lnTo>
                  <a:cubicBezTo>
                    <a:pt x="1954" y="2111"/>
                    <a:pt x="2111" y="1954"/>
                    <a:pt x="2111" y="1733"/>
                  </a:cubicBezTo>
                  <a:lnTo>
                    <a:pt x="2111" y="379"/>
                  </a:lnTo>
                  <a:cubicBezTo>
                    <a:pt x="2111" y="158"/>
                    <a:pt x="1954" y="1"/>
                    <a:pt x="1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" name="Google Shape;1327;p37"/>
            <p:cNvSpPr/>
            <p:nvPr/>
          </p:nvSpPr>
          <p:spPr>
            <a:xfrm>
              <a:off x="-31062075" y="2007250"/>
              <a:ext cx="85875" cy="18150"/>
            </a:xfrm>
            <a:custGeom>
              <a:avLst/>
              <a:gdLst/>
              <a:ahLst/>
              <a:cxnLst/>
              <a:rect l="l" t="t" r="r" b="b"/>
              <a:pathLst>
                <a:path w="3435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3057" y="725"/>
                  </a:lnTo>
                  <a:cubicBezTo>
                    <a:pt x="3277" y="725"/>
                    <a:pt x="3435" y="568"/>
                    <a:pt x="3435" y="379"/>
                  </a:cubicBezTo>
                  <a:cubicBezTo>
                    <a:pt x="3435" y="158"/>
                    <a:pt x="3277" y="1"/>
                    <a:pt x="30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1328;p37"/>
            <p:cNvSpPr/>
            <p:nvPr/>
          </p:nvSpPr>
          <p:spPr>
            <a:xfrm>
              <a:off x="-31062075" y="2041900"/>
              <a:ext cx="52025" cy="18150"/>
            </a:xfrm>
            <a:custGeom>
              <a:avLst/>
              <a:gdLst/>
              <a:ahLst/>
              <a:cxnLst/>
              <a:rect l="l" t="t" r="r" b="b"/>
              <a:pathLst>
                <a:path w="2081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34" y="725"/>
                  </a:lnTo>
                  <a:cubicBezTo>
                    <a:pt x="1923" y="725"/>
                    <a:pt x="2080" y="568"/>
                    <a:pt x="2080" y="347"/>
                  </a:cubicBezTo>
                  <a:cubicBezTo>
                    <a:pt x="2080" y="158"/>
                    <a:pt x="1923" y="1"/>
                    <a:pt x="17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" name="Google Shape;1329;p37"/>
            <p:cNvSpPr/>
            <p:nvPr/>
          </p:nvSpPr>
          <p:spPr>
            <a:xfrm>
              <a:off x="-31062075" y="2076550"/>
              <a:ext cx="85875" cy="17375"/>
            </a:xfrm>
            <a:custGeom>
              <a:avLst/>
              <a:gdLst/>
              <a:ahLst/>
              <a:cxnLst/>
              <a:rect l="l" t="t" r="r" b="b"/>
              <a:pathLst>
                <a:path w="3435" h="695" extrusionOk="0">
                  <a:moveTo>
                    <a:pt x="347" y="1"/>
                  </a:moveTo>
                  <a:cubicBezTo>
                    <a:pt x="158" y="1"/>
                    <a:pt x="1" y="159"/>
                    <a:pt x="1" y="348"/>
                  </a:cubicBezTo>
                  <a:cubicBezTo>
                    <a:pt x="1" y="537"/>
                    <a:pt x="158" y="694"/>
                    <a:pt x="347" y="694"/>
                  </a:cubicBezTo>
                  <a:lnTo>
                    <a:pt x="3057" y="694"/>
                  </a:lnTo>
                  <a:cubicBezTo>
                    <a:pt x="3277" y="694"/>
                    <a:pt x="3435" y="537"/>
                    <a:pt x="3435" y="348"/>
                  </a:cubicBezTo>
                  <a:cubicBezTo>
                    <a:pt x="3435" y="159"/>
                    <a:pt x="3277" y="1"/>
                    <a:pt x="30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" name="Google Shape;1330;p37"/>
            <p:cNvSpPr/>
            <p:nvPr/>
          </p:nvSpPr>
          <p:spPr>
            <a:xfrm>
              <a:off x="-31062075" y="2110425"/>
              <a:ext cx="52025" cy="18150"/>
            </a:xfrm>
            <a:custGeom>
              <a:avLst/>
              <a:gdLst/>
              <a:ahLst/>
              <a:cxnLst/>
              <a:rect l="l" t="t" r="r" b="b"/>
              <a:pathLst>
                <a:path w="2081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34" y="725"/>
                  </a:lnTo>
                  <a:cubicBezTo>
                    <a:pt x="1923" y="725"/>
                    <a:pt x="2080" y="568"/>
                    <a:pt x="2080" y="379"/>
                  </a:cubicBezTo>
                  <a:cubicBezTo>
                    <a:pt x="2080" y="190"/>
                    <a:pt x="1923" y="1"/>
                    <a:pt x="17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1331;p37"/>
            <p:cNvSpPr/>
            <p:nvPr/>
          </p:nvSpPr>
          <p:spPr>
            <a:xfrm>
              <a:off x="-31062075" y="2145075"/>
              <a:ext cx="85875" cy="18150"/>
            </a:xfrm>
            <a:custGeom>
              <a:avLst/>
              <a:gdLst/>
              <a:ahLst/>
              <a:cxnLst/>
              <a:rect l="l" t="t" r="r" b="b"/>
              <a:pathLst>
                <a:path w="3435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6"/>
                    <a:pt x="347" y="726"/>
                  </a:cubicBezTo>
                  <a:lnTo>
                    <a:pt x="3057" y="726"/>
                  </a:lnTo>
                  <a:cubicBezTo>
                    <a:pt x="3277" y="726"/>
                    <a:pt x="3435" y="568"/>
                    <a:pt x="3435" y="379"/>
                  </a:cubicBezTo>
                  <a:cubicBezTo>
                    <a:pt x="3435" y="158"/>
                    <a:pt x="3277" y="1"/>
                    <a:pt x="30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1332;p37"/>
            <p:cNvSpPr/>
            <p:nvPr/>
          </p:nvSpPr>
          <p:spPr>
            <a:xfrm>
              <a:off x="-31062075" y="2179750"/>
              <a:ext cx="52025" cy="18125"/>
            </a:xfrm>
            <a:custGeom>
              <a:avLst/>
              <a:gdLst/>
              <a:ahLst/>
              <a:cxnLst/>
              <a:rect l="l" t="t" r="r" b="b"/>
              <a:pathLst>
                <a:path w="2081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734" y="725"/>
                  </a:lnTo>
                  <a:cubicBezTo>
                    <a:pt x="1923" y="725"/>
                    <a:pt x="2080" y="567"/>
                    <a:pt x="2080" y="347"/>
                  </a:cubicBez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" name="Google Shape;1333;p37"/>
            <p:cNvSpPr/>
            <p:nvPr/>
          </p:nvSpPr>
          <p:spPr>
            <a:xfrm>
              <a:off x="-30924225" y="1974175"/>
              <a:ext cx="51200" cy="240250"/>
            </a:xfrm>
            <a:custGeom>
              <a:avLst/>
              <a:gdLst/>
              <a:ahLst/>
              <a:cxnLst/>
              <a:rect l="l" t="t" r="r" b="b"/>
              <a:pathLst>
                <a:path w="2048" h="9610" extrusionOk="0">
                  <a:moveTo>
                    <a:pt x="1008" y="662"/>
                  </a:moveTo>
                  <a:cubicBezTo>
                    <a:pt x="1229" y="662"/>
                    <a:pt x="1386" y="819"/>
                    <a:pt x="1386" y="1009"/>
                  </a:cubicBezTo>
                  <a:lnTo>
                    <a:pt x="1386" y="2080"/>
                  </a:lnTo>
                  <a:lnTo>
                    <a:pt x="725" y="2080"/>
                  </a:lnTo>
                  <a:lnTo>
                    <a:pt x="725" y="1009"/>
                  </a:lnTo>
                  <a:lnTo>
                    <a:pt x="662" y="1009"/>
                  </a:lnTo>
                  <a:cubicBezTo>
                    <a:pt x="662" y="819"/>
                    <a:pt x="819" y="662"/>
                    <a:pt x="1008" y="662"/>
                  </a:cubicBezTo>
                  <a:close/>
                  <a:moveTo>
                    <a:pt x="1323" y="2741"/>
                  </a:moveTo>
                  <a:lnTo>
                    <a:pt x="1323" y="6900"/>
                  </a:lnTo>
                  <a:lnTo>
                    <a:pt x="662" y="6900"/>
                  </a:lnTo>
                  <a:lnTo>
                    <a:pt x="662" y="2741"/>
                  </a:lnTo>
                  <a:close/>
                  <a:moveTo>
                    <a:pt x="1260" y="7562"/>
                  </a:moveTo>
                  <a:lnTo>
                    <a:pt x="1008" y="8192"/>
                  </a:lnTo>
                  <a:lnTo>
                    <a:pt x="819" y="7562"/>
                  </a:lnTo>
                  <a:close/>
                  <a:moveTo>
                    <a:pt x="1008" y="0"/>
                  </a:moveTo>
                  <a:cubicBezTo>
                    <a:pt x="473" y="0"/>
                    <a:pt x="0" y="473"/>
                    <a:pt x="0" y="1009"/>
                  </a:cubicBezTo>
                  <a:lnTo>
                    <a:pt x="0" y="7215"/>
                  </a:lnTo>
                  <a:lnTo>
                    <a:pt x="0" y="7309"/>
                  </a:lnTo>
                  <a:lnTo>
                    <a:pt x="662" y="9357"/>
                  </a:lnTo>
                  <a:cubicBezTo>
                    <a:pt x="693" y="9515"/>
                    <a:pt x="819" y="9609"/>
                    <a:pt x="977" y="9609"/>
                  </a:cubicBezTo>
                  <a:cubicBezTo>
                    <a:pt x="1134" y="9609"/>
                    <a:pt x="1260" y="9515"/>
                    <a:pt x="1292" y="9357"/>
                  </a:cubicBezTo>
                  <a:lnTo>
                    <a:pt x="1954" y="7309"/>
                  </a:lnTo>
                  <a:lnTo>
                    <a:pt x="1954" y="7215"/>
                  </a:lnTo>
                  <a:lnTo>
                    <a:pt x="1954" y="1009"/>
                  </a:lnTo>
                  <a:cubicBezTo>
                    <a:pt x="2048" y="441"/>
                    <a:pt x="1576" y="0"/>
                    <a:pt x="10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4" name="Google Shape;1335;p37"/>
          <p:cNvSpPr/>
          <p:nvPr/>
        </p:nvSpPr>
        <p:spPr>
          <a:xfrm>
            <a:off x="1208718" y="1532329"/>
            <a:ext cx="1296400" cy="1296400"/>
          </a:xfrm>
          <a:prstGeom prst="ellipse">
            <a:avLst/>
          </a:prstGeom>
          <a:noFill/>
          <a:ln w="19050" cap="flat" cmpd="sng">
            <a:solidFill>
              <a:srgbClr val="FF97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" name="Google Shape;1336;p37"/>
          <p:cNvSpPr/>
          <p:nvPr/>
        </p:nvSpPr>
        <p:spPr>
          <a:xfrm>
            <a:off x="1326378" y="1649989"/>
            <a:ext cx="1061200" cy="1061200"/>
          </a:xfrm>
          <a:prstGeom prst="ellipse">
            <a:avLst/>
          </a:prstGeom>
          <a:gradFill>
            <a:gsLst>
              <a:gs pos="0">
                <a:srgbClr val="F02B30"/>
              </a:gs>
              <a:gs pos="100000">
                <a:srgbClr val="FF9711"/>
              </a:gs>
            </a:gsLst>
            <a:lin ang="27000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" name="Google Shape;1337;p37"/>
          <p:cNvSpPr/>
          <p:nvPr/>
        </p:nvSpPr>
        <p:spPr>
          <a:xfrm>
            <a:off x="1734985" y="2933480"/>
            <a:ext cx="244000" cy="244000"/>
          </a:xfrm>
          <a:prstGeom prst="ellipse">
            <a:avLst/>
          </a:prstGeom>
          <a:gradFill>
            <a:gsLst>
              <a:gs pos="0">
                <a:srgbClr val="F02B30"/>
              </a:gs>
              <a:gs pos="100000">
                <a:srgbClr val="FF9711"/>
              </a:gs>
            </a:gsLst>
            <a:lin ang="27000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" name="Google Shape;1338;p37"/>
          <p:cNvSpPr/>
          <p:nvPr/>
        </p:nvSpPr>
        <p:spPr>
          <a:xfrm>
            <a:off x="1769582" y="3248377"/>
            <a:ext cx="174800" cy="174800"/>
          </a:xfrm>
          <a:prstGeom prst="ellipse">
            <a:avLst/>
          </a:prstGeom>
          <a:gradFill>
            <a:gsLst>
              <a:gs pos="0">
                <a:srgbClr val="F02B30"/>
              </a:gs>
              <a:gs pos="100000">
                <a:srgbClr val="FF9711"/>
              </a:gs>
            </a:gsLst>
            <a:lin ang="27000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" name="Google Shape;1339;p37"/>
          <p:cNvSpPr/>
          <p:nvPr/>
        </p:nvSpPr>
        <p:spPr>
          <a:xfrm>
            <a:off x="1703185" y="3527929"/>
            <a:ext cx="307600" cy="307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97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9" name="Google Shape;1299;p37"/>
          <p:cNvSpPr/>
          <p:nvPr/>
        </p:nvSpPr>
        <p:spPr>
          <a:xfrm>
            <a:off x="1747185" y="3571929"/>
            <a:ext cx="219600" cy="219600"/>
          </a:xfrm>
          <a:prstGeom prst="ellipse">
            <a:avLst/>
          </a:prstGeom>
          <a:gradFill>
            <a:gsLst>
              <a:gs pos="0">
                <a:srgbClr val="F02B30"/>
              </a:gs>
              <a:gs pos="100000">
                <a:srgbClr val="FF9711"/>
              </a:gs>
            </a:gsLst>
            <a:lin ang="27000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0" name="Google Shape;1343;p37"/>
          <p:cNvGrpSpPr/>
          <p:nvPr/>
        </p:nvGrpSpPr>
        <p:grpSpPr>
          <a:xfrm>
            <a:off x="1652726" y="1941630"/>
            <a:ext cx="408688" cy="477799"/>
            <a:chOff x="-48237000" y="2342650"/>
            <a:chExt cx="256800" cy="300225"/>
          </a:xfrm>
        </p:grpSpPr>
        <p:sp>
          <p:nvSpPr>
            <p:cNvPr id="41" name="Google Shape;1344;p37"/>
            <p:cNvSpPr/>
            <p:nvPr/>
          </p:nvSpPr>
          <p:spPr>
            <a:xfrm>
              <a:off x="-48237000" y="2342650"/>
              <a:ext cx="256800" cy="300225"/>
            </a:xfrm>
            <a:custGeom>
              <a:avLst/>
              <a:gdLst/>
              <a:ahLst/>
              <a:cxnLst/>
              <a:rect l="l" t="t" r="r" b="b"/>
              <a:pathLst>
                <a:path w="10272" h="12009" extrusionOk="0">
                  <a:moveTo>
                    <a:pt x="4507" y="679"/>
                  </a:moveTo>
                  <a:cubicBezTo>
                    <a:pt x="4774" y="679"/>
                    <a:pt x="5048" y="706"/>
                    <a:pt x="5325" y="762"/>
                  </a:cubicBezTo>
                  <a:cubicBezTo>
                    <a:pt x="6774" y="1077"/>
                    <a:pt x="7940" y="2274"/>
                    <a:pt x="8255" y="3723"/>
                  </a:cubicBezTo>
                  <a:cubicBezTo>
                    <a:pt x="8381" y="4227"/>
                    <a:pt x="8381" y="4763"/>
                    <a:pt x="8318" y="5267"/>
                  </a:cubicBezTo>
                  <a:cubicBezTo>
                    <a:pt x="8318" y="5330"/>
                    <a:pt x="8318" y="5424"/>
                    <a:pt x="8350" y="5487"/>
                  </a:cubicBezTo>
                  <a:lnTo>
                    <a:pt x="9263" y="7220"/>
                  </a:lnTo>
                  <a:cubicBezTo>
                    <a:pt x="9389" y="7441"/>
                    <a:pt x="9232" y="7756"/>
                    <a:pt x="8980" y="7756"/>
                  </a:cubicBezTo>
                  <a:lnTo>
                    <a:pt x="8034" y="7756"/>
                  </a:lnTo>
                  <a:cubicBezTo>
                    <a:pt x="7845" y="7756"/>
                    <a:pt x="7688" y="7913"/>
                    <a:pt x="7688" y="8102"/>
                  </a:cubicBezTo>
                  <a:lnTo>
                    <a:pt x="7688" y="9867"/>
                  </a:lnTo>
                  <a:lnTo>
                    <a:pt x="5892" y="9867"/>
                  </a:lnTo>
                  <a:cubicBezTo>
                    <a:pt x="5703" y="9867"/>
                    <a:pt x="5546" y="10024"/>
                    <a:pt x="5546" y="10213"/>
                  </a:cubicBezTo>
                  <a:lnTo>
                    <a:pt x="5546" y="11284"/>
                  </a:lnTo>
                  <a:lnTo>
                    <a:pt x="2049" y="11284"/>
                  </a:lnTo>
                  <a:lnTo>
                    <a:pt x="2049" y="7693"/>
                  </a:lnTo>
                  <a:cubicBezTo>
                    <a:pt x="2049" y="7598"/>
                    <a:pt x="2017" y="7504"/>
                    <a:pt x="1923" y="7441"/>
                  </a:cubicBezTo>
                  <a:cubicBezTo>
                    <a:pt x="1103" y="6685"/>
                    <a:pt x="631" y="5645"/>
                    <a:pt x="631" y="4542"/>
                  </a:cubicBezTo>
                  <a:cubicBezTo>
                    <a:pt x="631" y="2387"/>
                    <a:pt x="2372" y="679"/>
                    <a:pt x="4507" y="679"/>
                  </a:cubicBezTo>
                  <a:close/>
                  <a:moveTo>
                    <a:pt x="4570" y="0"/>
                  </a:moveTo>
                  <a:cubicBezTo>
                    <a:pt x="2059" y="0"/>
                    <a:pt x="1" y="1999"/>
                    <a:pt x="1" y="4542"/>
                  </a:cubicBezTo>
                  <a:cubicBezTo>
                    <a:pt x="1" y="5802"/>
                    <a:pt x="505" y="7000"/>
                    <a:pt x="1418" y="7850"/>
                  </a:cubicBezTo>
                  <a:lnTo>
                    <a:pt x="1418" y="11631"/>
                  </a:lnTo>
                  <a:cubicBezTo>
                    <a:pt x="1418" y="11851"/>
                    <a:pt x="1576" y="12009"/>
                    <a:pt x="1765" y="12009"/>
                  </a:cubicBezTo>
                  <a:lnTo>
                    <a:pt x="5987" y="12009"/>
                  </a:lnTo>
                  <a:cubicBezTo>
                    <a:pt x="6176" y="12009"/>
                    <a:pt x="6333" y="11851"/>
                    <a:pt x="6333" y="11631"/>
                  </a:cubicBezTo>
                  <a:lnTo>
                    <a:pt x="6333" y="10591"/>
                  </a:lnTo>
                  <a:lnTo>
                    <a:pt x="8097" y="10591"/>
                  </a:lnTo>
                  <a:cubicBezTo>
                    <a:pt x="8287" y="10591"/>
                    <a:pt x="8444" y="10434"/>
                    <a:pt x="8444" y="10213"/>
                  </a:cubicBezTo>
                  <a:lnTo>
                    <a:pt x="8444" y="8449"/>
                  </a:lnTo>
                  <a:lnTo>
                    <a:pt x="9043" y="8449"/>
                  </a:lnTo>
                  <a:cubicBezTo>
                    <a:pt x="9799" y="8417"/>
                    <a:pt x="10271" y="7598"/>
                    <a:pt x="9925" y="6874"/>
                  </a:cubicBezTo>
                  <a:lnTo>
                    <a:pt x="9043" y="5267"/>
                  </a:lnTo>
                  <a:cubicBezTo>
                    <a:pt x="9137" y="4700"/>
                    <a:pt x="9137" y="4164"/>
                    <a:pt x="9011" y="3597"/>
                  </a:cubicBezTo>
                  <a:cubicBezTo>
                    <a:pt x="8665" y="1864"/>
                    <a:pt x="7247" y="510"/>
                    <a:pt x="5546" y="100"/>
                  </a:cubicBezTo>
                  <a:cubicBezTo>
                    <a:pt x="5215" y="33"/>
                    <a:pt x="4889" y="0"/>
                    <a:pt x="45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1345;p37"/>
            <p:cNvSpPr/>
            <p:nvPr/>
          </p:nvSpPr>
          <p:spPr>
            <a:xfrm>
              <a:off x="-48195250" y="2377425"/>
              <a:ext cx="144150" cy="140225"/>
            </a:xfrm>
            <a:custGeom>
              <a:avLst/>
              <a:gdLst/>
              <a:ahLst/>
              <a:cxnLst/>
              <a:rect l="l" t="t" r="r" b="b"/>
              <a:pathLst>
                <a:path w="5766" h="5609" extrusionOk="0">
                  <a:moveTo>
                    <a:pt x="3214" y="757"/>
                  </a:moveTo>
                  <a:lnTo>
                    <a:pt x="3214" y="883"/>
                  </a:lnTo>
                  <a:cubicBezTo>
                    <a:pt x="3214" y="1040"/>
                    <a:pt x="3277" y="1135"/>
                    <a:pt x="3435" y="1198"/>
                  </a:cubicBezTo>
                  <a:cubicBezTo>
                    <a:pt x="3624" y="1261"/>
                    <a:pt x="3844" y="1387"/>
                    <a:pt x="4002" y="1513"/>
                  </a:cubicBezTo>
                  <a:cubicBezTo>
                    <a:pt x="4061" y="1553"/>
                    <a:pt x="4146" y="1593"/>
                    <a:pt x="4233" y="1593"/>
                  </a:cubicBezTo>
                  <a:cubicBezTo>
                    <a:pt x="4283" y="1593"/>
                    <a:pt x="4333" y="1579"/>
                    <a:pt x="4380" y="1545"/>
                  </a:cubicBezTo>
                  <a:lnTo>
                    <a:pt x="4506" y="1482"/>
                  </a:lnTo>
                  <a:lnTo>
                    <a:pt x="4852" y="2049"/>
                  </a:lnTo>
                  <a:lnTo>
                    <a:pt x="4726" y="2143"/>
                  </a:lnTo>
                  <a:cubicBezTo>
                    <a:pt x="4632" y="2206"/>
                    <a:pt x="4537" y="2364"/>
                    <a:pt x="4569" y="2490"/>
                  </a:cubicBezTo>
                  <a:cubicBezTo>
                    <a:pt x="4632" y="2710"/>
                    <a:pt x="4632" y="2899"/>
                    <a:pt x="4569" y="3120"/>
                  </a:cubicBezTo>
                  <a:cubicBezTo>
                    <a:pt x="4537" y="3277"/>
                    <a:pt x="4632" y="3403"/>
                    <a:pt x="4726" y="3466"/>
                  </a:cubicBezTo>
                  <a:lnTo>
                    <a:pt x="4852" y="3561"/>
                  </a:lnTo>
                  <a:lnTo>
                    <a:pt x="4506" y="4159"/>
                  </a:lnTo>
                  <a:lnTo>
                    <a:pt x="4380" y="4065"/>
                  </a:lnTo>
                  <a:cubicBezTo>
                    <a:pt x="4323" y="4037"/>
                    <a:pt x="4260" y="4021"/>
                    <a:pt x="4199" y="4021"/>
                  </a:cubicBezTo>
                  <a:cubicBezTo>
                    <a:pt x="4125" y="4021"/>
                    <a:pt x="4054" y="4044"/>
                    <a:pt x="4002" y="4096"/>
                  </a:cubicBezTo>
                  <a:cubicBezTo>
                    <a:pt x="3844" y="4254"/>
                    <a:pt x="3624" y="4348"/>
                    <a:pt x="3435" y="4411"/>
                  </a:cubicBezTo>
                  <a:cubicBezTo>
                    <a:pt x="3277" y="4475"/>
                    <a:pt x="3214" y="4632"/>
                    <a:pt x="3214" y="4727"/>
                  </a:cubicBezTo>
                  <a:lnTo>
                    <a:pt x="3214" y="4853"/>
                  </a:lnTo>
                  <a:lnTo>
                    <a:pt x="2489" y="4853"/>
                  </a:lnTo>
                  <a:lnTo>
                    <a:pt x="2489" y="4727"/>
                  </a:lnTo>
                  <a:cubicBezTo>
                    <a:pt x="2489" y="4569"/>
                    <a:pt x="2426" y="4475"/>
                    <a:pt x="2269" y="4411"/>
                  </a:cubicBezTo>
                  <a:cubicBezTo>
                    <a:pt x="2048" y="4348"/>
                    <a:pt x="1859" y="4222"/>
                    <a:pt x="1702" y="4096"/>
                  </a:cubicBezTo>
                  <a:cubicBezTo>
                    <a:pt x="1622" y="4057"/>
                    <a:pt x="1530" y="4017"/>
                    <a:pt x="1449" y="4017"/>
                  </a:cubicBezTo>
                  <a:cubicBezTo>
                    <a:pt x="1402" y="4017"/>
                    <a:pt x="1358" y="4030"/>
                    <a:pt x="1324" y="4065"/>
                  </a:cubicBezTo>
                  <a:lnTo>
                    <a:pt x="1198" y="4159"/>
                  </a:lnTo>
                  <a:lnTo>
                    <a:pt x="851" y="3561"/>
                  </a:lnTo>
                  <a:lnTo>
                    <a:pt x="946" y="3466"/>
                  </a:lnTo>
                  <a:cubicBezTo>
                    <a:pt x="1072" y="3403"/>
                    <a:pt x="1166" y="3246"/>
                    <a:pt x="1103" y="3120"/>
                  </a:cubicBezTo>
                  <a:cubicBezTo>
                    <a:pt x="1072" y="2899"/>
                    <a:pt x="1072" y="2710"/>
                    <a:pt x="1103" y="2490"/>
                  </a:cubicBezTo>
                  <a:cubicBezTo>
                    <a:pt x="1166" y="2332"/>
                    <a:pt x="1072" y="2206"/>
                    <a:pt x="946" y="2143"/>
                  </a:cubicBezTo>
                  <a:lnTo>
                    <a:pt x="851" y="2049"/>
                  </a:lnTo>
                  <a:lnTo>
                    <a:pt x="1198" y="1482"/>
                  </a:lnTo>
                  <a:lnTo>
                    <a:pt x="1324" y="1545"/>
                  </a:lnTo>
                  <a:cubicBezTo>
                    <a:pt x="1366" y="1573"/>
                    <a:pt x="1421" y="1588"/>
                    <a:pt x="1481" y="1588"/>
                  </a:cubicBezTo>
                  <a:cubicBezTo>
                    <a:pt x="1553" y="1588"/>
                    <a:pt x="1632" y="1565"/>
                    <a:pt x="1702" y="1513"/>
                  </a:cubicBezTo>
                  <a:cubicBezTo>
                    <a:pt x="1859" y="1356"/>
                    <a:pt x="2048" y="1261"/>
                    <a:pt x="2269" y="1198"/>
                  </a:cubicBezTo>
                  <a:cubicBezTo>
                    <a:pt x="2426" y="1135"/>
                    <a:pt x="2489" y="977"/>
                    <a:pt x="2489" y="883"/>
                  </a:cubicBezTo>
                  <a:lnTo>
                    <a:pt x="2489" y="757"/>
                  </a:lnTo>
                  <a:close/>
                  <a:moveTo>
                    <a:pt x="2174" y="1"/>
                  </a:moveTo>
                  <a:cubicBezTo>
                    <a:pt x="1985" y="1"/>
                    <a:pt x="1828" y="158"/>
                    <a:pt x="1828" y="379"/>
                  </a:cubicBezTo>
                  <a:lnTo>
                    <a:pt x="1828" y="599"/>
                  </a:lnTo>
                  <a:cubicBezTo>
                    <a:pt x="1702" y="631"/>
                    <a:pt x="1576" y="725"/>
                    <a:pt x="1513" y="788"/>
                  </a:cubicBezTo>
                  <a:lnTo>
                    <a:pt x="1324" y="694"/>
                  </a:lnTo>
                  <a:cubicBezTo>
                    <a:pt x="1265" y="658"/>
                    <a:pt x="1192" y="641"/>
                    <a:pt x="1122" y="641"/>
                  </a:cubicBezTo>
                  <a:cubicBezTo>
                    <a:pt x="1004" y="641"/>
                    <a:pt x="890" y="690"/>
                    <a:pt x="851" y="788"/>
                  </a:cubicBezTo>
                  <a:lnTo>
                    <a:pt x="126" y="2017"/>
                  </a:lnTo>
                  <a:cubicBezTo>
                    <a:pt x="63" y="2175"/>
                    <a:pt x="95" y="2427"/>
                    <a:pt x="253" y="2490"/>
                  </a:cubicBezTo>
                  <a:lnTo>
                    <a:pt x="442" y="2616"/>
                  </a:lnTo>
                  <a:lnTo>
                    <a:pt x="442" y="2994"/>
                  </a:lnTo>
                  <a:lnTo>
                    <a:pt x="253" y="3120"/>
                  </a:lnTo>
                  <a:cubicBezTo>
                    <a:pt x="95" y="3214"/>
                    <a:pt x="0" y="3435"/>
                    <a:pt x="126" y="3592"/>
                  </a:cubicBezTo>
                  <a:lnTo>
                    <a:pt x="851" y="4821"/>
                  </a:lnTo>
                  <a:cubicBezTo>
                    <a:pt x="894" y="4928"/>
                    <a:pt x="1024" y="4991"/>
                    <a:pt x="1152" y="4991"/>
                  </a:cubicBezTo>
                  <a:cubicBezTo>
                    <a:pt x="1213" y="4991"/>
                    <a:pt x="1273" y="4977"/>
                    <a:pt x="1324" y="4947"/>
                  </a:cubicBezTo>
                  <a:lnTo>
                    <a:pt x="1513" y="4821"/>
                  </a:lnTo>
                  <a:cubicBezTo>
                    <a:pt x="1639" y="4884"/>
                    <a:pt x="1733" y="4979"/>
                    <a:pt x="1828" y="5010"/>
                  </a:cubicBezTo>
                  <a:lnTo>
                    <a:pt x="1828" y="5262"/>
                  </a:lnTo>
                  <a:cubicBezTo>
                    <a:pt x="1828" y="5451"/>
                    <a:pt x="1985" y="5609"/>
                    <a:pt x="2174" y="5609"/>
                  </a:cubicBezTo>
                  <a:lnTo>
                    <a:pt x="3592" y="5609"/>
                  </a:lnTo>
                  <a:cubicBezTo>
                    <a:pt x="3781" y="5609"/>
                    <a:pt x="3939" y="5451"/>
                    <a:pt x="3939" y="5262"/>
                  </a:cubicBezTo>
                  <a:lnTo>
                    <a:pt x="3939" y="5010"/>
                  </a:lnTo>
                  <a:cubicBezTo>
                    <a:pt x="4065" y="4979"/>
                    <a:pt x="4191" y="4884"/>
                    <a:pt x="4254" y="4821"/>
                  </a:cubicBezTo>
                  <a:lnTo>
                    <a:pt x="4474" y="4947"/>
                  </a:lnTo>
                  <a:cubicBezTo>
                    <a:pt x="4524" y="4967"/>
                    <a:pt x="4580" y="4978"/>
                    <a:pt x="4637" y="4978"/>
                  </a:cubicBezTo>
                  <a:cubicBezTo>
                    <a:pt x="4759" y="4978"/>
                    <a:pt x="4882" y="4929"/>
                    <a:pt x="4947" y="4821"/>
                  </a:cubicBezTo>
                  <a:lnTo>
                    <a:pt x="5640" y="3592"/>
                  </a:lnTo>
                  <a:cubicBezTo>
                    <a:pt x="5734" y="3435"/>
                    <a:pt x="5671" y="3214"/>
                    <a:pt x="5514" y="3120"/>
                  </a:cubicBezTo>
                  <a:lnTo>
                    <a:pt x="5325" y="2994"/>
                  </a:lnTo>
                  <a:lnTo>
                    <a:pt x="5325" y="2616"/>
                  </a:lnTo>
                  <a:lnTo>
                    <a:pt x="5514" y="2490"/>
                  </a:lnTo>
                  <a:cubicBezTo>
                    <a:pt x="5671" y="2427"/>
                    <a:pt x="5766" y="2206"/>
                    <a:pt x="5640" y="2017"/>
                  </a:cubicBezTo>
                  <a:lnTo>
                    <a:pt x="4947" y="788"/>
                  </a:lnTo>
                  <a:cubicBezTo>
                    <a:pt x="4887" y="689"/>
                    <a:pt x="4777" y="627"/>
                    <a:pt x="4664" y="627"/>
                  </a:cubicBezTo>
                  <a:cubicBezTo>
                    <a:pt x="4598" y="627"/>
                    <a:pt x="4532" y="648"/>
                    <a:pt x="4474" y="694"/>
                  </a:cubicBezTo>
                  <a:lnTo>
                    <a:pt x="4254" y="788"/>
                  </a:lnTo>
                  <a:cubicBezTo>
                    <a:pt x="4159" y="725"/>
                    <a:pt x="4033" y="631"/>
                    <a:pt x="3939" y="599"/>
                  </a:cubicBezTo>
                  <a:lnTo>
                    <a:pt x="3939" y="379"/>
                  </a:lnTo>
                  <a:cubicBezTo>
                    <a:pt x="3939" y="158"/>
                    <a:pt x="3781" y="1"/>
                    <a:pt x="35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1346;p37"/>
            <p:cNvSpPr/>
            <p:nvPr/>
          </p:nvSpPr>
          <p:spPr>
            <a:xfrm>
              <a:off x="-48150350" y="2422325"/>
              <a:ext cx="52775" cy="52800"/>
            </a:xfrm>
            <a:custGeom>
              <a:avLst/>
              <a:gdLst/>
              <a:ahLst/>
              <a:cxnLst/>
              <a:rect l="l" t="t" r="r" b="b"/>
              <a:pathLst>
                <a:path w="2111" h="2112" extrusionOk="0">
                  <a:moveTo>
                    <a:pt x="1040" y="662"/>
                  </a:moveTo>
                  <a:cubicBezTo>
                    <a:pt x="1260" y="662"/>
                    <a:pt x="1418" y="820"/>
                    <a:pt x="1418" y="1009"/>
                  </a:cubicBezTo>
                  <a:cubicBezTo>
                    <a:pt x="1418" y="1198"/>
                    <a:pt x="1260" y="1355"/>
                    <a:pt x="1040" y="1355"/>
                  </a:cubicBezTo>
                  <a:cubicBezTo>
                    <a:pt x="851" y="1355"/>
                    <a:pt x="693" y="1198"/>
                    <a:pt x="693" y="1009"/>
                  </a:cubicBezTo>
                  <a:cubicBezTo>
                    <a:pt x="693" y="820"/>
                    <a:pt x="851" y="662"/>
                    <a:pt x="1040" y="662"/>
                  </a:cubicBezTo>
                  <a:close/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639"/>
                    <a:pt x="473" y="2111"/>
                    <a:pt x="1040" y="2111"/>
                  </a:cubicBezTo>
                  <a:cubicBezTo>
                    <a:pt x="1639" y="2111"/>
                    <a:pt x="2111" y="1639"/>
                    <a:pt x="2111" y="1040"/>
                  </a:cubicBezTo>
                  <a:cubicBezTo>
                    <a:pt x="2111" y="473"/>
                    <a:pt x="1639" y="1"/>
                    <a:pt x="10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4" name="Google Shape;1348;p37"/>
          <p:cNvSpPr/>
          <p:nvPr/>
        </p:nvSpPr>
        <p:spPr>
          <a:xfrm>
            <a:off x="9815219" y="1532329"/>
            <a:ext cx="1296400" cy="1296400"/>
          </a:xfrm>
          <a:prstGeom prst="ellipse">
            <a:avLst/>
          </a:prstGeom>
          <a:noFill/>
          <a:ln w="19050" cap="flat" cmpd="sng">
            <a:solidFill>
              <a:srgbClr val="FF97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5" name="Google Shape;1349;p37"/>
          <p:cNvSpPr/>
          <p:nvPr/>
        </p:nvSpPr>
        <p:spPr>
          <a:xfrm>
            <a:off x="9932879" y="1649989"/>
            <a:ext cx="1061200" cy="1061200"/>
          </a:xfrm>
          <a:prstGeom prst="ellipse">
            <a:avLst/>
          </a:prstGeom>
          <a:gradFill>
            <a:gsLst>
              <a:gs pos="0">
                <a:srgbClr val="F02B30"/>
              </a:gs>
              <a:gs pos="100000">
                <a:srgbClr val="FF9711"/>
              </a:gs>
            </a:gsLst>
            <a:lin ang="27000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6" name="Google Shape;1350;p37"/>
          <p:cNvSpPr/>
          <p:nvPr/>
        </p:nvSpPr>
        <p:spPr>
          <a:xfrm>
            <a:off x="10341485" y="2933480"/>
            <a:ext cx="244000" cy="244000"/>
          </a:xfrm>
          <a:prstGeom prst="ellipse">
            <a:avLst/>
          </a:prstGeom>
          <a:gradFill>
            <a:gsLst>
              <a:gs pos="0">
                <a:srgbClr val="F02B30"/>
              </a:gs>
              <a:gs pos="100000">
                <a:srgbClr val="FF9711"/>
              </a:gs>
            </a:gsLst>
            <a:lin ang="27000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7" name="Google Shape;1351;p37"/>
          <p:cNvSpPr/>
          <p:nvPr/>
        </p:nvSpPr>
        <p:spPr>
          <a:xfrm>
            <a:off x="10376083" y="3248377"/>
            <a:ext cx="174800" cy="174800"/>
          </a:xfrm>
          <a:prstGeom prst="ellipse">
            <a:avLst/>
          </a:prstGeom>
          <a:gradFill>
            <a:gsLst>
              <a:gs pos="0">
                <a:srgbClr val="F02B30"/>
              </a:gs>
              <a:gs pos="100000">
                <a:srgbClr val="FF9711"/>
              </a:gs>
            </a:gsLst>
            <a:lin ang="27000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8" name="Google Shape;1352;p37"/>
          <p:cNvSpPr/>
          <p:nvPr/>
        </p:nvSpPr>
        <p:spPr>
          <a:xfrm>
            <a:off x="10309685" y="3527929"/>
            <a:ext cx="307600" cy="307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97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" name="Google Shape;1300;p37"/>
          <p:cNvSpPr/>
          <p:nvPr/>
        </p:nvSpPr>
        <p:spPr>
          <a:xfrm>
            <a:off x="10353685" y="3571929"/>
            <a:ext cx="219600" cy="219600"/>
          </a:xfrm>
          <a:prstGeom prst="ellipse">
            <a:avLst/>
          </a:prstGeom>
          <a:gradFill>
            <a:gsLst>
              <a:gs pos="0">
                <a:srgbClr val="F02B30"/>
              </a:gs>
              <a:gs pos="100000">
                <a:srgbClr val="FF9711"/>
              </a:gs>
            </a:gsLst>
            <a:lin ang="27000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0" name="Google Shape;1356;p37"/>
          <p:cNvGrpSpPr/>
          <p:nvPr/>
        </p:nvGrpSpPr>
        <p:grpSpPr>
          <a:xfrm>
            <a:off x="10229228" y="1936392"/>
            <a:ext cx="562552" cy="559520"/>
            <a:chOff x="-2571737" y="2764550"/>
            <a:chExt cx="292225" cy="290650"/>
          </a:xfrm>
        </p:grpSpPr>
        <p:sp>
          <p:nvSpPr>
            <p:cNvPr id="51" name="Google Shape;1357;p37"/>
            <p:cNvSpPr/>
            <p:nvPr/>
          </p:nvSpPr>
          <p:spPr>
            <a:xfrm>
              <a:off x="-2496085" y="30091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27" y="1"/>
                    <a:pt x="0" y="158"/>
                    <a:pt x="0" y="347"/>
                  </a:cubicBezTo>
                  <a:cubicBezTo>
                    <a:pt x="0" y="536"/>
                    <a:pt x="127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62" y="158"/>
                    <a:pt x="505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" name="Google Shape;1358;p37"/>
            <p:cNvSpPr/>
            <p:nvPr/>
          </p:nvSpPr>
          <p:spPr>
            <a:xfrm>
              <a:off x="-2398548" y="2800375"/>
              <a:ext cx="52000" cy="120525"/>
            </a:xfrm>
            <a:custGeom>
              <a:avLst/>
              <a:gdLst/>
              <a:ahLst/>
              <a:cxnLst/>
              <a:rect l="l" t="t" r="r" b="b"/>
              <a:pathLst>
                <a:path w="2080" h="4821" extrusionOk="0">
                  <a:moveTo>
                    <a:pt x="1008" y="0"/>
                  </a:moveTo>
                  <a:cubicBezTo>
                    <a:pt x="819" y="0"/>
                    <a:pt x="662" y="158"/>
                    <a:pt x="662" y="378"/>
                  </a:cubicBezTo>
                  <a:lnTo>
                    <a:pt x="662" y="757"/>
                  </a:lnTo>
                  <a:cubicBezTo>
                    <a:pt x="252" y="914"/>
                    <a:pt x="0" y="1261"/>
                    <a:pt x="0" y="1733"/>
                  </a:cubicBezTo>
                  <a:cubicBezTo>
                    <a:pt x="0" y="2300"/>
                    <a:pt x="473" y="2773"/>
                    <a:pt x="1008" y="2773"/>
                  </a:cubicBezTo>
                  <a:cubicBezTo>
                    <a:pt x="1323" y="2773"/>
                    <a:pt x="1481" y="3119"/>
                    <a:pt x="1260" y="3371"/>
                  </a:cubicBezTo>
                  <a:cubicBezTo>
                    <a:pt x="1197" y="3419"/>
                    <a:pt x="1103" y="3442"/>
                    <a:pt x="1012" y="3442"/>
                  </a:cubicBezTo>
                  <a:cubicBezTo>
                    <a:pt x="922" y="3442"/>
                    <a:pt x="835" y="3419"/>
                    <a:pt x="788" y="3371"/>
                  </a:cubicBezTo>
                  <a:cubicBezTo>
                    <a:pt x="725" y="3308"/>
                    <a:pt x="630" y="3277"/>
                    <a:pt x="540" y="3277"/>
                  </a:cubicBezTo>
                  <a:cubicBezTo>
                    <a:pt x="449" y="3277"/>
                    <a:pt x="362" y="3308"/>
                    <a:pt x="315" y="3371"/>
                  </a:cubicBezTo>
                  <a:cubicBezTo>
                    <a:pt x="189" y="3466"/>
                    <a:pt x="189" y="3718"/>
                    <a:pt x="315" y="3844"/>
                  </a:cubicBezTo>
                  <a:cubicBezTo>
                    <a:pt x="410" y="3939"/>
                    <a:pt x="536" y="4033"/>
                    <a:pt x="693" y="4065"/>
                  </a:cubicBezTo>
                  <a:lnTo>
                    <a:pt x="693" y="4474"/>
                  </a:lnTo>
                  <a:cubicBezTo>
                    <a:pt x="693" y="4663"/>
                    <a:pt x="851" y="4821"/>
                    <a:pt x="1040" y="4821"/>
                  </a:cubicBezTo>
                  <a:cubicBezTo>
                    <a:pt x="1260" y="4821"/>
                    <a:pt x="1418" y="4663"/>
                    <a:pt x="1418" y="4474"/>
                  </a:cubicBezTo>
                  <a:lnTo>
                    <a:pt x="1418" y="4065"/>
                  </a:lnTo>
                  <a:cubicBezTo>
                    <a:pt x="1796" y="3907"/>
                    <a:pt x="2079" y="3560"/>
                    <a:pt x="2079" y="3088"/>
                  </a:cubicBezTo>
                  <a:cubicBezTo>
                    <a:pt x="2079" y="2521"/>
                    <a:pt x="1607" y="2048"/>
                    <a:pt x="1040" y="2048"/>
                  </a:cubicBezTo>
                  <a:cubicBezTo>
                    <a:pt x="851" y="2048"/>
                    <a:pt x="693" y="1891"/>
                    <a:pt x="693" y="1702"/>
                  </a:cubicBezTo>
                  <a:cubicBezTo>
                    <a:pt x="693" y="1495"/>
                    <a:pt x="842" y="1356"/>
                    <a:pt x="1016" y="1356"/>
                  </a:cubicBezTo>
                  <a:cubicBezTo>
                    <a:pt x="1107" y="1356"/>
                    <a:pt x="1205" y="1394"/>
                    <a:pt x="1292" y="1481"/>
                  </a:cubicBezTo>
                  <a:cubicBezTo>
                    <a:pt x="1355" y="1528"/>
                    <a:pt x="1441" y="1552"/>
                    <a:pt x="1528" y="1552"/>
                  </a:cubicBezTo>
                  <a:cubicBezTo>
                    <a:pt x="1615" y="1552"/>
                    <a:pt x="1701" y="1528"/>
                    <a:pt x="1764" y="1481"/>
                  </a:cubicBezTo>
                  <a:cubicBezTo>
                    <a:pt x="1859" y="1355"/>
                    <a:pt x="1859" y="1103"/>
                    <a:pt x="1764" y="1009"/>
                  </a:cubicBezTo>
                  <a:cubicBezTo>
                    <a:pt x="1638" y="883"/>
                    <a:pt x="1512" y="788"/>
                    <a:pt x="1355" y="757"/>
                  </a:cubicBezTo>
                  <a:lnTo>
                    <a:pt x="1355" y="378"/>
                  </a:lnTo>
                  <a:cubicBezTo>
                    <a:pt x="1355" y="158"/>
                    <a:pt x="1197" y="0"/>
                    <a:pt x="10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" name="Google Shape;1359;p37"/>
            <p:cNvSpPr/>
            <p:nvPr/>
          </p:nvSpPr>
          <p:spPr>
            <a:xfrm>
              <a:off x="-2571737" y="2764550"/>
              <a:ext cx="292225" cy="290650"/>
            </a:xfrm>
            <a:custGeom>
              <a:avLst/>
              <a:gdLst/>
              <a:ahLst/>
              <a:cxnLst/>
              <a:rect l="l" t="t" r="r" b="b"/>
              <a:pathLst>
                <a:path w="11689" h="11626" extrusionOk="0">
                  <a:moveTo>
                    <a:pt x="5009" y="1355"/>
                  </a:moveTo>
                  <a:cubicBezTo>
                    <a:pt x="4789" y="1576"/>
                    <a:pt x="4694" y="1796"/>
                    <a:pt x="4537" y="2049"/>
                  </a:cubicBezTo>
                  <a:lnTo>
                    <a:pt x="662" y="2049"/>
                  </a:lnTo>
                  <a:lnTo>
                    <a:pt x="662" y="1670"/>
                  </a:lnTo>
                  <a:cubicBezTo>
                    <a:pt x="662" y="1513"/>
                    <a:pt x="819" y="1355"/>
                    <a:pt x="1008" y="1355"/>
                  </a:cubicBezTo>
                  <a:close/>
                  <a:moveTo>
                    <a:pt x="7908" y="694"/>
                  </a:moveTo>
                  <a:cubicBezTo>
                    <a:pt x="9609" y="694"/>
                    <a:pt x="10995" y="2080"/>
                    <a:pt x="10995" y="3781"/>
                  </a:cubicBezTo>
                  <a:cubicBezTo>
                    <a:pt x="10995" y="5451"/>
                    <a:pt x="9609" y="6837"/>
                    <a:pt x="7908" y="6837"/>
                  </a:cubicBezTo>
                  <a:cubicBezTo>
                    <a:pt x="7309" y="6837"/>
                    <a:pt x="6679" y="6680"/>
                    <a:pt x="6206" y="6365"/>
                  </a:cubicBezTo>
                  <a:cubicBezTo>
                    <a:pt x="6162" y="6342"/>
                    <a:pt x="6086" y="6320"/>
                    <a:pt x="6023" y="6320"/>
                  </a:cubicBezTo>
                  <a:cubicBezTo>
                    <a:pt x="5997" y="6320"/>
                    <a:pt x="5973" y="6324"/>
                    <a:pt x="5954" y="6333"/>
                  </a:cubicBezTo>
                  <a:cubicBezTo>
                    <a:pt x="5671" y="6396"/>
                    <a:pt x="5324" y="6522"/>
                    <a:pt x="5009" y="6648"/>
                  </a:cubicBezTo>
                  <a:lnTo>
                    <a:pt x="5324" y="5703"/>
                  </a:lnTo>
                  <a:cubicBezTo>
                    <a:pt x="5356" y="5609"/>
                    <a:pt x="5324" y="5514"/>
                    <a:pt x="5261" y="5420"/>
                  </a:cubicBezTo>
                  <a:cubicBezTo>
                    <a:pt x="4946" y="4947"/>
                    <a:pt x="4789" y="4348"/>
                    <a:pt x="4789" y="3781"/>
                  </a:cubicBezTo>
                  <a:cubicBezTo>
                    <a:pt x="4789" y="2080"/>
                    <a:pt x="6238" y="694"/>
                    <a:pt x="7908" y="694"/>
                  </a:cubicBezTo>
                  <a:close/>
                  <a:moveTo>
                    <a:pt x="4253" y="2710"/>
                  </a:moveTo>
                  <a:cubicBezTo>
                    <a:pt x="4190" y="3025"/>
                    <a:pt x="4096" y="3372"/>
                    <a:pt x="4096" y="3718"/>
                  </a:cubicBezTo>
                  <a:cubicBezTo>
                    <a:pt x="4096" y="4411"/>
                    <a:pt x="4253" y="5041"/>
                    <a:pt x="4600" y="5609"/>
                  </a:cubicBezTo>
                  <a:lnTo>
                    <a:pt x="4127" y="7089"/>
                  </a:lnTo>
                  <a:cubicBezTo>
                    <a:pt x="4096" y="7184"/>
                    <a:pt x="4127" y="7341"/>
                    <a:pt x="4222" y="7436"/>
                  </a:cubicBezTo>
                  <a:cubicBezTo>
                    <a:pt x="4266" y="7480"/>
                    <a:pt x="4358" y="7525"/>
                    <a:pt x="4453" y="7525"/>
                  </a:cubicBezTo>
                  <a:cubicBezTo>
                    <a:pt x="4492" y="7525"/>
                    <a:pt x="4531" y="7517"/>
                    <a:pt x="4568" y="7499"/>
                  </a:cubicBezTo>
                  <a:cubicBezTo>
                    <a:pt x="4568" y="7499"/>
                    <a:pt x="5387" y="7247"/>
                    <a:pt x="6017" y="7026"/>
                  </a:cubicBezTo>
                  <a:cubicBezTo>
                    <a:pt x="6080" y="7089"/>
                    <a:pt x="6143" y="7089"/>
                    <a:pt x="6175" y="7121"/>
                  </a:cubicBezTo>
                  <a:lnTo>
                    <a:pt x="6175" y="8223"/>
                  </a:lnTo>
                  <a:lnTo>
                    <a:pt x="662" y="8223"/>
                  </a:lnTo>
                  <a:lnTo>
                    <a:pt x="662" y="2710"/>
                  </a:lnTo>
                  <a:close/>
                  <a:moveTo>
                    <a:pt x="6112" y="8885"/>
                  </a:moveTo>
                  <a:lnTo>
                    <a:pt x="6112" y="10618"/>
                  </a:lnTo>
                  <a:cubicBezTo>
                    <a:pt x="6143" y="10807"/>
                    <a:pt x="5986" y="10964"/>
                    <a:pt x="5797" y="10964"/>
                  </a:cubicBezTo>
                  <a:lnTo>
                    <a:pt x="977" y="10964"/>
                  </a:lnTo>
                  <a:cubicBezTo>
                    <a:pt x="788" y="10964"/>
                    <a:pt x="630" y="10807"/>
                    <a:pt x="630" y="10618"/>
                  </a:cubicBezTo>
                  <a:lnTo>
                    <a:pt x="630" y="8885"/>
                  </a:lnTo>
                  <a:close/>
                  <a:moveTo>
                    <a:pt x="7908" y="1"/>
                  </a:moveTo>
                  <a:cubicBezTo>
                    <a:pt x="7120" y="1"/>
                    <a:pt x="6364" y="221"/>
                    <a:pt x="5734" y="662"/>
                  </a:cubicBezTo>
                  <a:lnTo>
                    <a:pt x="1008" y="662"/>
                  </a:lnTo>
                  <a:cubicBezTo>
                    <a:pt x="473" y="662"/>
                    <a:pt x="0" y="1135"/>
                    <a:pt x="0" y="1670"/>
                  </a:cubicBezTo>
                  <a:lnTo>
                    <a:pt x="0" y="10618"/>
                  </a:lnTo>
                  <a:cubicBezTo>
                    <a:pt x="0" y="11153"/>
                    <a:pt x="473" y="11626"/>
                    <a:pt x="1008" y="11626"/>
                  </a:cubicBezTo>
                  <a:lnTo>
                    <a:pt x="5828" y="11626"/>
                  </a:lnTo>
                  <a:cubicBezTo>
                    <a:pt x="6364" y="11626"/>
                    <a:pt x="6837" y="11153"/>
                    <a:pt x="6837" y="10618"/>
                  </a:cubicBezTo>
                  <a:lnTo>
                    <a:pt x="6837" y="7341"/>
                  </a:lnTo>
                  <a:cubicBezTo>
                    <a:pt x="7215" y="7436"/>
                    <a:pt x="7561" y="7499"/>
                    <a:pt x="7908" y="7499"/>
                  </a:cubicBezTo>
                  <a:cubicBezTo>
                    <a:pt x="9987" y="7499"/>
                    <a:pt x="11688" y="5798"/>
                    <a:pt x="11688" y="3718"/>
                  </a:cubicBezTo>
                  <a:cubicBezTo>
                    <a:pt x="11657" y="1670"/>
                    <a:pt x="9956" y="1"/>
                    <a:pt x="79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846735" y="4073064"/>
            <a:ext cx="2195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FF971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字魂105号-简雅黑" panose="00000500000000000000" pitchFamily="2" charset="-122"/>
              </a:rPr>
              <a:t>请输入标题</a:t>
            </a:r>
            <a:endParaRPr lang="zh-CN" altLang="en-US" sz="2400" dirty="0">
              <a:solidFill>
                <a:srgbClr val="FF971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字魂105号-简雅黑" panose="00000500000000000000" pitchFamily="2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741395" y="4518528"/>
            <a:ext cx="2364107" cy="1321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字魂105号-简雅黑" panose="00000500000000000000" pitchFamily="2" charset="-122"/>
              </a:rPr>
              <a:t>单击此处编辑您要的内容，建议您在展示时采用合适的字体，建议您在展示时采用合适的字体，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字魂105号-简雅黑" panose="00000500000000000000" pitchFamily="2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3725128" y="4073064"/>
            <a:ext cx="2195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FF971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字魂105号-简雅黑" panose="00000500000000000000" pitchFamily="2" charset="-122"/>
              </a:rPr>
              <a:t>请输入标题</a:t>
            </a:r>
            <a:endParaRPr lang="zh-CN" altLang="en-US" sz="2400" dirty="0">
              <a:solidFill>
                <a:srgbClr val="FF971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字魂105号-简雅黑" panose="00000500000000000000" pitchFamily="2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3619788" y="4518528"/>
            <a:ext cx="2364107" cy="1321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字魂105号-简雅黑" panose="00000500000000000000" pitchFamily="2" charset="-122"/>
              </a:rPr>
              <a:t>单击此处编辑您要的内容，建议您在展示时采用合适的字体，建议您在展示时采用合适的字体，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字魂105号-简雅黑" panose="00000500000000000000" pitchFamily="2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6518765" y="4073064"/>
            <a:ext cx="2195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FF971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字魂105号-简雅黑" panose="00000500000000000000" pitchFamily="2" charset="-122"/>
              </a:rPr>
              <a:t>请输入标题</a:t>
            </a:r>
            <a:endParaRPr lang="zh-CN" altLang="en-US" sz="2400" dirty="0">
              <a:solidFill>
                <a:srgbClr val="FF971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字魂105号-简雅黑" panose="00000500000000000000" pitchFamily="2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6413425" y="4518528"/>
            <a:ext cx="2364107" cy="1321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字魂105号-简雅黑" panose="00000500000000000000" pitchFamily="2" charset="-122"/>
              </a:rPr>
              <a:t>单击此处编辑您要的内容，建议您在展示时采用合适的字体，建议您在展示时采用合适的字体，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字魂105号-简雅黑" panose="00000500000000000000" pitchFamily="2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9411853" y="4073064"/>
            <a:ext cx="2195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FF971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字魂105号-简雅黑" panose="00000500000000000000" pitchFamily="2" charset="-122"/>
              </a:rPr>
              <a:t>请输入标题</a:t>
            </a:r>
            <a:endParaRPr lang="zh-CN" altLang="en-US" sz="2400" dirty="0">
              <a:solidFill>
                <a:srgbClr val="FF971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字魂105号-简雅黑" panose="00000500000000000000" pitchFamily="2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9306513" y="4518528"/>
            <a:ext cx="2364107" cy="1321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字魂105号-简雅黑" panose="00000500000000000000" pitchFamily="2" charset="-122"/>
              </a:rPr>
              <a:t>单击此处编辑您要的内容，建议您在展示时采用合适的字体，建议您在展示时采用合适的字体，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字魂105号-简雅黑" panose="00000500000000000000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000" advTm="2000">
        <p15:prstTrans prst="curtains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7500"/>
                            </p:stCondLst>
                            <p:childTnLst>
                              <p:par>
                                <p:cTn id="1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8941805e-83aa-4067-ba4c-bb681f61a680"/>
          <p:cNvGrpSpPr>
            <a:grpSpLocks noChangeAspect="1"/>
          </p:cNvGrpSpPr>
          <p:nvPr/>
        </p:nvGrpSpPr>
        <p:grpSpPr>
          <a:xfrm>
            <a:off x="4250783" y="1774917"/>
            <a:ext cx="3690434" cy="3581257"/>
            <a:chOff x="3841909" y="953929"/>
            <a:chExt cx="4378642" cy="4249102"/>
          </a:xfrm>
        </p:grpSpPr>
        <p:sp>
          <p:nvSpPr>
            <p:cNvPr id="8" name="Oval 22"/>
            <p:cNvSpPr/>
            <p:nvPr/>
          </p:nvSpPr>
          <p:spPr>
            <a:xfrm>
              <a:off x="4197668" y="3063240"/>
              <a:ext cx="1856422" cy="1856422"/>
            </a:xfrm>
            <a:prstGeom prst="ellipse">
              <a:avLst/>
            </a:prstGeom>
            <a:gradFill>
              <a:gsLst>
                <a:gs pos="0">
                  <a:srgbClr val="F02B30"/>
                </a:gs>
                <a:gs pos="100000">
                  <a:srgbClr val="FF9711"/>
                </a:gs>
              </a:gsLst>
              <a:lin ang="2700000" scaled="0"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800" dirty="0">
                <a:latin typeface="字魂105号-简雅黑" panose="00000500000000000000" pitchFamily="2" charset="-122"/>
              </a:endParaRPr>
            </a:p>
          </p:txBody>
        </p:sp>
        <p:sp>
          <p:nvSpPr>
            <p:cNvPr id="10" name="Oval 23"/>
            <p:cNvSpPr/>
            <p:nvPr/>
          </p:nvSpPr>
          <p:spPr>
            <a:xfrm>
              <a:off x="6004560" y="1222058"/>
              <a:ext cx="1856422" cy="1856422"/>
            </a:xfrm>
            <a:prstGeom prst="ellipse">
              <a:avLst/>
            </a:prstGeom>
            <a:gradFill>
              <a:gsLst>
                <a:gs pos="0">
                  <a:srgbClr val="F02B30"/>
                </a:gs>
                <a:gs pos="100000">
                  <a:srgbClr val="FF9711"/>
                </a:gs>
              </a:gsLst>
              <a:lin ang="2700000" scaled="0"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800" dirty="0">
                <a:latin typeface="字魂105号-简雅黑" panose="00000500000000000000" pitchFamily="2" charset="-122"/>
              </a:endParaRPr>
            </a:p>
          </p:txBody>
        </p:sp>
        <p:sp>
          <p:nvSpPr>
            <p:cNvPr id="11" name="Freeform: Shape 24"/>
            <p:cNvSpPr/>
            <p:nvPr/>
          </p:nvSpPr>
          <p:spPr>
            <a:xfrm>
              <a:off x="3841909" y="953929"/>
              <a:ext cx="4378642" cy="4249102"/>
            </a:xfrm>
            <a:custGeom>
              <a:avLst/>
              <a:gdLst>
                <a:gd name="connsiteX0" fmla="*/ 1019651 w 4378642"/>
                <a:gd name="connsiteY0" fmla="*/ 0 h 4249102"/>
                <a:gd name="connsiteX1" fmla="*/ 2039302 w 4378642"/>
                <a:gd name="connsiteY1" fmla="*/ 1019651 h 4249102"/>
                <a:gd name="connsiteX2" fmla="*/ 2034038 w 4378642"/>
                <a:gd name="connsiteY2" fmla="*/ 1123904 h 4249102"/>
                <a:gd name="connsiteX3" fmla="*/ 2031826 w 4378642"/>
                <a:gd name="connsiteY3" fmla="*/ 1138396 h 4249102"/>
                <a:gd name="connsiteX4" fmla="*/ 2031913 w 4378642"/>
                <a:gd name="connsiteY4" fmla="*/ 1138396 h 4249102"/>
                <a:gd name="connsiteX5" fmla="*/ 2030605 w 4378642"/>
                <a:gd name="connsiteY5" fmla="*/ 1146968 h 4249102"/>
                <a:gd name="connsiteX6" fmla="*/ 2025491 w 4378642"/>
                <a:gd name="connsiteY6" fmla="*/ 1248251 h 4249102"/>
                <a:gd name="connsiteX7" fmla="*/ 3016091 w 4378642"/>
                <a:gd name="connsiteY7" fmla="*/ 2238851 h 4249102"/>
                <a:gd name="connsiteX8" fmla="*/ 3117374 w 4378642"/>
                <a:gd name="connsiteY8" fmla="*/ 2233737 h 4249102"/>
                <a:gd name="connsiteX9" fmla="*/ 3187541 w 4378642"/>
                <a:gd name="connsiteY9" fmla="*/ 2223028 h 4249102"/>
                <a:gd name="connsiteX10" fmla="*/ 3187541 w 4378642"/>
                <a:gd name="connsiteY10" fmla="*/ 2225320 h 4249102"/>
                <a:gd name="connsiteX11" fmla="*/ 3254738 w 4378642"/>
                <a:gd name="connsiteY11" fmla="*/ 2215064 h 4249102"/>
                <a:gd name="connsiteX12" fmla="*/ 3358991 w 4378642"/>
                <a:gd name="connsiteY12" fmla="*/ 2209800 h 4249102"/>
                <a:gd name="connsiteX13" fmla="*/ 4378642 w 4378642"/>
                <a:gd name="connsiteY13" fmla="*/ 3229451 h 4249102"/>
                <a:gd name="connsiteX14" fmla="*/ 3358991 w 4378642"/>
                <a:gd name="connsiteY14" fmla="*/ 4249102 h 4249102"/>
                <a:gd name="connsiteX15" fmla="*/ 2339340 w 4378642"/>
                <a:gd name="connsiteY15" fmla="*/ 3229451 h 4249102"/>
                <a:gd name="connsiteX16" fmla="*/ 2344605 w 4378642"/>
                <a:gd name="connsiteY16" fmla="*/ 3125198 h 4249102"/>
                <a:gd name="connsiteX17" fmla="*/ 2350305 w 4378642"/>
                <a:gd name="connsiteY17" fmla="*/ 3087846 h 4249102"/>
                <a:gd name="connsiteX18" fmla="*/ 2348598 w 4378642"/>
                <a:gd name="connsiteY18" fmla="*/ 3087846 h 4249102"/>
                <a:gd name="connsiteX19" fmla="*/ 2353151 w 4378642"/>
                <a:gd name="connsiteY19" fmla="*/ 2997676 h 4249102"/>
                <a:gd name="connsiteX20" fmla="*/ 1362551 w 4378642"/>
                <a:gd name="connsiteY20" fmla="*/ 2007076 h 4249102"/>
                <a:gd name="connsiteX21" fmla="*/ 1261268 w 4378642"/>
                <a:gd name="connsiteY21" fmla="*/ 2012190 h 4249102"/>
                <a:gd name="connsiteX22" fmla="*/ 1233600 w 4378642"/>
                <a:gd name="connsiteY22" fmla="*/ 2016413 h 4249102"/>
                <a:gd name="connsiteX23" fmla="*/ 1225147 w 4378642"/>
                <a:gd name="connsiteY23" fmla="*/ 2018586 h 4249102"/>
                <a:gd name="connsiteX24" fmla="*/ 1019651 w 4378642"/>
                <a:gd name="connsiteY24" fmla="*/ 2039302 h 4249102"/>
                <a:gd name="connsiteX25" fmla="*/ 0 w 4378642"/>
                <a:gd name="connsiteY25" fmla="*/ 1019651 h 4249102"/>
                <a:gd name="connsiteX26" fmla="*/ 1019651 w 4378642"/>
                <a:gd name="connsiteY26" fmla="*/ 0 h 424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378642" h="4249102">
                  <a:moveTo>
                    <a:pt x="1019651" y="0"/>
                  </a:moveTo>
                  <a:cubicBezTo>
                    <a:pt x="1582789" y="0"/>
                    <a:pt x="2039302" y="456513"/>
                    <a:pt x="2039302" y="1019651"/>
                  </a:cubicBezTo>
                  <a:cubicBezTo>
                    <a:pt x="2039302" y="1054847"/>
                    <a:pt x="2037519" y="1089627"/>
                    <a:pt x="2034038" y="1123904"/>
                  </a:cubicBezTo>
                  <a:lnTo>
                    <a:pt x="2031826" y="1138396"/>
                  </a:lnTo>
                  <a:lnTo>
                    <a:pt x="2031913" y="1138396"/>
                  </a:lnTo>
                  <a:lnTo>
                    <a:pt x="2030605" y="1146968"/>
                  </a:lnTo>
                  <a:cubicBezTo>
                    <a:pt x="2027224" y="1180269"/>
                    <a:pt x="2025491" y="1214058"/>
                    <a:pt x="2025491" y="1248251"/>
                  </a:cubicBezTo>
                  <a:cubicBezTo>
                    <a:pt x="2025491" y="1795344"/>
                    <a:pt x="2468998" y="2238851"/>
                    <a:pt x="3016091" y="2238851"/>
                  </a:cubicBezTo>
                  <a:cubicBezTo>
                    <a:pt x="3050285" y="2238851"/>
                    <a:pt x="3084073" y="2237119"/>
                    <a:pt x="3117374" y="2233737"/>
                  </a:cubicBezTo>
                  <a:lnTo>
                    <a:pt x="3187541" y="2223028"/>
                  </a:lnTo>
                  <a:lnTo>
                    <a:pt x="3187541" y="2225320"/>
                  </a:lnTo>
                  <a:lnTo>
                    <a:pt x="3254738" y="2215064"/>
                  </a:lnTo>
                  <a:cubicBezTo>
                    <a:pt x="3289015" y="2211583"/>
                    <a:pt x="3323795" y="2209800"/>
                    <a:pt x="3358991" y="2209800"/>
                  </a:cubicBezTo>
                  <a:cubicBezTo>
                    <a:pt x="3922129" y="2209800"/>
                    <a:pt x="4378642" y="2666313"/>
                    <a:pt x="4378642" y="3229451"/>
                  </a:cubicBezTo>
                  <a:cubicBezTo>
                    <a:pt x="4378642" y="3792589"/>
                    <a:pt x="3922129" y="4249102"/>
                    <a:pt x="3358991" y="4249102"/>
                  </a:cubicBezTo>
                  <a:cubicBezTo>
                    <a:pt x="2795853" y="4249102"/>
                    <a:pt x="2339340" y="3792589"/>
                    <a:pt x="2339340" y="3229451"/>
                  </a:cubicBezTo>
                  <a:cubicBezTo>
                    <a:pt x="2339340" y="3194255"/>
                    <a:pt x="2341124" y="3159475"/>
                    <a:pt x="2344605" y="3125198"/>
                  </a:cubicBezTo>
                  <a:lnTo>
                    <a:pt x="2350305" y="3087846"/>
                  </a:lnTo>
                  <a:lnTo>
                    <a:pt x="2348598" y="3087846"/>
                  </a:lnTo>
                  <a:lnTo>
                    <a:pt x="2353151" y="2997676"/>
                  </a:lnTo>
                  <a:cubicBezTo>
                    <a:pt x="2353151" y="2450583"/>
                    <a:pt x="1909644" y="2007076"/>
                    <a:pt x="1362551" y="2007076"/>
                  </a:cubicBezTo>
                  <a:cubicBezTo>
                    <a:pt x="1328358" y="2007076"/>
                    <a:pt x="1294569" y="2008809"/>
                    <a:pt x="1261268" y="2012190"/>
                  </a:cubicBezTo>
                  <a:lnTo>
                    <a:pt x="1233600" y="2016413"/>
                  </a:lnTo>
                  <a:lnTo>
                    <a:pt x="1225147" y="2018586"/>
                  </a:lnTo>
                  <a:cubicBezTo>
                    <a:pt x="1158769" y="2032169"/>
                    <a:pt x="1090043" y="2039302"/>
                    <a:pt x="1019651" y="2039302"/>
                  </a:cubicBezTo>
                  <a:cubicBezTo>
                    <a:pt x="456513" y="2039302"/>
                    <a:pt x="0" y="1582789"/>
                    <a:pt x="0" y="1019651"/>
                  </a:cubicBezTo>
                  <a:cubicBezTo>
                    <a:pt x="0" y="456513"/>
                    <a:pt x="456513" y="0"/>
                    <a:pt x="1019651" y="0"/>
                  </a:cubicBezTo>
                  <a:close/>
                </a:path>
              </a:pathLst>
            </a:custGeom>
            <a:gradFill>
              <a:gsLst>
                <a:gs pos="0">
                  <a:srgbClr val="F02B30"/>
                </a:gs>
                <a:gs pos="100000">
                  <a:srgbClr val="FF9711"/>
                </a:gs>
              </a:gsLst>
              <a:lin ang="2700000" scaled="0"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800" dirty="0">
                <a:latin typeface="字魂105号-简雅黑" panose="00000500000000000000" pitchFamily="2" charset="-122"/>
              </a:endParaRPr>
            </a:p>
          </p:txBody>
        </p:sp>
        <p:sp>
          <p:nvSpPr>
            <p:cNvPr id="12" name="Freeform: Shape 30"/>
            <p:cNvSpPr/>
            <p:nvPr/>
          </p:nvSpPr>
          <p:spPr bwMode="auto">
            <a:xfrm>
              <a:off x="6519355" y="1738793"/>
              <a:ext cx="826832" cy="822952"/>
            </a:xfrm>
            <a:custGeom>
              <a:avLst/>
              <a:gdLst>
                <a:gd name="connsiteX0" fmla="*/ 315609 w 338137"/>
                <a:gd name="connsiteY0" fmla="*/ 185737 h 336550"/>
                <a:gd name="connsiteX1" fmla="*/ 338137 w 338137"/>
                <a:gd name="connsiteY1" fmla="*/ 185737 h 336550"/>
                <a:gd name="connsiteX2" fmla="*/ 185737 w 338137"/>
                <a:gd name="connsiteY2" fmla="*/ 336550 h 336550"/>
                <a:gd name="connsiteX3" fmla="*/ 185737 w 338137"/>
                <a:gd name="connsiteY3" fmla="*/ 314256 h 336550"/>
                <a:gd name="connsiteX4" fmla="*/ 315609 w 338137"/>
                <a:gd name="connsiteY4" fmla="*/ 185737 h 336550"/>
                <a:gd name="connsiteX5" fmla="*/ 249042 w 338137"/>
                <a:gd name="connsiteY5" fmla="*/ 185737 h 336550"/>
                <a:gd name="connsiteX6" fmla="*/ 271462 w 338137"/>
                <a:gd name="connsiteY6" fmla="*/ 185737 h 336550"/>
                <a:gd name="connsiteX7" fmla="*/ 185737 w 338137"/>
                <a:gd name="connsiteY7" fmla="*/ 269875 h 336550"/>
                <a:gd name="connsiteX8" fmla="*/ 185737 w 338137"/>
                <a:gd name="connsiteY8" fmla="*/ 247870 h 336550"/>
                <a:gd name="connsiteX9" fmla="*/ 249042 w 338137"/>
                <a:gd name="connsiteY9" fmla="*/ 185737 h 336550"/>
                <a:gd name="connsiteX10" fmla="*/ 66675 w 338137"/>
                <a:gd name="connsiteY10" fmla="*/ 185737 h 336550"/>
                <a:gd name="connsiteX11" fmla="*/ 89095 w 338137"/>
                <a:gd name="connsiteY11" fmla="*/ 185737 h 336550"/>
                <a:gd name="connsiteX12" fmla="*/ 152400 w 338137"/>
                <a:gd name="connsiteY12" fmla="*/ 247870 h 336550"/>
                <a:gd name="connsiteX13" fmla="*/ 152400 w 338137"/>
                <a:gd name="connsiteY13" fmla="*/ 269875 h 336550"/>
                <a:gd name="connsiteX14" fmla="*/ 66675 w 338137"/>
                <a:gd name="connsiteY14" fmla="*/ 185737 h 336550"/>
                <a:gd name="connsiteX15" fmla="*/ 0 w 338137"/>
                <a:gd name="connsiteY15" fmla="*/ 185737 h 336550"/>
                <a:gd name="connsiteX16" fmla="*/ 22528 w 338137"/>
                <a:gd name="connsiteY16" fmla="*/ 185737 h 336550"/>
                <a:gd name="connsiteX17" fmla="*/ 152400 w 338137"/>
                <a:gd name="connsiteY17" fmla="*/ 314256 h 336550"/>
                <a:gd name="connsiteX18" fmla="*/ 152400 w 338137"/>
                <a:gd name="connsiteY18" fmla="*/ 336550 h 336550"/>
                <a:gd name="connsiteX19" fmla="*/ 0 w 338137"/>
                <a:gd name="connsiteY19" fmla="*/ 185737 h 336550"/>
                <a:gd name="connsiteX20" fmla="*/ 169069 w 338137"/>
                <a:gd name="connsiteY20" fmla="*/ 127000 h 336550"/>
                <a:gd name="connsiteX21" fmla="*/ 186045 w 338137"/>
                <a:gd name="connsiteY21" fmla="*/ 130918 h 336550"/>
                <a:gd name="connsiteX22" fmla="*/ 205633 w 338137"/>
                <a:gd name="connsiteY22" fmla="*/ 150506 h 336550"/>
                <a:gd name="connsiteX23" fmla="*/ 209550 w 338137"/>
                <a:gd name="connsiteY23" fmla="*/ 167482 h 336550"/>
                <a:gd name="connsiteX24" fmla="*/ 205633 w 338137"/>
                <a:gd name="connsiteY24" fmla="*/ 184458 h 336550"/>
                <a:gd name="connsiteX25" fmla="*/ 186045 w 338137"/>
                <a:gd name="connsiteY25" fmla="*/ 204046 h 336550"/>
                <a:gd name="connsiteX26" fmla="*/ 169069 w 338137"/>
                <a:gd name="connsiteY26" fmla="*/ 207963 h 336550"/>
                <a:gd name="connsiteX27" fmla="*/ 152093 w 338137"/>
                <a:gd name="connsiteY27" fmla="*/ 204046 h 336550"/>
                <a:gd name="connsiteX28" fmla="*/ 132505 w 338137"/>
                <a:gd name="connsiteY28" fmla="*/ 184458 h 336550"/>
                <a:gd name="connsiteX29" fmla="*/ 128587 w 338137"/>
                <a:gd name="connsiteY29" fmla="*/ 167482 h 336550"/>
                <a:gd name="connsiteX30" fmla="*/ 132505 w 338137"/>
                <a:gd name="connsiteY30" fmla="*/ 150506 h 336550"/>
                <a:gd name="connsiteX31" fmla="*/ 152093 w 338137"/>
                <a:gd name="connsiteY31" fmla="*/ 130918 h 336550"/>
                <a:gd name="connsiteX32" fmla="*/ 169069 w 338137"/>
                <a:gd name="connsiteY32" fmla="*/ 127000 h 336550"/>
                <a:gd name="connsiteX33" fmla="*/ 185737 w 338137"/>
                <a:gd name="connsiteY33" fmla="*/ 65087 h 336550"/>
                <a:gd name="connsiteX34" fmla="*/ 271462 w 338137"/>
                <a:gd name="connsiteY34" fmla="*/ 150812 h 336550"/>
                <a:gd name="connsiteX35" fmla="*/ 249042 w 338137"/>
                <a:gd name="connsiteY35" fmla="*/ 150812 h 336550"/>
                <a:gd name="connsiteX36" fmla="*/ 185737 w 338137"/>
                <a:gd name="connsiteY36" fmla="*/ 87507 h 336550"/>
                <a:gd name="connsiteX37" fmla="*/ 185737 w 338137"/>
                <a:gd name="connsiteY37" fmla="*/ 65087 h 336550"/>
                <a:gd name="connsiteX38" fmla="*/ 152400 w 338137"/>
                <a:gd name="connsiteY38" fmla="*/ 65087 h 336550"/>
                <a:gd name="connsiteX39" fmla="*/ 152400 w 338137"/>
                <a:gd name="connsiteY39" fmla="*/ 87507 h 336550"/>
                <a:gd name="connsiteX40" fmla="*/ 89095 w 338137"/>
                <a:gd name="connsiteY40" fmla="*/ 150812 h 336550"/>
                <a:gd name="connsiteX41" fmla="*/ 66675 w 338137"/>
                <a:gd name="connsiteY41" fmla="*/ 150812 h 336550"/>
                <a:gd name="connsiteX42" fmla="*/ 152400 w 338137"/>
                <a:gd name="connsiteY42" fmla="*/ 65087 h 336550"/>
                <a:gd name="connsiteX43" fmla="*/ 185737 w 338137"/>
                <a:gd name="connsiteY43" fmla="*/ 0 h 336550"/>
                <a:gd name="connsiteX44" fmla="*/ 338137 w 338137"/>
                <a:gd name="connsiteY44" fmla="*/ 150813 h 336550"/>
                <a:gd name="connsiteX45" fmla="*/ 315609 w 338137"/>
                <a:gd name="connsiteY45" fmla="*/ 150813 h 336550"/>
                <a:gd name="connsiteX46" fmla="*/ 185737 w 338137"/>
                <a:gd name="connsiteY46" fmla="*/ 22294 h 336550"/>
                <a:gd name="connsiteX47" fmla="*/ 185737 w 338137"/>
                <a:gd name="connsiteY47" fmla="*/ 0 h 336550"/>
                <a:gd name="connsiteX48" fmla="*/ 152400 w 338137"/>
                <a:gd name="connsiteY48" fmla="*/ 0 h 336550"/>
                <a:gd name="connsiteX49" fmla="*/ 152400 w 338137"/>
                <a:gd name="connsiteY49" fmla="*/ 22294 h 336550"/>
                <a:gd name="connsiteX50" fmla="*/ 22528 w 338137"/>
                <a:gd name="connsiteY50" fmla="*/ 150813 h 336550"/>
                <a:gd name="connsiteX51" fmla="*/ 0 w 338137"/>
                <a:gd name="connsiteY51" fmla="*/ 150813 h 336550"/>
                <a:gd name="connsiteX52" fmla="*/ 152400 w 338137"/>
                <a:gd name="connsiteY52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38137" h="336550">
                  <a:moveTo>
                    <a:pt x="315609" y="185737"/>
                  </a:moveTo>
                  <a:cubicBezTo>
                    <a:pt x="315609" y="185737"/>
                    <a:pt x="315609" y="185737"/>
                    <a:pt x="338137" y="185737"/>
                  </a:cubicBezTo>
                  <a:cubicBezTo>
                    <a:pt x="330186" y="265734"/>
                    <a:pt x="266576" y="328682"/>
                    <a:pt x="185737" y="336550"/>
                  </a:cubicBezTo>
                  <a:cubicBezTo>
                    <a:pt x="185737" y="336550"/>
                    <a:pt x="185737" y="336550"/>
                    <a:pt x="185737" y="314256"/>
                  </a:cubicBezTo>
                  <a:cubicBezTo>
                    <a:pt x="253323" y="306388"/>
                    <a:pt x="307657" y="252620"/>
                    <a:pt x="315609" y="185737"/>
                  </a:cubicBezTo>
                  <a:close/>
                  <a:moveTo>
                    <a:pt x="249042" y="185737"/>
                  </a:moveTo>
                  <a:cubicBezTo>
                    <a:pt x="249042" y="185737"/>
                    <a:pt x="249042" y="185737"/>
                    <a:pt x="271462" y="185737"/>
                  </a:cubicBezTo>
                  <a:cubicBezTo>
                    <a:pt x="264868" y="228453"/>
                    <a:pt x="229259" y="263403"/>
                    <a:pt x="185737" y="269875"/>
                  </a:cubicBezTo>
                  <a:cubicBezTo>
                    <a:pt x="185737" y="269875"/>
                    <a:pt x="185737" y="269875"/>
                    <a:pt x="185737" y="247870"/>
                  </a:cubicBezTo>
                  <a:cubicBezTo>
                    <a:pt x="217390" y="241398"/>
                    <a:pt x="242448" y="216804"/>
                    <a:pt x="249042" y="185737"/>
                  </a:cubicBezTo>
                  <a:close/>
                  <a:moveTo>
                    <a:pt x="66675" y="185737"/>
                  </a:moveTo>
                  <a:cubicBezTo>
                    <a:pt x="66675" y="185737"/>
                    <a:pt x="66675" y="185737"/>
                    <a:pt x="89095" y="185737"/>
                  </a:cubicBezTo>
                  <a:cubicBezTo>
                    <a:pt x="95689" y="216804"/>
                    <a:pt x="120747" y="241398"/>
                    <a:pt x="152400" y="247870"/>
                  </a:cubicBezTo>
                  <a:cubicBezTo>
                    <a:pt x="152400" y="247870"/>
                    <a:pt x="152400" y="247870"/>
                    <a:pt x="152400" y="269875"/>
                  </a:cubicBezTo>
                  <a:cubicBezTo>
                    <a:pt x="108878" y="263403"/>
                    <a:pt x="73269" y="228453"/>
                    <a:pt x="66675" y="185737"/>
                  </a:cubicBezTo>
                  <a:close/>
                  <a:moveTo>
                    <a:pt x="0" y="185737"/>
                  </a:moveTo>
                  <a:cubicBezTo>
                    <a:pt x="0" y="185737"/>
                    <a:pt x="0" y="185737"/>
                    <a:pt x="22528" y="185737"/>
                  </a:cubicBezTo>
                  <a:cubicBezTo>
                    <a:pt x="30480" y="252620"/>
                    <a:pt x="84814" y="306388"/>
                    <a:pt x="152400" y="314256"/>
                  </a:cubicBezTo>
                  <a:cubicBezTo>
                    <a:pt x="152400" y="314256"/>
                    <a:pt x="152400" y="314256"/>
                    <a:pt x="152400" y="336550"/>
                  </a:cubicBezTo>
                  <a:cubicBezTo>
                    <a:pt x="71561" y="328682"/>
                    <a:pt x="7951" y="265734"/>
                    <a:pt x="0" y="185737"/>
                  </a:cubicBezTo>
                  <a:close/>
                  <a:moveTo>
                    <a:pt x="169069" y="127000"/>
                  </a:moveTo>
                  <a:cubicBezTo>
                    <a:pt x="175598" y="127000"/>
                    <a:pt x="180821" y="128306"/>
                    <a:pt x="186045" y="130918"/>
                  </a:cubicBezTo>
                  <a:cubicBezTo>
                    <a:pt x="195186" y="134835"/>
                    <a:pt x="201715" y="141365"/>
                    <a:pt x="205633" y="150506"/>
                  </a:cubicBezTo>
                  <a:cubicBezTo>
                    <a:pt x="208244" y="155729"/>
                    <a:pt x="209550" y="160952"/>
                    <a:pt x="209550" y="167482"/>
                  </a:cubicBezTo>
                  <a:cubicBezTo>
                    <a:pt x="209550" y="174011"/>
                    <a:pt x="208244" y="179234"/>
                    <a:pt x="205633" y="184458"/>
                  </a:cubicBezTo>
                  <a:cubicBezTo>
                    <a:pt x="201715" y="193599"/>
                    <a:pt x="195186" y="200128"/>
                    <a:pt x="186045" y="204046"/>
                  </a:cubicBezTo>
                  <a:cubicBezTo>
                    <a:pt x="180821" y="206657"/>
                    <a:pt x="175598" y="207963"/>
                    <a:pt x="169069" y="207963"/>
                  </a:cubicBezTo>
                  <a:cubicBezTo>
                    <a:pt x="162539" y="207963"/>
                    <a:pt x="157316" y="206657"/>
                    <a:pt x="152093" y="204046"/>
                  </a:cubicBezTo>
                  <a:cubicBezTo>
                    <a:pt x="142952" y="200128"/>
                    <a:pt x="136422" y="193599"/>
                    <a:pt x="132505" y="184458"/>
                  </a:cubicBezTo>
                  <a:cubicBezTo>
                    <a:pt x="129893" y="179234"/>
                    <a:pt x="128587" y="174011"/>
                    <a:pt x="128587" y="167482"/>
                  </a:cubicBezTo>
                  <a:cubicBezTo>
                    <a:pt x="128587" y="160952"/>
                    <a:pt x="129893" y="155729"/>
                    <a:pt x="132505" y="150506"/>
                  </a:cubicBezTo>
                  <a:cubicBezTo>
                    <a:pt x="136422" y="141365"/>
                    <a:pt x="142952" y="134835"/>
                    <a:pt x="152093" y="130918"/>
                  </a:cubicBezTo>
                  <a:cubicBezTo>
                    <a:pt x="157316" y="128306"/>
                    <a:pt x="162539" y="127000"/>
                    <a:pt x="169069" y="127000"/>
                  </a:cubicBezTo>
                  <a:close/>
                  <a:moveTo>
                    <a:pt x="185737" y="65087"/>
                  </a:moveTo>
                  <a:cubicBezTo>
                    <a:pt x="229259" y="71681"/>
                    <a:pt x="264868" y="107290"/>
                    <a:pt x="271462" y="150812"/>
                  </a:cubicBezTo>
                  <a:cubicBezTo>
                    <a:pt x="271462" y="150812"/>
                    <a:pt x="271462" y="150812"/>
                    <a:pt x="249042" y="150812"/>
                  </a:cubicBezTo>
                  <a:cubicBezTo>
                    <a:pt x="242448" y="119159"/>
                    <a:pt x="217390" y="94101"/>
                    <a:pt x="185737" y="87507"/>
                  </a:cubicBezTo>
                  <a:cubicBezTo>
                    <a:pt x="185737" y="87507"/>
                    <a:pt x="185737" y="87507"/>
                    <a:pt x="185737" y="65087"/>
                  </a:cubicBezTo>
                  <a:close/>
                  <a:moveTo>
                    <a:pt x="152400" y="65087"/>
                  </a:moveTo>
                  <a:cubicBezTo>
                    <a:pt x="152400" y="65087"/>
                    <a:pt x="152400" y="65087"/>
                    <a:pt x="152400" y="87507"/>
                  </a:cubicBezTo>
                  <a:cubicBezTo>
                    <a:pt x="120747" y="94101"/>
                    <a:pt x="95689" y="119159"/>
                    <a:pt x="89095" y="150812"/>
                  </a:cubicBezTo>
                  <a:lnTo>
                    <a:pt x="66675" y="150812"/>
                  </a:lnTo>
                  <a:cubicBezTo>
                    <a:pt x="73269" y="107290"/>
                    <a:pt x="108878" y="71681"/>
                    <a:pt x="152400" y="65087"/>
                  </a:cubicBezTo>
                  <a:close/>
                  <a:moveTo>
                    <a:pt x="185737" y="0"/>
                  </a:moveTo>
                  <a:cubicBezTo>
                    <a:pt x="266576" y="7868"/>
                    <a:pt x="330186" y="70816"/>
                    <a:pt x="338137" y="150813"/>
                  </a:cubicBezTo>
                  <a:cubicBezTo>
                    <a:pt x="338137" y="150813"/>
                    <a:pt x="338137" y="150813"/>
                    <a:pt x="315609" y="150813"/>
                  </a:cubicBezTo>
                  <a:cubicBezTo>
                    <a:pt x="307657" y="83930"/>
                    <a:pt x="253323" y="30162"/>
                    <a:pt x="185737" y="22294"/>
                  </a:cubicBezTo>
                  <a:cubicBezTo>
                    <a:pt x="185737" y="22294"/>
                    <a:pt x="185737" y="22294"/>
                    <a:pt x="185737" y="0"/>
                  </a:cubicBezTo>
                  <a:close/>
                  <a:moveTo>
                    <a:pt x="152400" y="0"/>
                  </a:moveTo>
                  <a:cubicBezTo>
                    <a:pt x="152400" y="0"/>
                    <a:pt x="152400" y="0"/>
                    <a:pt x="152400" y="22294"/>
                  </a:cubicBezTo>
                  <a:cubicBezTo>
                    <a:pt x="84814" y="30162"/>
                    <a:pt x="30480" y="83930"/>
                    <a:pt x="22528" y="150813"/>
                  </a:cubicBezTo>
                  <a:cubicBezTo>
                    <a:pt x="22528" y="150813"/>
                    <a:pt x="22528" y="150813"/>
                    <a:pt x="0" y="150813"/>
                  </a:cubicBezTo>
                  <a:cubicBezTo>
                    <a:pt x="7951" y="70816"/>
                    <a:pt x="71561" y="7868"/>
                    <a:pt x="1524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800" dirty="0">
                <a:latin typeface="字魂105号-简雅黑" panose="00000500000000000000" pitchFamily="2" charset="-122"/>
              </a:endParaRPr>
            </a:p>
          </p:txBody>
        </p:sp>
        <p:sp>
          <p:nvSpPr>
            <p:cNvPr id="13" name="Freeform: Shape 31"/>
            <p:cNvSpPr/>
            <p:nvPr/>
          </p:nvSpPr>
          <p:spPr bwMode="auto">
            <a:xfrm>
              <a:off x="6864939" y="3852914"/>
              <a:ext cx="681222" cy="575681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800" dirty="0">
                <a:latin typeface="字魂105号-简雅黑" panose="00000500000000000000" pitchFamily="2" charset="-122"/>
              </a:endParaRPr>
            </a:p>
          </p:txBody>
        </p:sp>
        <p:sp>
          <p:nvSpPr>
            <p:cNvPr id="14" name="Freeform: Shape 32"/>
            <p:cNvSpPr>
              <a:spLocks noChangeAspect="1"/>
            </p:cNvSpPr>
            <p:nvPr/>
          </p:nvSpPr>
          <p:spPr bwMode="auto">
            <a:xfrm>
              <a:off x="4512647" y="1573223"/>
              <a:ext cx="691387" cy="783818"/>
            </a:xfrm>
            <a:custGeom>
              <a:avLst/>
              <a:gdLst>
                <a:gd name="connsiteX0" fmla="*/ 85348 w 296863"/>
                <a:gd name="connsiteY0" fmla="*/ 236537 h 336550"/>
                <a:gd name="connsiteX1" fmla="*/ 211516 w 296863"/>
                <a:gd name="connsiteY1" fmla="*/ 236537 h 336550"/>
                <a:gd name="connsiteX2" fmla="*/ 228601 w 296863"/>
                <a:gd name="connsiteY2" fmla="*/ 253206 h 336550"/>
                <a:gd name="connsiteX3" fmla="*/ 211516 w 296863"/>
                <a:gd name="connsiteY3" fmla="*/ 269875 h 336550"/>
                <a:gd name="connsiteX4" fmla="*/ 85348 w 296863"/>
                <a:gd name="connsiteY4" fmla="*/ 269875 h 336550"/>
                <a:gd name="connsiteX5" fmla="*/ 68263 w 296863"/>
                <a:gd name="connsiteY5" fmla="*/ 253206 h 336550"/>
                <a:gd name="connsiteX6" fmla="*/ 85348 w 296863"/>
                <a:gd name="connsiteY6" fmla="*/ 236537 h 336550"/>
                <a:gd name="connsiteX7" fmla="*/ 85348 w 296863"/>
                <a:gd name="connsiteY7" fmla="*/ 173037 h 336550"/>
                <a:gd name="connsiteX8" fmla="*/ 211516 w 296863"/>
                <a:gd name="connsiteY8" fmla="*/ 173037 h 336550"/>
                <a:gd name="connsiteX9" fmla="*/ 228601 w 296863"/>
                <a:gd name="connsiteY9" fmla="*/ 190373 h 336550"/>
                <a:gd name="connsiteX10" fmla="*/ 211516 w 296863"/>
                <a:gd name="connsiteY10" fmla="*/ 206375 h 336550"/>
                <a:gd name="connsiteX11" fmla="*/ 85348 w 296863"/>
                <a:gd name="connsiteY11" fmla="*/ 206375 h 336550"/>
                <a:gd name="connsiteX12" fmla="*/ 68263 w 296863"/>
                <a:gd name="connsiteY12" fmla="*/ 190373 h 336550"/>
                <a:gd name="connsiteX13" fmla="*/ 85348 w 296863"/>
                <a:gd name="connsiteY13" fmla="*/ 173037 h 336550"/>
                <a:gd name="connsiteX14" fmla="*/ 164614 w 296863"/>
                <a:gd name="connsiteY14" fmla="*/ 115887 h 336550"/>
                <a:gd name="connsiteX15" fmla="*/ 211625 w 296863"/>
                <a:gd name="connsiteY15" fmla="*/ 115887 h 336550"/>
                <a:gd name="connsiteX16" fmla="*/ 228601 w 296863"/>
                <a:gd name="connsiteY16" fmla="*/ 133349 h 336550"/>
                <a:gd name="connsiteX17" fmla="*/ 211625 w 296863"/>
                <a:gd name="connsiteY17" fmla="*/ 150812 h 336550"/>
                <a:gd name="connsiteX18" fmla="*/ 164614 w 296863"/>
                <a:gd name="connsiteY18" fmla="*/ 150812 h 336550"/>
                <a:gd name="connsiteX19" fmla="*/ 147638 w 296863"/>
                <a:gd name="connsiteY19" fmla="*/ 133349 h 336550"/>
                <a:gd name="connsiteX20" fmla="*/ 164614 w 296863"/>
                <a:gd name="connsiteY20" fmla="*/ 115887 h 336550"/>
                <a:gd name="connsiteX21" fmla="*/ 164614 w 296863"/>
                <a:gd name="connsiteY21" fmla="*/ 61912 h 336550"/>
                <a:gd name="connsiteX22" fmla="*/ 211625 w 296863"/>
                <a:gd name="connsiteY22" fmla="*/ 61912 h 336550"/>
                <a:gd name="connsiteX23" fmla="*/ 228601 w 296863"/>
                <a:gd name="connsiteY23" fmla="*/ 77152 h 336550"/>
                <a:gd name="connsiteX24" fmla="*/ 211625 w 296863"/>
                <a:gd name="connsiteY24" fmla="*/ 93662 h 336550"/>
                <a:gd name="connsiteX25" fmla="*/ 164614 w 296863"/>
                <a:gd name="connsiteY25" fmla="*/ 93662 h 336550"/>
                <a:gd name="connsiteX26" fmla="*/ 147638 w 296863"/>
                <a:gd name="connsiteY26" fmla="*/ 77152 h 336550"/>
                <a:gd name="connsiteX27" fmla="*/ 164614 w 296863"/>
                <a:gd name="connsiteY27" fmla="*/ 61912 h 336550"/>
                <a:gd name="connsiteX28" fmla="*/ 127397 w 296863"/>
                <a:gd name="connsiteY28" fmla="*/ 22225 h 336550"/>
                <a:gd name="connsiteX29" fmla="*/ 127397 w 296863"/>
                <a:gd name="connsiteY29" fmla="*/ 110381 h 336550"/>
                <a:gd name="connsiteX30" fmla="*/ 111621 w 296863"/>
                <a:gd name="connsiteY30" fmla="*/ 124854 h 336550"/>
                <a:gd name="connsiteX31" fmla="*/ 22225 w 296863"/>
                <a:gd name="connsiteY31" fmla="*/ 124854 h 336550"/>
                <a:gd name="connsiteX32" fmla="*/ 22225 w 296863"/>
                <a:gd name="connsiteY32" fmla="*/ 305115 h 336550"/>
                <a:gd name="connsiteX33" fmla="*/ 31427 w 296863"/>
                <a:gd name="connsiteY33" fmla="*/ 314325 h 336550"/>
                <a:gd name="connsiteX34" fmla="*/ 265436 w 296863"/>
                <a:gd name="connsiteY34" fmla="*/ 314325 h 336550"/>
                <a:gd name="connsiteX35" fmla="*/ 274638 w 296863"/>
                <a:gd name="connsiteY35" fmla="*/ 305115 h 336550"/>
                <a:gd name="connsiteX36" fmla="*/ 274638 w 296863"/>
                <a:gd name="connsiteY36" fmla="*/ 31435 h 336550"/>
                <a:gd name="connsiteX37" fmla="*/ 265436 w 296863"/>
                <a:gd name="connsiteY37" fmla="*/ 22225 h 336550"/>
                <a:gd name="connsiteX38" fmla="*/ 127397 w 296863"/>
                <a:gd name="connsiteY38" fmla="*/ 22225 h 336550"/>
                <a:gd name="connsiteX39" fmla="*/ 118220 w 296863"/>
                <a:gd name="connsiteY39" fmla="*/ 0 h 336550"/>
                <a:gd name="connsiteX40" fmla="*/ 265338 w 296863"/>
                <a:gd name="connsiteY40" fmla="*/ 0 h 336550"/>
                <a:gd name="connsiteX41" fmla="*/ 296863 w 296863"/>
                <a:gd name="connsiteY41" fmla="*/ 31551 h 336550"/>
                <a:gd name="connsiteX42" fmla="*/ 296863 w 296863"/>
                <a:gd name="connsiteY42" fmla="*/ 304999 h 336550"/>
                <a:gd name="connsiteX43" fmla="*/ 265338 w 296863"/>
                <a:gd name="connsiteY43" fmla="*/ 336550 h 336550"/>
                <a:gd name="connsiteX44" fmla="*/ 31525 w 296863"/>
                <a:gd name="connsiteY44" fmla="*/ 336550 h 336550"/>
                <a:gd name="connsiteX45" fmla="*/ 0 w 296863"/>
                <a:gd name="connsiteY45" fmla="*/ 304999 h 336550"/>
                <a:gd name="connsiteX46" fmla="*/ 0 w 296863"/>
                <a:gd name="connsiteY46" fmla="*/ 119633 h 336550"/>
                <a:gd name="connsiteX47" fmla="*/ 9195 w 296863"/>
                <a:gd name="connsiteY47" fmla="*/ 97284 h 336550"/>
                <a:gd name="connsiteX48" fmla="*/ 95889 w 296863"/>
                <a:gd name="connsiteY48" fmla="*/ 9202 h 336550"/>
                <a:gd name="connsiteX49" fmla="*/ 118220 w 296863"/>
                <a:gd name="connsiteY4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96863" h="336550">
                  <a:moveTo>
                    <a:pt x="85348" y="236537"/>
                  </a:moveTo>
                  <a:cubicBezTo>
                    <a:pt x="85348" y="236537"/>
                    <a:pt x="85348" y="236537"/>
                    <a:pt x="211516" y="236537"/>
                  </a:cubicBezTo>
                  <a:cubicBezTo>
                    <a:pt x="220716" y="236537"/>
                    <a:pt x="228601" y="244231"/>
                    <a:pt x="228601" y="253206"/>
                  </a:cubicBezTo>
                  <a:cubicBezTo>
                    <a:pt x="228601" y="262182"/>
                    <a:pt x="220716" y="269875"/>
                    <a:pt x="211516" y="269875"/>
                  </a:cubicBezTo>
                  <a:cubicBezTo>
                    <a:pt x="211516" y="269875"/>
                    <a:pt x="211516" y="269875"/>
                    <a:pt x="85348" y="269875"/>
                  </a:cubicBezTo>
                  <a:cubicBezTo>
                    <a:pt x="76149" y="269875"/>
                    <a:pt x="68263" y="262182"/>
                    <a:pt x="68263" y="253206"/>
                  </a:cubicBezTo>
                  <a:cubicBezTo>
                    <a:pt x="68263" y="244231"/>
                    <a:pt x="76149" y="236537"/>
                    <a:pt x="85348" y="236537"/>
                  </a:cubicBezTo>
                  <a:close/>
                  <a:moveTo>
                    <a:pt x="85348" y="173037"/>
                  </a:moveTo>
                  <a:cubicBezTo>
                    <a:pt x="85348" y="173037"/>
                    <a:pt x="85348" y="173037"/>
                    <a:pt x="211516" y="173037"/>
                  </a:cubicBezTo>
                  <a:cubicBezTo>
                    <a:pt x="220716" y="173037"/>
                    <a:pt x="228601" y="181038"/>
                    <a:pt x="228601" y="190373"/>
                  </a:cubicBezTo>
                  <a:cubicBezTo>
                    <a:pt x="228601" y="199707"/>
                    <a:pt x="220716" y="206375"/>
                    <a:pt x="211516" y="206375"/>
                  </a:cubicBezTo>
                  <a:cubicBezTo>
                    <a:pt x="211516" y="206375"/>
                    <a:pt x="211516" y="206375"/>
                    <a:pt x="85348" y="206375"/>
                  </a:cubicBezTo>
                  <a:cubicBezTo>
                    <a:pt x="76149" y="206375"/>
                    <a:pt x="68263" y="199707"/>
                    <a:pt x="68263" y="190373"/>
                  </a:cubicBezTo>
                  <a:cubicBezTo>
                    <a:pt x="68263" y="181038"/>
                    <a:pt x="76149" y="173037"/>
                    <a:pt x="85348" y="173037"/>
                  </a:cubicBezTo>
                  <a:close/>
                  <a:moveTo>
                    <a:pt x="164614" y="115887"/>
                  </a:moveTo>
                  <a:cubicBezTo>
                    <a:pt x="164614" y="115887"/>
                    <a:pt x="164614" y="115887"/>
                    <a:pt x="211625" y="115887"/>
                  </a:cubicBezTo>
                  <a:cubicBezTo>
                    <a:pt x="220766" y="115887"/>
                    <a:pt x="228601" y="123946"/>
                    <a:pt x="228601" y="133349"/>
                  </a:cubicBezTo>
                  <a:cubicBezTo>
                    <a:pt x="228601" y="142752"/>
                    <a:pt x="220766" y="150812"/>
                    <a:pt x="211625" y="150812"/>
                  </a:cubicBezTo>
                  <a:cubicBezTo>
                    <a:pt x="211625" y="150812"/>
                    <a:pt x="211625" y="150812"/>
                    <a:pt x="164614" y="150812"/>
                  </a:cubicBezTo>
                  <a:cubicBezTo>
                    <a:pt x="155473" y="150812"/>
                    <a:pt x="147638" y="142752"/>
                    <a:pt x="147638" y="133349"/>
                  </a:cubicBezTo>
                  <a:cubicBezTo>
                    <a:pt x="147638" y="123946"/>
                    <a:pt x="155473" y="115887"/>
                    <a:pt x="164614" y="115887"/>
                  </a:cubicBezTo>
                  <a:close/>
                  <a:moveTo>
                    <a:pt x="164614" y="61912"/>
                  </a:moveTo>
                  <a:cubicBezTo>
                    <a:pt x="164614" y="61912"/>
                    <a:pt x="164614" y="61912"/>
                    <a:pt x="211625" y="61912"/>
                  </a:cubicBezTo>
                  <a:cubicBezTo>
                    <a:pt x="220766" y="61912"/>
                    <a:pt x="228601" y="68262"/>
                    <a:pt x="228601" y="77152"/>
                  </a:cubicBezTo>
                  <a:cubicBezTo>
                    <a:pt x="228601" y="86042"/>
                    <a:pt x="220766" y="93662"/>
                    <a:pt x="211625" y="93662"/>
                  </a:cubicBezTo>
                  <a:cubicBezTo>
                    <a:pt x="211625" y="93662"/>
                    <a:pt x="211625" y="93662"/>
                    <a:pt x="164614" y="93662"/>
                  </a:cubicBezTo>
                  <a:cubicBezTo>
                    <a:pt x="155473" y="93662"/>
                    <a:pt x="147638" y="86042"/>
                    <a:pt x="147638" y="77152"/>
                  </a:cubicBezTo>
                  <a:cubicBezTo>
                    <a:pt x="147638" y="68262"/>
                    <a:pt x="155473" y="61912"/>
                    <a:pt x="164614" y="61912"/>
                  </a:cubicBezTo>
                  <a:close/>
                  <a:moveTo>
                    <a:pt x="127397" y="22225"/>
                  </a:moveTo>
                  <a:cubicBezTo>
                    <a:pt x="127397" y="22225"/>
                    <a:pt x="127397" y="22225"/>
                    <a:pt x="127397" y="110381"/>
                  </a:cubicBezTo>
                  <a:cubicBezTo>
                    <a:pt x="127397" y="118276"/>
                    <a:pt x="119509" y="124854"/>
                    <a:pt x="111621" y="124854"/>
                  </a:cubicBezTo>
                  <a:cubicBezTo>
                    <a:pt x="111621" y="124854"/>
                    <a:pt x="111621" y="124854"/>
                    <a:pt x="22225" y="124854"/>
                  </a:cubicBezTo>
                  <a:cubicBezTo>
                    <a:pt x="22225" y="124854"/>
                    <a:pt x="22225" y="124854"/>
                    <a:pt x="22225" y="305115"/>
                  </a:cubicBezTo>
                  <a:cubicBezTo>
                    <a:pt x="22225" y="310378"/>
                    <a:pt x="26169" y="314325"/>
                    <a:pt x="31427" y="314325"/>
                  </a:cubicBezTo>
                  <a:cubicBezTo>
                    <a:pt x="31427" y="314325"/>
                    <a:pt x="31427" y="314325"/>
                    <a:pt x="265436" y="314325"/>
                  </a:cubicBezTo>
                  <a:cubicBezTo>
                    <a:pt x="270694" y="314325"/>
                    <a:pt x="274638" y="310378"/>
                    <a:pt x="274638" y="305115"/>
                  </a:cubicBezTo>
                  <a:lnTo>
                    <a:pt x="274638" y="31435"/>
                  </a:lnTo>
                  <a:cubicBezTo>
                    <a:pt x="274638" y="26172"/>
                    <a:pt x="270694" y="22225"/>
                    <a:pt x="265436" y="22225"/>
                  </a:cubicBezTo>
                  <a:cubicBezTo>
                    <a:pt x="265436" y="22225"/>
                    <a:pt x="265436" y="22225"/>
                    <a:pt x="127397" y="22225"/>
                  </a:cubicBezTo>
                  <a:close/>
                  <a:moveTo>
                    <a:pt x="118220" y="0"/>
                  </a:moveTo>
                  <a:cubicBezTo>
                    <a:pt x="118220" y="0"/>
                    <a:pt x="118220" y="0"/>
                    <a:pt x="265338" y="0"/>
                  </a:cubicBezTo>
                  <a:cubicBezTo>
                    <a:pt x="282414" y="0"/>
                    <a:pt x="296863" y="14461"/>
                    <a:pt x="296863" y="31551"/>
                  </a:cubicBezTo>
                  <a:cubicBezTo>
                    <a:pt x="296863" y="31551"/>
                    <a:pt x="296863" y="31551"/>
                    <a:pt x="296863" y="304999"/>
                  </a:cubicBezTo>
                  <a:cubicBezTo>
                    <a:pt x="296863" y="322089"/>
                    <a:pt x="282414" y="336550"/>
                    <a:pt x="265338" y="336550"/>
                  </a:cubicBezTo>
                  <a:cubicBezTo>
                    <a:pt x="265338" y="336550"/>
                    <a:pt x="265338" y="336550"/>
                    <a:pt x="31525" y="336550"/>
                  </a:cubicBezTo>
                  <a:cubicBezTo>
                    <a:pt x="14449" y="336550"/>
                    <a:pt x="0" y="322089"/>
                    <a:pt x="0" y="304999"/>
                  </a:cubicBezTo>
                  <a:cubicBezTo>
                    <a:pt x="0" y="304999"/>
                    <a:pt x="0" y="304999"/>
                    <a:pt x="0" y="119633"/>
                  </a:cubicBezTo>
                  <a:cubicBezTo>
                    <a:pt x="0" y="110430"/>
                    <a:pt x="3941" y="102542"/>
                    <a:pt x="9195" y="97284"/>
                  </a:cubicBezTo>
                  <a:cubicBezTo>
                    <a:pt x="9195" y="97284"/>
                    <a:pt x="9195" y="97284"/>
                    <a:pt x="95889" y="9202"/>
                  </a:cubicBezTo>
                  <a:cubicBezTo>
                    <a:pt x="102457" y="3944"/>
                    <a:pt x="110339" y="0"/>
                    <a:pt x="1182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800" dirty="0">
                <a:latin typeface="字魂105号-简雅黑" panose="00000500000000000000" pitchFamily="2" charset="-122"/>
              </a:endParaRPr>
            </a:p>
          </p:txBody>
        </p:sp>
        <p:sp>
          <p:nvSpPr>
            <p:cNvPr id="15" name="Freeform: Shape 34"/>
            <p:cNvSpPr/>
            <p:nvPr/>
          </p:nvSpPr>
          <p:spPr bwMode="auto">
            <a:xfrm>
              <a:off x="4852057" y="3682657"/>
              <a:ext cx="547644" cy="617588"/>
            </a:xfrm>
            <a:custGeom>
              <a:avLst/>
              <a:gdLst>
                <a:gd name="connsiteX0" fmla="*/ 83998 w 298823"/>
                <a:gd name="connsiteY0" fmla="*/ 191940 h 336988"/>
                <a:gd name="connsiteX1" fmla="*/ 75231 w 298823"/>
                <a:gd name="connsiteY1" fmla="*/ 198416 h 336988"/>
                <a:gd name="connsiteX2" fmla="*/ 73932 w 298823"/>
                <a:gd name="connsiteY2" fmla="*/ 208776 h 336988"/>
                <a:gd name="connsiteX3" fmla="*/ 80426 w 298823"/>
                <a:gd name="connsiteY3" fmla="*/ 217842 h 336988"/>
                <a:gd name="connsiteX4" fmla="*/ 115496 w 298823"/>
                <a:gd name="connsiteY4" fmla="*/ 238563 h 336988"/>
                <a:gd name="connsiteX5" fmla="*/ 114197 w 298823"/>
                <a:gd name="connsiteY5" fmla="*/ 233383 h 336988"/>
                <a:gd name="connsiteX6" fmla="*/ 98611 w 298823"/>
                <a:gd name="connsiteY6" fmla="*/ 195826 h 336988"/>
                <a:gd name="connsiteX7" fmla="*/ 94714 w 298823"/>
                <a:gd name="connsiteY7" fmla="*/ 193235 h 336988"/>
                <a:gd name="connsiteX8" fmla="*/ 83998 w 298823"/>
                <a:gd name="connsiteY8" fmla="*/ 191940 h 336988"/>
                <a:gd name="connsiteX9" fmla="*/ 73603 w 298823"/>
                <a:gd name="connsiteY9" fmla="*/ 53869 h 336988"/>
                <a:gd name="connsiteX10" fmla="*/ 65732 w 298823"/>
                <a:gd name="connsiteY10" fmla="*/ 70965 h 336988"/>
                <a:gd name="connsiteX11" fmla="*/ 127388 w 298823"/>
                <a:gd name="connsiteY11" fmla="*/ 227467 h 336988"/>
                <a:gd name="connsiteX12" fmla="*/ 178549 w 298823"/>
                <a:gd name="connsiteY12" fmla="*/ 274812 h 336988"/>
                <a:gd name="connsiteX13" fmla="*/ 183796 w 298823"/>
                <a:gd name="connsiteY13" fmla="*/ 278757 h 336988"/>
                <a:gd name="connsiteX14" fmla="*/ 199538 w 298823"/>
                <a:gd name="connsiteY14" fmla="*/ 319526 h 336988"/>
                <a:gd name="connsiteX15" fmla="*/ 282183 w 298823"/>
                <a:gd name="connsiteY15" fmla="*/ 286648 h 336988"/>
                <a:gd name="connsiteX16" fmla="*/ 266441 w 298823"/>
                <a:gd name="connsiteY16" fmla="*/ 245879 h 336988"/>
                <a:gd name="connsiteX17" fmla="*/ 266441 w 298823"/>
                <a:gd name="connsiteY17" fmla="*/ 239303 h 336988"/>
                <a:gd name="connsiteX18" fmla="*/ 271689 w 298823"/>
                <a:gd name="connsiteY18" fmla="*/ 170916 h 336988"/>
                <a:gd name="connsiteX19" fmla="*/ 244140 w 298823"/>
                <a:gd name="connsiteY19" fmla="*/ 99898 h 336988"/>
                <a:gd name="connsiteX20" fmla="*/ 225775 w 298823"/>
                <a:gd name="connsiteY20" fmla="*/ 92008 h 336988"/>
                <a:gd name="connsiteX21" fmla="*/ 217904 w 298823"/>
                <a:gd name="connsiteY21" fmla="*/ 110419 h 336988"/>
                <a:gd name="connsiteX22" fmla="*/ 229710 w 298823"/>
                <a:gd name="connsiteY22" fmla="*/ 138037 h 336988"/>
                <a:gd name="connsiteX23" fmla="*/ 225775 w 298823"/>
                <a:gd name="connsiteY23" fmla="*/ 147243 h 336988"/>
                <a:gd name="connsiteX24" fmla="*/ 215280 w 298823"/>
                <a:gd name="connsiteY24" fmla="*/ 143298 h 336988"/>
                <a:gd name="connsiteX25" fmla="*/ 204785 w 298823"/>
                <a:gd name="connsiteY25" fmla="*/ 115680 h 336988"/>
                <a:gd name="connsiteX26" fmla="*/ 203474 w 298823"/>
                <a:gd name="connsiteY26" fmla="*/ 113050 h 336988"/>
                <a:gd name="connsiteX27" fmla="*/ 200850 w 298823"/>
                <a:gd name="connsiteY27" fmla="*/ 105159 h 336988"/>
                <a:gd name="connsiteX28" fmla="*/ 192979 w 298823"/>
                <a:gd name="connsiteY28" fmla="*/ 98583 h 336988"/>
                <a:gd name="connsiteX29" fmla="*/ 182484 w 298823"/>
                <a:gd name="connsiteY29" fmla="*/ 97268 h 336988"/>
                <a:gd name="connsiteX30" fmla="*/ 174613 w 298823"/>
                <a:gd name="connsiteY30" fmla="*/ 105159 h 336988"/>
                <a:gd name="connsiteX31" fmla="*/ 174613 w 298823"/>
                <a:gd name="connsiteY31" fmla="*/ 115680 h 336988"/>
                <a:gd name="connsiteX32" fmla="*/ 190355 w 298823"/>
                <a:gd name="connsiteY32" fmla="*/ 155134 h 336988"/>
                <a:gd name="connsiteX33" fmla="*/ 186420 w 298823"/>
                <a:gd name="connsiteY33" fmla="*/ 164340 h 336988"/>
                <a:gd name="connsiteX34" fmla="*/ 177237 w 298823"/>
                <a:gd name="connsiteY34" fmla="*/ 160395 h 336988"/>
                <a:gd name="connsiteX35" fmla="*/ 157560 w 298823"/>
                <a:gd name="connsiteY35" fmla="*/ 111735 h 336988"/>
                <a:gd name="connsiteX36" fmla="*/ 149689 w 298823"/>
                <a:gd name="connsiteY36" fmla="*/ 103844 h 336988"/>
                <a:gd name="connsiteX37" fmla="*/ 139194 w 298823"/>
                <a:gd name="connsiteY37" fmla="*/ 103844 h 336988"/>
                <a:gd name="connsiteX38" fmla="*/ 131323 w 298823"/>
                <a:gd name="connsiteY38" fmla="*/ 122256 h 336988"/>
                <a:gd name="connsiteX39" fmla="*/ 149689 w 298823"/>
                <a:gd name="connsiteY39" fmla="*/ 169601 h 336988"/>
                <a:gd name="connsiteX40" fmla="*/ 145753 w 298823"/>
                <a:gd name="connsiteY40" fmla="*/ 178807 h 336988"/>
                <a:gd name="connsiteX41" fmla="*/ 136570 w 298823"/>
                <a:gd name="connsiteY41" fmla="*/ 174861 h 336988"/>
                <a:gd name="connsiteX42" fmla="*/ 118205 w 298823"/>
                <a:gd name="connsiteY42" fmla="*/ 127516 h 336988"/>
                <a:gd name="connsiteX43" fmla="*/ 91968 w 298823"/>
                <a:gd name="connsiteY43" fmla="*/ 61759 h 336988"/>
                <a:gd name="connsiteX44" fmla="*/ 84753 w 298823"/>
                <a:gd name="connsiteY44" fmla="*/ 53869 h 336988"/>
                <a:gd name="connsiteX45" fmla="*/ 73603 w 298823"/>
                <a:gd name="connsiteY45" fmla="*/ 53869 h 336988"/>
                <a:gd name="connsiteX46" fmla="*/ 56758 w 298823"/>
                <a:gd name="connsiteY46" fmla="*/ 49650 h 336988"/>
                <a:gd name="connsiteX47" fmla="*/ 49954 w 298823"/>
                <a:gd name="connsiteY47" fmla="*/ 55917 h 336988"/>
                <a:gd name="connsiteX48" fmla="*/ 48594 w 298823"/>
                <a:gd name="connsiteY48" fmla="*/ 67197 h 336988"/>
                <a:gd name="connsiteX49" fmla="*/ 51315 w 298823"/>
                <a:gd name="connsiteY49" fmla="*/ 73463 h 336988"/>
                <a:gd name="connsiteX50" fmla="*/ 56758 w 298823"/>
                <a:gd name="connsiteY50" fmla="*/ 49650 h 336988"/>
                <a:gd name="connsiteX51" fmla="*/ 46241 w 298823"/>
                <a:gd name="connsiteY51" fmla="*/ 18716 h 336988"/>
                <a:gd name="connsiteX52" fmla="*/ 18129 w 298823"/>
                <a:gd name="connsiteY52" fmla="*/ 45142 h 336988"/>
                <a:gd name="connsiteX53" fmla="*/ 44588 w 298823"/>
                <a:gd name="connsiteY53" fmla="*/ 109486 h 336988"/>
                <a:gd name="connsiteX54" fmla="*/ 67077 w 298823"/>
                <a:gd name="connsiteY54" fmla="*/ 113425 h 336988"/>
                <a:gd name="connsiteX55" fmla="*/ 59140 w 298823"/>
                <a:gd name="connsiteY55" fmla="*/ 95041 h 336988"/>
                <a:gd name="connsiteX56" fmla="*/ 48556 w 298823"/>
                <a:gd name="connsiteY56" fmla="*/ 91102 h 336988"/>
                <a:gd name="connsiteX57" fmla="*/ 34004 w 298823"/>
                <a:gd name="connsiteY57" fmla="*/ 71405 h 336988"/>
                <a:gd name="connsiteX58" fmla="*/ 37973 w 298823"/>
                <a:gd name="connsiteY58" fmla="*/ 47768 h 336988"/>
                <a:gd name="connsiteX59" fmla="*/ 81629 w 298823"/>
                <a:gd name="connsiteY59" fmla="*/ 37263 h 336988"/>
                <a:gd name="connsiteX60" fmla="*/ 84275 w 298823"/>
                <a:gd name="connsiteY60" fmla="*/ 38577 h 336988"/>
                <a:gd name="connsiteX61" fmla="*/ 105442 w 298823"/>
                <a:gd name="connsiteY61" fmla="*/ 56961 h 336988"/>
                <a:gd name="connsiteX62" fmla="*/ 113379 w 298823"/>
                <a:gd name="connsiteY62" fmla="*/ 75345 h 336988"/>
                <a:gd name="connsiteX63" fmla="*/ 84275 w 298823"/>
                <a:gd name="connsiteY63" fmla="*/ 18880 h 336988"/>
                <a:gd name="connsiteX64" fmla="*/ 46241 w 298823"/>
                <a:gd name="connsiteY64" fmla="*/ 18716 h 336988"/>
                <a:gd name="connsiteX65" fmla="*/ 64058 w 298823"/>
                <a:gd name="connsiteY65" fmla="*/ 0 h 336988"/>
                <a:gd name="connsiteX66" fmla="*/ 89065 w 298823"/>
                <a:gd name="connsiteY66" fmla="*/ 5387 h 336988"/>
                <a:gd name="connsiteX67" fmla="*/ 123284 w 298823"/>
                <a:gd name="connsiteY67" fmla="*/ 89604 h 336988"/>
                <a:gd name="connsiteX68" fmla="*/ 120652 w 298823"/>
                <a:gd name="connsiteY68" fmla="*/ 94867 h 336988"/>
                <a:gd name="connsiteX69" fmla="*/ 121968 w 298823"/>
                <a:gd name="connsiteY69" fmla="*/ 98815 h 336988"/>
                <a:gd name="connsiteX70" fmla="*/ 133813 w 298823"/>
                <a:gd name="connsiteY70" fmla="*/ 90920 h 336988"/>
                <a:gd name="connsiteX71" fmla="*/ 156188 w 298823"/>
                <a:gd name="connsiteY71" fmla="*/ 90920 h 336988"/>
                <a:gd name="connsiteX72" fmla="*/ 164084 w 298823"/>
                <a:gd name="connsiteY72" fmla="*/ 96183 h 336988"/>
                <a:gd name="connsiteX73" fmla="*/ 177246 w 298823"/>
                <a:gd name="connsiteY73" fmla="*/ 84340 h 336988"/>
                <a:gd name="connsiteX74" fmla="*/ 207517 w 298823"/>
                <a:gd name="connsiteY74" fmla="*/ 89604 h 336988"/>
                <a:gd name="connsiteX75" fmla="*/ 220678 w 298823"/>
                <a:gd name="connsiteY75" fmla="*/ 79077 h 336988"/>
                <a:gd name="connsiteX76" fmla="*/ 257530 w 298823"/>
                <a:gd name="connsiteY76" fmla="*/ 94867 h 336988"/>
                <a:gd name="connsiteX77" fmla="*/ 286485 w 298823"/>
                <a:gd name="connsiteY77" fmla="*/ 165925 h 336988"/>
                <a:gd name="connsiteX78" fmla="*/ 281220 w 298823"/>
                <a:gd name="connsiteY78" fmla="*/ 243561 h 336988"/>
                <a:gd name="connsiteX79" fmla="*/ 298330 w 298823"/>
                <a:gd name="connsiteY79" fmla="*/ 289617 h 336988"/>
                <a:gd name="connsiteX80" fmla="*/ 294382 w 298823"/>
                <a:gd name="connsiteY80" fmla="*/ 298828 h 336988"/>
                <a:gd name="connsiteX81" fmla="*/ 198304 w 298823"/>
                <a:gd name="connsiteY81" fmla="*/ 336988 h 336988"/>
                <a:gd name="connsiteX82" fmla="*/ 195672 w 298823"/>
                <a:gd name="connsiteY82" fmla="*/ 336988 h 336988"/>
                <a:gd name="connsiteX83" fmla="*/ 189091 w 298823"/>
                <a:gd name="connsiteY83" fmla="*/ 331725 h 336988"/>
                <a:gd name="connsiteX84" fmla="*/ 170665 w 298823"/>
                <a:gd name="connsiteY84" fmla="*/ 286985 h 336988"/>
                <a:gd name="connsiteX85" fmla="*/ 139078 w 298823"/>
                <a:gd name="connsiteY85" fmla="*/ 269879 h 336988"/>
                <a:gd name="connsiteX86" fmla="*/ 71955 w 298823"/>
                <a:gd name="connsiteY86" fmla="*/ 229087 h 336988"/>
                <a:gd name="connsiteX87" fmla="*/ 58794 w 298823"/>
                <a:gd name="connsiteY87" fmla="*/ 211980 h 336988"/>
                <a:gd name="connsiteX88" fmla="*/ 61426 w 298823"/>
                <a:gd name="connsiteY88" fmla="*/ 189610 h 336988"/>
                <a:gd name="connsiteX89" fmla="*/ 79852 w 298823"/>
                <a:gd name="connsiteY89" fmla="*/ 176452 h 336988"/>
                <a:gd name="connsiteX90" fmla="*/ 90381 w 298823"/>
                <a:gd name="connsiteY90" fmla="*/ 176452 h 336988"/>
                <a:gd name="connsiteX91" fmla="*/ 71955 w 298823"/>
                <a:gd name="connsiteY91" fmla="*/ 127764 h 336988"/>
                <a:gd name="connsiteX92" fmla="*/ 70639 w 298823"/>
                <a:gd name="connsiteY92" fmla="*/ 127764 h 336988"/>
                <a:gd name="connsiteX93" fmla="*/ 64058 w 298823"/>
                <a:gd name="connsiteY93" fmla="*/ 129080 h 336988"/>
                <a:gd name="connsiteX94" fmla="*/ 39052 w 298823"/>
                <a:gd name="connsiteY94" fmla="*/ 123817 h 336988"/>
                <a:gd name="connsiteX95" fmla="*/ 4832 w 298823"/>
                <a:gd name="connsiteY95" fmla="*/ 39600 h 336988"/>
                <a:gd name="connsiteX96" fmla="*/ 64058 w 298823"/>
                <a:gd name="connsiteY96" fmla="*/ 0 h 33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298823" h="336988">
                  <a:moveTo>
                    <a:pt x="83998" y="191940"/>
                  </a:moveTo>
                  <a:cubicBezTo>
                    <a:pt x="80426" y="192912"/>
                    <a:pt x="77179" y="195178"/>
                    <a:pt x="75231" y="198416"/>
                  </a:cubicBezTo>
                  <a:cubicBezTo>
                    <a:pt x="72633" y="201006"/>
                    <a:pt x="72633" y="204891"/>
                    <a:pt x="73932" y="208776"/>
                  </a:cubicBezTo>
                  <a:cubicBezTo>
                    <a:pt x="73932" y="212662"/>
                    <a:pt x="76530" y="215252"/>
                    <a:pt x="80426" y="217842"/>
                  </a:cubicBezTo>
                  <a:lnTo>
                    <a:pt x="115496" y="238563"/>
                  </a:lnTo>
                  <a:cubicBezTo>
                    <a:pt x="115496" y="237268"/>
                    <a:pt x="114197" y="235973"/>
                    <a:pt x="114197" y="233383"/>
                  </a:cubicBezTo>
                  <a:cubicBezTo>
                    <a:pt x="114197" y="233383"/>
                    <a:pt x="114197" y="233383"/>
                    <a:pt x="98611" y="195826"/>
                  </a:cubicBezTo>
                  <a:cubicBezTo>
                    <a:pt x="98611" y="195826"/>
                    <a:pt x="98611" y="195826"/>
                    <a:pt x="94714" y="193235"/>
                  </a:cubicBezTo>
                  <a:cubicBezTo>
                    <a:pt x="91467" y="191293"/>
                    <a:pt x="87570" y="190969"/>
                    <a:pt x="83998" y="191940"/>
                  </a:cubicBezTo>
                  <a:close/>
                  <a:moveTo>
                    <a:pt x="73603" y="53869"/>
                  </a:moveTo>
                  <a:cubicBezTo>
                    <a:pt x="65732" y="56499"/>
                    <a:pt x="63108" y="64390"/>
                    <a:pt x="65732" y="70965"/>
                  </a:cubicBezTo>
                  <a:cubicBezTo>
                    <a:pt x="65732" y="70965"/>
                    <a:pt x="65732" y="70965"/>
                    <a:pt x="127388" y="227467"/>
                  </a:cubicBezTo>
                  <a:cubicBezTo>
                    <a:pt x="136570" y="251139"/>
                    <a:pt x="154936" y="266921"/>
                    <a:pt x="178549" y="274812"/>
                  </a:cubicBezTo>
                  <a:cubicBezTo>
                    <a:pt x="181173" y="274812"/>
                    <a:pt x="182484" y="276127"/>
                    <a:pt x="183796" y="278757"/>
                  </a:cubicBezTo>
                  <a:cubicBezTo>
                    <a:pt x="183796" y="278757"/>
                    <a:pt x="183796" y="278757"/>
                    <a:pt x="199538" y="319526"/>
                  </a:cubicBezTo>
                  <a:lnTo>
                    <a:pt x="282183" y="286648"/>
                  </a:lnTo>
                  <a:cubicBezTo>
                    <a:pt x="282183" y="286648"/>
                    <a:pt x="282183" y="286648"/>
                    <a:pt x="266441" y="245879"/>
                  </a:cubicBezTo>
                  <a:cubicBezTo>
                    <a:pt x="265129" y="243248"/>
                    <a:pt x="265129" y="241933"/>
                    <a:pt x="266441" y="239303"/>
                  </a:cubicBezTo>
                  <a:cubicBezTo>
                    <a:pt x="279559" y="218261"/>
                    <a:pt x="280871" y="193273"/>
                    <a:pt x="271689" y="170916"/>
                  </a:cubicBezTo>
                  <a:cubicBezTo>
                    <a:pt x="271689" y="170916"/>
                    <a:pt x="271689" y="170916"/>
                    <a:pt x="244140" y="99898"/>
                  </a:cubicBezTo>
                  <a:cubicBezTo>
                    <a:pt x="241517" y="92008"/>
                    <a:pt x="233646" y="89377"/>
                    <a:pt x="225775" y="92008"/>
                  </a:cubicBezTo>
                  <a:cubicBezTo>
                    <a:pt x="219215" y="94638"/>
                    <a:pt x="215280" y="102529"/>
                    <a:pt x="217904" y="110419"/>
                  </a:cubicBezTo>
                  <a:cubicBezTo>
                    <a:pt x="217904" y="110419"/>
                    <a:pt x="217904" y="110419"/>
                    <a:pt x="229710" y="138037"/>
                  </a:cubicBezTo>
                  <a:cubicBezTo>
                    <a:pt x="231022" y="141983"/>
                    <a:pt x="228398" y="145928"/>
                    <a:pt x="225775" y="147243"/>
                  </a:cubicBezTo>
                  <a:cubicBezTo>
                    <a:pt x="221839" y="149874"/>
                    <a:pt x="217904" y="147243"/>
                    <a:pt x="215280" y="143298"/>
                  </a:cubicBezTo>
                  <a:cubicBezTo>
                    <a:pt x="215280" y="143298"/>
                    <a:pt x="215280" y="143298"/>
                    <a:pt x="204785" y="115680"/>
                  </a:cubicBezTo>
                  <a:cubicBezTo>
                    <a:pt x="204785" y="114365"/>
                    <a:pt x="204785" y="114365"/>
                    <a:pt x="203474" y="113050"/>
                  </a:cubicBezTo>
                  <a:cubicBezTo>
                    <a:pt x="203474" y="113050"/>
                    <a:pt x="203474" y="113050"/>
                    <a:pt x="200850" y="105159"/>
                  </a:cubicBezTo>
                  <a:cubicBezTo>
                    <a:pt x="199538" y="102529"/>
                    <a:pt x="196914" y="99898"/>
                    <a:pt x="192979" y="98583"/>
                  </a:cubicBezTo>
                  <a:cubicBezTo>
                    <a:pt x="190355" y="95953"/>
                    <a:pt x="186420" y="95953"/>
                    <a:pt x="182484" y="97268"/>
                  </a:cubicBezTo>
                  <a:cubicBezTo>
                    <a:pt x="178549" y="98583"/>
                    <a:pt x="175925" y="101213"/>
                    <a:pt x="174613" y="105159"/>
                  </a:cubicBezTo>
                  <a:cubicBezTo>
                    <a:pt x="173302" y="109104"/>
                    <a:pt x="173302" y="113050"/>
                    <a:pt x="174613" y="115680"/>
                  </a:cubicBezTo>
                  <a:cubicBezTo>
                    <a:pt x="174613" y="115680"/>
                    <a:pt x="174613" y="115680"/>
                    <a:pt x="190355" y="155134"/>
                  </a:cubicBezTo>
                  <a:cubicBezTo>
                    <a:pt x="191667" y="159080"/>
                    <a:pt x="190355" y="163025"/>
                    <a:pt x="186420" y="164340"/>
                  </a:cubicBezTo>
                  <a:cubicBezTo>
                    <a:pt x="182484" y="165655"/>
                    <a:pt x="178549" y="164340"/>
                    <a:pt x="177237" y="160395"/>
                  </a:cubicBezTo>
                  <a:cubicBezTo>
                    <a:pt x="177237" y="160395"/>
                    <a:pt x="177237" y="160395"/>
                    <a:pt x="157560" y="111735"/>
                  </a:cubicBezTo>
                  <a:cubicBezTo>
                    <a:pt x="156248" y="107789"/>
                    <a:pt x="153624" y="105159"/>
                    <a:pt x="149689" y="103844"/>
                  </a:cubicBezTo>
                  <a:cubicBezTo>
                    <a:pt x="147065" y="102529"/>
                    <a:pt x="143130" y="102529"/>
                    <a:pt x="139194" y="103844"/>
                  </a:cubicBezTo>
                  <a:cubicBezTo>
                    <a:pt x="132635" y="106474"/>
                    <a:pt x="128699" y="114365"/>
                    <a:pt x="131323" y="122256"/>
                  </a:cubicBezTo>
                  <a:cubicBezTo>
                    <a:pt x="131323" y="122256"/>
                    <a:pt x="131323" y="122256"/>
                    <a:pt x="149689" y="169601"/>
                  </a:cubicBezTo>
                  <a:cubicBezTo>
                    <a:pt x="151000" y="173546"/>
                    <a:pt x="149689" y="177491"/>
                    <a:pt x="145753" y="178807"/>
                  </a:cubicBezTo>
                  <a:cubicBezTo>
                    <a:pt x="141818" y="180122"/>
                    <a:pt x="137882" y="178807"/>
                    <a:pt x="136570" y="174861"/>
                  </a:cubicBezTo>
                  <a:cubicBezTo>
                    <a:pt x="136570" y="174861"/>
                    <a:pt x="136570" y="174861"/>
                    <a:pt x="118205" y="127516"/>
                  </a:cubicBezTo>
                  <a:cubicBezTo>
                    <a:pt x="118205" y="127516"/>
                    <a:pt x="118205" y="127516"/>
                    <a:pt x="91968" y="61759"/>
                  </a:cubicBezTo>
                  <a:cubicBezTo>
                    <a:pt x="90657" y="57814"/>
                    <a:pt x="88033" y="55184"/>
                    <a:pt x="84753" y="53869"/>
                  </a:cubicBezTo>
                  <a:cubicBezTo>
                    <a:pt x="81474" y="52554"/>
                    <a:pt x="77538" y="52554"/>
                    <a:pt x="73603" y="53869"/>
                  </a:cubicBezTo>
                  <a:close/>
                  <a:moveTo>
                    <a:pt x="56758" y="49650"/>
                  </a:moveTo>
                  <a:cubicBezTo>
                    <a:pt x="54036" y="50903"/>
                    <a:pt x="51315" y="53410"/>
                    <a:pt x="49954" y="55917"/>
                  </a:cubicBezTo>
                  <a:cubicBezTo>
                    <a:pt x="47233" y="59677"/>
                    <a:pt x="47233" y="63437"/>
                    <a:pt x="48594" y="67197"/>
                  </a:cubicBezTo>
                  <a:cubicBezTo>
                    <a:pt x="48594" y="69703"/>
                    <a:pt x="49954" y="72210"/>
                    <a:pt x="51315" y="73463"/>
                  </a:cubicBezTo>
                  <a:cubicBezTo>
                    <a:pt x="48594" y="64690"/>
                    <a:pt x="51315" y="55917"/>
                    <a:pt x="56758" y="49650"/>
                  </a:cubicBezTo>
                  <a:close/>
                  <a:moveTo>
                    <a:pt x="46241" y="18716"/>
                  </a:moveTo>
                  <a:cubicBezTo>
                    <a:pt x="34335" y="23476"/>
                    <a:pt x="24082" y="32668"/>
                    <a:pt x="18129" y="45142"/>
                  </a:cubicBezTo>
                  <a:cubicBezTo>
                    <a:pt x="7546" y="70092"/>
                    <a:pt x="19452" y="98981"/>
                    <a:pt x="44588" y="109486"/>
                  </a:cubicBezTo>
                  <a:cubicBezTo>
                    <a:pt x="52525" y="113425"/>
                    <a:pt x="59140" y="114738"/>
                    <a:pt x="67077" y="113425"/>
                  </a:cubicBezTo>
                  <a:cubicBezTo>
                    <a:pt x="67077" y="113425"/>
                    <a:pt x="67077" y="113425"/>
                    <a:pt x="59140" y="95041"/>
                  </a:cubicBezTo>
                  <a:cubicBezTo>
                    <a:pt x="55171" y="93728"/>
                    <a:pt x="52525" y="92415"/>
                    <a:pt x="48556" y="91102"/>
                  </a:cubicBezTo>
                  <a:cubicBezTo>
                    <a:pt x="41942" y="87163"/>
                    <a:pt x="36650" y="79284"/>
                    <a:pt x="34004" y="71405"/>
                  </a:cubicBezTo>
                  <a:cubicBezTo>
                    <a:pt x="31358" y="63526"/>
                    <a:pt x="32681" y="54335"/>
                    <a:pt x="37973" y="47768"/>
                  </a:cubicBezTo>
                  <a:cubicBezTo>
                    <a:pt x="47233" y="33324"/>
                    <a:pt x="65754" y="28072"/>
                    <a:pt x="81629" y="37263"/>
                  </a:cubicBezTo>
                  <a:cubicBezTo>
                    <a:pt x="81629" y="37263"/>
                    <a:pt x="82952" y="37263"/>
                    <a:pt x="84275" y="38577"/>
                  </a:cubicBezTo>
                  <a:cubicBezTo>
                    <a:pt x="93536" y="41203"/>
                    <a:pt x="101473" y="47768"/>
                    <a:pt x="105442" y="56961"/>
                  </a:cubicBezTo>
                  <a:cubicBezTo>
                    <a:pt x="105442" y="56961"/>
                    <a:pt x="105442" y="56961"/>
                    <a:pt x="113379" y="75345"/>
                  </a:cubicBezTo>
                  <a:cubicBezTo>
                    <a:pt x="118671" y="53021"/>
                    <a:pt x="106765" y="28072"/>
                    <a:pt x="84275" y="18880"/>
                  </a:cubicBezTo>
                  <a:cubicBezTo>
                    <a:pt x="71708" y="13627"/>
                    <a:pt x="58147" y="13956"/>
                    <a:pt x="46241" y="18716"/>
                  </a:cubicBezTo>
                  <a:close/>
                  <a:moveTo>
                    <a:pt x="64058" y="0"/>
                  </a:moveTo>
                  <a:cubicBezTo>
                    <a:pt x="72366" y="42"/>
                    <a:pt x="80839" y="1769"/>
                    <a:pt x="89065" y="5387"/>
                  </a:cubicBezTo>
                  <a:cubicBezTo>
                    <a:pt x="121968" y="18546"/>
                    <a:pt x="137762" y="56707"/>
                    <a:pt x="123284" y="89604"/>
                  </a:cubicBezTo>
                  <a:cubicBezTo>
                    <a:pt x="121968" y="90920"/>
                    <a:pt x="121968" y="93551"/>
                    <a:pt x="120652" y="94867"/>
                  </a:cubicBezTo>
                  <a:cubicBezTo>
                    <a:pt x="120652" y="94867"/>
                    <a:pt x="120652" y="94867"/>
                    <a:pt x="121968" y="98815"/>
                  </a:cubicBezTo>
                  <a:cubicBezTo>
                    <a:pt x="124601" y="94867"/>
                    <a:pt x="128549" y="92236"/>
                    <a:pt x="133813" y="90920"/>
                  </a:cubicBezTo>
                  <a:cubicBezTo>
                    <a:pt x="140394" y="88288"/>
                    <a:pt x="148291" y="88288"/>
                    <a:pt x="156188" y="90920"/>
                  </a:cubicBezTo>
                  <a:cubicBezTo>
                    <a:pt x="158820" y="92236"/>
                    <a:pt x="161452" y="93551"/>
                    <a:pt x="164084" y="96183"/>
                  </a:cubicBezTo>
                  <a:cubicBezTo>
                    <a:pt x="166717" y="90920"/>
                    <a:pt x="171981" y="86972"/>
                    <a:pt x="177246" y="84340"/>
                  </a:cubicBezTo>
                  <a:cubicBezTo>
                    <a:pt x="187775" y="80393"/>
                    <a:pt x="199620" y="83024"/>
                    <a:pt x="207517" y="89604"/>
                  </a:cubicBezTo>
                  <a:cubicBezTo>
                    <a:pt x="210149" y="85656"/>
                    <a:pt x="215414" y="80393"/>
                    <a:pt x="220678" y="79077"/>
                  </a:cubicBezTo>
                  <a:cubicBezTo>
                    <a:pt x="235156" y="72497"/>
                    <a:pt x="252265" y="80393"/>
                    <a:pt x="257530" y="94867"/>
                  </a:cubicBezTo>
                  <a:cubicBezTo>
                    <a:pt x="257530" y="94867"/>
                    <a:pt x="257530" y="94867"/>
                    <a:pt x="286485" y="165925"/>
                  </a:cubicBezTo>
                  <a:cubicBezTo>
                    <a:pt x="295698" y="190926"/>
                    <a:pt x="294382" y="219875"/>
                    <a:pt x="281220" y="243561"/>
                  </a:cubicBezTo>
                  <a:cubicBezTo>
                    <a:pt x="281220" y="243561"/>
                    <a:pt x="281220" y="243561"/>
                    <a:pt x="298330" y="289617"/>
                  </a:cubicBezTo>
                  <a:cubicBezTo>
                    <a:pt x="299646" y="292249"/>
                    <a:pt x="298330" y="297512"/>
                    <a:pt x="294382" y="298828"/>
                  </a:cubicBezTo>
                  <a:cubicBezTo>
                    <a:pt x="294382" y="298828"/>
                    <a:pt x="294382" y="298828"/>
                    <a:pt x="198304" y="336988"/>
                  </a:cubicBezTo>
                  <a:cubicBezTo>
                    <a:pt x="196988" y="336988"/>
                    <a:pt x="196988" y="336988"/>
                    <a:pt x="195672" y="336988"/>
                  </a:cubicBezTo>
                  <a:cubicBezTo>
                    <a:pt x="193039" y="336988"/>
                    <a:pt x="190407" y="335672"/>
                    <a:pt x="189091" y="331725"/>
                  </a:cubicBezTo>
                  <a:cubicBezTo>
                    <a:pt x="189091" y="331725"/>
                    <a:pt x="189091" y="331725"/>
                    <a:pt x="170665" y="286985"/>
                  </a:cubicBezTo>
                  <a:cubicBezTo>
                    <a:pt x="158820" y="284353"/>
                    <a:pt x="148291" y="277774"/>
                    <a:pt x="139078" y="269879"/>
                  </a:cubicBezTo>
                  <a:cubicBezTo>
                    <a:pt x="139078" y="269879"/>
                    <a:pt x="139078" y="269879"/>
                    <a:pt x="71955" y="229087"/>
                  </a:cubicBezTo>
                  <a:cubicBezTo>
                    <a:pt x="65375" y="225139"/>
                    <a:pt x="60110" y="218560"/>
                    <a:pt x="58794" y="211980"/>
                  </a:cubicBezTo>
                  <a:cubicBezTo>
                    <a:pt x="57477" y="204085"/>
                    <a:pt x="57477" y="196190"/>
                    <a:pt x="61426" y="189610"/>
                  </a:cubicBezTo>
                  <a:cubicBezTo>
                    <a:pt x="65375" y="183031"/>
                    <a:pt x="71955" y="179083"/>
                    <a:pt x="79852" y="176452"/>
                  </a:cubicBezTo>
                  <a:cubicBezTo>
                    <a:pt x="83800" y="176452"/>
                    <a:pt x="87749" y="175136"/>
                    <a:pt x="90381" y="176452"/>
                  </a:cubicBezTo>
                  <a:cubicBezTo>
                    <a:pt x="90381" y="176452"/>
                    <a:pt x="90381" y="176452"/>
                    <a:pt x="71955" y="127764"/>
                  </a:cubicBezTo>
                  <a:cubicBezTo>
                    <a:pt x="71955" y="127764"/>
                    <a:pt x="70639" y="127764"/>
                    <a:pt x="70639" y="127764"/>
                  </a:cubicBezTo>
                  <a:cubicBezTo>
                    <a:pt x="68007" y="129080"/>
                    <a:pt x="66691" y="129080"/>
                    <a:pt x="64058" y="129080"/>
                  </a:cubicBezTo>
                  <a:cubicBezTo>
                    <a:pt x="56161" y="129080"/>
                    <a:pt x="46948" y="126448"/>
                    <a:pt x="39052" y="123817"/>
                  </a:cubicBezTo>
                  <a:cubicBezTo>
                    <a:pt x="6148" y="109342"/>
                    <a:pt x="-8329" y="71182"/>
                    <a:pt x="4832" y="39600"/>
                  </a:cubicBezTo>
                  <a:cubicBezTo>
                    <a:pt x="15690" y="14928"/>
                    <a:pt x="39134" y="-123"/>
                    <a:pt x="6405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800" dirty="0">
                <a:latin typeface="字魂105号-简雅黑" panose="00000500000000000000" pitchFamily="2" charset="-122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8249241" y="1758271"/>
            <a:ext cx="2107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971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字魂105号-简雅黑" panose="00000500000000000000" pitchFamily="2" charset="-122"/>
              </a:rPr>
              <a:t>请输入标题</a:t>
            </a:r>
            <a:endParaRPr lang="zh-CN" altLang="en-US" sz="2400" dirty="0">
              <a:solidFill>
                <a:srgbClr val="FF971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字魂105号-简雅黑" panose="00000500000000000000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220036" y="2225219"/>
            <a:ext cx="2754726" cy="99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字魂105号-简雅黑" panose="00000500000000000000" pitchFamily="2" charset="-122"/>
              </a:rPr>
              <a:t>单击此处编辑您要的内容，建议您在展示时采用合适的字体，建议您在展示时采用合适的字体，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字魂105号-简雅黑" panose="00000500000000000000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249241" y="3835390"/>
            <a:ext cx="2107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971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字魂105号-简雅黑" panose="00000500000000000000" pitchFamily="2" charset="-122"/>
              </a:rPr>
              <a:t>请输入标题</a:t>
            </a:r>
            <a:endParaRPr lang="zh-CN" altLang="en-US" sz="2400" dirty="0">
              <a:solidFill>
                <a:srgbClr val="FF971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字魂105号-简雅黑" panose="00000500000000000000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220036" y="4302338"/>
            <a:ext cx="2754726" cy="99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字魂105号-简雅黑" panose="00000500000000000000" pitchFamily="2" charset="-122"/>
              </a:rPr>
              <a:t>单击此处编辑您要的内容，建议您在展示时采用合适的字体，建议您在展示时采用合适的字体，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字魂105号-简雅黑" panose="00000500000000000000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336482" y="1770070"/>
            <a:ext cx="2107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FF971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字魂105号-简雅黑" panose="00000500000000000000" pitchFamily="2" charset="-122"/>
              </a:rPr>
              <a:t>请输入标题</a:t>
            </a:r>
            <a:endParaRPr lang="zh-CN" altLang="en-US" sz="2400" dirty="0">
              <a:solidFill>
                <a:srgbClr val="FF971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字魂105号-简雅黑" panose="00000500000000000000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89549" y="2225219"/>
            <a:ext cx="2754726" cy="99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字魂105号-简雅黑" panose="00000500000000000000" pitchFamily="2" charset="-122"/>
              </a:rPr>
              <a:t>单击此处编辑您要的内容，建议您在展示时采用合适的字体，建议您在展示时采用合适的字体，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字魂105号-简雅黑" panose="00000500000000000000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336482" y="3847189"/>
            <a:ext cx="2107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FF971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字魂105号-简雅黑" panose="00000500000000000000" pitchFamily="2" charset="-122"/>
              </a:rPr>
              <a:t>请输入标题</a:t>
            </a:r>
            <a:endParaRPr lang="zh-CN" altLang="en-US" sz="2400" dirty="0">
              <a:solidFill>
                <a:srgbClr val="FF971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字魂105号-简雅黑" panose="00000500000000000000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89549" y="4302338"/>
            <a:ext cx="2754726" cy="99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字魂105号-简雅黑" panose="00000500000000000000" pitchFamily="2" charset="-122"/>
              </a:rPr>
              <a:t>单击此处编辑您要的内容，建议您在展示时采用合适的字体，建议您在展示时采用合适的字体，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字魂105号-简雅黑" panose="00000500000000000000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000" advTm="2000">
        <p15:prstTrans prst="curtains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30"/>
          <a:stretch>
            <a:fillRect/>
          </a:stretch>
        </p:blipFill>
        <p:spPr>
          <a:xfrm>
            <a:off x="0" y="-1478"/>
            <a:ext cx="12192000" cy="685947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352" y="4769858"/>
            <a:ext cx="3219876" cy="1838388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53" t="73282" r="11253"/>
          <a:stretch>
            <a:fillRect/>
          </a:stretch>
        </p:blipFill>
        <p:spPr>
          <a:xfrm>
            <a:off x="2040352" y="386681"/>
            <a:ext cx="2703123" cy="274029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90467" y="-1644356"/>
            <a:ext cx="4583832" cy="45765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176808" y="-1179512"/>
            <a:ext cx="3816424" cy="411170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28712" flipV="1">
            <a:off x="9537849" y="3551312"/>
            <a:ext cx="3816424" cy="411170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5342" y="4316928"/>
            <a:ext cx="3552562" cy="354691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94469">
            <a:off x="1287589" y="2467597"/>
            <a:ext cx="4018393" cy="303964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423" y="1872949"/>
            <a:ext cx="1503312" cy="682162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5447451" y="1924971"/>
            <a:ext cx="383267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>
                <a:ln w="6600">
                  <a:solidFill>
                    <a:srgbClr val="F02B3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02B30"/>
                  </a:outerShdw>
                </a:effectLst>
                <a:cs typeface="+mn-ea"/>
                <a:sym typeface="+mn-lt"/>
              </a:rPr>
              <a:t>PART</a:t>
            </a:r>
            <a:r>
              <a:rPr lang="en-US" altLang="zh-CN" sz="11500" b="1" dirty="0">
                <a:ln w="6600">
                  <a:solidFill>
                    <a:srgbClr val="F02B3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02B30"/>
                  </a:outerShdw>
                </a:effectLst>
                <a:cs typeface="+mn-ea"/>
                <a:sym typeface="+mn-lt"/>
              </a:rPr>
              <a:t>03</a:t>
            </a:r>
            <a:endParaRPr lang="zh-CN" altLang="en-US" sz="11500" b="1" dirty="0">
              <a:ln w="6600">
                <a:solidFill>
                  <a:srgbClr val="F02B3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02B3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421619" y="3545317"/>
            <a:ext cx="56629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solidFill>
                  <a:srgbClr val="461E19"/>
                </a:solidFill>
              </a:rPr>
              <a:t>添加文本标题</a:t>
            </a:r>
            <a:endParaRPr lang="zh-CN" altLang="en-US" sz="7200" b="1" dirty="0">
              <a:solidFill>
                <a:srgbClr val="461E19"/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5576673" y="3659617"/>
            <a:ext cx="974617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2000">
        <p15:prstTrans prst="wind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75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25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220980" y="970675"/>
            <a:ext cx="2107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字魂105号-简雅黑" panose="00000500000000000000" pitchFamily="2" charset="-122"/>
              </a:rPr>
              <a:t>请输入标题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字魂105号-简雅黑" panose="000005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845605" y="1287594"/>
            <a:ext cx="2858543" cy="99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字魂105号-简雅黑" panose="00000500000000000000" pitchFamily="2" charset="-122"/>
              </a:rPr>
              <a:t>单击此处编辑您要的内容，建议您在展示时采用合适的字体，建议您在展示时采用合适的字体，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字魂105号-简雅黑" panose="00000500000000000000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538399" y="2246802"/>
            <a:ext cx="3450667" cy="3455654"/>
            <a:chOff x="3860800" y="1600150"/>
            <a:chExt cx="4394200" cy="4400550"/>
          </a:xfrm>
        </p:grpSpPr>
        <p:sp>
          <p:nvSpPr>
            <p:cNvPr id="11" name="椭圆 10"/>
            <p:cNvSpPr/>
            <p:nvPr/>
          </p:nvSpPr>
          <p:spPr>
            <a:xfrm>
              <a:off x="4241800" y="2165300"/>
              <a:ext cx="3594100" cy="3594100"/>
            </a:xfrm>
            <a:prstGeom prst="ellipse">
              <a:avLst/>
            </a:prstGeom>
            <a:noFill/>
            <a:ln w="19050">
              <a:solidFill>
                <a:srgbClr val="FF971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latin typeface="字魂105号-简雅黑" panose="00000500000000000000" pitchFamily="2" charset="-122"/>
                <a:ea typeface="微软雅黑" panose="020B0503020204020204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5238750" y="316225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02B30"/>
                </a:gs>
                <a:gs pos="100000">
                  <a:srgbClr val="FF9711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4000" b="1" dirty="0">
                <a:latin typeface="字魂105号-简雅黑" panose="00000500000000000000" pitchFamily="2" charset="-122"/>
                <a:ea typeface="微软雅黑" panose="020B0503020204020204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5588000" y="1600150"/>
              <a:ext cx="1016000" cy="1016000"/>
            </a:xfrm>
            <a:prstGeom prst="ellipse">
              <a:avLst/>
            </a:prstGeom>
            <a:gradFill>
              <a:gsLst>
                <a:gs pos="0">
                  <a:srgbClr val="F02B30"/>
                </a:gs>
                <a:gs pos="100000">
                  <a:srgbClr val="FF9711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4000" dirty="0">
                <a:latin typeface="字魂105号-简雅黑" panose="00000500000000000000" pitchFamily="2" charset="-122"/>
                <a:ea typeface="微软雅黑" panose="020B0503020204020204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7239000" y="2927300"/>
              <a:ext cx="1016000" cy="1016000"/>
            </a:xfrm>
            <a:prstGeom prst="ellipse">
              <a:avLst/>
            </a:prstGeom>
            <a:gradFill>
              <a:gsLst>
                <a:gs pos="0">
                  <a:srgbClr val="F02B30"/>
                </a:gs>
                <a:gs pos="100000">
                  <a:srgbClr val="FF9711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4000" dirty="0">
                <a:latin typeface="字魂105号-简雅黑" panose="00000500000000000000" pitchFamily="2" charset="-122"/>
                <a:ea typeface="微软雅黑" panose="020B0503020204020204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6604000" y="4984700"/>
              <a:ext cx="1016000" cy="1016000"/>
            </a:xfrm>
            <a:prstGeom prst="ellipse">
              <a:avLst/>
            </a:prstGeom>
            <a:gradFill>
              <a:gsLst>
                <a:gs pos="0">
                  <a:srgbClr val="F02B30"/>
                </a:gs>
                <a:gs pos="100000">
                  <a:srgbClr val="FF9711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4000" dirty="0">
                <a:latin typeface="字魂105号-简雅黑" panose="00000500000000000000" pitchFamily="2" charset="-122"/>
                <a:ea typeface="微软雅黑" panose="020B0503020204020204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4533900" y="4984700"/>
              <a:ext cx="1016000" cy="1016000"/>
            </a:xfrm>
            <a:prstGeom prst="ellipse">
              <a:avLst/>
            </a:prstGeom>
            <a:gradFill>
              <a:gsLst>
                <a:gs pos="0">
                  <a:srgbClr val="F02B30"/>
                </a:gs>
                <a:gs pos="100000">
                  <a:srgbClr val="FF9711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4000" dirty="0">
                <a:latin typeface="字魂105号-简雅黑" panose="00000500000000000000" pitchFamily="2" charset="-122"/>
                <a:ea typeface="微软雅黑" panose="020B050302020402020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860800" y="2927300"/>
              <a:ext cx="1016000" cy="1016000"/>
            </a:xfrm>
            <a:prstGeom prst="ellipse">
              <a:avLst/>
            </a:prstGeom>
            <a:gradFill>
              <a:gsLst>
                <a:gs pos="0">
                  <a:srgbClr val="F02B30"/>
                </a:gs>
                <a:gs pos="100000">
                  <a:srgbClr val="FF9711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4000" dirty="0">
                <a:latin typeface="字魂105号-简雅黑" panose="00000500000000000000" pitchFamily="2" charset="-122"/>
                <a:ea typeface="微软雅黑" panose="020B0503020204020204" charset="-122"/>
              </a:endParaRPr>
            </a:p>
          </p:txBody>
        </p:sp>
        <p:grpSp>
          <p:nvGrpSpPr>
            <p:cNvPr id="18" name="Group 50"/>
            <p:cNvGrpSpPr/>
            <p:nvPr/>
          </p:nvGrpSpPr>
          <p:grpSpPr>
            <a:xfrm>
              <a:off x="5925798" y="1924000"/>
              <a:ext cx="340404" cy="329120"/>
              <a:chOff x="4892675" y="2501900"/>
              <a:chExt cx="287338" cy="277813"/>
            </a:xfrm>
            <a:solidFill>
              <a:sysClr val="window" lastClr="FFFFFF"/>
            </a:solidFill>
          </p:grpSpPr>
          <p:sp>
            <p:nvSpPr>
              <p:cNvPr id="34" name="Freeform 300"/>
              <p:cNvSpPr/>
              <p:nvPr/>
            </p:nvSpPr>
            <p:spPr bwMode="auto">
              <a:xfrm>
                <a:off x="4924425" y="2501900"/>
                <a:ext cx="227013" cy="157163"/>
              </a:xfrm>
              <a:custGeom>
                <a:avLst/>
                <a:gdLst>
                  <a:gd name="T0" fmla="*/ 19 w 712"/>
                  <a:gd name="T1" fmla="*/ 494 h 495"/>
                  <a:gd name="T2" fmla="*/ 679 w 712"/>
                  <a:gd name="T3" fmla="*/ 60 h 495"/>
                  <a:gd name="T4" fmla="*/ 668 w 712"/>
                  <a:gd name="T5" fmla="*/ 167 h 495"/>
                  <a:gd name="T6" fmla="*/ 669 w 712"/>
                  <a:gd name="T7" fmla="*/ 173 h 495"/>
                  <a:gd name="T8" fmla="*/ 672 w 712"/>
                  <a:gd name="T9" fmla="*/ 177 h 495"/>
                  <a:gd name="T10" fmla="*/ 677 w 712"/>
                  <a:gd name="T11" fmla="*/ 180 h 495"/>
                  <a:gd name="T12" fmla="*/ 682 w 712"/>
                  <a:gd name="T13" fmla="*/ 180 h 495"/>
                  <a:gd name="T14" fmla="*/ 688 w 712"/>
                  <a:gd name="T15" fmla="*/ 179 h 495"/>
                  <a:gd name="T16" fmla="*/ 696 w 712"/>
                  <a:gd name="T17" fmla="*/ 173 h 495"/>
                  <a:gd name="T18" fmla="*/ 712 w 712"/>
                  <a:gd name="T19" fmla="*/ 31 h 495"/>
                  <a:gd name="T20" fmla="*/ 712 w 712"/>
                  <a:gd name="T21" fmla="*/ 30 h 495"/>
                  <a:gd name="T22" fmla="*/ 712 w 712"/>
                  <a:gd name="T23" fmla="*/ 27 h 495"/>
                  <a:gd name="T24" fmla="*/ 711 w 712"/>
                  <a:gd name="T25" fmla="*/ 24 h 495"/>
                  <a:gd name="T26" fmla="*/ 710 w 712"/>
                  <a:gd name="T27" fmla="*/ 22 h 495"/>
                  <a:gd name="T28" fmla="*/ 710 w 712"/>
                  <a:gd name="T29" fmla="*/ 22 h 495"/>
                  <a:gd name="T30" fmla="*/ 707 w 712"/>
                  <a:gd name="T31" fmla="*/ 20 h 495"/>
                  <a:gd name="T32" fmla="*/ 705 w 712"/>
                  <a:gd name="T33" fmla="*/ 17 h 495"/>
                  <a:gd name="T34" fmla="*/ 702 w 712"/>
                  <a:gd name="T35" fmla="*/ 16 h 495"/>
                  <a:gd name="T36" fmla="*/ 700 w 712"/>
                  <a:gd name="T37" fmla="*/ 15 h 495"/>
                  <a:gd name="T38" fmla="*/ 699 w 712"/>
                  <a:gd name="T39" fmla="*/ 15 h 495"/>
                  <a:gd name="T40" fmla="*/ 561 w 712"/>
                  <a:gd name="T41" fmla="*/ 0 h 495"/>
                  <a:gd name="T42" fmla="*/ 555 w 712"/>
                  <a:gd name="T43" fmla="*/ 1 h 495"/>
                  <a:gd name="T44" fmla="*/ 551 w 712"/>
                  <a:gd name="T45" fmla="*/ 6 h 495"/>
                  <a:gd name="T46" fmla="*/ 548 w 712"/>
                  <a:gd name="T47" fmla="*/ 11 h 495"/>
                  <a:gd name="T48" fmla="*/ 547 w 712"/>
                  <a:gd name="T49" fmla="*/ 16 h 495"/>
                  <a:gd name="T50" fmla="*/ 549 w 712"/>
                  <a:gd name="T51" fmla="*/ 22 h 495"/>
                  <a:gd name="T52" fmla="*/ 552 w 712"/>
                  <a:gd name="T53" fmla="*/ 27 h 495"/>
                  <a:gd name="T54" fmla="*/ 557 w 712"/>
                  <a:gd name="T55" fmla="*/ 29 h 495"/>
                  <a:gd name="T56" fmla="*/ 654 w 712"/>
                  <a:gd name="T57" fmla="*/ 41 h 495"/>
                  <a:gd name="T58" fmla="*/ 4 w 712"/>
                  <a:gd name="T59" fmla="*/ 469 h 495"/>
                  <a:gd name="T60" fmla="*/ 1 w 712"/>
                  <a:gd name="T61" fmla="*/ 473 h 495"/>
                  <a:gd name="T62" fmla="*/ 0 w 712"/>
                  <a:gd name="T63" fmla="*/ 480 h 495"/>
                  <a:gd name="T64" fmla="*/ 1 w 712"/>
                  <a:gd name="T65" fmla="*/ 485 h 495"/>
                  <a:gd name="T66" fmla="*/ 5 w 712"/>
                  <a:gd name="T67" fmla="*/ 490 h 495"/>
                  <a:gd name="T68" fmla="*/ 11 w 712"/>
                  <a:gd name="T69" fmla="*/ 494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12" h="495">
                    <a:moveTo>
                      <a:pt x="15" y="495"/>
                    </a:moveTo>
                    <a:lnTo>
                      <a:pt x="19" y="494"/>
                    </a:lnTo>
                    <a:lnTo>
                      <a:pt x="23" y="493"/>
                    </a:lnTo>
                    <a:lnTo>
                      <a:pt x="679" y="60"/>
                    </a:lnTo>
                    <a:lnTo>
                      <a:pt x="668" y="164"/>
                    </a:lnTo>
                    <a:lnTo>
                      <a:pt x="668" y="167"/>
                    </a:lnTo>
                    <a:lnTo>
                      <a:pt x="668" y="170"/>
                    </a:lnTo>
                    <a:lnTo>
                      <a:pt x="669" y="173"/>
                    </a:lnTo>
                    <a:lnTo>
                      <a:pt x="671" y="175"/>
                    </a:lnTo>
                    <a:lnTo>
                      <a:pt x="672" y="177"/>
                    </a:lnTo>
                    <a:lnTo>
                      <a:pt x="675" y="179"/>
                    </a:lnTo>
                    <a:lnTo>
                      <a:pt x="677" y="180"/>
                    </a:lnTo>
                    <a:lnTo>
                      <a:pt x="681" y="180"/>
                    </a:lnTo>
                    <a:lnTo>
                      <a:pt x="682" y="180"/>
                    </a:lnTo>
                    <a:lnTo>
                      <a:pt x="682" y="180"/>
                    </a:lnTo>
                    <a:lnTo>
                      <a:pt x="688" y="179"/>
                    </a:lnTo>
                    <a:lnTo>
                      <a:pt x="692" y="177"/>
                    </a:lnTo>
                    <a:lnTo>
                      <a:pt x="696" y="173"/>
                    </a:lnTo>
                    <a:lnTo>
                      <a:pt x="697" y="168"/>
                    </a:lnTo>
                    <a:lnTo>
                      <a:pt x="712" y="31"/>
                    </a:lnTo>
                    <a:lnTo>
                      <a:pt x="712" y="31"/>
                    </a:lnTo>
                    <a:lnTo>
                      <a:pt x="712" y="30"/>
                    </a:lnTo>
                    <a:lnTo>
                      <a:pt x="712" y="28"/>
                    </a:lnTo>
                    <a:lnTo>
                      <a:pt x="712" y="27"/>
                    </a:lnTo>
                    <a:lnTo>
                      <a:pt x="712" y="25"/>
                    </a:lnTo>
                    <a:lnTo>
                      <a:pt x="711" y="24"/>
                    </a:lnTo>
                    <a:lnTo>
                      <a:pt x="711" y="23"/>
                    </a:lnTo>
                    <a:lnTo>
                      <a:pt x="710" y="22"/>
                    </a:lnTo>
                    <a:lnTo>
                      <a:pt x="710" y="22"/>
                    </a:lnTo>
                    <a:lnTo>
                      <a:pt x="710" y="22"/>
                    </a:lnTo>
                    <a:lnTo>
                      <a:pt x="709" y="21"/>
                    </a:lnTo>
                    <a:lnTo>
                      <a:pt x="707" y="20"/>
                    </a:lnTo>
                    <a:lnTo>
                      <a:pt x="706" y="18"/>
                    </a:lnTo>
                    <a:lnTo>
                      <a:pt x="705" y="17"/>
                    </a:lnTo>
                    <a:lnTo>
                      <a:pt x="704" y="17"/>
                    </a:lnTo>
                    <a:lnTo>
                      <a:pt x="702" y="16"/>
                    </a:lnTo>
                    <a:lnTo>
                      <a:pt x="701" y="16"/>
                    </a:lnTo>
                    <a:lnTo>
                      <a:pt x="700" y="15"/>
                    </a:lnTo>
                    <a:lnTo>
                      <a:pt x="699" y="15"/>
                    </a:lnTo>
                    <a:lnTo>
                      <a:pt x="699" y="15"/>
                    </a:lnTo>
                    <a:lnTo>
                      <a:pt x="564" y="0"/>
                    </a:lnTo>
                    <a:lnTo>
                      <a:pt x="561" y="0"/>
                    </a:lnTo>
                    <a:lnTo>
                      <a:pt x="557" y="0"/>
                    </a:lnTo>
                    <a:lnTo>
                      <a:pt x="555" y="1"/>
                    </a:lnTo>
                    <a:lnTo>
                      <a:pt x="553" y="3"/>
                    </a:lnTo>
                    <a:lnTo>
                      <a:pt x="551" y="6"/>
                    </a:lnTo>
                    <a:lnTo>
                      <a:pt x="549" y="8"/>
                    </a:lnTo>
                    <a:lnTo>
                      <a:pt x="548" y="11"/>
                    </a:lnTo>
                    <a:lnTo>
                      <a:pt x="547" y="13"/>
                    </a:lnTo>
                    <a:lnTo>
                      <a:pt x="547" y="16"/>
                    </a:lnTo>
                    <a:lnTo>
                      <a:pt x="548" y="20"/>
                    </a:lnTo>
                    <a:lnTo>
                      <a:pt x="549" y="22"/>
                    </a:lnTo>
                    <a:lnTo>
                      <a:pt x="550" y="25"/>
                    </a:lnTo>
                    <a:lnTo>
                      <a:pt x="552" y="27"/>
                    </a:lnTo>
                    <a:lnTo>
                      <a:pt x="554" y="28"/>
                    </a:lnTo>
                    <a:lnTo>
                      <a:pt x="557" y="29"/>
                    </a:lnTo>
                    <a:lnTo>
                      <a:pt x="561" y="30"/>
                    </a:lnTo>
                    <a:lnTo>
                      <a:pt x="654" y="41"/>
                    </a:lnTo>
                    <a:lnTo>
                      <a:pt x="6" y="467"/>
                    </a:lnTo>
                    <a:lnTo>
                      <a:pt x="4" y="469"/>
                    </a:lnTo>
                    <a:lnTo>
                      <a:pt x="2" y="471"/>
                    </a:lnTo>
                    <a:lnTo>
                      <a:pt x="1" y="473"/>
                    </a:lnTo>
                    <a:lnTo>
                      <a:pt x="0" y="477"/>
                    </a:lnTo>
                    <a:lnTo>
                      <a:pt x="0" y="480"/>
                    </a:lnTo>
                    <a:lnTo>
                      <a:pt x="0" y="482"/>
                    </a:lnTo>
                    <a:lnTo>
                      <a:pt x="1" y="485"/>
                    </a:lnTo>
                    <a:lnTo>
                      <a:pt x="2" y="488"/>
                    </a:lnTo>
                    <a:lnTo>
                      <a:pt x="5" y="490"/>
                    </a:lnTo>
                    <a:lnTo>
                      <a:pt x="8" y="493"/>
                    </a:lnTo>
                    <a:lnTo>
                      <a:pt x="11" y="494"/>
                    </a:lnTo>
                    <a:lnTo>
                      <a:pt x="15" y="4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字魂105号-简雅黑" panose="00000500000000000000" pitchFamily="2" charset="-122"/>
                </a:endParaRPr>
              </a:p>
            </p:txBody>
          </p:sp>
          <p:sp>
            <p:nvSpPr>
              <p:cNvPr id="35" name="Freeform 301"/>
              <p:cNvSpPr/>
              <p:nvPr/>
            </p:nvSpPr>
            <p:spPr bwMode="auto">
              <a:xfrm>
                <a:off x="4892675" y="2587625"/>
                <a:ext cx="287338" cy="192088"/>
              </a:xfrm>
              <a:custGeom>
                <a:avLst/>
                <a:gdLst>
                  <a:gd name="T0" fmla="*/ 843 w 903"/>
                  <a:gd name="T1" fmla="*/ 572 h 602"/>
                  <a:gd name="T2" fmla="*/ 842 w 903"/>
                  <a:gd name="T3" fmla="*/ 12 h 602"/>
                  <a:gd name="T4" fmla="*/ 840 w 903"/>
                  <a:gd name="T5" fmla="*/ 7 h 602"/>
                  <a:gd name="T6" fmla="*/ 835 w 903"/>
                  <a:gd name="T7" fmla="*/ 3 h 602"/>
                  <a:gd name="T8" fmla="*/ 830 w 903"/>
                  <a:gd name="T9" fmla="*/ 1 h 602"/>
                  <a:gd name="T10" fmla="*/ 707 w 903"/>
                  <a:gd name="T11" fmla="*/ 0 h 602"/>
                  <a:gd name="T12" fmla="*/ 701 w 903"/>
                  <a:gd name="T13" fmla="*/ 2 h 602"/>
                  <a:gd name="T14" fmla="*/ 696 w 903"/>
                  <a:gd name="T15" fmla="*/ 5 h 602"/>
                  <a:gd name="T16" fmla="*/ 693 w 903"/>
                  <a:gd name="T17" fmla="*/ 9 h 602"/>
                  <a:gd name="T18" fmla="*/ 692 w 903"/>
                  <a:gd name="T19" fmla="*/ 16 h 602"/>
                  <a:gd name="T20" fmla="*/ 632 w 903"/>
                  <a:gd name="T21" fmla="*/ 572 h 602"/>
                  <a:gd name="T22" fmla="*/ 632 w 903"/>
                  <a:gd name="T23" fmla="*/ 163 h 602"/>
                  <a:gd name="T24" fmla="*/ 629 w 903"/>
                  <a:gd name="T25" fmla="*/ 157 h 602"/>
                  <a:gd name="T26" fmla="*/ 625 w 903"/>
                  <a:gd name="T27" fmla="*/ 153 h 602"/>
                  <a:gd name="T28" fmla="*/ 620 w 903"/>
                  <a:gd name="T29" fmla="*/ 151 h 602"/>
                  <a:gd name="T30" fmla="*/ 496 w 903"/>
                  <a:gd name="T31" fmla="*/ 151 h 602"/>
                  <a:gd name="T32" fmla="*/ 490 w 903"/>
                  <a:gd name="T33" fmla="*/ 152 h 602"/>
                  <a:gd name="T34" fmla="*/ 486 w 903"/>
                  <a:gd name="T35" fmla="*/ 155 h 602"/>
                  <a:gd name="T36" fmla="*/ 482 w 903"/>
                  <a:gd name="T37" fmla="*/ 159 h 602"/>
                  <a:gd name="T38" fmla="*/ 481 w 903"/>
                  <a:gd name="T39" fmla="*/ 166 h 602"/>
                  <a:gd name="T40" fmla="*/ 421 w 903"/>
                  <a:gd name="T41" fmla="*/ 572 h 602"/>
                  <a:gd name="T42" fmla="*/ 420 w 903"/>
                  <a:gd name="T43" fmla="*/ 313 h 602"/>
                  <a:gd name="T44" fmla="*/ 418 w 903"/>
                  <a:gd name="T45" fmla="*/ 307 h 602"/>
                  <a:gd name="T46" fmla="*/ 414 w 903"/>
                  <a:gd name="T47" fmla="*/ 304 h 602"/>
                  <a:gd name="T48" fmla="*/ 408 w 903"/>
                  <a:gd name="T49" fmla="*/ 302 h 602"/>
                  <a:gd name="T50" fmla="*/ 285 w 903"/>
                  <a:gd name="T51" fmla="*/ 301 h 602"/>
                  <a:gd name="T52" fmla="*/ 280 w 903"/>
                  <a:gd name="T53" fmla="*/ 302 h 602"/>
                  <a:gd name="T54" fmla="*/ 274 w 903"/>
                  <a:gd name="T55" fmla="*/ 305 h 602"/>
                  <a:gd name="T56" fmla="*/ 271 w 903"/>
                  <a:gd name="T57" fmla="*/ 311 h 602"/>
                  <a:gd name="T58" fmla="*/ 270 w 903"/>
                  <a:gd name="T59" fmla="*/ 316 h 602"/>
                  <a:gd name="T60" fmla="*/ 210 w 903"/>
                  <a:gd name="T61" fmla="*/ 572 h 602"/>
                  <a:gd name="T62" fmla="*/ 210 w 903"/>
                  <a:gd name="T63" fmla="*/ 464 h 602"/>
                  <a:gd name="T64" fmla="*/ 208 w 903"/>
                  <a:gd name="T65" fmla="*/ 459 h 602"/>
                  <a:gd name="T66" fmla="*/ 204 w 903"/>
                  <a:gd name="T67" fmla="*/ 454 h 602"/>
                  <a:gd name="T68" fmla="*/ 198 w 903"/>
                  <a:gd name="T69" fmla="*/ 452 h 602"/>
                  <a:gd name="T70" fmla="*/ 75 w 903"/>
                  <a:gd name="T71" fmla="*/ 452 h 602"/>
                  <a:gd name="T72" fmla="*/ 69 w 903"/>
                  <a:gd name="T73" fmla="*/ 453 h 602"/>
                  <a:gd name="T74" fmla="*/ 64 w 903"/>
                  <a:gd name="T75" fmla="*/ 457 h 602"/>
                  <a:gd name="T76" fmla="*/ 61 w 903"/>
                  <a:gd name="T77" fmla="*/ 461 h 602"/>
                  <a:gd name="T78" fmla="*/ 60 w 903"/>
                  <a:gd name="T79" fmla="*/ 467 h 602"/>
                  <a:gd name="T80" fmla="*/ 15 w 903"/>
                  <a:gd name="T81" fmla="*/ 572 h 602"/>
                  <a:gd name="T82" fmla="*/ 8 w 903"/>
                  <a:gd name="T83" fmla="*/ 573 h 602"/>
                  <a:gd name="T84" fmla="*/ 4 w 903"/>
                  <a:gd name="T85" fmla="*/ 577 h 602"/>
                  <a:gd name="T86" fmla="*/ 1 w 903"/>
                  <a:gd name="T87" fmla="*/ 581 h 602"/>
                  <a:gd name="T88" fmla="*/ 0 w 903"/>
                  <a:gd name="T89" fmla="*/ 587 h 602"/>
                  <a:gd name="T90" fmla="*/ 1 w 903"/>
                  <a:gd name="T91" fmla="*/ 593 h 602"/>
                  <a:gd name="T92" fmla="*/ 4 w 903"/>
                  <a:gd name="T93" fmla="*/ 598 h 602"/>
                  <a:gd name="T94" fmla="*/ 8 w 903"/>
                  <a:gd name="T95" fmla="*/ 601 h 602"/>
                  <a:gd name="T96" fmla="*/ 15 w 903"/>
                  <a:gd name="T97" fmla="*/ 602 h 602"/>
                  <a:gd name="T98" fmla="*/ 195 w 903"/>
                  <a:gd name="T99" fmla="*/ 602 h 602"/>
                  <a:gd name="T100" fmla="*/ 406 w 903"/>
                  <a:gd name="T101" fmla="*/ 602 h 602"/>
                  <a:gd name="T102" fmla="*/ 617 w 903"/>
                  <a:gd name="T103" fmla="*/ 602 h 602"/>
                  <a:gd name="T104" fmla="*/ 828 w 903"/>
                  <a:gd name="T105" fmla="*/ 602 h 602"/>
                  <a:gd name="T106" fmla="*/ 891 w 903"/>
                  <a:gd name="T107" fmla="*/ 602 h 602"/>
                  <a:gd name="T108" fmla="*/ 896 w 903"/>
                  <a:gd name="T109" fmla="*/ 600 h 602"/>
                  <a:gd name="T110" fmla="*/ 900 w 903"/>
                  <a:gd name="T111" fmla="*/ 596 h 602"/>
                  <a:gd name="T112" fmla="*/ 902 w 903"/>
                  <a:gd name="T113" fmla="*/ 591 h 602"/>
                  <a:gd name="T114" fmla="*/ 902 w 903"/>
                  <a:gd name="T115" fmla="*/ 584 h 602"/>
                  <a:gd name="T116" fmla="*/ 900 w 903"/>
                  <a:gd name="T117" fmla="*/ 579 h 602"/>
                  <a:gd name="T118" fmla="*/ 896 w 903"/>
                  <a:gd name="T119" fmla="*/ 575 h 602"/>
                  <a:gd name="T120" fmla="*/ 891 w 903"/>
                  <a:gd name="T121" fmla="*/ 572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03" h="602">
                    <a:moveTo>
                      <a:pt x="888" y="572"/>
                    </a:moveTo>
                    <a:lnTo>
                      <a:pt x="843" y="572"/>
                    </a:lnTo>
                    <a:lnTo>
                      <a:pt x="843" y="16"/>
                    </a:lnTo>
                    <a:lnTo>
                      <a:pt x="842" y="12"/>
                    </a:lnTo>
                    <a:lnTo>
                      <a:pt x="842" y="9"/>
                    </a:lnTo>
                    <a:lnTo>
                      <a:pt x="840" y="7"/>
                    </a:lnTo>
                    <a:lnTo>
                      <a:pt x="839" y="5"/>
                    </a:lnTo>
                    <a:lnTo>
                      <a:pt x="835" y="3"/>
                    </a:lnTo>
                    <a:lnTo>
                      <a:pt x="833" y="2"/>
                    </a:lnTo>
                    <a:lnTo>
                      <a:pt x="830" y="1"/>
                    </a:lnTo>
                    <a:lnTo>
                      <a:pt x="828" y="1"/>
                    </a:lnTo>
                    <a:lnTo>
                      <a:pt x="707" y="0"/>
                    </a:lnTo>
                    <a:lnTo>
                      <a:pt x="704" y="1"/>
                    </a:lnTo>
                    <a:lnTo>
                      <a:pt x="701" y="2"/>
                    </a:lnTo>
                    <a:lnTo>
                      <a:pt x="698" y="3"/>
                    </a:lnTo>
                    <a:lnTo>
                      <a:pt x="696" y="5"/>
                    </a:lnTo>
                    <a:lnTo>
                      <a:pt x="695" y="7"/>
                    </a:lnTo>
                    <a:lnTo>
                      <a:pt x="693" y="9"/>
                    </a:lnTo>
                    <a:lnTo>
                      <a:pt x="693" y="12"/>
                    </a:lnTo>
                    <a:lnTo>
                      <a:pt x="692" y="16"/>
                    </a:lnTo>
                    <a:lnTo>
                      <a:pt x="692" y="572"/>
                    </a:lnTo>
                    <a:lnTo>
                      <a:pt x="632" y="572"/>
                    </a:lnTo>
                    <a:lnTo>
                      <a:pt x="632" y="166"/>
                    </a:lnTo>
                    <a:lnTo>
                      <a:pt x="632" y="163"/>
                    </a:lnTo>
                    <a:lnTo>
                      <a:pt x="630" y="159"/>
                    </a:lnTo>
                    <a:lnTo>
                      <a:pt x="629" y="157"/>
                    </a:lnTo>
                    <a:lnTo>
                      <a:pt x="627" y="155"/>
                    </a:lnTo>
                    <a:lnTo>
                      <a:pt x="625" y="153"/>
                    </a:lnTo>
                    <a:lnTo>
                      <a:pt x="623" y="152"/>
                    </a:lnTo>
                    <a:lnTo>
                      <a:pt x="620" y="151"/>
                    </a:lnTo>
                    <a:lnTo>
                      <a:pt x="617" y="151"/>
                    </a:lnTo>
                    <a:lnTo>
                      <a:pt x="496" y="151"/>
                    </a:lnTo>
                    <a:lnTo>
                      <a:pt x="493" y="151"/>
                    </a:lnTo>
                    <a:lnTo>
                      <a:pt x="490" y="152"/>
                    </a:lnTo>
                    <a:lnTo>
                      <a:pt x="488" y="153"/>
                    </a:lnTo>
                    <a:lnTo>
                      <a:pt x="486" y="155"/>
                    </a:lnTo>
                    <a:lnTo>
                      <a:pt x="484" y="157"/>
                    </a:lnTo>
                    <a:lnTo>
                      <a:pt x="482" y="159"/>
                    </a:lnTo>
                    <a:lnTo>
                      <a:pt x="481" y="163"/>
                    </a:lnTo>
                    <a:lnTo>
                      <a:pt x="481" y="166"/>
                    </a:lnTo>
                    <a:lnTo>
                      <a:pt x="481" y="572"/>
                    </a:lnTo>
                    <a:lnTo>
                      <a:pt x="421" y="572"/>
                    </a:lnTo>
                    <a:lnTo>
                      <a:pt x="421" y="316"/>
                    </a:lnTo>
                    <a:lnTo>
                      <a:pt x="420" y="313"/>
                    </a:lnTo>
                    <a:lnTo>
                      <a:pt x="420" y="311"/>
                    </a:lnTo>
                    <a:lnTo>
                      <a:pt x="418" y="307"/>
                    </a:lnTo>
                    <a:lnTo>
                      <a:pt x="417" y="305"/>
                    </a:lnTo>
                    <a:lnTo>
                      <a:pt x="414" y="304"/>
                    </a:lnTo>
                    <a:lnTo>
                      <a:pt x="412" y="302"/>
                    </a:lnTo>
                    <a:lnTo>
                      <a:pt x="408" y="302"/>
                    </a:lnTo>
                    <a:lnTo>
                      <a:pt x="406" y="301"/>
                    </a:lnTo>
                    <a:lnTo>
                      <a:pt x="285" y="301"/>
                    </a:lnTo>
                    <a:lnTo>
                      <a:pt x="283" y="302"/>
                    </a:lnTo>
                    <a:lnTo>
                      <a:pt x="280" y="302"/>
                    </a:lnTo>
                    <a:lnTo>
                      <a:pt x="278" y="304"/>
                    </a:lnTo>
                    <a:lnTo>
                      <a:pt x="274" y="305"/>
                    </a:lnTo>
                    <a:lnTo>
                      <a:pt x="273" y="307"/>
                    </a:lnTo>
                    <a:lnTo>
                      <a:pt x="271" y="311"/>
                    </a:lnTo>
                    <a:lnTo>
                      <a:pt x="271" y="313"/>
                    </a:lnTo>
                    <a:lnTo>
                      <a:pt x="270" y="316"/>
                    </a:lnTo>
                    <a:lnTo>
                      <a:pt x="270" y="572"/>
                    </a:lnTo>
                    <a:lnTo>
                      <a:pt x="210" y="572"/>
                    </a:lnTo>
                    <a:lnTo>
                      <a:pt x="210" y="467"/>
                    </a:lnTo>
                    <a:lnTo>
                      <a:pt x="210" y="464"/>
                    </a:lnTo>
                    <a:lnTo>
                      <a:pt x="209" y="461"/>
                    </a:lnTo>
                    <a:lnTo>
                      <a:pt x="208" y="459"/>
                    </a:lnTo>
                    <a:lnTo>
                      <a:pt x="206" y="457"/>
                    </a:lnTo>
                    <a:lnTo>
                      <a:pt x="204" y="454"/>
                    </a:lnTo>
                    <a:lnTo>
                      <a:pt x="201" y="453"/>
                    </a:lnTo>
                    <a:lnTo>
                      <a:pt x="198" y="452"/>
                    </a:lnTo>
                    <a:lnTo>
                      <a:pt x="195" y="452"/>
                    </a:lnTo>
                    <a:lnTo>
                      <a:pt x="75" y="452"/>
                    </a:lnTo>
                    <a:lnTo>
                      <a:pt x="72" y="452"/>
                    </a:lnTo>
                    <a:lnTo>
                      <a:pt x="69" y="453"/>
                    </a:lnTo>
                    <a:lnTo>
                      <a:pt x="66" y="454"/>
                    </a:lnTo>
                    <a:lnTo>
                      <a:pt x="64" y="457"/>
                    </a:lnTo>
                    <a:lnTo>
                      <a:pt x="62" y="459"/>
                    </a:lnTo>
                    <a:lnTo>
                      <a:pt x="61" y="461"/>
                    </a:lnTo>
                    <a:lnTo>
                      <a:pt x="60" y="464"/>
                    </a:lnTo>
                    <a:lnTo>
                      <a:pt x="60" y="467"/>
                    </a:lnTo>
                    <a:lnTo>
                      <a:pt x="60" y="572"/>
                    </a:lnTo>
                    <a:lnTo>
                      <a:pt x="15" y="572"/>
                    </a:lnTo>
                    <a:lnTo>
                      <a:pt x="12" y="572"/>
                    </a:lnTo>
                    <a:lnTo>
                      <a:pt x="8" y="573"/>
                    </a:lnTo>
                    <a:lnTo>
                      <a:pt x="6" y="575"/>
                    </a:lnTo>
                    <a:lnTo>
                      <a:pt x="4" y="577"/>
                    </a:lnTo>
                    <a:lnTo>
                      <a:pt x="2" y="579"/>
                    </a:lnTo>
                    <a:lnTo>
                      <a:pt x="1" y="581"/>
                    </a:lnTo>
                    <a:lnTo>
                      <a:pt x="0" y="584"/>
                    </a:lnTo>
                    <a:lnTo>
                      <a:pt x="0" y="587"/>
                    </a:lnTo>
                    <a:lnTo>
                      <a:pt x="0" y="591"/>
                    </a:lnTo>
                    <a:lnTo>
                      <a:pt x="1" y="593"/>
                    </a:lnTo>
                    <a:lnTo>
                      <a:pt x="2" y="596"/>
                    </a:lnTo>
                    <a:lnTo>
                      <a:pt x="4" y="598"/>
                    </a:lnTo>
                    <a:lnTo>
                      <a:pt x="6" y="600"/>
                    </a:lnTo>
                    <a:lnTo>
                      <a:pt x="8" y="601"/>
                    </a:lnTo>
                    <a:lnTo>
                      <a:pt x="12" y="602"/>
                    </a:lnTo>
                    <a:lnTo>
                      <a:pt x="15" y="602"/>
                    </a:lnTo>
                    <a:lnTo>
                      <a:pt x="75" y="602"/>
                    </a:lnTo>
                    <a:lnTo>
                      <a:pt x="195" y="602"/>
                    </a:lnTo>
                    <a:lnTo>
                      <a:pt x="285" y="602"/>
                    </a:lnTo>
                    <a:lnTo>
                      <a:pt x="406" y="602"/>
                    </a:lnTo>
                    <a:lnTo>
                      <a:pt x="496" y="602"/>
                    </a:lnTo>
                    <a:lnTo>
                      <a:pt x="617" y="602"/>
                    </a:lnTo>
                    <a:lnTo>
                      <a:pt x="707" y="602"/>
                    </a:lnTo>
                    <a:lnTo>
                      <a:pt x="828" y="602"/>
                    </a:lnTo>
                    <a:lnTo>
                      <a:pt x="888" y="602"/>
                    </a:lnTo>
                    <a:lnTo>
                      <a:pt x="891" y="602"/>
                    </a:lnTo>
                    <a:lnTo>
                      <a:pt x="893" y="601"/>
                    </a:lnTo>
                    <a:lnTo>
                      <a:pt x="896" y="600"/>
                    </a:lnTo>
                    <a:lnTo>
                      <a:pt x="899" y="598"/>
                    </a:lnTo>
                    <a:lnTo>
                      <a:pt x="900" y="596"/>
                    </a:lnTo>
                    <a:lnTo>
                      <a:pt x="902" y="593"/>
                    </a:lnTo>
                    <a:lnTo>
                      <a:pt x="902" y="591"/>
                    </a:lnTo>
                    <a:lnTo>
                      <a:pt x="903" y="587"/>
                    </a:lnTo>
                    <a:lnTo>
                      <a:pt x="902" y="584"/>
                    </a:lnTo>
                    <a:lnTo>
                      <a:pt x="902" y="581"/>
                    </a:lnTo>
                    <a:lnTo>
                      <a:pt x="900" y="579"/>
                    </a:lnTo>
                    <a:lnTo>
                      <a:pt x="899" y="577"/>
                    </a:lnTo>
                    <a:lnTo>
                      <a:pt x="896" y="575"/>
                    </a:lnTo>
                    <a:lnTo>
                      <a:pt x="893" y="573"/>
                    </a:lnTo>
                    <a:lnTo>
                      <a:pt x="891" y="572"/>
                    </a:lnTo>
                    <a:lnTo>
                      <a:pt x="888" y="5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字魂105号-简雅黑" panose="00000500000000000000" pitchFamily="2" charset="-122"/>
                </a:endParaRPr>
              </a:p>
            </p:txBody>
          </p:sp>
        </p:grpSp>
        <p:grpSp>
          <p:nvGrpSpPr>
            <p:cNvPr id="19" name="Group 54"/>
            <p:cNvGrpSpPr/>
            <p:nvPr/>
          </p:nvGrpSpPr>
          <p:grpSpPr>
            <a:xfrm>
              <a:off x="7611957" y="3333902"/>
              <a:ext cx="261105" cy="261105"/>
              <a:chOff x="2598738" y="4786313"/>
              <a:chExt cx="287338" cy="287338"/>
            </a:xfrm>
            <a:solidFill>
              <a:sysClr val="window" lastClr="FFFFFF"/>
            </a:solidFill>
          </p:grpSpPr>
          <p:sp>
            <p:nvSpPr>
              <p:cNvPr id="32" name="Freeform 313"/>
              <p:cNvSpPr/>
              <p:nvPr/>
            </p:nvSpPr>
            <p:spPr bwMode="auto">
              <a:xfrm>
                <a:off x="2598738" y="4786313"/>
                <a:ext cx="287338" cy="47625"/>
              </a:xfrm>
              <a:custGeom>
                <a:avLst/>
                <a:gdLst>
                  <a:gd name="T0" fmla="*/ 888 w 903"/>
                  <a:gd name="T1" fmla="*/ 0 h 150"/>
                  <a:gd name="T2" fmla="*/ 15 w 903"/>
                  <a:gd name="T3" fmla="*/ 0 h 150"/>
                  <a:gd name="T4" fmla="*/ 12 w 903"/>
                  <a:gd name="T5" fmla="*/ 0 h 150"/>
                  <a:gd name="T6" fmla="*/ 9 w 903"/>
                  <a:gd name="T7" fmla="*/ 1 h 150"/>
                  <a:gd name="T8" fmla="*/ 7 w 903"/>
                  <a:gd name="T9" fmla="*/ 2 h 150"/>
                  <a:gd name="T10" fmla="*/ 5 w 903"/>
                  <a:gd name="T11" fmla="*/ 4 h 150"/>
                  <a:gd name="T12" fmla="*/ 3 w 903"/>
                  <a:gd name="T13" fmla="*/ 6 h 150"/>
                  <a:gd name="T14" fmla="*/ 2 w 903"/>
                  <a:gd name="T15" fmla="*/ 8 h 150"/>
                  <a:gd name="T16" fmla="*/ 0 w 903"/>
                  <a:gd name="T17" fmla="*/ 12 h 150"/>
                  <a:gd name="T18" fmla="*/ 0 w 903"/>
                  <a:gd name="T19" fmla="*/ 15 h 150"/>
                  <a:gd name="T20" fmla="*/ 0 w 903"/>
                  <a:gd name="T21" fmla="*/ 150 h 150"/>
                  <a:gd name="T22" fmla="*/ 903 w 903"/>
                  <a:gd name="T23" fmla="*/ 150 h 150"/>
                  <a:gd name="T24" fmla="*/ 903 w 903"/>
                  <a:gd name="T25" fmla="*/ 15 h 150"/>
                  <a:gd name="T26" fmla="*/ 903 w 903"/>
                  <a:gd name="T27" fmla="*/ 12 h 150"/>
                  <a:gd name="T28" fmla="*/ 902 w 903"/>
                  <a:gd name="T29" fmla="*/ 8 h 150"/>
                  <a:gd name="T30" fmla="*/ 901 w 903"/>
                  <a:gd name="T31" fmla="*/ 6 h 150"/>
                  <a:gd name="T32" fmla="*/ 899 w 903"/>
                  <a:gd name="T33" fmla="*/ 4 h 150"/>
                  <a:gd name="T34" fmla="*/ 897 w 903"/>
                  <a:gd name="T35" fmla="*/ 2 h 150"/>
                  <a:gd name="T36" fmla="*/ 894 w 903"/>
                  <a:gd name="T37" fmla="*/ 1 h 150"/>
                  <a:gd name="T38" fmla="*/ 892 w 903"/>
                  <a:gd name="T39" fmla="*/ 0 h 150"/>
                  <a:gd name="T40" fmla="*/ 888 w 903"/>
                  <a:gd name="T41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03" h="150">
                    <a:moveTo>
                      <a:pt x="888" y="0"/>
                    </a:moveTo>
                    <a:lnTo>
                      <a:pt x="15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5" y="4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50"/>
                    </a:lnTo>
                    <a:lnTo>
                      <a:pt x="903" y="150"/>
                    </a:lnTo>
                    <a:lnTo>
                      <a:pt x="903" y="15"/>
                    </a:lnTo>
                    <a:lnTo>
                      <a:pt x="903" y="12"/>
                    </a:lnTo>
                    <a:lnTo>
                      <a:pt x="902" y="8"/>
                    </a:lnTo>
                    <a:lnTo>
                      <a:pt x="901" y="6"/>
                    </a:lnTo>
                    <a:lnTo>
                      <a:pt x="899" y="4"/>
                    </a:lnTo>
                    <a:lnTo>
                      <a:pt x="897" y="2"/>
                    </a:lnTo>
                    <a:lnTo>
                      <a:pt x="894" y="1"/>
                    </a:lnTo>
                    <a:lnTo>
                      <a:pt x="892" y="0"/>
                    </a:lnTo>
                    <a:lnTo>
                      <a:pt x="88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字魂105号-简雅黑" panose="00000500000000000000" pitchFamily="2" charset="-122"/>
                </a:endParaRPr>
              </a:p>
            </p:txBody>
          </p:sp>
          <p:sp>
            <p:nvSpPr>
              <p:cNvPr id="33" name="Freeform 314"/>
              <p:cNvSpPr/>
              <p:nvPr/>
            </p:nvSpPr>
            <p:spPr bwMode="auto">
              <a:xfrm>
                <a:off x="2598738" y="4843463"/>
                <a:ext cx="287338" cy="230188"/>
              </a:xfrm>
              <a:custGeom>
                <a:avLst/>
                <a:gdLst>
                  <a:gd name="T0" fmla="*/ 0 w 903"/>
                  <a:gd name="T1" fmla="*/ 470 h 723"/>
                  <a:gd name="T2" fmla="*/ 3 w 903"/>
                  <a:gd name="T3" fmla="*/ 475 h 723"/>
                  <a:gd name="T4" fmla="*/ 7 w 903"/>
                  <a:gd name="T5" fmla="*/ 480 h 723"/>
                  <a:gd name="T6" fmla="*/ 12 w 903"/>
                  <a:gd name="T7" fmla="*/ 482 h 723"/>
                  <a:gd name="T8" fmla="*/ 415 w 903"/>
                  <a:gd name="T9" fmla="*/ 482 h 723"/>
                  <a:gd name="T10" fmla="*/ 199 w 903"/>
                  <a:gd name="T11" fmla="*/ 699 h 723"/>
                  <a:gd name="T12" fmla="*/ 197 w 903"/>
                  <a:gd name="T13" fmla="*/ 705 h 723"/>
                  <a:gd name="T14" fmla="*/ 197 w 903"/>
                  <a:gd name="T15" fmla="*/ 711 h 723"/>
                  <a:gd name="T16" fmla="*/ 199 w 903"/>
                  <a:gd name="T17" fmla="*/ 717 h 723"/>
                  <a:gd name="T18" fmla="*/ 203 w 903"/>
                  <a:gd name="T19" fmla="*/ 721 h 723"/>
                  <a:gd name="T20" fmla="*/ 208 w 903"/>
                  <a:gd name="T21" fmla="*/ 723 h 723"/>
                  <a:gd name="T22" fmla="*/ 214 w 903"/>
                  <a:gd name="T23" fmla="*/ 723 h 723"/>
                  <a:gd name="T24" fmla="*/ 219 w 903"/>
                  <a:gd name="T25" fmla="*/ 721 h 723"/>
                  <a:gd name="T26" fmla="*/ 437 w 903"/>
                  <a:gd name="T27" fmla="*/ 503 h 723"/>
                  <a:gd name="T28" fmla="*/ 437 w 903"/>
                  <a:gd name="T29" fmla="*/ 711 h 723"/>
                  <a:gd name="T30" fmla="*/ 439 w 903"/>
                  <a:gd name="T31" fmla="*/ 717 h 723"/>
                  <a:gd name="T32" fmla="*/ 443 w 903"/>
                  <a:gd name="T33" fmla="*/ 721 h 723"/>
                  <a:gd name="T34" fmla="*/ 449 w 903"/>
                  <a:gd name="T35" fmla="*/ 723 h 723"/>
                  <a:gd name="T36" fmla="*/ 455 w 903"/>
                  <a:gd name="T37" fmla="*/ 723 h 723"/>
                  <a:gd name="T38" fmla="*/ 461 w 903"/>
                  <a:gd name="T39" fmla="*/ 721 h 723"/>
                  <a:gd name="T40" fmla="*/ 465 w 903"/>
                  <a:gd name="T41" fmla="*/ 717 h 723"/>
                  <a:gd name="T42" fmla="*/ 467 w 903"/>
                  <a:gd name="T43" fmla="*/ 711 h 723"/>
                  <a:gd name="T44" fmla="*/ 467 w 903"/>
                  <a:gd name="T45" fmla="*/ 503 h 723"/>
                  <a:gd name="T46" fmla="*/ 685 w 903"/>
                  <a:gd name="T47" fmla="*/ 721 h 723"/>
                  <a:gd name="T48" fmla="*/ 690 w 903"/>
                  <a:gd name="T49" fmla="*/ 723 h 723"/>
                  <a:gd name="T50" fmla="*/ 695 w 903"/>
                  <a:gd name="T51" fmla="*/ 723 h 723"/>
                  <a:gd name="T52" fmla="*/ 701 w 903"/>
                  <a:gd name="T53" fmla="*/ 721 h 723"/>
                  <a:gd name="T54" fmla="*/ 705 w 903"/>
                  <a:gd name="T55" fmla="*/ 717 h 723"/>
                  <a:gd name="T56" fmla="*/ 707 w 903"/>
                  <a:gd name="T57" fmla="*/ 711 h 723"/>
                  <a:gd name="T58" fmla="*/ 707 w 903"/>
                  <a:gd name="T59" fmla="*/ 705 h 723"/>
                  <a:gd name="T60" fmla="*/ 705 w 903"/>
                  <a:gd name="T61" fmla="*/ 699 h 723"/>
                  <a:gd name="T62" fmla="*/ 488 w 903"/>
                  <a:gd name="T63" fmla="*/ 482 h 723"/>
                  <a:gd name="T64" fmla="*/ 892 w 903"/>
                  <a:gd name="T65" fmla="*/ 482 h 723"/>
                  <a:gd name="T66" fmla="*/ 897 w 903"/>
                  <a:gd name="T67" fmla="*/ 480 h 723"/>
                  <a:gd name="T68" fmla="*/ 901 w 903"/>
                  <a:gd name="T69" fmla="*/ 475 h 723"/>
                  <a:gd name="T70" fmla="*/ 903 w 903"/>
                  <a:gd name="T71" fmla="*/ 470 h 723"/>
                  <a:gd name="T72" fmla="*/ 903 w 903"/>
                  <a:gd name="T73" fmla="*/ 0 h 723"/>
                  <a:gd name="T74" fmla="*/ 0 w 903"/>
                  <a:gd name="T75" fmla="*/ 467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03" h="723">
                    <a:moveTo>
                      <a:pt x="0" y="467"/>
                    </a:moveTo>
                    <a:lnTo>
                      <a:pt x="0" y="470"/>
                    </a:lnTo>
                    <a:lnTo>
                      <a:pt x="2" y="473"/>
                    </a:lnTo>
                    <a:lnTo>
                      <a:pt x="3" y="475"/>
                    </a:lnTo>
                    <a:lnTo>
                      <a:pt x="5" y="477"/>
                    </a:lnTo>
                    <a:lnTo>
                      <a:pt x="7" y="480"/>
                    </a:lnTo>
                    <a:lnTo>
                      <a:pt x="9" y="481"/>
                    </a:lnTo>
                    <a:lnTo>
                      <a:pt x="12" y="482"/>
                    </a:lnTo>
                    <a:lnTo>
                      <a:pt x="15" y="482"/>
                    </a:lnTo>
                    <a:lnTo>
                      <a:pt x="415" y="482"/>
                    </a:lnTo>
                    <a:lnTo>
                      <a:pt x="200" y="697"/>
                    </a:lnTo>
                    <a:lnTo>
                      <a:pt x="199" y="699"/>
                    </a:lnTo>
                    <a:lnTo>
                      <a:pt x="197" y="703"/>
                    </a:lnTo>
                    <a:lnTo>
                      <a:pt x="197" y="705"/>
                    </a:lnTo>
                    <a:lnTo>
                      <a:pt x="196" y="708"/>
                    </a:lnTo>
                    <a:lnTo>
                      <a:pt x="197" y="711"/>
                    </a:lnTo>
                    <a:lnTo>
                      <a:pt x="197" y="713"/>
                    </a:lnTo>
                    <a:lnTo>
                      <a:pt x="199" y="717"/>
                    </a:lnTo>
                    <a:lnTo>
                      <a:pt x="200" y="719"/>
                    </a:lnTo>
                    <a:lnTo>
                      <a:pt x="203" y="721"/>
                    </a:lnTo>
                    <a:lnTo>
                      <a:pt x="205" y="722"/>
                    </a:lnTo>
                    <a:lnTo>
                      <a:pt x="208" y="723"/>
                    </a:lnTo>
                    <a:lnTo>
                      <a:pt x="211" y="723"/>
                    </a:lnTo>
                    <a:lnTo>
                      <a:pt x="214" y="723"/>
                    </a:lnTo>
                    <a:lnTo>
                      <a:pt x="217" y="722"/>
                    </a:lnTo>
                    <a:lnTo>
                      <a:pt x="219" y="721"/>
                    </a:lnTo>
                    <a:lnTo>
                      <a:pt x="221" y="719"/>
                    </a:lnTo>
                    <a:lnTo>
                      <a:pt x="437" y="503"/>
                    </a:lnTo>
                    <a:lnTo>
                      <a:pt x="437" y="708"/>
                    </a:lnTo>
                    <a:lnTo>
                      <a:pt x="437" y="711"/>
                    </a:lnTo>
                    <a:lnTo>
                      <a:pt x="438" y="713"/>
                    </a:lnTo>
                    <a:lnTo>
                      <a:pt x="439" y="717"/>
                    </a:lnTo>
                    <a:lnTo>
                      <a:pt x="441" y="719"/>
                    </a:lnTo>
                    <a:lnTo>
                      <a:pt x="443" y="721"/>
                    </a:lnTo>
                    <a:lnTo>
                      <a:pt x="446" y="722"/>
                    </a:lnTo>
                    <a:lnTo>
                      <a:pt x="449" y="723"/>
                    </a:lnTo>
                    <a:lnTo>
                      <a:pt x="452" y="723"/>
                    </a:lnTo>
                    <a:lnTo>
                      <a:pt x="455" y="723"/>
                    </a:lnTo>
                    <a:lnTo>
                      <a:pt x="457" y="722"/>
                    </a:lnTo>
                    <a:lnTo>
                      <a:pt x="461" y="721"/>
                    </a:lnTo>
                    <a:lnTo>
                      <a:pt x="463" y="719"/>
                    </a:lnTo>
                    <a:lnTo>
                      <a:pt x="465" y="717"/>
                    </a:lnTo>
                    <a:lnTo>
                      <a:pt x="466" y="713"/>
                    </a:lnTo>
                    <a:lnTo>
                      <a:pt x="467" y="711"/>
                    </a:lnTo>
                    <a:lnTo>
                      <a:pt x="467" y="708"/>
                    </a:lnTo>
                    <a:lnTo>
                      <a:pt x="467" y="503"/>
                    </a:lnTo>
                    <a:lnTo>
                      <a:pt x="681" y="719"/>
                    </a:lnTo>
                    <a:lnTo>
                      <a:pt x="685" y="721"/>
                    </a:lnTo>
                    <a:lnTo>
                      <a:pt x="687" y="722"/>
                    </a:lnTo>
                    <a:lnTo>
                      <a:pt x="690" y="723"/>
                    </a:lnTo>
                    <a:lnTo>
                      <a:pt x="692" y="723"/>
                    </a:lnTo>
                    <a:lnTo>
                      <a:pt x="695" y="723"/>
                    </a:lnTo>
                    <a:lnTo>
                      <a:pt x="699" y="722"/>
                    </a:lnTo>
                    <a:lnTo>
                      <a:pt x="701" y="721"/>
                    </a:lnTo>
                    <a:lnTo>
                      <a:pt x="703" y="719"/>
                    </a:lnTo>
                    <a:lnTo>
                      <a:pt x="705" y="717"/>
                    </a:lnTo>
                    <a:lnTo>
                      <a:pt x="707" y="713"/>
                    </a:lnTo>
                    <a:lnTo>
                      <a:pt x="707" y="711"/>
                    </a:lnTo>
                    <a:lnTo>
                      <a:pt x="708" y="708"/>
                    </a:lnTo>
                    <a:lnTo>
                      <a:pt x="707" y="705"/>
                    </a:lnTo>
                    <a:lnTo>
                      <a:pt x="707" y="703"/>
                    </a:lnTo>
                    <a:lnTo>
                      <a:pt x="705" y="699"/>
                    </a:lnTo>
                    <a:lnTo>
                      <a:pt x="703" y="697"/>
                    </a:lnTo>
                    <a:lnTo>
                      <a:pt x="488" y="482"/>
                    </a:lnTo>
                    <a:lnTo>
                      <a:pt x="888" y="482"/>
                    </a:lnTo>
                    <a:lnTo>
                      <a:pt x="892" y="482"/>
                    </a:lnTo>
                    <a:lnTo>
                      <a:pt x="894" y="481"/>
                    </a:lnTo>
                    <a:lnTo>
                      <a:pt x="897" y="480"/>
                    </a:lnTo>
                    <a:lnTo>
                      <a:pt x="899" y="477"/>
                    </a:lnTo>
                    <a:lnTo>
                      <a:pt x="901" y="475"/>
                    </a:lnTo>
                    <a:lnTo>
                      <a:pt x="902" y="473"/>
                    </a:lnTo>
                    <a:lnTo>
                      <a:pt x="903" y="470"/>
                    </a:lnTo>
                    <a:lnTo>
                      <a:pt x="903" y="467"/>
                    </a:lnTo>
                    <a:lnTo>
                      <a:pt x="903" y="0"/>
                    </a:lnTo>
                    <a:lnTo>
                      <a:pt x="0" y="0"/>
                    </a:lnTo>
                    <a:lnTo>
                      <a:pt x="0" y="4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字魂105号-简雅黑" panose="00000500000000000000" pitchFamily="2" charset="-122"/>
                </a:endParaRPr>
              </a:p>
            </p:txBody>
          </p:sp>
        </p:grpSp>
        <p:sp>
          <p:nvSpPr>
            <p:cNvPr id="20" name="Freeform 4400"/>
            <p:cNvSpPr>
              <a:spLocks noEditPoints="1"/>
            </p:cNvSpPr>
            <p:nvPr/>
          </p:nvSpPr>
          <p:spPr bwMode="auto">
            <a:xfrm>
              <a:off x="6981051" y="5328069"/>
              <a:ext cx="330958" cy="329120"/>
            </a:xfrm>
            <a:custGeom>
              <a:avLst/>
              <a:gdLst>
                <a:gd name="T0" fmla="*/ 679 w 898"/>
                <a:gd name="T1" fmla="*/ 690 h 896"/>
                <a:gd name="T2" fmla="*/ 667 w 898"/>
                <a:gd name="T3" fmla="*/ 688 h 896"/>
                <a:gd name="T4" fmla="*/ 471 w 898"/>
                <a:gd name="T5" fmla="*/ 520 h 896"/>
                <a:gd name="T6" fmla="*/ 434 w 898"/>
                <a:gd name="T7" fmla="*/ 521 h 896"/>
                <a:gd name="T8" fmla="*/ 407 w 898"/>
                <a:gd name="T9" fmla="*/ 510 h 896"/>
                <a:gd name="T10" fmla="*/ 388 w 898"/>
                <a:gd name="T11" fmla="*/ 490 h 896"/>
                <a:gd name="T12" fmla="*/ 376 w 898"/>
                <a:gd name="T13" fmla="*/ 463 h 896"/>
                <a:gd name="T14" fmla="*/ 378 w 898"/>
                <a:gd name="T15" fmla="*/ 427 h 896"/>
                <a:gd name="T16" fmla="*/ 402 w 898"/>
                <a:gd name="T17" fmla="*/ 391 h 896"/>
                <a:gd name="T18" fmla="*/ 420 w 898"/>
                <a:gd name="T19" fmla="*/ 238 h 896"/>
                <a:gd name="T20" fmla="*/ 426 w 898"/>
                <a:gd name="T21" fmla="*/ 229 h 896"/>
                <a:gd name="T22" fmla="*/ 437 w 898"/>
                <a:gd name="T23" fmla="*/ 227 h 896"/>
                <a:gd name="T24" fmla="*/ 447 w 898"/>
                <a:gd name="T25" fmla="*/ 233 h 896"/>
                <a:gd name="T26" fmla="*/ 450 w 898"/>
                <a:gd name="T27" fmla="*/ 373 h 896"/>
                <a:gd name="T28" fmla="*/ 479 w 898"/>
                <a:gd name="T29" fmla="*/ 380 h 896"/>
                <a:gd name="T30" fmla="*/ 502 w 898"/>
                <a:gd name="T31" fmla="*/ 396 h 896"/>
                <a:gd name="T32" fmla="*/ 518 w 898"/>
                <a:gd name="T33" fmla="*/ 419 h 896"/>
                <a:gd name="T34" fmla="*/ 524 w 898"/>
                <a:gd name="T35" fmla="*/ 448 h 896"/>
                <a:gd name="T36" fmla="*/ 512 w 898"/>
                <a:gd name="T37" fmla="*/ 490 h 896"/>
                <a:gd name="T38" fmla="*/ 691 w 898"/>
                <a:gd name="T39" fmla="*/ 673 h 896"/>
                <a:gd name="T40" fmla="*/ 688 w 898"/>
                <a:gd name="T41" fmla="*/ 683 h 896"/>
                <a:gd name="T42" fmla="*/ 404 w 898"/>
                <a:gd name="T43" fmla="*/ 2 h 896"/>
                <a:gd name="T44" fmla="*/ 316 w 898"/>
                <a:gd name="T45" fmla="*/ 19 h 896"/>
                <a:gd name="T46" fmla="*/ 236 w 898"/>
                <a:gd name="T47" fmla="*/ 53 h 896"/>
                <a:gd name="T48" fmla="*/ 164 w 898"/>
                <a:gd name="T49" fmla="*/ 103 h 896"/>
                <a:gd name="T50" fmla="*/ 103 w 898"/>
                <a:gd name="T51" fmla="*/ 162 h 896"/>
                <a:gd name="T52" fmla="*/ 55 w 898"/>
                <a:gd name="T53" fmla="*/ 234 h 896"/>
                <a:gd name="T54" fmla="*/ 21 w 898"/>
                <a:gd name="T55" fmla="*/ 314 h 896"/>
                <a:gd name="T56" fmla="*/ 3 w 898"/>
                <a:gd name="T57" fmla="*/ 402 h 896"/>
                <a:gd name="T58" fmla="*/ 3 w 898"/>
                <a:gd name="T59" fmla="*/ 494 h 896"/>
                <a:gd name="T60" fmla="*/ 21 w 898"/>
                <a:gd name="T61" fmla="*/ 582 h 896"/>
                <a:gd name="T62" fmla="*/ 55 w 898"/>
                <a:gd name="T63" fmla="*/ 662 h 896"/>
                <a:gd name="T64" fmla="*/ 103 w 898"/>
                <a:gd name="T65" fmla="*/ 734 h 896"/>
                <a:gd name="T66" fmla="*/ 164 w 898"/>
                <a:gd name="T67" fmla="*/ 795 h 896"/>
                <a:gd name="T68" fmla="*/ 236 w 898"/>
                <a:gd name="T69" fmla="*/ 843 h 896"/>
                <a:gd name="T70" fmla="*/ 316 w 898"/>
                <a:gd name="T71" fmla="*/ 876 h 896"/>
                <a:gd name="T72" fmla="*/ 404 w 898"/>
                <a:gd name="T73" fmla="*/ 894 h 896"/>
                <a:gd name="T74" fmla="*/ 495 w 898"/>
                <a:gd name="T75" fmla="*/ 894 h 896"/>
                <a:gd name="T76" fmla="*/ 583 w 898"/>
                <a:gd name="T77" fmla="*/ 876 h 896"/>
                <a:gd name="T78" fmla="*/ 663 w 898"/>
                <a:gd name="T79" fmla="*/ 843 h 896"/>
                <a:gd name="T80" fmla="*/ 734 w 898"/>
                <a:gd name="T81" fmla="*/ 795 h 896"/>
                <a:gd name="T82" fmla="*/ 795 w 898"/>
                <a:gd name="T83" fmla="*/ 734 h 896"/>
                <a:gd name="T84" fmla="*/ 844 w 898"/>
                <a:gd name="T85" fmla="*/ 662 h 896"/>
                <a:gd name="T86" fmla="*/ 878 w 898"/>
                <a:gd name="T87" fmla="*/ 582 h 896"/>
                <a:gd name="T88" fmla="*/ 896 w 898"/>
                <a:gd name="T89" fmla="*/ 494 h 896"/>
                <a:gd name="T90" fmla="*/ 896 w 898"/>
                <a:gd name="T91" fmla="*/ 402 h 896"/>
                <a:gd name="T92" fmla="*/ 878 w 898"/>
                <a:gd name="T93" fmla="*/ 314 h 896"/>
                <a:gd name="T94" fmla="*/ 844 w 898"/>
                <a:gd name="T95" fmla="*/ 234 h 896"/>
                <a:gd name="T96" fmla="*/ 795 w 898"/>
                <a:gd name="T97" fmla="*/ 162 h 896"/>
                <a:gd name="T98" fmla="*/ 734 w 898"/>
                <a:gd name="T99" fmla="*/ 103 h 896"/>
                <a:gd name="T100" fmla="*/ 663 w 898"/>
                <a:gd name="T101" fmla="*/ 53 h 896"/>
                <a:gd name="T102" fmla="*/ 583 w 898"/>
                <a:gd name="T103" fmla="*/ 19 h 896"/>
                <a:gd name="T104" fmla="*/ 495 w 898"/>
                <a:gd name="T105" fmla="*/ 2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98" h="896">
                  <a:moveTo>
                    <a:pt x="686" y="686"/>
                  </a:moveTo>
                  <a:lnTo>
                    <a:pt x="684" y="688"/>
                  </a:lnTo>
                  <a:lnTo>
                    <a:pt x="681" y="689"/>
                  </a:lnTo>
                  <a:lnTo>
                    <a:pt x="679" y="690"/>
                  </a:lnTo>
                  <a:lnTo>
                    <a:pt x="676" y="690"/>
                  </a:lnTo>
                  <a:lnTo>
                    <a:pt x="672" y="690"/>
                  </a:lnTo>
                  <a:lnTo>
                    <a:pt x="670" y="689"/>
                  </a:lnTo>
                  <a:lnTo>
                    <a:pt x="667" y="688"/>
                  </a:lnTo>
                  <a:lnTo>
                    <a:pt x="665" y="686"/>
                  </a:lnTo>
                  <a:lnTo>
                    <a:pt x="491" y="511"/>
                  </a:lnTo>
                  <a:lnTo>
                    <a:pt x="481" y="516"/>
                  </a:lnTo>
                  <a:lnTo>
                    <a:pt x="471" y="520"/>
                  </a:lnTo>
                  <a:lnTo>
                    <a:pt x="461" y="522"/>
                  </a:lnTo>
                  <a:lnTo>
                    <a:pt x="450" y="523"/>
                  </a:lnTo>
                  <a:lnTo>
                    <a:pt x="441" y="522"/>
                  </a:lnTo>
                  <a:lnTo>
                    <a:pt x="434" y="521"/>
                  </a:lnTo>
                  <a:lnTo>
                    <a:pt x="427" y="520"/>
                  </a:lnTo>
                  <a:lnTo>
                    <a:pt x="420" y="517"/>
                  </a:lnTo>
                  <a:lnTo>
                    <a:pt x="413" y="513"/>
                  </a:lnTo>
                  <a:lnTo>
                    <a:pt x="407" y="510"/>
                  </a:lnTo>
                  <a:lnTo>
                    <a:pt x="402" y="506"/>
                  </a:lnTo>
                  <a:lnTo>
                    <a:pt x="396" y="501"/>
                  </a:lnTo>
                  <a:lnTo>
                    <a:pt x="392" y="495"/>
                  </a:lnTo>
                  <a:lnTo>
                    <a:pt x="388" y="490"/>
                  </a:lnTo>
                  <a:lnTo>
                    <a:pt x="384" y="483"/>
                  </a:lnTo>
                  <a:lnTo>
                    <a:pt x="380" y="477"/>
                  </a:lnTo>
                  <a:lnTo>
                    <a:pt x="378" y="471"/>
                  </a:lnTo>
                  <a:lnTo>
                    <a:pt x="376" y="463"/>
                  </a:lnTo>
                  <a:lnTo>
                    <a:pt x="375" y="456"/>
                  </a:lnTo>
                  <a:lnTo>
                    <a:pt x="375" y="448"/>
                  </a:lnTo>
                  <a:lnTo>
                    <a:pt x="375" y="436"/>
                  </a:lnTo>
                  <a:lnTo>
                    <a:pt x="378" y="427"/>
                  </a:lnTo>
                  <a:lnTo>
                    <a:pt x="381" y="416"/>
                  </a:lnTo>
                  <a:lnTo>
                    <a:pt x="387" y="407"/>
                  </a:lnTo>
                  <a:lnTo>
                    <a:pt x="393" y="399"/>
                  </a:lnTo>
                  <a:lnTo>
                    <a:pt x="402" y="391"/>
                  </a:lnTo>
                  <a:lnTo>
                    <a:pt x="410" y="385"/>
                  </a:lnTo>
                  <a:lnTo>
                    <a:pt x="420" y="381"/>
                  </a:lnTo>
                  <a:lnTo>
                    <a:pt x="420" y="242"/>
                  </a:lnTo>
                  <a:lnTo>
                    <a:pt x="420" y="238"/>
                  </a:lnTo>
                  <a:lnTo>
                    <a:pt x="421" y="235"/>
                  </a:lnTo>
                  <a:lnTo>
                    <a:pt x="422" y="233"/>
                  </a:lnTo>
                  <a:lnTo>
                    <a:pt x="424" y="231"/>
                  </a:lnTo>
                  <a:lnTo>
                    <a:pt x="426" y="229"/>
                  </a:lnTo>
                  <a:lnTo>
                    <a:pt x="428" y="228"/>
                  </a:lnTo>
                  <a:lnTo>
                    <a:pt x="432" y="227"/>
                  </a:lnTo>
                  <a:lnTo>
                    <a:pt x="435" y="227"/>
                  </a:lnTo>
                  <a:lnTo>
                    <a:pt x="437" y="227"/>
                  </a:lnTo>
                  <a:lnTo>
                    <a:pt x="440" y="228"/>
                  </a:lnTo>
                  <a:lnTo>
                    <a:pt x="442" y="229"/>
                  </a:lnTo>
                  <a:lnTo>
                    <a:pt x="445" y="231"/>
                  </a:lnTo>
                  <a:lnTo>
                    <a:pt x="447" y="233"/>
                  </a:lnTo>
                  <a:lnTo>
                    <a:pt x="448" y="235"/>
                  </a:lnTo>
                  <a:lnTo>
                    <a:pt x="449" y="238"/>
                  </a:lnTo>
                  <a:lnTo>
                    <a:pt x="450" y="242"/>
                  </a:lnTo>
                  <a:lnTo>
                    <a:pt x="450" y="373"/>
                  </a:lnTo>
                  <a:lnTo>
                    <a:pt x="457" y="373"/>
                  </a:lnTo>
                  <a:lnTo>
                    <a:pt x="465" y="374"/>
                  </a:lnTo>
                  <a:lnTo>
                    <a:pt x="471" y="376"/>
                  </a:lnTo>
                  <a:lnTo>
                    <a:pt x="479" y="380"/>
                  </a:lnTo>
                  <a:lnTo>
                    <a:pt x="485" y="383"/>
                  </a:lnTo>
                  <a:lnTo>
                    <a:pt x="492" y="386"/>
                  </a:lnTo>
                  <a:lnTo>
                    <a:pt x="497" y="390"/>
                  </a:lnTo>
                  <a:lnTo>
                    <a:pt x="502" y="396"/>
                  </a:lnTo>
                  <a:lnTo>
                    <a:pt x="507" y="401"/>
                  </a:lnTo>
                  <a:lnTo>
                    <a:pt x="511" y="406"/>
                  </a:lnTo>
                  <a:lnTo>
                    <a:pt x="515" y="413"/>
                  </a:lnTo>
                  <a:lnTo>
                    <a:pt x="518" y="419"/>
                  </a:lnTo>
                  <a:lnTo>
                    <a:pt x="520" y="426"/>
                  </a:lnTo>
                  <a:lnTo>
                    <a:pt x="523" y="433"/>
                  </a:lnTo>
                  <a:lnTo>
                    <a:pt x="524" y="441"/>
                  </a:lnTo>
                  <a:lnTo>
                    <a:pt x="524" y="448"/>
                  </a:lnTo>
                  <a:lnTo>
                    <a:pt x="524" y="460"/>
                  </a:lnTo>
                  <a:lnTo>
                    <a:pt x="520" y="471"/>
                  </a:lnTo>
                  <a:lnTo>
                    <a:pt x="517" y="480"/>
                  </a:lnTo>
                  <a:lnTo>
                    <a:pt x="512" y="490"/>
                  </a:lnTo>
                  <a:lnTo>
                    <a:pt x="686" y="664"/>
                  </a:lnTo>
                  <a:lnTo>
                    <a:pt x="688" y="667"/>
                  </a:lnTo>
                  <a:lnTo>
                    <a:pt x="690" y="670"/>
                  </a:lnTo>
                  <a:lnTo>
                    <a:pt x="691" y="673"/>
                  </a:lnTo>
                  <a:lnTo>
                    <a:pt x="691" y="675"/>
                  </a:lnTo>
                  <a:lnTo>
                    <a:pt x="691" y="678"/>
                  </a:lnTo>
                  <a:lnTo>
                    <a:pt x="690" y="680"/>
                  </a:lnTo>
                  <a:lnTo>
                    <a:pt x="688" y="683"/>
                  </a:lnTo>
                  <a:lnTo>
                    <a:pt x="686" y="686"/>
                  </a:lnTo>
                  <a:close/>
                  <a:moveTo>
                    <a:pt x="450" y="0"/>
                  </a:moveTo>
                  <a:lnTo>
                    <a:pt x="426" y="0"/>
                  </a:lnTo>
                  <a:lnTo>
                    <a:pt x="404" y="2"/>
                  </a:lnTo>
                  <a:lnTo>
                    <a:pt x="381" y="4"/>
                  </a:lnTo>
                  <a:lnTo>
                    <a:pt x="359" y="8"/>
                  </a:lnTo>
                  <a:lnTo>
                    <a:pt x="338" y="14"/>
                  </a:lnTo>
                  <a:lnTo>
                    <a:pt x="316" y="19"/>
                  </a:lnTo>
                  <a:lnTo>
                    <a:pt x="295" y="27"/>
                  </a:lnTo>
                  <a:lnTo>
                    <a:pt x="274" y="35"/>
                  </a:lnTo>
                  <a:lnTo>
                    <a:pt x="255" y="44"/>
                  </a:lnTo>
                  <a:lnTo>
                    <a:pt x="236" y="53"/>
                  </a:lnTo>
                  <a:lnTo>
                    <a:pt x="217" y="64"/>
                  </a:lnTo>
                  <a:lnTo>
                    <a:pt x="198" y="76"/>
                  </a:lnTo>
                  <a:lnTo>
                    <a:pt x="181" y="89"/>
                  </a:lnTo>
                  <a:lnTo>
                    <a:pt x="164" y="103"/>
                  </a:lnTo>
                  <a:lnTo>
                    <a:pt x="148" y="116"/>
                  </a:lnTo>
                  <a:lnTo>
                    <a:pt x="132" y="131"/>
                  </a:lnTo>
                  <a:lnTo>
                    <a:pt x="117" y="146"/>
                  </a:lnTo>
                  <a:lnTo>
                    <a:pt x="103" y="162"/>
                  </a:lnTo>
                  <a:lnTo>
                    <a:pt x="90" y="180"/>
                  </a:lnTo>
                  <a:lnTo>
                    <a:pt x="78" y="198"/>
                  </a:lnTo>
                  <a:lnTo>
                    <a:pt x="66" y="216"/>
                  </a:lnTo>
                  <a:lnTo>
                    <a:pt x="55" y="234"/>
                  </a:lnTo>
                  <a:lnTo>
                    <a:pt x="45" y="253"/>
                  </a:lnTo>
                  <a:lnTo>
                    <a:pt x="36" y="274"/>
                  </a:lnTo>
                  <a:lnTo>
                    <a:pt x="28" y="294"/>
                  </a:lnTo>
                  <a:lnTo>
                    <a:pt x="21" y="314"/>
                  </a:lnTo>
                  <a:lnTo>
                    <a:pt x="14" y="336"/>
                  </a:lnTo>
                  <a:lnTo>
                    <a:pt x="10" y="358"/>
                  </a:lnTo>
                  <a:lnTo>
                    <a:pt x="6" y="380"/>
                  </a:lnTo>
                  <a:lnTo>
                    <a:pt x="3" y="402"/>
                  </a:lnTo>
                  <a:lnTo>
                    <a:pt x="2" y="425"/>
                  </a:lnTo>
                  <a:lnTo>
                    <a:pt x="0" y="448"/>
                  </a:lnTo>
                  <a:lnTo>
                    <a:pt x="2" y="471"/>
                  </a:lnTo>
                  <a:lnTo>
                    <a:pt x="3" y="494"/>
                  </a:lnTo>
                  <a:lnTo>
                    <a:pt x="6" y="517"/>
                  </a:lnTo>
                  <a:lnTo>
                    <a:pt x="10" y="538"/>
                  </a:lnTo>
                  <a:lnTo>
                    <a:pt x="14" y="560"/>
                  </a:lnTo>
                  <a:lnTo>
                    <a:pt x="21" y="582"/>
                  </a:lnTo>
                  <a:lnTo>
                    <a:pt x="28" y="602"/>
                  </a:lnTo>
                  <a:lnTo>
                    <a:pt x="36" y="623"/>
                  </a:lnTo>
                  <a:lnTo>
                    <a:pt x="45" y="643"/>
                  </a:lnTo>
                  <a:lnTo>
                    <a:pt x="55" y="662"/>
                  </a:lnTo>
                  <a:lnTo>
                    <a:pt x="66" y="680"/>
                  </a:lnTo>
                  <a:lnTo>
                    <a:pt x="78" y="698"/>
                  </a:lnTo>
                  <a:lnTo>
                    <a:pt x="90" y="717"/>
                  </a:lnTo>
                  <a:lnTo>
                    <a:pt x="103" y="734"/>
                  </a:lnTo>
                  <a:lnTo>
                    <a:pt x="117" y="750"/>
                  </a:lnTo>
                  <a:lnTo>
                    <a:pt x="132" y="765"/>
                  </a:lnTo>
                  <a:lnTo>
                    <a:pt x="148" y="780"/>
                  </a:lnTo>
                  <a:lnTo>
                    <a:pt x="164" y="795"/>
                  </a:lnTo>
                  <a:lnTo>
                    <a:pt x="181" y="808"/>
                  </a:lnTo>
                  <a:lnTo>
                    <a:pt x="198" y="820"/>
                  </a:lnTo>
                  <a:lnTo>
                    <a:pt x="217" y="832"/>
                  </a:lnTo>
                  <a:lnTo>
                    <a:pt x="236" y="843"/>
                  </a:lnTo>
                  <a:lnTo>
                    <a:pt x="255" y="853"/>
                  </a:lnTo>
                  <a:lnTo>
                    <a:pt x="274" y="861"/>
                  </a:lnTo>
                  <a:lnTo>
                    <a:pt x="295" y="870"/>
                  </a:lnTo>
                  <a:lnTo>
                    <a:pt x="316" y="876"/>
                  </a:lnTo>
                  <a:lnTo>
                    <a:pt x="338" y="882"/>
                  </a:lnTo>
                  <a:lnTo>
                    <a:pt x="359" y="888"/>
                  </a:lnTo>
                  <a:lnTo>
                    <a:pt x="381" y="891"/>
                  </a:lnTo>
                  <a:lnTo>
                    <a:pt x="404" y="894"/>
                  </a:lnTo>
                  <a:lnTo>
                    <a:pt x="426" y="896"/>
                  </a:lnTo>
                  <a:lnTo>
                    <a:pt x="450" y="896"/>
                  </a:lnTo>
                  <a:lnTo>
                    <a:pt x="472" y="896"/>
                  </a:lnTo>
                  <a:lnTo>
                    <a:pt x="495" y="894"/>
                  </a:lnTo>
                  <a:lnTo>
                    <a:pt x="517" y="891"/>
                  </a:lnTo>
                  <a:lnTo>
                    <a:pt x="540" y="888"/>
                  </a:lnTo>
                  <a:lnTo>
                    <a:pt x="561" y="882"/>
                  </a:lnTo>
                  <a:lnTo>
                    <a:pt x="583" y="876"/>
                  </a:lnTo>
                  <a:lnTo>
                    <a:pt x="604" y="870"/>
                  </a:lnTo>
                  <a:lnTo>
                    <a:pt x="624" y="861"/>
                  </a:lnTo>
                  <a:lnTo>
                    <a:pt x="644" y="853"/>
                  </a:lnTo>
                  <a:lnTo>
                    <a:pt x="663" y="843"/>
                  </a:lnTo>
                  <a:lnTo>
                    <a:pt x="682" y="832"/>
                  </a:lnTo>
                  <a:lnTo>
                    <a:pt x="700" y="820"/>
                  </a:lnTo>
                  <a:lnTo>
                    <a:pt x="717" y="808"/>
                  </a:lnTo>
                  <a:lnTo>
                    <a:pt x="734" y="795"/>
                  </a:lnTo>
                  <a:lnTo>
                    <a:pt x="751" y="780"/>
                  </a:lnTo>
                  <a:lnTo>
                    <a:pt x="767" y="765"/>
                  </a:lnTo>
                  <a:lnTo>
                    <a:pt x="782" y="750"/>
                  </a:lnTo>
                  <a:lnTo>
                    <a:pt x="795" y="734"/>
                  </a:lnTo>
                  <a:lnTo>
                    <a:pt x="808" y="717"/>
                  </a:lnTo>
                  <a:lnTo>
                    <a:pt x="821" y="698"/>
                  </a:lnTo>
                  <a:lnTo>
                    <a:pt x="833" y="680"/>
                  </a:lnTo>
                  <a:lnTo>
                    <a:pt x="844" y="662"/>
                  </a:lnTo>
                  <a:lnTo>
                    <a:pt x="853" y="643"/>
                  </a:lnTo>
                  <a:lnTo>
                    <a:pt x="863" y="623"/>
                  </a:lnTo>
                  <a:lnTo>
                    <a:pt x="870" y="602"/>
                  </a:lnTo>
                  <a:lnTo>
                    <a:pt x="878" y="582"/>
                  </a:lnTo>
                  <a:lnTo>
                    <a:pt x="884" y="560"/>
                  </a:lnTo>
                  <a:lnTo>
                    <a:pt x="889" y="538"/>
                  </a:lnTo>
                  <a:lnTo>
                    <a:pt x="893" y="517"/>
                  </a:lnTo>
                  <a:lnTo>
                    <a:pt x="896" y="494"/>
                  </a:lnTo>
                  <a:lnTo>
                    <a:pt x="897" y="471"/>
                  </a:lnTo>
                  <a:lnTo>
                    <a:pt x="898" y="448"/>
                  </a:lnTo>
                  <a:lnTo>
                    <a:pt x="897" y="425"/>
                  </a:lnTo>
                  <a:lnTo>
                    <a:pt x="896" y="402"/>
                  </a:lnTo>
                  <a:lnTo>
                    <a:pt x="893" y="380"/>
                  </a:lnTo>
                  <a:lnTo>
                    <a:pt x="889" y="358"/>
                  </a:lnTo>
                  <a:lnTo>
                    <a:pt x="884" y="336"/>
                  </a:lnTo>
                  <a:lnTo>
                    <a:pt x="878" y="314"/>
                  </a:lnTo>
                  <a:lnTo>
                    <a:pt x="870" y="294"/>
                  </a:lnTo>
                  <a:lnTo>
                    <a:pt x="863" y="274"/>
                  </a:lnTo>
                  <a:lnTo>
                    <a:pt x="853" y="253"/>
                  </a:lnTo>
                  <a:lnTo>
                    <a:pt x="844" y="234"/>
                  </a:lnTo>
                  <a:lnTo>
                    <a:pt x="833" y="216"/>
                  </a:lnTo>
                  <a:lnTo>
                    <a:pt x="821" y="198"/>
                  </a:lnTo>
                  <a:lnTo>
                    <a:pt x="808" y="180"/>
                  </a:lnTo>
                  <a:lnTo>
                    <a:pt x="795" y="162"/>
                  </a:lnTo>
                  <a:lnTo>
                    <a:pt x="782" y="146"/>
                  </a:lnTo>
                  <a:lnTo>
                    <a:pt x="767" y="131"/>
                  </a:lnTo>
                  <a:lnTo>
                    <a:pt x="751" y="116"/>
                  </a:lnTo>
                  <a:lnTo>
                    <a:pt x="734" y="103"/>
                  </a:lnTo>
                  <a:lnTo>
                    <a:pt x="717" y="89"/>
                  </a:lnTo>
                  <a:lnTo>
                    <a:pt x="700" y="76"/>
                  </a:lnTo>
                  <a:lnTo>
                    <a:pt x="682" y="64"/>
                  </a:lnTo>
                  <a:lnTo>
                    <a:pt x="663" y="53"/>
                  </a:lnTo>
                  <a:lnTo>
                    <a:pt x="644" y="44"/>
                  </a:lnTo>
                  <a:lnTo>
                    <a:pt x="624" y="35"/>
                  </a:lnTo>
                  <a:lnTo>
                    <a:pt x="604" y="27"/>
                  </a:lnTo>
                  <a:lnTo>
                    <a:pt x="583" y="19"/>
                  </a:lnTo>
                  <a:lnTo>
                    <a:pt x="561" y="14"/>
                  </a:lnTo>
                  <a:lnTo>
                    <a:pt x="540" y="8"/>
                  </a:lnTo>
                  <a:lnTo>
                    <a:pt x="517" y="4"/>
                  </a:lnTo>
                  <a:lnTo>
                    <a:pt x="495" y="2"/>
                  </a:lnTo>
                  <a:lnTo>
                    <a:pt x="472" y="0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105号-简雅黑" panose="00000500000000000000" pitchFamily="2" charset="-122"/>
              </a:endParaRPr>
            </a:p>
          </p:txBody>
        </p:sp>
        <p:grpSp>
          <p:nvGrpSpPr>
            <p:cNvPr id="21" name="Group 57"/>
            <p:cNvGrpSpPr/>
            <p:nvPr/>
          </p:nvGrpSpPr>
          <p:grpSpPr>
            <a:xfrm>
              <a:off x="4189835" y="3260677"/>
              <a:ext cx="340404" cy="336644"/>
              <a:chOff x="2598738" y="1919288"/>
              <a:chExt cx="287338" cy="284163"/>
            </a:xfrm>
            <a:solidFill>
              <a:sysClr val="window" lastClr="FFFFFF"/>
            </a:solidFill>
          </p:grpSpPr>
          <p:sp>
            <p:nvSpPr>
              <p:cNvPr id="28" name="Freeform 505"/>
              <p:cNvSpPr>
                <a:spLocks noEditPoints="1"/>
              </p:cNvSpPr>
              <p:nvPr/>
            </p:nvSpPr>
            <p:spPr bwMode="auto">
              <a:xfrm>
                <a:off x="2598738" y="1982788"/>
                <a:ext cx="142875" cy="220663"/>
              </a:xfrm>
              <a:custGeom>
                <a:avLst/>
                <a:gdLst>
                  <a:gd name="T0" fmla="*/ 121 w 452"/>
                  <a:gd name="T1" fmla="*/ 172 h 695"/>
                  <a:gd name="T2" fmla="*/ 122 w 452"/>
                  <a:gd name="T3" fmla="*/ 169 h 695"/>
                  <a:gd name="T4" fmla="*/ 123 w 452"/>
                  <a:gd name="T5" fmla="*/ 166 h 695"/>
                  <a:gd name="T6" fmla="*/ 125 w 452"/>
                  <a:gd name="T7" fmla="*/ 163 h 695"/>
                  <a:gd name="T8" fmla="*/ 127 w 452"/>
                  <a:gd name="T9" fmla="*/ 160 h 695"/>
                  <a:gd name="T10" fmla="*/ 131 w 452"/>
                  <a:gd name="T11" fmla="*/ 158 h 695"/>
                  <a:gd name="T12" fmla="*/ 134 w 452"/>
                  <a:gd name="T13" fmla="*/ 157 h 695"/>
                  <a:gd name="T14" fmla="*/ 138 w 452"/>
                  <a:gd name="T15" fmla="*/ 158 h 695"/>
                  <a:gd name="T16" fmla="*/ 142 w 452"/>
                  <a:gd name="T17" fmla="*/ 159 h 695"/>
                  <a:gd name="T18" fmla="*/ 352 w 452"/>
                  <a:gd name="T19" fmla="*/ 250 h 695"/>
                  <a:gd name="T20" fmla="*/ 357 w 452"/>
                  <a:gd name="T21" fmla="*/ 252 h 695"/>
                  <a:gd name="T22" fmla="*/ 359 w 452"/>
                  <a:gd name="T23" fmla="*/ 255 h 695"/>
                  <a:gd name="T24" fmla="*/ 361 w 452"/>
                  <a:gd name="T25" fmla="*/ 259 h 695"/>
                  <a:gd name="T26" fmla="*/ 362 w 452"/>
                  <a:gd name="T27" fmla="*/ 263 h 695"/>
                  <a:gd name="T28" fmla="*/ 362 w 452"/>
                  <a:gd name="T29" fmla="*/ 459 h 695"/>
                  <a:gd name="T30" fmla="*/ 361 w 452"/>
                  <a:gd name="T31" fmla="*/ 463 h 695"/>
                  <a:gd name="T32" fmla="*/ 360 w 452"/>
                  <a:gd name="T33" fmla="*/ 466 h 695"/>
                  <a:gd name="T34" fmla="*/ 358 w 452"/>
                  <a:gd name="T35" fmla="*/ 469 h 695"/>
                  <a:gd name="T36" fmla="*/ 354 w 452"/>
                  <a:gd name="T37" fmla="*/ 472 h 695"/>
                  <a:gd name="T38" fmla="*/ 351 w 452"/>
                  <a:gd name="T39" fmla="*/ 474 h 695"/>
                  <a:gd name="T40" fmla="*/ 347 w 452"/>
                  <a:gd name="T41" fmla="*/ 474 h 695"/>
                  <a:gd name="T42" fmla="*/ 344 w 452"/>
                  <a:gd name="T43" fmla="*/ 474 h 695"/>
                  <a:gd name="T44" fmla="*/ 340 w 452"/>
                  <a:gd name="T45" fmla="*/ 473 h 695"/>
                  <a:gd name="T46" fmla="*/ 130 w 452"/>
                  <a:gd name="T47" fmla="*/ 383 h 695"/>
                  <a:gd name="T48" fmla="*/ 126 w 452"/>
                  <a:gd name="T49" fmla="*/ 380 h 695"/>
                  <a:gd name="T50" fmla="*/ 123 w 452"/>
                  <a:gd name="T51" fmla="*/ 377 h 695"/>
                  <a:gd name="T52" fmla="*/ 122 w 452"/>
                  <a:gd name="T53" fmla="*/ 373 h 695"/>
                  <a:gd name="T54" fmla="*/ 121 w 452"/>
                  <a:gd name="T55" fmla="*/ 369 h 695"/>
                  <a:gd name="T56" fmla="*/ 121 w 452"/>
                  <a:gd name="T57" fmla="*/ 172 h 695"/>
                  <a:gd name="T58" fmla="*/ 0 w 452"/>
                  <a:gd name="T59" fmla="*/ 474 h 695"/>
                  <a:gd name="T60" fmla="*/ 0 w 452"/>
                  <a:gd name="T61" fmla="*/ 478 h 695"/>
                  <a:gd name="T62" fmla="*/ 3 w 452"/>
                  <a:gd name="T63" fmla="*/ 482 h 695"/>
                  <a:gd name="T64" fmla="*/ 6 w 452"/>
                  <a:gd name="T65" fmla="*/ 485 h 695"/>
                  <a:gd name="T66" fmla="*/ 9 w 452"/>
                  <a:gd name="T67" fmla="*/ 488 h 695"/>
                  <a:gd name="T68" fmla="*/ 452 w 452"/>
                  <a:gd name="T69" fmla="*/ 695 h 695"/>
                  <a:gd name="T70" fmla="*/ 452 w 452"/>
                  <a:gd name="T71" fmla="*/ 685 h 695"/>
                  <a:gd name="T72" fmla="*/ 452 w 452"/>
                  <a:gd name="T73" fmla="*/ 661 h 695"/>
                  <a:gd name="T74" fmla="*/ 452 w 452"/>
                  <a:gd name="T75" fmla="*/ 198 h 695"/>
                  <a:gd name="T76" fmla="*/ 452 w 452"/>
                  <a:gd name="T77" fmla="*/ 198 h 695"/>
                  <a:gd name="T78" fmla="*/ 0 w 452"/>
                  <a:gd name="T79" fmla="*/ 0 h 695"/>
                  <a:gd name="T80" fmla="*/ 0 w 452"/>
                  <a:gd name="T81" fmla="*/ 474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52" h="695">
                    <a:moveTo>
                      <a:pt x="121" y="172"/>
                    </a:moveTo>
                    <a:lnTo>
                      <a:pt x="122" y="169"/>
                    </a:lnTo>
                    <a:lnTo>
                      <a:pt x="123" y="166"/>
                    </a:lnTo>
                    <a:lnTo>
                      <a:pt x="125" y="163"/>
                    </a:lnTo>
                    <a:lnTo>
                      <a:pt x="127" y="160"/>
                    </a:lnTo>
                    <a:lnTo>
                      <a:pt x="131" y="158"/>
                    </a:lnTo>
                    <a:lnTo>
                      <a:pt x="134" y="157"/>
                    </a:lnTo>
                    <a:lnTo>
                      <a:pt x="138" y="158"/>
                    </a:lnTo>
                    <a:lnTo>
                      <a:pt x="142" y="159"/>
                    </a:lnTo>
                    <a:lnTo>
                      <a:pt x="352" y="250"/>
                    </a:lnTo>
                    <a:lnTo>
                      <a:pt x="357" y="252"/>
                    </a:lnTo>
                    <a:lnTo>
                      <a:pt x="359" y="255"/>
                    </a:lnTo>
                    <a:lnTo>
                      <a:pt x="361" y="259"/>
                    </a:lnTo>
                    <a:lnTo>
                      <a:pt x="362" y="263"/>
                    </a:lnTo>
                    <a:lnTo>
                      <a:pt x="362" y="459"/>
                    </a:lnTo>
                    <a:lnTo>
                      <a:pt x="361" y="463"/>
                    </a:lnTo>
                    <a:lnTo>
                      <a:pt x="360" y="466"/>
                    </a:lnTo>
                    <a:lnTo>
                      <a:pt x="358" y="469"/>
                    </a:lnTo>
                    <a:lnTo>
                      <a:pt x="354" y="472"/>
                    </a:lnTo>
                    <a:lnTo>
                      <a:pt x="351" y="474"/>
                    </a:lnTo>
                    <a:lnTo>
                      <a:pt x="347" y="474"/>
                    </a:lnTo>
                    <a:lnTo>
                      <a:pt x="344" y="474"/>
                    </a:lnTo>
                    <a:lnTo>
                      <a:pt x="340" y="473"/>
                    </a:lnTo>
                    <a:lnTo>
                      <a:pt x="130" y="383"/>
                    </a:lnTo>
                    <a:lnTo>
                      <a:pt x="126" y="380"/>
                    </a:lnTo>
                    <a:lnTo>
                      <a:pt x="123" y="377"/>
                    </a:lnTo>
                    <a:lnTo>
                      <a:pt x="122" y="373"/>
                    </a:lnTo>
                    <a:lnTo>
                      <a:pt x="121" y="369"/>
                    </a:lnTo>
                    <a:lnTo>
                      <a:pt x="121" y="172"/>
                    </a:lnTo>
                    <a:close/>
                    <a:moveTo>
                      <a:pt x="0" y="474"/>
                    </a:moveTo>
                    <a:lnTo>
                      <a:pt x="0" y="478"/>
                    </a:lnTo>
                    <a:lnTo>
                      <a:pt x="3" y="482"/>
                    </a:lnTo>
                    <a:lnTo>
                      <a:pt x="6" y="485"/>
                    </a:lnTo>
                    <a:lnTo>
                      <a:pt x="9" y="488"/>
                    </a:lnTo>
                    <a:lnTo>
                      <a:pt x="452" y="695"/>
                    </a:lnTo>
                    <a:lnTo>
                      <a:pt x="452" y="685"/>
                    </a:lnTo>
                    <a:lnTo>
                      <a:pt x="452" y="661"/>
                    </a:lnTo>
                    <a:lnTo>
                      <a:pt x="452" y="198"/>
                    </a:lnTo>
                    <a:lnTo>
                      <a:pt x="452" y="198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字魂105号-简雅黑" panose="00000500000000000000" pitchFamily="2" charset="-122"/>
                </a:endParaRPr>
              </a:p>
            </p:txBody>
          </p:sp>
          <p:sp>
            <p:nvSpPr>
              <p:cNvPr id="29" name="Freeform 506"/>
              <p:cNvSpPr/>
              <p:nvPr/>
            </p:nvSpPr>
            <p:spPr bwMode="auto">
              <a:xfrm>
                <a:off x="2605088" y="1947863"/>
                <a:ext cx="201613" cy="90488"/>
              </a:xfrm>
              <a:custGeom>
                <a:avLst/>
                <a:gdLst>
                  <a:gd name="T0" fmla="*/ 212 w 639"/>
                  <a:gd name="T1" fmla="*/ 0 h 281"/>
                  <a:gd name="T2" fmla="*/ 0 w 639"/>
                  <a:gd name="T3" fmla="*/ 85 h 281"/>
                  <a:gd name="T4" fmla="*/ 449 w 639"/>
                  <a:gd name="T5" fmla="*/ 281 h 281"/>
                  <a:gd name="T6" fmla="*/ 639 w 639"/>
                  <a:gd name="T7" fmla="*/ 192 h 281"/>
                  <a:gd name="T8" fmla="*/ 212 w 639"/>
                  <a:gd name="T9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9" h="281">
                    <a:moveTo>
                      <a:pt x="212" y="0"/>
                    </a:moveTo>
                    <a:lnTo>
                      <a:pt x="0" y="85"/>
                    </a:lnTo>
                    <a:lnTo>
                      <a:pt x="449" y="281"/>
                    </a:lnTo>
                    <a:lnTo>
                      <a:pt x="639" y="192"/>
                    </a:lnTo>
                    <a:lnTo>
                      <a:pt x="2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字魂105号-简雅黑" panose="00000500000000000000" pitchFamily="2" charset="-122"/>
                </a:endParaRPr>
              </a:p>
            </p:txBody>
          </p:sp>
          <p:sp>
            <p:nvSpPr>
              <p:cNvPr id="30" name="Freeform 507"/>
              <p:cNvSpPr/>
              <p:nvPr/>
            </p:nvSpPr>
            <p:spPr bwMode="auto">
              <a:xfrm>
                <a:off x="2751138" y="1984375"/>
                <a:ext cx="134938" cy="219075"/>
              </a:xfrm>
              <a:custGeom>
                <a:avLst/>
                <a:gdLst>
                  <a:gd name="T0" fmla="*/ 0 w 421"/>
                  <a:gd name="T1" fmla="*/ 196 h 693"/>
                  <a:gd name="T2" fmla="*/ 0 w 421"/>
                  <a:gd name="T3" fmla="*/ 659 h 693"/>
                  <a:gd name="T4" fmla="*/ 0 w 421"/>
                  <a:gd name="T5" fmla="*/ 684 h 693"/>
                  <a:gd name="T6" fmla="*/ 0 w 421"/>
                  <a:gd name="T7" fmla="*/ 693 h 693"/>
                  <a:gd name="T8" fmla="*/ 413 w 421"/>
                  <a:gd name="T9" fmla="*/ 487 h 693"/>
                  <a:gd name="T10" fmla="*/ 416 w 421"/>
                  <a:gd name="T11" fmla="*/ 483 h 693"/>
                  <a:gd name="T12" fmla="*/ 419 w 421"/>
                  <a:gd name="T13" fmla="*/ 481 h 693"/>
                  <a:gd name="T14" fmla="*/ 420 w 421"/>
                  <a:gd name="T15" fmla="*/ 477 h 693"/>
                  <a:gd name="T16" fmla="*/ 421 w 421"/>
                  <a:gd name="T17" fmla="*/ 473 h 693"/>
                  <a:gd name="T18" fmla="*/ 421 w 421"/>
                  <a:gd name="T19" fmla="*/ 0 h 693"/>
                  <a:gd name="T20" fmla="*/ 0 w 421"/>
                  <a:gd name="T21" fmla="*/ 196 h 6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1" h="693">
                    <a:moveTo>
                      <a:pt x="0" y="196"/>
                    </a:moveTo>
                    <a:lnTo>
                      <a:pt x="0" y="659"/>
                    </a:lnTo>
                    <a:lnTo>
                      <a:pt x="0" y="684"/>
                    </a:lnTo>
                    <a:lnTo>
                      <a:pt x="0" y="693"/>
                    </a:lnTo>
                    <a:lnTo>
                      <a:pt x="413" y="487"/>
                    </a:lnTo>
                    <a:lnTo>
                      <a:pt x="416" y="483"/>
                    </a:lnTo>
                    <a:lnTo>
                      <a:pt x="419" y="481"/>
                    </a:lnTo>
                    <a:lnTo>
                      <a:pt x="420" y="477"/>
                    </a:lnTo>
                    <a:lnTo>
                      <a:pt x="421" y="473"/>
                    </a:lnTo>
                    <a:lnTo>
                      <a:pt x="421" y="0"/>
                    </a:lnTo>
                    <a:lnTo>
                      <a:pt x="0" y="1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字魂105号-简雅黑" panose="00000500000000000000" pitchFamily="2" charset="-122"/>
                </a:endParaRPr>
              </a:p>
            </p:txBody>
          </p:sp>
          <p:sp>
            <p:nvSpPr>
              <p:cNvPr id="31" name="Freeform 508"/>
              <p:cNvSpPr/>
              <p:nvPr/>
            </p:nvSpPr>
            <p:spPr bwMode="auto">
              <a:xfrm>
                <a:off x="2684463" y="1919288"/>
                <a:ext cx="195263" cy="85725"/>
              </a:xfrm>
              <a:custGeom>
                <a:avLst/>
                <a:gdLst>
                  <a:gd name="T0" fmla="*/ 618 w 618"/>
                  <a:gd name="T1" fmla="*/ 178 h 269"/>
                  <a:gd name="T2" fmla="*/ 203 w 618"/>
                  <a:gd name="T3" fmla="*/ 1 h 269"/>
                  <a:gd name="T4" fmla="*/ 201 w 618"/>
                  <a:gd name="T5" fmla="*/ 0 h 269"/>
                  <a:gd name="T6" fmla="*/ 198 w 618"/>
                  <a:gd name="T7" fmla="*/ 0 h 269"/>
                  <a:gd name="T8" fmla="*/ 195 w 618"/>
                  <a:gd name="T9" fmla="*/ 0 h 269"/>
                  <a:gd name="T10" fmla="*/ 193 w 618"/>
                  <a:gd name="T11" fmla="*/ 1 h 269"/>
                  <a:gd name="T12" fmla="*/ 0 w 618"/>
                  <a:gd name="T13" fmla="*/ 77 h 269"/>
                  <a:gd name="T14" fmla="*/ 423 w 618"/>
                  <a:gd name="T15" fmla="*/ 269 h 269"/>
                  <a:gd name="T16" fmla="*/ 618 w 618"/>
                  <a:gd name="T17" fmla="*/ 17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8" h="269">
                    <a:moveTo>
                      <a:pt x="618" y="178"/>
                    </a:moveTo>
                    <a:lnTo>
                      <a:pt x="203" y="1"/>
                    </a:lnTo>
                    <a:lnTo>
                      <a:pt x="201" y="0"/>
                    </a:lnTo>
                    <a:lnTo>
                      <a:pt x="198" y="0"/>
                    </a:lnTo>
                    <a:lnTo>
                      <a:pt x="195" y="0"/>
                    </a:lnTo>
                    <a:lnTo>
                      <a:pt x="193" y="1"/>
                    </a:lnTo>
                    <a:lnTo>
                      <a:pt x="0" y="77"/>
                    </a:lnTo>
                    <a:lnTo>
                      <a:pt x="423" y="269"/>
                    </a:lnTo>
                    <a:lnTo>
                      <a:pt x="618" y="1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字魂105号-简雅黑" panose="00000500000000000000" pitchFamily="2" charset="-122"/>
                </a:endParaRPr>
              </a:p>
            </p:txBody>
          </p:sp>
        </p:grpSp>
        <p:grpSp>
          <p:nvGrpSpPr>
            <p:cNvPr id="22" name="Group 62"/>
            <p:cNvGrpSpPr/>
            <p:nvPr/>
          </p:nvGrpSpPr>
          <p:grpSpPr>
            <a:xfrm>
              <a:off x="4895763" y="5375087"/>
              <a:ext cx="334761" cy="336642"/>
              <a:chOff x="11028363" y="4778375"/>
              <a:chExt cx="282575" cy="284163"/>
            </a:xfrm>
            <a:solidFill>
              <a:sysClr val="window" lastClr="FFFFFF"/>
            </a:solidFill>
          </p:grpSpPr>
          <p:sp>
            <p:nvSpPr>
              <p:cNvPr id="24" name="Freeform 3669"/>
              <p:cNvSpPr/>
              <p:nvPr/>
            </p:nvSpPr>
            <p:spPr bwMode="auto">
              <a:xfrm>
                <a:off x="11028363" y="4778375"/>
                <a:ext cx="212725" cy="238125"/>
              </a:xfrm>
              <a:custGeom>
                <a:avLst/>
                <a:gdLst>
                  <a:gd name="T0" fmla="*/ 528 w 535"/>
                  <a:gd name="T1" fmla="*/ 432 h 601"/>
                  <a:gd name="T2" fmla="*/ 526 w 535"/>
                  <a:gd name="T3" fmla="*/ 425 h 601"/>
                  <a:gd name="T4" fmla="*/ 520 w 535"/>
                  <a:gd name="T5" fmla="*/ 421 h 601"/>
                  <a:gd name="T6" fmla="*/ 413 w 535"/>
                  <a:gd name="T7" fmla="*/ 384 h 601"/>
                  <a:gd name="T8" fmla="*/ 388 w 535"/>
                  <a:gd name="T9" fmla="*/ 375 h 601"/>
                  <a:gd name="T10" fmla="*/ 369 w 535"/>
                  <a:gd name="T11" fmla="*/ 368 h 601"/>
                  <a:gd name="T12" fmla="*/ 360 w 535"/>
                  <a:gd name="T13" fmla="*/ 307 h 601"/>
                  <a:gd name="T14" fmla="*/ 371 w 535"/>
                  <a:gd name="T15" fmla="*/ 297 h 601"/>
                  <a:gd name="T16" fmla="*/ 386 w 535"/>
                  <a:gd name="T17" fmla="*/ 279 h 601"/>
                  <a:gd name="T18" fmla="*/ 396 w 535"/>
                  <a:gd name="T19" fmla="*/ 252 h 601"/>
                  <a:gd name="T20" fmla="*/ 402 w 535"/>
                  <a:gd name="T21" fmla="*/ 216 h 601"/>
                  <a:gd name="T22" fmla="*/ 409 w 535"/>
                  <a:gd name="T23" fmla="*/ 211 h 601"/>
                  <a:gd name="T24" fmla="*/ 415 w 535"/>
                  <a:gd name="T25" fmla="*/ 202 h 601"/>
                  <a:gd name="T26" fmla="*/ 419 w 535"/>
                  <a:gd name="T27" fmla="*/ 190 h 601"/>
                  <a:gd name="T28" fmla="*/ 420 w 535"/>
                  <a:gd name="T29" fmla="*/ 175 h 601"/>
                  <a:gd name="T30" fmla="*/ 416 w 535"/>
                  <a:gd name="T31" fmla="*/ 152 h 601"/>
                  <a:gd name="T32" fmla="*/ 406 w 535"/>
                  <a:gd name="T33" fmla="*/ 138 h 601"/>
                  <a:gd name="T34" fmla="*/ 418 w 535"/>
                  <a:gd name="T35" fmla="*/ 100 h 601"/>
                  <a:gd name="T36" fmla="*/ 420 w 535"/>
                  <a:gd name="T37" fmla="*/ 77 h 601"/>
                  <a:gd name="T38" fmla="*/ 418 w 535"/>
                  <a:gd name="T39" fmla="*/ 53 h 601"/>
                  <a:gd name="T40" fmla="*/ 411 w 535"/>
                  <a:gd name="T41" fmla="*/ 39 h 601"/>
                  <a:gd name="T42" fmla="*/ 402 w 535"/>
                  <a:gd name="T43" fmla="*/ 27 h 601"/>
                  <a:gd name="T44" fmla="*/ 391 w 535"/>
                  <a:gd name="T45" fmla="*/ 18 h 601"/>
                  <a:gd name="T46" fmla="*/ 375 w 535"/>
                  <a:gd name="T47" fmla="*/ 12 h 601"/>
                  <a:gd name="T48" fmla="*/ 342 w 535"/>
                  <a:gd name="T49" fmla="*/ 3 h 601"/>
                  <a:gd name="T50" fmla="*/ 307 w 535"/>
                  <a:gd name="T51" fmla="*/ 0 h 601"/>
                  <a:gd name="T52" fmla="*/ 276 w 535"/>
                  <a:gd name="T53" fmla="*/ 2 h 601"/>
                  <a:gd name="T54" fmla="*/ 246 w 535"/>
                  <a:gd name="T55" fmla="*/ 9 h 601"/>
                  <a:gd name="T56" fmla="*/ 219 w 535"/>
                  <a:gd name="T57" fmla="*/ 22 h 601"/>
                  <a:gd name="T58" fmla="*/ 208 w 535"/>
                  <a:gd name="T59" fmla="*/ 31 h 601"/>
                  <a:gd name="T60" fmla="*/ 201 w 535"/>
                  <a:gd name="T61" fmla="*/ 41 h 601"/>
                  <a:gd name="T62" fmla="*/ 187 w 535"/>
                  <a:gd name="T63" fmla="*/ 43 h 601"/>
                  <a:gd name="T64" fmla="*/ 176 w 535"/>
                  <a:gd name="T65" fmla="*/ 45 h 601"/>
                  <a:gd name="T66" fmla="*/ 163 w 535"/>
                  <a:gd name="T67" fmla="*/ 55 h 601"/>
                  <a:gd name="T68" fmla="*/ 156 w 535"/>
                  <a:gd name="T69" fmla="*/ 75 h 601"/>
                  <a:gd name="T70" fmla="*/ 156 w 535"/>
                  <a:gd name="T71" fmla="*/ 98 h 601"/>
                  <a:gd name="T72" fmla="*/ 165 w 535"/>
                  <a:gd name="T73" fmla="*/ 138 h 601"/>
                  <a:gd name="T74" fmla="*/ 165 w 535"/>
                  <a:gd name="T75" fmla="*/ 139 h 601"/>
                  <a:gd name="T76" fmla="*/ 154 w 535"/>
                  <a:gd name="T77" fmla="*/ 151 h 601"/>
                  <a:gd name="T78" fmla="*/ 151 w 535"/>
                  <a:gd name="T79" fmla="*/ 162 h 601"/>
                  <a:gd name="T80" fmla="*/ 148 w 535"/>
                  <a:gd name="T81" fmla="*/ 176 h 601"/>
                  <a:gd name="T82" fmla="*/ 149 w 535"/>
                  <a:gd name="T83" fmla="*/ 190 h 601"/>
                  <a:gd name="T84" fmla="*/ 153 w 535"/>
                  <a:gd name="T85" fmla="*/ 201 h 601"/>
                  <a:gd name="T86" fmla="*/ 160 w 535"/>
                  <a:gd name="T87" fmla="*/ 210 h 601"/>
                  <a:gd name="T88" fmla="*/ 167 w 535"/>
                  <a:gd name="T89" fmla="*/ 216 h 601"/>
                  <a:gd name="T90" fmla="*/ 169 w 535"/>
                  <a:gd name="T91" fmla="*/ 237 h 601"/>
                  <a:gd name="T92" fmla="*/ 174 w 535"/>
                  <a:gd name="T93" fmla="*/ 255 h 601"/>
                  <a:gd name="T94" fmla="*/ 188 w 535"/>
                  <a:gd name="T95" fmla="*/ 285 h 601"/>
                  <a:gd name="T96" fmla="*/ 203 w 535"/>
                  <a:gd name="T97" fmla="*/ 306 h 601"/>
                  <a:gd name="T98" fmla="*/ 216 w 535"/>
                  <a:gd name="T99" fmla="*/ 319 h 601"/>
                  <a:gd name="T100" fmla="*/ 201 w 535"/>
                  <a:gd name="T101" fmla="*/ 369 h 601"/>
                  <a:gd name="T102" fmla="*/ 171 w 535"/>
                  <a:gd name="T103" fmla="*/ 380 h 601"/>
                  <a:gd name="T104" fmla="*/ 130 w 535"/>
                  <a:gd name="T105" fmla="*/ 393 h 601"/>
                  <a:gd name="T106" fmla="*/ 84 w 535"/>
                  <a:gd name="T107" fmla="*/ 410 h 601"/>
                  <a:gd name="T108" fmla="*/ 47 w 535"/>
                  <a:gd name="T109" fmla="*/ 428 h 601"/>
                  <a:gd name="T110" fmla="*/ 26 w 535"/>
                  <a:gd name="T111" fmla="*/ 443 h 601"/>
                  <a:gd name="T112" fmla="*/ 18 w 535"/>
                  <a:gd name="T113" fmla="*/ 455 h 601"/>
                  <a:gd name="T114" fmla="*/ 11 w 535"/>
                  <a:gd name="T115" fmla="*/ 479 h 601"/>
                  <a:gd name="T116" fmla="*/ 4 w 535"/>
                  <a:gd name="T117" fmla="*/ 520 h 601"/>
                  <a:gd name="T118" fmla="*/ 0 w 535"/>
                  <a:gd name="T119" fmla="*/ 573 h 601"/>
                  <a:gd name="T120" fmla="*/ 0 w 535"/>
                  <a:gd name="T121" fmla="*/ 594 h 601"/>
                  <a:gd name="T122" fmla="*/ 7 w 535"/>
                  <a:gd name="T123" fmla="*/ 600 h 601"/>
                  <a:gd name="T124" fmla="*/ 442 w 535"/>
                  <a:gd name="T125" fmla="*/ 601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35" h="601">
                    <a:moveTo>
                      <a:pt x="535" y="508"/>
                    </a:moveTo>
                    <a:lnTo>
                      <a:pt x="528" y="432"/>
                    </a:lnTo>
                    <a:lnTo>
                      <a:pt x="528" y="428"/>
                    </a:lnTo>
                    <a:lnTo>
                      <a:pt x="526" y="425"/>
                    </a:lnTo>
                    <a:lnTo>
                      <a:pt x="523" y="423"/>
                    </a:lnTo>
                    <a:lnTo>
                      <a:pt x="520" y="421"/>
                    </a:lnTo>
                    <a:lnTo>
                      <a:pt x="424" y="388"/>
                    </a:lnTo>
                    <a:lnTo>
                      <a:pt x="413" y="384"/>
                    </a:lnTo>
                    <a:lnTo>
                      <a:pt x="400" y="379"/>
                    </a:lnTo>
                    <a:lnTo>
                      <a:pt x="388" y="375"/>
                    </a:lnTo>
                    <a:lnTo>
                      <a:pt x="377" y="370"/>
                    </a:lnTo>
                    <a:lnTo>
                      <a:pt x="369" y="368"/>
                    </a:lnTo>
                    <a:lnTo>
                      <a:pt x="360" y="364"/>
                    </a:lnTo>
                    <a:lnTo>
                      <a:pt x="360" y="307"/>
                    </a:lnTo>
                    <a:lnTo>
                      <a:pt x="365" y="302"/>
                    </a:lnTo>
                    <a:lnTo>
                      <a:pt x="371" y="297"/>
                    </a:lnTo>
                    <a:lnTo>
                      <a:pt x="378" y="288"/>
                    </a:lnTo>
                    <a:lnTo>
                      <a:pt x="386" y="279"/>
                    </a:lnTo>
                    <a:lnTo>
                      <a:pt x="391" y="266"/>
                    </a:lnTo>
                    <a:lnTo>
                      <a:pt x="396" y="252"/>
                    </a:lnTo>
                    <a:lnTo>
                      <a:pt x="400" y="235"/>
                    </a:lnTo>
                    <a:lnTo>
                      <a:pt x="402" y="216"/>
                    </a:lnTo>
                    <a:lnTo>
                      <a:pt x="406" y="213"/>
                    </a:lnTo>
                    <a:lnTo>
                      <a:pt x="409" y="211"/>
                    </a:lnTo>
                    <a:lnTo>
                      <a:pt x="413" y="207"/>
                    </a:lnTo>
                    <a:lnTo>
                      <a:pt x="415" y="202"/>
                    </a:lnTo>
                    <a:lnTo>
                      <a:pt x="418" y="197"/>
                    </a:lnTo>
                    <a:lnTo>
                      <a:pt x="419" y="190"/>
                    </a:lnTo>
                    <a:lnTo>
                      <a:pt x="420" y="183"/>
                    </a:lnTo>
                    <a:lnTo>
                      <a:pt x="420" y="175"/>
                    </a:lnTo>
                    <a:lnTo>
                      <a:pt x="419" y="163"/>
                    </a:lnTo>
                    <a:lnTo>
                      <a:pt x="416" y="152"/>
                    </a:lnTo>
                    <a:lnTo>
                      <a:pt x="411" y="144"/>
                    </a:lnTo>
                    <a:lnTo>
                      <a:pt x="406" y="138"/>
                    </a:lnTo>
                    <a:lnTo>
                      <a:pt x="411" y="121"/>
                    </a:lnTo>
                    <a:lnTo>
                      <a:pt x="418" y="100"/>
                    </a:lnTo>
                    <a:lnTo>
                      <a:pt x="419" y="89"/>
                    </a:lnTo>
                    <a:lnTo>
                      <a:pt x="420" y="77"/>
                    </a:lnTo>
                    <a:lnTo>
                      <a:pt x="419" y="64"/>
                    </a:lnTo>
                    <a:lnTo>
                      <a:pt x="418" y="53"/>
                    </a:lnTo>
                    <a:lnTo>
                      <a:pt x="415" y="45"/>
                    </a:lnTo>
                    <a:lnTo>
                      <a:pt x="411" y="39"/>
                    </a:lnTo>
                    <a:lnTo>
                      <a:pt x="407" y="34"/>
                    </a:lnTo>
                    <a:lnTo>
                      <a:pt x="402" y="27"/>
                    </a:lnTo>
                    <a:lnTo>
                      <a:pt x="397" y="23"/>
                    </a:lnTo>
                    <a:lnTo>
                      <a:pt x="391" y="18"/>
                    </a:lnTo>
                    <a:lnTo>
                      <a:pt x="383" y="14"/>
                    </a:lnTo>
                    <a:lnTo>
                      <a:pt x="375" y="12"/>
                    </a:lnTo>
                    <a:lnTo>
                      <a:pt x="359" y="7"/>
                    </a:lnTo>
                    <a:lnTo>
                      <a:pt x="342" y="3"/>
                    </a:lnTo>
                    <a:lnTo>
                      <a:pt x="324" y="0"/>
                    </a:lnTo>
                    <a:lnTo>
                      <a:pt x="307" y="0"/>
                    </a:lnTo>
                    <a:lnTo>
                      <a:pt x="292" y="0"/>
                    </a:lnTo>
                    <a:lnTo>
                      <a:pt x="276" y="2"/>
                    </a:lnTo>
                    <a:lnTo>
                      <a:pt x="260" y="5"/>
                    </a:lnTo>
                    <a:lnTo>
                      <a:pt x="246" y="9"/>
                    </a:lnTo>
                    <a:lnTo>
                      <a:pt x="231" y="16"/>
                    </a:lnTo>
                    <a:lnTo>
                      <a:pt x="219" y="22"/>
                    </a:lnTo>
                    <a:lnTo>
                      <a:pt x="214" y="27"/>
                    </a:lnTo>
                    <a:lnTo>
                      <a:pt x="208" y="31"/>
                    </a:lnTo>
                    <a:lnTo>
                      <a:pt x="205" y="36"/>
                    </a:lnTo>
                    <a:lnTo>
                      <a:pt x="201" y="41"/>
                    </a:lnTo>
                    <a:lnTo>
                      <a:pt x="193" y="41"/>
                    </a:lnTo>
                    <a:lnTo>
                      <a:pt x="187" y="43"/>
                    </a:lnTo>
                    <a:lnTo>
                      <a:pt x="181" y="44"/>
                    </a:lnTo>
                    <a:lnTo>
                      <a:pt x="176" y="45"/>
                    </a:lnTo>
                    <a:lnTo>
                      <a:pt x="169" y="50"/>
                    </a:lnTo>
                    <a:lnTo>
                      <a:pt x="163" y="55"/>
                    </a:lnTo>
                    <a:lnTo>
                      <a:pt x="158" y="64"/>
                    </a:lnTo>
                    <a:lnTo>
                      <a:pt x="156" y="75"/>
                    </a:lnTo>
                    <a:lnTo>
                      <a:pt x="154" y="86"/>
                    </a:lnTo>
                    <a:lnTo>
                      <a:pt x="156" y="98"/>
                    </a:lnTo>
                    <a:lnTo>
                      <a:pt x="160" y="120"/>
                    </a:lnTo>
                    <a:lnTo>
                      <a:pt x="165" y="138"/>
                    </a:lnTo>
                    <a:lnTo>
                      <a:pt x="165" y="139"/>
                    </a:lnTo>
                    <a:lnTo>
                      <a:pt x="165" y="139"/>
                    </a:lnTo>
                    <a:lnTo>
                      <a:pt x="158" y="144"/>
                    </a:lnTo>
                    <a:lnTo>
                      <a:pt x="154" y="151"/>
                    </a:lnTo>
                    <a:lnTo>
                      <a:pt x="152" y="156"/>
                    </a:lnTo>
                    <a:lnTo>
                      <a:pt x="151" y="162"/>
                    </a:lnTo>
                    <a:lnTo>
                      <a:pt x="149" y="170"/>
                    </a:lnTo>
                    <a:lnTo>
                      <a:pt x="148" y="176"/>
                    </a:lnTo>
                    <a:lnTo>
                      <a:pt x="149" y="184"/>
                    </a:lnTo>
                    <a:lnTo>
                      <a:pt x="149" y="190"/>
                    </a:lnTo>
                    <a:lnTo>
                      <a:pt x="152" y="195"/>
                    </a:lnTo>
                    <a:lnTo>
                      <a:pt x="153" y="201"/>
                    </a:lnTo>
                    <a:lnTo>
                      <a:pt x="156" y="206"/>
                    </a:lnTo>
                    <a:lnTo>
                      <a:pt x="160" y="210"/>
                    </a:lnTo>
                    <a:lnTo>
                      <a:pt x="162" y="213"/>
                    </a:lnTo>
                    <a:lnTo>
                      <a:pt x="167" y="216"/>
                    </a:lnTo>
                    <a:lnTo>
                      <a:pt x="167" y="226"/>
                    </a:lnTo>
                    <a:lnTo>
                      <a:pt x="169" y="237"/>
                    </a:lnTo>
                    <a:lnTo>
                      <a:pt x="171" y="246"/>
                    </a:lnTo>
                    <a:lnTo>
                      <a:pt x="174" y="255"/>
                    </a:lnTo>
                    <a:lnTo>
                      <a:pt x="180" y="271"/>
                    </a:lnTo>
                    <a:lnTo>
                      <a:pt x="188" y="285"/>
                    </a:lnTo>
                    <a:lnTo>
                      <a:pt x="196" y="297"/>
                    </a:lnTo>
                    <a:lnTo>
                      <a:pt x="203" y="306"/>
                    </a:lnTo>
                    <a:lnTo>
                      <a:pt x="211" y="314"/>
                    </a:lnTo>
                    <a:lnTo>
                      <a:pt x="216" y="319"/>
                    </a:lnTo>
                    <a:lnTo>
                      <a:pt x="216" y="364"/>
                    </a:lnTo>
                    <a:lnTo>
                      <a:pt x="201" y="369"/>
                    </a:lnTo>
                    <a:lnTo>
                      <a:pt x="185" y="375"/>
                    </a:lnTo>
                    <a:lnTo>
                      <a:pt x="171" y="380"/>
                    </a:lnTo>
                    <a:lnTo>
                      <a:pt x="156" y="384"/>
                    </a:lnTo>
                    <a:lnTo>
                      <a:pt x="130" y="393"/>
                    </a:lnTo>
                    <a:lnTo>
                      <a:pt x="106" y="401"/>
                    </a:lnTo>
                    <a:lnTo>
                      <a:pt x="84" y="410"/>
                    </a:lnTo>
                    <a:lnTo>
                      <a:pt x="63" y="419"/>
                    </a:lnTo>
                    <a:lnTo>
                      <a:pt x="47" y="428"/>
                    </a:lnTo>
                    <a:lnTo>
                      <a:pt x="32" y="438"/>
                    </a:lnTo>
                    <a:lnTo>
                      <a:pt x="26" y="443"/>
                    </a:lnTo>
                    <a:lnTo>
                      <a:pt x="22" y="448"/>
                    </a:lnTo>
                    <a:lnTo>
                      <a:pt x="18" y="455"/>
                    </a:lnTo>
                    <a:lnTo>
                      <a:pt x="16" y="460"/>
                    </a:lnTo>
                    <a:lnTo>
                      <a:pt x="11" y="479"/>
                    </a:lnTo>
                    <a:lnTo>
                      <a:pt x="7" y="499"/>
                    </a:lnTo>
                    <a:lnTo>
                      <a:pt x="4" y="520"/>
                    </a:lnTo>
                    <a:lnTo>
                      <a:pt x="2" y="540"/>
                    </a:lnTo>
                    <a:lnTo>
                      <a:pt x="0" y="573"/>
                    </a:lnTo>
                    <a:lnTo>
                      <a:pt x="0" y="588"/>
                    </a:lnTo>
                    <a:lnTo>
                      <a:pt x="0" y="594"/>
                    </a:lnTo>
                    <a:lnTo>
                      <a:pt x="3" y="597"/>
                    </a:lnTo>
                    <a:lnTo>
                      <a:pt x="7" y="600"/>
                    </a:lnTo>
                    <a:lnTo>
                      <a:pt x="12" y="601"/>
                    </a:lnTo>
                    <a:lnTo>
                      <a:pt x="442" y="601"/>
                    </a:lnTo>
                    <a:lnTo>
                      <a:pt x="535" y="5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字魂105号-简雅黑" panose="00000500000000000000" pitchFamily="2" charset="-122"/>
                </a:endParaRPr>
              </a:p>
            </p:txBody>
          </p:sp>
          <p:sp>
            <p:nvSpPr>
              <p:cNvPr id="25" name="Freeform 3670"/>
              <p:cNvSpPr/>
              <p:nvPr/>
            </p:nvSpPr>
            <p:spPr bwMode="auto">
              <a:xfrm>
                <a:off x="11196638" y="5032375"/>
                <a:ext cx="30162" cy="30163"/>
              </a:xfrm>
              <a:custGeom>
                <a:avLst/>
                <a:gdLst>
                  <a:gd name="T0" fmla="*/ 22 w 76"/>
                  <a:gd name="T1" fmla="*/ 0 h 77"/>
                  <a:gd name="T2" fmla="*/ 0 w 76"/>
                  <a:gd name="T3" fmla="*/ 77 h 77"/>
                  <a:gd name="T4" fmla="*/ 76 w 76"/>
                  <a:gd name="T5" fmla="*/ 55 h 77"/>
                  <a:gd name="T6" fmla="*/ 22 w 76"/>
                  <a:gd name="T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77">
                    <a:moveTo>
                      <a:pt x="22" y="0"/>
                    </a:moveTo>
                    <a:lnTo>
                      <a:pt x="0" y="77"/>
                    </a:lnTo>
                    <a:lnTo>
                      <a:pt x="76" y="55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字魂105号-简雅黑" panose="00000500000000000000" pitchFamily="2" charset="-122"/>
                </a:endParaRPr>
              </a:p>
            </p:txBody>
          </p:sp>
          <p:sp>
            <p:nvSpPr>
              <p:cNvPr id="26" name="Freeform 3671"/>
              <p:cNvSpPr/>
              <p:nvPr/>
            </p:nvSpPr>
            <p:spPr bwMode="auto">
              <a:xfrm>
                <a:off x="11266488" y="4949825"/>
                <a:ext cx="44450" cy="42863"/>
              </a:xfrm>
              <a:custGeom>
                <a:avLst/>
                <a:gdLst>
                  <a:gd name="T0" fmla="*/ 0 w 109"/>
                  <a:gd name="T1" fmla="*/ 42 h 108"/>
                  <a:gd name="T2" fmla="*/ 66 w 109"/>
                  <a:gd name="T3" fmla="*/ 108 h 108"/>
                  <a:gd name="T4" fmla="*/ 109 w 109"/>
                  <a:gd name="T5" fmla="*/ 64 h 108"/>
                  <a:gd name="T6" fmla="*/ 44 w 109"/>
                  <a:gd name="T7" fmla="*/ 0 h 108"/>
                  <a:gd name="T8" fmla="*/ 0 w 109"/>
                  <a:gd name="T9" fmla="*/ 4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108">
                    <a:moveTo>
                      <a:pt x="0" y="42"/>
                    </a:moveTo>
                    <a:lnTo>
                      <a:pt x="66" y="108"/>
                    </a:lnTo>
                    <a:lnTo>
                      <a:pt x="109" y="64"/>
                    </a:lnTo>
                    <a:lnTo>
                      <a:pt x="44" y="0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字魂105号-简雅黑" panose="00000500000000000000" pitchFamily="2" charset="-122"/>
                </a:endParaRPr>
              </a:p>
            </p:txBody>
          </p:sp>
          <p:sp>
            <p:nvSpPr>
              <p:cNvPr id="27" name="Freeform 3672"/>
              <p:cNvSpPr/>
              <p:nvPr/>
            </p:nvSpPr>
            <p:spPr bwMode="auto">
              <a:xfrm>
                <a:off x="11210925" y="4973638"/>
                <a:ext cx="74612" cy="74613"/>
              </a:xfrm>
              <a:custGeom>
                <a:avLst/>
                <a:gdLst>
                  <a:gd name="T0" fmla="*/ 191 w 191"/>
                  <a:gd name="T1" fmla="*/ 65 h 190"/>
                  <a:gd name="T2" fmla="*/ 125 w 191"/>
                  <a:gd name="T3" fmla="*/ 0 h 190"/>
                  <a:gd name="T4" fmla="*/ 0 w 191"/>
                  <a:gd name="T5" fmla="*/ 126 h 190"/>
                  <a:gd name="T6" fmla="*/ 64 w 191"/>
                  <a:gd name="T7" fmla="*/ 190 h 190"/>
                  <a:gd name="T8" fmla="*/ 191 w 191"/>
                  <a:gd name="T9" fmla="*/ 6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1" h="190">
                    <a:moveTo>
                      <a:pt x="191" y="65"/>
                    </a:moveTo>
                    <a:lnTo>
                      <a:pt x="125" y="0"/>
                    </a:lnTo>
                    <a:lnTo>
                      <a:pt x="0" y="126"/>
                    </a:lnTo>
                    <a:lnTo>
                      <a:pt x="64" y="190"/>
                    </a:lnTo>
                    <a:lnTo>
                      <a:pt x="191" y="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字魂105号-简雅黑" panose="00000500000000000000" pitchFamily="2" charset="-122"/>
                </a:endParaRPr>
              </a:p>
            </p:txBody>
          </p:sp>
        </p:grpSp>
        <p:sp>
          <p:nvSpPr>
            <p:cNvPr id="23" name="文本框 22"/>
            <p:cNvSpPr txBox="1"/>
            <p:nvPr/>
          </p:nvSpPr>
          <p:spPr>
            <a:xfrm>
              <a:off x="5430261" y="3595007"/>
              <a:ext cx="1276678" cy="823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字魂105号-简雅黑" panose="00000500000000000000" pitchFamily="2" charset="-122"/>
                </a:rPr>
                <a:t>请输入标题</a:t>
              </a:r>
              <a:endPara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字魂105号-简雅黑" panose="00000500000000000000" pitchFamily="2" charset="-122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8278061" y="2827318"/>
            <a:ext cx="2107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字魂105号-简雅黑" panose="00000500000000000000" pitchFamily="2" charset="-122"/>
              </a:rPr>
              <a:t>请输入标题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字魂105号-简雅黑" panose="00000500000000000000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278061" y="3144237"/>
            <a:ext cx="2858543" cy="99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字魂105号-简雅黑" panose="00000500000000000000" pitchFamily="2" charset="-122"/>
              </a:rPr>
              <a:t>单击此处编辑您要的内容，建议您在展示时采用合适的字体，建议您在展示时采用合适的字体，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字魂105号-简雅黑" panose="00000500000000000000" pitchFamily="2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860100" y="4818375"/>
            <a:ext cx="2107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字魂105号-简雅黑" panose="00000500000000000000" pitchFamily="2" charset="-122"/>
              </a:rPr>
              <a:t>请输入标题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字魂105号-简雅黑" panose="00000500000000000000" pitchFamily="2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860100" y="5135294"/>
            <a:ext cx="2858543" cy="99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字魂105号-简雅黑" panose="00000500000000000000" pitchFamily="2" charset="-122"/>
              </a:rPr>
              <a:t>单击此处编辑您要的内容，建议您在展示时采用合适的字体，建议您在展示时采用合适的字体，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字魂105号-简雅黑" panose="00000500000000000000" pitchFamily="2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070774" y="2765830"/>
            <a:ext cx="2107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字魂105号-简雅黑" panose="00000500000000000000" pitchFamily="2" charset="-122"/>
              </a:rPr>
              <a:t>请输入标题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字魂105号-简雅黑" panose="00000500000000000000" pitchFamily="2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320023" y="3082749"/>
            <a:ext cx="2858543" cy="99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字魂105号-简雅黑" panose="00000500000000000000" pitchFamily="2" charset="-122"/>
              </a:rPr>
              <a:t>单击此处编辑您要的内容，建议您在展示时采用合适的字体，建议您在展示时采用合适的字体，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字魂105号-简雅黑" panose="00000500000000000000" pitchFamily="2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579970" y="4756887"/>
            <a:ext cx="2107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字魂105号-简雅黑" panose="00000500000000000000" pitchFamily="2" charset="-122"/>
              </a:rPr>
              <a:t>请输入标题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字魂105号-简雅黑" panose="00000500000000000000" pitchFamily="2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829219" y="5073806"/>
            <a:ext cx="2858543" cy="99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字魂105号-简雅黑" panose="00000500000000000000" pitchFamily="2" charset="-122"/>
              </a:rPr>
              <a:t>单击此处编辑您要的内容，建议您在展示时采用合适的字体，建议您在展示时采用合适的字体，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字魂105号-简雅黑" panose="00000500000000000000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000" advTm="2000">
        <p15:prstTrans prst="curtains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63955" y="4121150"/>
            <a:ext cx="11502190" cy="19641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48463" y="4580470"/>
            <a:ext cx="1604919" cy="1154179"/>
            <a:chOff x="6246214" y="4301238"/>
            <a:chExt cx="1604919" cy="1154179"/>
          </a:xfrm>
        </p:grpSpPr>
        <p:sp>
          <p:nvSpPr>
            <p:cNvPr id="10" name="矩形 9"/>
            <p:cNvSpPr/>
            <p:nvPr/>
          </p:nvSpPr>
          <p:spPr>
            <a:xfrm>
              <a:off x="6388087" y="4301238"/>
              <a:ext cx="1329267" cy="1154179"/>
            </a:xfrm>
            <a:prstGeom prst="rect">
              <a:avLst/>
            </a:prstGeom>
            <a:gradFill>
              <a:gsLst>
                <a:gs pos="0">
                  <a:srgbClr val="F02B30"/>
                </a:gs>
                <a:gs pos="100000">
                  <a:srgbClr val="FF9711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6831269" y="4513075"/>
              <a:ext cx="442902" cy="442902"/>
              <a:chOff x="6573848" y="4381547"/>
              <a:chExt cx="341905" cy="341905"/>
            </a:xfrm>
          </p:grpSpPr>
          <p:grpSp>
            <p:nvGrpSpPr>
              <p:cNvPr id="13" name="Google Shape;1002;p32"/>
              <p:cNvGrpSpPr/>
              <p:nvPr/>
            </p:nvGrpSpPr>
            <p:grpSpPr>
              <a:xfrm>
                <a:off x="6674426" y="4468439"/>
                <a:ext cx="152783" cy="178619"/>
                <a:chOff x="-48237000" y="2342650"/>
                <a:chExt cx="256800" cy="300225"/>
              </a:xfrm>
              <a:solidFill>
                <a:schemeClr val="bg1"/>
              </a:solidFill>
            </p:grpSpPr>
            <p:sp>
              <p:nvSpPr>
                <p:cNvPr id="15" name="Google Shape;1003;p32"/>
                <p:cNvSpPr/>
                <p:nvPr/>
              </p:nvSpPr>
              <p:spPr>
                <a:xfrm>
                  <a:off x="-48237000" y="2342650"/>
                  <a:ext cx="256800" cy="30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2" h="12009" extrusionOk="0">
                      <a:moveTo>
                        <a:pt x="4507" y="679"/>
                      </a:moveTo>
                      <a:cubicBezTo>
                        <a:pt x="4774" y="679"/>
                        <a:pt x="5048" y="706"/>
                        <a:pt x="5325" y="762"/>
                      </a:cubicBezTo>
                      <a:cubicBezTo>
                        <a:pt x="6774" y="1077"/>
                        <a:pt x="7940" y="2274"/>
                        <a:pt x="8255" y="3723"/>
                      </a:cubicBezTo>
                      <a:cubicBezTo>
                        <a:pt x="8381" y="4227"/>
                        <a:pt x="8381" y="4763"/>
                        <a:pt x="8318" y="5267"/>
                      </a:cubicBezTo>
                      <a:cubicBezTo>
                        <a:pt x="8318" y="5330"/>
                        <a:pt x="8318" y="5424"/>
                        <a:pt x="8350" y="5487"/>
                      </a:cubicBezTo>
                      <a:lnTo>
                        <a:pt x="9263" y="7220"/>
                      </a:lnTo>
                      <a:cubicBezTo>
                        <a:pt x="9389" y="7441"/>
                        <a:pt x="9232" y="7756"/>
                        <a:pt x="8980" y="7756"/>
                      </a:cubicBezTo>
                      <a:lnTo>
                        <a:pt x="8034" y="7756"/>
                      </a:lnTo>
                      <a:cubicBezTo>
                        <a:pt x="7845" y="7756"/>
                        <a:pt x="7688" y="7913"/>
                        <a:pt x="7688" y="8102"/>
                      </a:cubicBezTo>
                      <a:lnTo>
                        <a:pt x="7688" y="9867"/>
                      </a:lnTo>
                      <a:lnTo>
                        <a:pt x="5892" y="9867"/>
                      </a:lnTo>
                      <a:cubicBezTo>
                        <a:pt x="5703" y="9867"/>
                        <a:pt x="5546" y="10024"/>
                        <a:pt x="5546" y="10213"/>
                      </a:cubicBezTo>
                      <a:lnTo>
                        <a:pt x="5546" y="11284"/>
                      </a:lnTo>
                      <a:lnTo>
                        <a:pt x="2049" y="11284"/>
                      </a:lnTo>
                      <a:lnTo>
                        <a:pt x="2049" y="7693"/>
                      </a:lnTo>
                      <a:cubicBezTo>
                        <a:pt x="2049" y="7598"/>
                        <a:pt x="2017" y="7504"/>
                        <a:pt x="1923" y="7441"/>
                      </a:cubicBezTo>
                      <a:cubicBezTo>
                        <a:pt x="1103" y="6685"/>
                        <a:pt x="631" y="5645"/>
                        <a:pt x="631" y="4542"/>
                      </a:cubicBezTo>
                      <a:cubicBezTo>
                        <a:pt x="631" y="2387"/>
                        <a:pt x="2372" y="679"/>
                        <a:pt x="4507" y="679"/>
                      </a:cubicBezTo>
                      <a:close/>
                      <a:moveTo>
                        <a:pt x="4570" y="0"/>
                      </a:moveTo>
                      <a:cubicBezTo>
                        <a:pt x="2059" y="0"/>
                        <a:pt x="1" y="1999"/>
                        <a:pt x="1" y="4542"/>
                      </a:cubicBezTo>
                      <a:cubicBezTo>
                        <a:pt x="1" y="5802"/>
                        <a:pt x="505" y="7000"/>
                        <a:pt x="1418" y="7850"/>
                      </a:cubicBezTo>
                      <a:lnTo>
                        <a:pt x="1418" y="11631"/>
                      </a:lnTo>
                      <a:cubicBezTo>
                        <a:pt x="1418" y="11851"/>
                        <a:pt x="1576" y="12009"/>
                        <a:pt x="1765" y="12009"/>
                      </a:cubicBezTo>
                      <a:lnTo>
                        <a:pt x="5987" y="12009"/>
                      </a:lnTo>
                      <a:cubicBezTo>
                        <a:pt x="6176" y="12009"/>
                        <a:pt x="6333" y="11851"/>
                        <a:pt x="6333" y="11631"/>
                      </a:cubicBezTo>
                      <a:lnTo>
                        <a:pt x="6333" y="10591"/>
                      </a:lnTo>
                      <a:lnTo>
                        <a:pt x="8097" y="10591"/>
                      </a:lnTo>
                      <a:cubicBezTo>
                        <a:pt x="8287" y="10591"/>
                        <a:pt x="8444" y="10434"/>
                        <a:pt x="8444" y="10213"/>
                      </a:cubicBezTo>
                      <a:lnTo>
                        <a:pt x="8444" y="8449"/>
                      </a:lnTo>
                      <a:lnTo>
                        <a:pt x="9043" y="8449"/>
                      </a:lnTo>
                      <a:cubicBezTo>
                        <a:pt x="9799" y="8417"/>
                        <a:pt x="10271" y="7598"/>
                        <a:pt x="9925" y="6874"/>
                      </a:cubicBezTo>
                      <a:lnTo>
                        <a:pt x="9043" y="5267"/>
                      </a:lnTo>
                      <a:cubicBezTo>
                        <a:pt x="9137" y="4700"/>
                        <a:pt x="9137" y="4164"/>
                        <a:pt x="9011" y="3597"/>
                      </a:cubicBezTo>
                      <a:cubicBezTo>
                        <a:pt x="8665" y="1864"/>
                        <a:pt x="7247" y="510"/>
                        <a:pt x="5546" y="100"/>
                      </a:cubicBezTo>
                      <a:cubicBezTo>
                        <a:pt x="5215" y="33"/>
                        <a:pt x="4889" y="0"/>
                        <a:pt x="457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algn="ctr" defTabSz="1219200">
                    <a:buClr>
                      <a:srgbClr val="000000"/>
                    </a:buClr>
                  </a:pPr>
                  <a:endParaRPr sz="1865" kern="0">
                    <a:solidFill>
                      <a:schemeClr val="bg1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6" name="Google Shape;1004;p32"/>
                <p:cNvSpPr/>
                <p:nvPr/>
              </p:nvSpPr>
              <p:spPr>
                <a:xfrm>
                  <a:off x="-48195250" y="2377425"/>
                  <a:ext cx="144150" cy="14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6" h="5609" extrusionOk="0">
                      <a:moveTo>
                        <a:pt x="3214" y="757"/>
                      </a:moveTo>
                      <a:lnTo>
                        <a:pt x="3214" y="883"/>
                      </a:lnTo>
                      <a:cubicBezTo>
                        <a:pt x="3214" y="1040"/>
                        <a:pt x="3277" y="1135"/>
                        <a:pt x="3435" y="1198"/>
                      </a:cubicBezTo>
                      <a:cubicBezTo>
                        <a:pt x="3624" y="1261"/>
                        <a:pt x="3844" y="1387"/>
                        <a:pt x="4002" y="1513"/>
                      </a:cubicBezTo>
                      <a:cubicBezTo>
                        <a:pt x="4061" y="1553"/>
                        <a:pt x="4146" y="1593"/>
                        <a:pt x="4233" y="1593"/>
                      </a:cubicBezTo>
                      <a:cubicBezTo>
                        <a:pt x="4283" y="1593"/>
                        <a:pt x="4333" y="1579"/>
                        <a:pt x="4380" y="1545"/>
                      </a:cubicBezTo>
                      <a:lnTo>
                        <a:pt x="4506" y="1482"/>
                      </a:lnTo>
                      <a:lnTo>
                        <a:pt x="4852" y="2049"/>
                      </a:lnTo>
                      <a:lnTo>
                        <a:pt x="4726" y="2143"/>
                      </a:lnTo>
                      <a:cubicBezTo>
                        <a:pt x="4632" y="2206"/>
                        <a:pt x="4537" y="2364"/>
                        <a:pt x="4569" y="2490"/>
                      </a:cubicBezTo>
                      <a:cubicBezTo>
                        <a:pt x="4632" y="2710"/>
                        <a:pt x="4632" y="2899"/>
                        <a:pt x="4569" y="3120"/>
                      </a:cubicBezTo>
                      <a:cubicBezTo>
                        <a:pt x="4537" y="3277"/>
                        <a:pt x="4632" y="3403"/>
                        <a:pt x="4726" y="3466"/>
                      </a:cubicBezTo>
                      <a:lnTo>
                        <a:pt x="4852" y="3561"/>
                      </a:lnTo>
                      <a:lnTo>
                        <a:pt x="4506" y="4159"/>
                      </a:lnTo>
                      <a:lnTo>
                        <a:pt x="4380" y="4065"/>
                      </a:lnTo>
                      <a:cubicBezTo>
                        <a:pt x="4323" y="4037"/>
                        <a:pt x="4260" y="4021"/>
                        <a:pt x="4199" y="4021"/>
                      </a:cubicBezTo>
                      <a:cubicBezTo>
                        <a:pt x="4125" y="4021"/>
                        <a:pt x="4054" y="4044"/>
                        <a:pt x="4002" y="4096"/>
                      </a:cubicBezTo>
                      <a:cubicBezTo>
                        <a:pt x="3844" y="4254"/>
                        <a:pt x="3624" y="4348"/>
                        <a:pt x="3435" y="4411"/>
                      </a:cubicBezTo>
                      <a:cubicBezTo>
                        <a:pt x="3277" y="4475"/>
                        <a:pt x="3214" y="4632"/>
                        <a:pt x="3214" y="4727"/>
                      </a:cubicBezTo>
                      <a:lnTo>
                        <a:pt x="3214" y="4853"/>
                      </a:lnTo>
                      <a:lnTo>
                        <a:pt x="2489" y="4853"/>
                      </a:lnTo>
                      <a:lnTo>
                        <a:pt x="2489" y="4727"/>
                      </a:lnTo>
                      <a:cubicBezTo>
                        <a:pt x="2489" y="4569"/>
                        <a:pt x="2426" y="4475"/>
                        <a:pt x="2269" y="4411"/>
                      </a:cubicBezTo>
                      <a:cubicBezTo>
                        <a:pt x="2048" y="4348"/>
                        <a:pt x="1859" y="4222"/>
                        <a:pt x="1702" y="4096"/>
                      </a:cubicBezTo>
                      <a:cubicBezTo>
                        <a:pt x="1622" y="4057"/>
                        <a:pt x="1530" y="4017"/>
                        <a:pt x="1449" y="4017"/>
                      </a:cubicBezTo>
                      <a:cubicBezTo>
                        <a:pt x="1402" y="4017"/>
                        <a:pt x="1358" y="4030"/>
                        <a:pt x="1324" y="4065"/>
                      </a:cubicBezTo>
                      <a:lnTo>
                        <a:pt x="1198" y="4159"/>
                      </a:lnTo>
                      <a:lnTo>
                        <a:pt x="851" y="3561"/>
                      </a:lnTo>
                      <a:lnTo>
                        <a:pt x="946" y="3466"/>
                      </a:lnTo>
                      <a:cubicBezTo>
                        <a:pt x="1072" y="3403"/>
                        <a:pt x="1166" y="3246"/>
                        <a:pt x="1103" y="3120"/>
                      </a:cubicBezTo>
                      <a:cubicBezTo>
                        <a:pt x="1072" y="2899"/>
                        <a:pt x="1072" y="2710"/>
                        <a:pt x="1103" y="2490"/>
                      </a:cubicBezTo>
                      <a:cubicBezTo>
                        <a:pt x="1166" y="2332"/>
                        <a:pt x="1072" y="2206"/>
                        <a:pt x="946" y="2143"/>
                      </a:cubicBezTo>
                      <a:lnTo>
                        <a:pt x="851" y="2049"/>
                      </a:lnTo>
                      <a:lnTo>
                        <a:pt x="1198" y="1482"/>
                      </a:lnTo>
                      <a:lnTo>
                        <a:pt x="1324" y="1545"/>
                      </a:lnTo>
                      <a:cubicBezTo>
                        <a:pt x="1366" y="1573"/>
                        <a:pt x="1421" y="1588"/>
                        <a:pt x="1481" y="1588"/>
                      </a:cubicBezTo>
                      <a:cubicBezTo>
                        <a:pt x="1553" y="1588"/>
                        <a:pt x="1632" y="1565"/>
                        <a:pt x="1702" y="1513"/>
                      </a:cubicBezTo>
                      <a:cubicBezTo>
                        <a:pt x="1859" y="1356"/>
                        <a:pt x="2048" y="1261"/>
                        <a:pt x="2269" y="1198"/>
                      </a:cubicBezTo>
                      <a:cubicBezTo>
                        <a:pt x="2426" y="1135"/>
                        <a:pt x="2489" y="977"/>
                        <a:pt x="2489" y="883"/>
                      </a:cubicBezTo>
                      <a:lnTo>
                        <a:pt x="2489" y="757"/>
                      </a:lnTo>
                      <a:close/>
                      <a:moveTo>
                        <a:pt x="2174" y="1"/>
                      </a:moveTo>
                      <a:cubicBezTo>
                        <a:pt x="1985" y="1"/>
                        <a:pt x="1828" y="158"/>
                        <a:pt x="1828" y="379"/>
                      </a:cubicBezTo>
                      <a:lnTo>
                        <a:pt x="1828" y="599"/>
                      </a:lnTo>
                      <a:cubicBezTo>
                        <a:pt x="1702" y="631"/>
                        <a:pt x="1576" y="725"/>
                        <a:pt x="1513" y="788"/>
                      </a:cubicBezTo>
                      <a:lnTo>
                        <a:pt x="1324" y="694"/>
                      </a:lnTo>
                      <a:cubicBezTo>
                        <a:pt x="1265" y="658"/>
                        <a:pt x="1192" y="641"/>
                        <a:pt x="1122" y="641"/>
                      </a:cubicBezTo>
                      <a:cubicBezTo>
                        <a:pt x="1004" y="641"/>
                        <a:pt x="890" y="690"/>
                        <a:pt x="851" y="788"/>
                      </a:cubicBezTo>
                      <a:lnTo>
                        <a:pt x="126" y="2017"/>
                      </a:lnTo>
                      <a:cubicBezTo>
                        <a:pt x="63" y="2175"/>
                        <a:pt x="95" y="2427"/>
                        <a:pt x="253" y="2490"/>
                      </a:cubicBezTo>
                      <a:lnTo>
                        <a:pt x="442" y="2616"/>
                      </a:lnTo>
                      <a:lnTo>
                        <a:pt x="442" y="2994"/>
                      </a:lnTo>
                      <a:lnTo>
                        <a:pt x="253" y="3120"/>
                      </a:lnTo>
                      <a:cubicBezTo>
                        <a:pt x="95" y="3214"/>
                        <a:pt x="0" y="3435"/>
                        <a:pt x="126" y="3592"/>
                      </a:cubicBezTo>
                      <a:lnTo>
                        <a:pt x="851" y="4821"/>
                      </a:lnTo>
                      <a:cubicBezTo>
                        <a:pt x="894" y="4928"/>
                        <a:pt x="1024" y="4991"/>
                        <a:pt x="1152" y="4991"/>
                      </a:cubicBezTo>
                      <a:cubicBezTo>
                        <a:pt x="1213" y="4991"/>
                        <a:pt x="1273" y="4977"/>
                        <a:pt x="1324" y="4947"/>
                      </a:cubicBezTo>
                      <a:lnTo>
                        <a:pt x="1513" y="4821"/>
                      </a:lnTo>
                      <a:cubicBezTo>
                        <a:pt x="1639" y="4884"/>
                        <a:pt x="1733" y="4979"/>
                        <a:pt x="1828" y="5010"/>
                      </a:cubicBezTo>
                      <a:lnTo>
                        <a:pt x="1828" y="5262"/>
                      </a:lnTo>
                      <a:cubicBezTo>
                        <a:pt x="1828" y="5451"/>
                        <a:pt x="1985" y="5609"/>
                        <a:pt x="2174" y="5609"/>
                      </a:cubicBezTo>
                      <a:lnTo>
                        <a:pt x="3592" y="5609"/>
                      </a:lnTo>
                      <a:cubicBezTo>
                        <a:pt x="3781" y="5609"/>
                        <a:pt x="3939" y="5451"/>
                        <a:pt x="3939" y="5262"/>
                      </a:cubicBezTo>
                      <a:lnTo>
                        <a:pt x="3939" y="5010"/>
                      </a:lnTo>
                      <a:cubicBezTo>
                        <a:pt x="4065" y="4979"/>
                        <a:pt x="4191" y="4884"/>
                        <a:pt x="4254" y="4821"/>
                      </a:cubicBezTo>
                      <a:lnTo>
                        <a:pt x="4474" y="4947"/>
                      </a:lnTo>
                      <a:cubicBezTo>
                        <a:pt x="4524" y="4967"/>
                        <a:pt x="4580" y="4978"/>
                        <a:pt x="4637" y="4978"/>
                      </a:cubicBezTo>
                      <a:cubicBezTo>
                        <a:pt x="4759" y="4978"/>
                        <a:pt x="4882" y="4929"/>
                        <a:pt x="4947" y="4821"/>
                      </a:cubicBezTo>
                      <a:lnTo>
                        <a:pt x="5640" y="3592"/>
                      </a:lnTo>
                      <a:cubicBezTo>
                        <a:pt x="5734" y="3435"/>
                        <a:pt x="5671" y="3214"/>
                        <a:pt x="5514" y="3120"/>
                      </a:cubicBezTo>
                      <a:lnTo>
                        <a:pt x="5325" y="2994"/>
                      </a:lnTo>
                      <a:lnTo>
                        <a:pt x="5325" y="2616"/>
                      </a:lnTo>
                      <a:lnTo>
                        <a:pt x="5514" y="2490"/>
                      </a:lnTo>
                      <a:cubicBezTo>
                        <a:pt x="5671" y="2427"/>
                        <a:pt x="5766" y="2206"/>
                        <a:pt x="5640" y="2017"/>
                      </a:cubicBezTo>
                      <a:lnTo>
                        <a:pt x="4947" y="788"/>
                      </a:lnTo>
                      <a:cubicBezTo>
                        <a:pt x="4887" y="689"/>
                        <a:pt x="4777" y="627"/>
                        <a:pt x="4664" y="627"/>
                      </a:cubicBezTo>
                      <a:cubicBezTo>
                        <a:pt x="4598" y="627"/>
                        <a:pt x="4532" y="648"/>
                        <a:pt x="4474" y="694"/>
                      </a:cubicBezTo>
                      <a:lnTo>
                        <a:pt x="4254" y="788"/>
                      </a:lnTo>
                      <a:cubicBezTo>
                        <a:pt x="4159" y="725"/>
                        <a:pt x="4033" y="631"/>
                        <a:pt x="3939" y="599"/>
                      </a:cubicBezTo>
                      <a:lnTo>
                        <a:pt x="3939" y="379"/>
                      </a:lnTo>
                      <a:cubicBezTo>
                        <a:pt x="3939" y="158"/>
                        <a:pt x="3781" y="1"/>
                        <a:pt x="359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algn="ctr" defTabSz="1219200">
                    <a:buClr>
                      <a:srgbClr val="000000"/>
                    </a:buClr>
                  </a:pPr>
                  <a:endParaRPr sz="1865" kern="0">
                    <a:solidFill>
                      <a:schemeClr val="bg1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7" name="Google Shape;1005;p32"/>
                <p:cNvSpPr/>
                <p:nvPr/>
              </p:nvSpPr>
              <p:spPr>
                <a:xfrm>
                  <a:off x="-48150350" y="2422325"/>
                  <a:ext cx="52775" cy="5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" h="2112" extrusionOk="0">
                      <a:moveTo>
                        <a:pt x="1040" y="662"/>
                      </a:moveTo>
                      <a:cubicBezTo>
                        <a:pt x="1260" y="662"/>
                        <a:pt x="1418" y="820"/>
                        <a:pt x="1418" y="1009"/>
                      </a:cubicBezTo>
                      <a:cubicBezTo>
                        <a:pt x="1418" y="1198"/>
                        <a:pt x="1260" y="1355"/>
                        <a:pt x="1040" y="1355"/>
                      </a:cubicBezTo>
                      <a:cubicBezTo>
                        <a:pt x="851" y="1355"/>
                        <a:pt x="693" y="1198"/>
                        <a:pt x="693" y="1009"/>
                      </a:cubicBezTo>
                      <a:cubicBezTo>
                        <a:pt x="693" y="820"/>
                        <a:pt x="851" y="662"/>
                        <a:pt x="1040" y="662"/>
                      </a:cubicBezTo>
                      <a:close/>
                      <a:moveTo>
                        <a:pt x="1040" y="1"/>
                      </a:moveTo>
                      <a:cubicBezTo>
                        <a:pt x="473" y="1"/>
                        <a:pt x="0" y="473"/>
                        <a:pt x="0" y="1040"/>
                      </a:cubicBezTo>
                      <a:cubicBezTo>
                        <a:pt x="0" y="1639"/>
                        <a:pt x="473" y="2111"/>
                        <a:pt x="1040" y="2111"/>
                      </a:cubicBezTo>
                      <a:cubicBezTo>
                        <a:pt x="1639" y="2111"/>
                        <a:pt x="2111" y="1639"/>
                        <a:pt x="2111" y="1040"/>
                      </a:cubicBezTo>
                      <a:cubicBezTo>
                        <a:pt x="2111" y="473"/>
                        <a:pt x="1639" y="1"/>
                        <a:pt x="104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algn="ctr" defTabSz="1219200">
                    <a:buClr>
                      <a:srgbClr val="000000"/>
                    </a:buClr>
                  </a:pPr>
                  <a:endParaRPr sz="1865" kern="0">
                    <a:solidFill>
                      <a:schemeClr val="bg1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sp>
            <p:nvSpPr>
              <p:cNvPr id="14" name="椭圆 13"/>
              <p:cNvSpPr/>
              <p:nvPr/>
            </p:nvSpPr>
            <p:spPr>
              <a:xfrm>
                <a:off x="6573848" y="4381547"/>
                <a:ext cx="341905" cy="341905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6246214" y="5031558"/>
              <a:ext cx="16049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字魂105号-简雅黑" panose="00000500000000000000" pitchFamily="2" charset="-122"/>
                </a:rPr>
                <a:t>请输入标题</a:t>
              </a:r>
              <a:endParaRPr lang="zh-CN" altLang="en-US" sz="14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字魂105号-简雅黑" panose="00000500000000000000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483584" y="4580470"/>
            <a:ext cx="1604919" cy="1154179"/>
            <a:chOff x="8121514" y="4301238"/>
            <a:chExt cx="1604919" cy="1154179"/>
          </a:xfrm>
        </p:grpSpPr>
        <p:sp>
          <p:nvSpPr>
            <p:cNvPr id="19" name="矩形 18"/>
            <p:cNvSpPr/>
            <p:nvPr/>
          </p:nvSpPr>
          <p:spPr>
            <a:xfrm>
              <a:off x="8261600" y="4301238"/>
              <a:ext cx="1329267" cy="1154179"/>
            </a:xfrm>
            <a:prstGeom prst="rect">
              <a:avLst/>
            </a:prstGeom>
            <a:gradFill flip="none" rotWithShape="1">
              <a:gsLst>
                <a:gs pos="0">
                  <a:srgbClr val="F02B30"/>
                </a:gs>
                <a:gs pos="100000">
                  <a:srgbClr val="FF971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8704782" y="4513075"/>
              <a:ext cx="442902" cy="442902"/>
              <a:chOff x="7379522" y="4381547"/>
              <a:chExt cx="341905" cy="341905"/>
            </a:xfrm>
          </p:grpSpPr>
          <p:grpSp>
            <p:nvGrpSpPr>
              <p:cNvPr id="22" name="Google Shape;1014;p32"/>
              <p:cNvGrpSpPr/>
              <p:nvPr/>
            </p:nvGrpSpPr>
            <p:grpSpPr>
              <a:xfrm>
                <a:off x="7463193" y="4476544"/>
                <a:ext cx="172019" cy="172476"/>
                <a:chOff x="-1700225" y="2768875"/>
                <a:chExt cx="291450" cy="292225"/>
              </a:xfrm>
              <a:solidFill>
                <a:schemeClr val="bg1"/>
              </a:solidFill>
            </p:grpSpPr>
            <p:sp>
              <p:nvSpPr>
                <p:cNvPr id="24" name="Google Shape;1015;p32"/>
                <p:cNvSpPr/>
                <p:nvPr/>
              </p:nvSpPr>
              <p:spPr>
                <a:xfrm>
                  <a:off x="-1700225" y="2768875"/>
                  <a:ext cx="291450" cy="29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58" h="11689" extrusionOk="0">
                      <a:moveTo>
                        <a:pt x="10617" y="662"/>
                      </a:moveTo>
                      <a:cubicBezTo>
                        <a:pt x="10806" y="662"/>
                        <a:pt x="10964" y="820"/>
                        <a:pt x="10964" y="1009"/>
                      </a:cubicBezTo>
                      <a:lnTo>
                        <a:pt x="10964" y="2710"/>
                      </a:lnTo>
                      <a:lnTo>
                        <a:pt x="662" y="2710"/>
                      </a:lnTo>
                      <a:lnTo>
                        <a:pt x="662" y="1009"/>
                      </a:lnTo>
                      <a:cubicBezTo>
                        <a:pt x="662" y="820"/>
                        <a:pt x="819" y="662"/>
                        <a:pt x="1008" y="662"/>
                      </a:cubicBezTo>
                      <a:close/>
                      <a:moveTo>
                        <a:pt x="10933" y="3372"/>
                      </a:moveTo>
                      <a:lnTo>
                        <a:pt x="10933" y="9232"/>
                      </a:lnTo>
                      <a:cubicBezTo>
                        <a:pt x="10964" y="9484"/>
                        <a:pt x="10806" y="9610"/>
                        <a:pt x="10617" y="9610"/>
                      </a:cubicBezTo>
                      <a:lnTo>
                        <a:pt x="8916" y="9610"/>
                      </a:lnTo>
                      <a:lnTo>
                        <a:pt x="8570" y="9232"/>
                      </a:lnTo>
                      <a:cubicBezTo>
                        <a:pt x="8601" y="9169"/>
                        <a:pt x="8664" y="9043"/>
                        <a:pt x="8696" y="8917"/>
                      </a:cubicBezTo>
                      <a:lnTo>
                        <a:pt x="9200" y="8917"/>
                      </a:lnTo>
                      <a:cubicBezTo>
                        <a:pt x="9389" y="8917"/>
                        <a:pt x="9546" y="8759"/>
                        <a:pt x="9546" y="8570"/>
                      </a:cubicBezTo>
                      <a:lnTo>
                        <a:pt x="9546" y="7184"/>
                      </a:lnTo>
                      <a:cubicBezTo>
                        <a:pt x="9546" y="6995"/>
                        <a:pt x="9389" y="6837"/>
                        <a:pt x="9200" y="6837"/>
                      </a:cubicBezTo>
                      <a:lnTo>
                        <a:pt x="8696" y="6837"/>
                      </a:lnTo>
                      <a:cubicBezTo>
                        <a:pt x="8664" y="6711"/>
                        <a:pt x="8601" y="6648"/>
                        <a:pt x="8570" y="6522"/>
                      </a:cubicBezTo>
                      <a:lnTo>
                        <a:pt x="8916" y="6176"/>
                      </a:lnTo>
                      <a:cubicBezTo>
                        <a:pt x="9042" y="6050"/>
                        <a:pt x="9042" y="5798"/>
                        <a:pt x="8916" y="5703"/>
                      </a:cubicBezTo>
                      <a:lnTo>
                        <a:pt x="7940" y="4695"/>
                      </a:lnTo>
                      <a:cubicBezTo>
                        <a:pt x="7877" y="4648"/>
                        <a:pt x="7790" y="4624"/>
                        <a:pt x="7703" y="4624"/>
                      </a:cubicBezTo>
                      <a:cubicBezTo>
                        <a:pt x="7617" y="4624"/>
                        <a:pt x="7530" y="4648"/>
                        <a:pt x="7467" y="4695"/>
                      </a:cubicBezTo>
                      <a:lnTo>
                        <a:pt x="7120" y="5073"/>
                      </a:lnTo>
                      <a:cubicBezTo>
                        <a:pt x="7026" y="5041"/>
                        <a:pt x="6931" y="4978"/>
                        <a:pt x="6805" y="4947"/>
                      </a:cubicBezTo>
                      <a:lnTo>
                        <a:pt x="6805" y="4443"/>
                      </a:lnTo>
                      <a:cubicBezTo>
                        <a:pt x="6805" y="4222"/>
                        <a:pt x="6648" y="4065"/>
                        <a:pt x="6459" y="4065"/>
                      </a:cubicBezTo>
                      <a:lnTo>
                        <a:pt x="5073" y="4065"/>
                      </a:lnTo>
                      <a:cubicBezTo>
                        <a:pt x="4884" y="4065"/>
                        <a:pt x="4726" y="4222"/>
                        <a:pt x="4726" y="4443"/>
                      </a:cubicBezTo>
                      <a:lnTo>
                        <a:pt x="4726" y="4947"/>
                      </a:lnTo>
                      <a:cubicBezTo>
                        <a:pt x="4600" y="4978"/>
                        <a:pt x="4506" y="5010"/>
                        <a:pt x="4411" y="5073"/>
                      </a:cubicBezTo>
                      <a:lnTo>
                        <a:pt x="4033" y="4695"/>
                      </a:lnTo>
                      <a:cubicBezTo>
                        <a:pt x="3986" y="4648"/>
                        <a:pt x="3899" y="4624"/>
                        <a:pt x="3808" y="4624"/>
                      </a:cubicBezTo>
                      <a:cubicBezTo>
                        <a:pt x="3718" y="4624"/>
                        <a:pt x="3623" y="4648"/>
                        <a:pt x="3560" y="4695"/>
                      </a:cubicBezTo>
                      <a:lnTo>
                        <a:pt x="2584" y="5703"/>
                      </a:lnTo>
                      <a:cubicBezTo>
                        <a:pt x="2458" y="5829"/>
                        <a:pt x="2458" y="6050"/>
                        <a:pt x="2584" y="6176"/>
                      </a:cubicBezTo>
                      <a:lnTo>
                        <a:pt x="2930" y="6522"/>
                      </a:lnTo>
                      <a:cubicBezTo>
                        <a:pt x="2899" y="6585"/>
                        <a:pt x="2867" y="6711"/>
                        <a:pt x="2836" y="6837"/>
                      </a:cubicBezTo>
                      <a:lnTo>
                        <a:pt x="2300" y="6837"/>
                      </a:lnTo>
                      <a:cubicBezTo>
                        <a:pt x="2111" y="6837"/>
                        <a:pt x="1954" y="6995"/>
                        <a:pt x="1954" y="7184"/>
                      </a:cubicBezTo>
                      <a:lnTo>
                        <a:pt x="1954" y="8570"/>
                      </a:lnTo>
                      <a:cubicBezTo>
                        <a:pt x="1954" y="8759"/>
                        <a:pt x="2111" y="8917"/>
                        <a:pt x="2300" y="8917"/>
                      </a:cubicBezTo>
                      <a:lnTo>
                        <a:pt x="2836" y="8917"/>
                      </a:lnTo>
                      <a:cubicBezTo>
                        <a:pt x="2867" y="9043"/>
                        <a:pt x="2899" y="9137"/>
                        <a:pt x="2930" y="9232"/>
                      </a:cubicBezTo>
                      <a:lnTo>
                        <a:pt x="2584" y="9610"/>
                      </a:lnTo>
                      <a:lnTo>
                        <a:pt x="977" y="9610"/>
                      </a:lnTo>
                      <a:cubicBezTo>
                        <a:pt x="788" y="9610"/>
                        <a:pt x="630" y="9452"/>
                        <a:pt x="630" y="9232"/>
                      </a:cubicBezTo>
                      <a:lnTo>
                        <a:pt x="630" y="3372"/>
                      </a:lnTo>
                      <a:close/>
                      <a:moveTo>
                        <a:pt x="6112" y="4726"/>
                      </a:moveTo>
                      <a:lnTo>
                        <a:pt x="6112" y="5136"/>
                      </a:lnTo>
                      <a:cubicBezTo>
                        <a:pt x="6112" y="5294"/>
                        <a:pt x="6207" y="5420"/>
                        <a:pt x="6364" y="5451"/>
                      </a:cubicBezTo>
                      <a:cubicBezTo>
                        <a:pt x="6553" y="5514"/>
                        <a:pt x="6805" y="5609"/>
                        <a:pt x="6994" y="5735"/>
                      </a:cubicBezTo>
                      <a:cubicBezTo>
                        <a:pt x="7041" y="5769"/>
                        <a:pt x="7096" y="5783"/>
                        <a:pt x="7153" y="5783"/>
                      </a:cubicBezTo>
                      <a:cubicBezTo>
                        <a:pt x="7251" y="5783"/>
                        <a:pt x="7356" y="5743"/>
                        <a:pt x="7435" y="5703"/>
                      </a:cubicBezTo>
                      <a:lnTo>
                        <a:pt x="7751" y="5388"/>
                      </a:lnTo>
                      <a:lnTo>
                        <a:pt x="8223" y="5861"/>
                      </a:lnTo>
                      <a:lnTo>
                        <a:pt x="7908" y="6176"/>
                      </a:lnTo>
                      <a:cubicBezTo>
                        <a:pt x="7782" y="6302"/>
                        <a:pt x="7782" y="6459"/>
                        <a:pt x="7877" y="6617"/>
                      </a:cubicBezTo>
                      <a:cubicBezTo>
                        <a:pt x="7971" y="6806"/>
                        <a:pt x="8066" y="6995"/>
                        <a:pt x="8129" y="7247"/>
                      </a:cubicBezTo>
                      <a:cubicBezTo>
                        <a:pt x="8192" y="7404"/>
                        <a:pt x="8286" y="7499"/>
                        <a:pt x="8444" y="7499"/>
                      </a:cubicBezTo>
                      <a:lnTo>
                        <a:pt x="8885" y="7499"/>
                      </a:lnTo>
                      <a:lnTo>
                        <a:pt x="8885" y="8192"/>
                      </a:lnTo>
                      <a:lnTo>
                        <a:pt x="8444" y="8192"/>
                      </a:lnTo>
                      <a:cubicBezTo>
                        <a:pt x="8286" y="8192"/>
                        <a:pt x="8192" y="8286"/>
                        <a:pt x="8129" y="8444"/>
                      </a:cubicBezTo>
                      <a:cubicBezTo>
                        <a:pt x="8097" y="8665"/>
                        <a:pt x="7971" y="8885"/>
                        <a:pt x="7877" y="9074"/>
                      </a:cubicBezTo>
                      <a:cubicBezTo>
                        <a:pt x="7782" y="9200"/>
                        <a:pt x="7814" y="9389"/>
                        <a:pt x="7908" y="9515"/>
                      </a:cubicBezTo>
                      <a:lnTo>
                        <a:pt x="8223" y="9830"/>
                      </a:lnTo>
                      <a:lnTo>
                        <a:pt x="7751" y="10303"/>
                      </a:lnTo>
                      <a:lnTo>
                        <a:pt x="7435" y="9988"/>
                      </a:lnTo>
                      <a:cubicBezTo>
                        <a:pt x="7368" y="9920"/>
                        <a:pt x="7291" y="9889"/>
                        <a:pt x="7211" y="9889"/>
                      </a:cubicBezTo>
                      <a:cubicBezTo>
                        <a:pt x="7141" y="9889"/>
                        <a:pt x="7068" y="9912"/>
                        <a:pt x="6994" y="9956"/>
                      </a:cubicBezTo>
                      <a:cubicBezTo>
                        <a:pt x="6805" y="10082"/>
                        <a:pt x="6616" y="10145"/>
                        <a:pt x="6364" y="10208"/>
                      </a:cubicBezTo>
                      <a:cubicBezTo>
                        <a:pt x="6207" y="10271"/>
                        <a:pt x="6112" y="10366"/>
                        <a:pt x="6112" y="10555"/>
                      </a:cubicBezTo>
                      <a:lnTo>
                        <a:pt x="6112" y="10964"/>
                      </a:lnTo>
                      <a:lnTo>
                        <a:pt x="5419" y="10964"/>
                      </a:lnTo>
                      <a:lnTo>
                        <a:pt x="5419" y="10555"/>
                      </a:lnTo>
                      <a:cubicBezTo>
                        <a:pt x="5419" y="10366"/>
                        <a:pt x="5325" y="10271"/>
                        <a:pt x="5167" y="10208"/>
                      </a:cubicBezTo>
                      <a:cubicBezTo>
                        <a:pt x="4947" y="10177"/>
                        <a:pt x="4726" y="10051"/>
                        <a:pt x="4537" y="9956"/>
                      </a:cubicBezTo>
                      <a:cubicBezTo>
                        <a:pt x="4491" y="9921"/>
                        <a:pt x="4436" y="9908"/>
                        <a:pt x="4379" y="9908"/>
                      </a:cubicBezTo>
                      <a:cubicBezTo>
                        <a:pt x="4281" y="9908"/>
                        <a:pt x="4176" y="9948"/>
                        <a:pt x="4096" y="9988"/>
                      </a:cubicBezTo>
                      <a:lnTo>
                        <a:pt x="3781" y="10303"/>
                      </a:lnTo>
                      <a:lnTo>
                        <a:pt x="3308" y="9830"/>
                      </a:lnTo>
                      <a:lnTo>
                        <a:pt x="3623" y="9515"/>
                      </a:lnTo>
                      <a:cubicBezTo>
                        <a:pt x="3749" y="9389"/>
                        <a:pt x="3749" y="9232"/>
                        <a:pt x="3655" y="9074"/>
                      </a:cubicBezTo>
                      <a:cubicBezTo>
                        <a:pt x="3529" y="8885"/>
                        <a:pt x="3466" y="8696"/>
                        <a:pt x="3371" y="8444"/>
                      </a:cubicBezTo>
                      <a:cubicBezTo>
                        <a:pt x="3340" y="8286"/>
                        <a:pt x="3214" y="8192"/>
                        <a:pt x="3056" y="8192"/>
                      </a:cubicBezTo>
                      <a:lnTo>
                        <a:pt x="2647" y="8192"/>
                      </a:lnTo>
                      <a:lnTo>
                        <a:pt x="2647" y="7499"/>
                      </a:lnTo>
                      <a:lnTo>
                        <a:pt x="3056" y="7499"/>
                      </a:lnTo>
                      <a:cubicBezTo>
                        <a:pt x="3214" y="7499"/>
                        <a:pt x="3340" y="7404"/>
                        <a:pt x="3371" y="7247"/>
                      </a:cubicBezTo>
                      <a:cubicBezTo>
                        <a:pt x="3434" y="7026"/>
                        <a:pt x="3529" y="6806"/>
                        <a:pt x="3655" y="6617"/>
                      </a:cubicBezTo>
                      <a:cubicBezTo>
                        <a:pt x="3749" y="6491"/>
                        <a:pt x="3686" y="6302"/>
                        <a:pt x="3623" y="6176"/>
                      </a:cubicBezTo>
                      <a:lnTo>
                        <a:pt x="3308" y="5861"/>
                      </a:lnTo>
                      <a:lnTo>
                        <a:pt x="3781" y="5388"/>
                      </a:lnTo>
                      <a:lnTo>
                        <a:pt x="4096" y="5703"/>
                      </a:lnTo>
                      <a:cubicBezTo>
                        <a:pt x="4163" y="5771"/>
                        <a:pt x="4240" y="5802"/>
                        <a:pt x="4321" y="5802"/>
                      </a:cubicBezTo>
                      <a:cubicBezTo>
                        <a:pt x="4391" y="5802"/>
                        <a:pt x="4464" y="5778"/>
                        <a:pt x="4537" y="5735"/>
                      </a:cubicBezTo>
                      <a:cubicBezTo>
                        <a:pt x="4726" y="5609"/>
                        <a:pt x="4915" y="5546"/>
                        <a:pt x="5167" y="5451"/>
                      </a:cubicBezTo>
                      <a:cubicBezTo>
                        <a:pt x="5325" y="5420"/>
                        <a:pt x="5419" y="5294"/>
                        <a:pt x="5419" y="5136"/>
                      </a:cubicBezTo>
                      <a:lnTo>
                        <a:pt x="5419" y="4726"/>
                      </a:lnTo>
                      <a:close/>
                      <a:moveTo>
                        <a:pt x="1008" y="1"/>
                      </a:moveTo>
                      <a:cubicBezTo>
                        <a:pt x="473" y="1"/>
                        <a:pt x="0" y="473"/>
                        <a:pt x="0" y="1009"/>
                      </a:cubicBezTo>
                      <a:lnTo>
                        <a:pt x="0" y="9295"/>
                      </a:lnTo>
                      <a:cubicBezTo>
                        <a:pt x="0" y="9830"/>
                        <a:pt x="473" y="10303"/>
                        <a:pt x="1008" y="10303"/>
                      </a:cubicBezTo>
                      <a:lnTo>
                        <a:pt x="2867" y="10303"/>
                      </a:lnTo>
                      <a:lnTo>
                        <a:pt x="3623" y="11059"/>
                      </a:lnTo>
                      <a:cubicBezTo>
                        <a:pt x="3671" y="11122"/>
                        <a:pt x="3757" y="11153"/>
                        <a:pt x="3848" y="11153"/>
                      </a:cubicBezTo>
                      <a:cubicBezTo>
                        <a:pt x="3938" y="11153"/>
                        <a:pt x="4033" y="11122"/>
                        <a:pt x="4096" y="11059"/>
                      </a:cubicBezTo>
                      <a:lnTo>
                        <a:pt x="4442" y="10712"/>
                      </a:lnTo>
                      <a:cubicBezTo>
                        <a:pt x="4506" y="10744"/>
                        <a:pt x="4632" y="10775"/>
                        <a:pt x="4758" y="10807"/>
                      </a:cubicBezTo>
                      <a:lnTo>
                        <a:pt x="4758" y="11342"/>
                      </a:lnTo>
                      <a:cubicBezTo>
                        <a:pt x="4758" y="11531"/>
                        <a:pt x="4915" y="11689"/>
                        <a:pt x="5104" y="11689"/>
                      </a:cubicBezTo>
                      <a:lnTo>
                        <a:pt x="6490" y="11689"/>
                      </a:lnTo>
                      <a:cubicBezTo>
                        <a:pt x="6679" y="11689"/>
                        <a:pt x="6837" y="11531"/>
                        <a:pt x="6837" y="11342"/>
                      </a:cubicBezTo>
                      <a:lnTo>
                        <a:pt x="6837" y="10807"/>
                      </a:lnTo>
                      <a:cubicBezTo>
                        <a:pt x="6963" y="10775"/>
                        <a:pt x="7026" y="10744"/>
                        <a:pt x="7152" y="10712"/>
                      </a:cubicBezTo>
                      <a:lnTo>
                        <a:pt x="7498" y="11059"/>
                      </a:lnTo>
                      <a:cubicBezTo>
                        <a:pt x="7561" y="11122"/>
                        <a:pt x="7656" y="11153"/>
                        <a:pt x="7747" y="11153"/>
                      </a:cubicBezTo>
                      <a:cubicBezTo>
                        <a:pt x="7837" y="11153"/>
                        <a:pt x="7924" y="11122"/>
                        <a:pt x="7971" y="11059"/>
                      </a:cubicBezTo>
                      <a:lnTo>
                        <a:pt x="8727" y="10303"/>
                      </a:lnTo>
                      <a:lnTo>
                        <a:pt x="10617" y="10303"/>
                      </a:lnTo>
                      <a:cubicBezTo>
                        <a:pt x="11185" y="10303"/>
                        <a:pt x="11657" y="9830"/>
                        <a:pt x="11657" y="9295"/>
                      </a:cubicBezTo>
                      <a:lnTo>
                        <a:pt x="11657" y="1009"/>
                      </a:lnTo>
                      <a:cubicBezTo>
                        <a:pt x="11657" y="473"/>
                        <a:pt x="11216" y="1"/>
                        <a:pt x="1061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algn="ctr" defTabSz="1219200">
                    <a:buClr>
                      <a:srgbClr val="000000"/>
                    </a:buClr>
                  </a:pPr>
                  <a:endParaRPr sz="1865" kern="0">
                    <a:solidFill>
                      <a:schemeClr val="bg1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5" name="Google Shape;1016;p32"/>
                <p:cNvSpPr/>
                <p:nvPr/>
              </p:nvSpPr>
              <p:spPr>
                <a:xfrm>
                  <a:off x="-1667150" y="2801950"/>
                  <a:ext cx="18150" cy="1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" h="726" extrusionOk="0">
                      <a:moveTo>
                        <a:pt x="347" y="1"/>
                      </a:moveTo>
                      <a:cubicBezTo>
                        <a:pt x="158" y="1"/>
                        <a:pt x="1" y="158"/>
                        <a:pt x="1" y="347"/>
                      </a:cubicBezTo>
                      <a:cubicBezTo>
                        <a:pt x="1" y="536"/>
                        <a:pt x="158" y="726"/>
                        <a:pt x="347" y="726"/>
                      </a:cubicBezTo>
                      <a:cubicBezTo>
                        <a:pt x="568" y="726"/>
                        <a:pt x="725" y="536"/>
                        <a:pt x="725" y="347"/>
                      </a:cubicBezTo>
                      <a:cubicBezTo>
                        <a:pt x="725" y="158"/>
                        <a:pt x="568" y="1"/>
                        <a:pt x="34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algn="ctr" defTabSz="1219200">
                    <a:buClr>
                      <a:srgbClr val="000000"/>
                    </a:buClr>
                  </a:pPr>
                  <a:endParaRPr sz="1865" kern="0">
                    <a:solidFill>
                      <a:schemeClr val="bg1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6" name="Google Shape;1017;p32"/>
                <p:cNvSpPr/>
                <p:nvPr/>
              </p:nvSpPr>
              <p:spPr>
                <a:xfrm>
                  <a:off x="-1632500" y="2801950"/>
                  <a:ext cx="17350" cy="1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726" extrusionOk="0">
                      <a:moveTo>
                        <a:pt x="347" y="1"/>
                      </a:moveTo>
                      <a:cubicBezTo>
                        <a:pt x="158" y="1"/>
                        <a:pt x="1" y="158"/>
                        <a:pt x="1" y="347"/>
                      </a:cubicBezTo>
                      <a:cubicBezTo>
                        <a:pt x="1" y="568"/>
                        <a:pt x="158" y="726"/>
                        <a:pt x="347" y="726"/>
                      </a:cubicBezTo>
                      <a:cubicBezTo>
                        <a:pt x="536" y="726"/>
                        <a:pt x="694" y="568"/>
                        <a:pt x="694" y="347"/>
                      </a:cubicBezTo>
                      <a:cubicBezTo>
                        <a:pt x="694" y="158"/>
                        <a:pt x="536" y="1"/>
                        <a:pt x="34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algn="ctr" defTabSz="1219200">
                    <a:buClr>
                      <a:srgbClr val="000000"/>
                    </a:buClr>
                  </a:pPr>
                  <a:endParaRPr sz="1865" kern="0">
                    <a:solidFill>
                      <a:schemeClr val="bg1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7" name="Google Shape;1018;p32"/>
                <p:cNvSpPr/>
                <p:nvPr/>
              </p:nvSpPr>
              <p:spPr>
                <a:xfrm>
                  <a:off x="-1597850" y="2801950"/>
                  <a:ext cx="17375" cy="1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5" h="726" extrusionOk="0">
                      <a:moveTo>
                        <a:pt x="347" y="1"/>
                      </a:moveTo>
                      <a:cubicBezTo>
                        <a:pt x="158" y="1"/>
                        <a:pt x="1" y="158"/>
                        <a:pt x="1" y="347"/>
                      </a:cubicBezTo>
                      <a:cubicBezTo>
                        <a:pt x="1" y="568"/>
                        <a:pt x="158" y="726"/>
                        <a:pt x="347" y="726"/>
                      </a:cubicBezTo>
                      <a:cubicBezTo>
                        <a:pt x="537" y="726"/>
                        <a:pt x="694" y="568"/>
                        <a:pt x="694" y="347"/>
                      </a:cubicBezTo>
                      <a:cubicBezTo>
                        <a:pt x="694" y="158"/>
                        <a:pt x="537" y="1"/>
                        <a:pt x="34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algn="ctr" defTabSz="1219200">
                    <a:buClr>
                      <a:srgbClr val="000000"/>
                    </a:buClr>
                  </a:pPr>
                  <a:endParaRPr sz="1865" kern="0">
                    <a:solidFill>
                      <a:schemeClr val="bg1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8" name="Google Shape;1019;p32"/>
                <p:cNvSpPr/>
                <p:nvPr/>
              </p:nvSpPr>
              <p:spPr>
                <a:xfrm>
                  <a:off x="-1564750" y="2801950"/>
                  <a:ext cx="120525" cy="1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1" h="726" extrusionOk="0">
                      <a:moveTo>
                        <a:pt x="347" y="1"/>
                      </a:moveTo>
                      <a:cubicBezTo>
                        <a:pt x="158" y="1"/>
                        <a:pt x="0" y="158"/>
                        <a:pt x="0" y="347"/>
                      </a:cubicBezTo>
                      <a:cubicBezTo>
                        <a:pt x="32" y="568"/>
                        <a:pt x="189" y="726"/>
                        <a:pt x="347" y="726"/>
                      </a:cubicBezTo>
                      <a:lnTo>
                        <a:pt x="4442" y="726"/>
                      </a:lnTo>
                      <a:cubicBezTo>
                        <a:pt x="4663" y="726"/>
                        <a:pt x="4820" y="568"/>
                        <a:pt x="4820" y="347"/>
                      </a:cubicBezTo>
                      <a:cubicBezTo>
                        <a:pt x="4820" y="158"/>
                        <a:pt x="4663" y="1"/>
                        <a:pt x="444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algn="ctr" defTabSz="1219200">
                    <a:buClr>
                      <a:srgbClr val="000000"/>
                    </a:buClr>
                  </a:pPr>
                  <a:endParaRPr sz="1865" kern="0">
                    <a:solidFill>
                      <a:schemeClr val="bg1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9" name="Google Shape;1020;p32"/>
                <p:cNvSpPr/>
                <p:nvPr/>
              </p:nvSpPr>
              <p:spPr>
                <a:xfrm>
                  <a:off x="-1597850" y="2924050"/>
                  <a:ext cx="85100" cy="8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4" h="3403" extrusionOk="0">
                      <a:moveTo>
                        <a:pt x="1671" y="662"/>
                      </a:moveTo>
                      <a:cubicBezTo>
                        <a:pt x="2238" y="662"/>
                        <a:pt x="2710" y="1134"/>
                        <a:pt x="2710" y="1701"/>
                      </a:cubicBezTo>
                      <a:cubicBezTo>
                        <a:pt x="2710" y="2237"/>
                        <a:pt x="2269" y="2710"/>
                        <a:pt x="1671" y="2710"/>
                      </a:cubicBezTo>
                      <a:cubicBezTo>
                        <a:pt x="1135" y="2710"/>
                        <a:pt x="663" y="2237"/>
                        <a:pt x="663" y="1701"/>
                      </a:cubicBezTo>
                      <a:cubicBezTo>
                        <a:pt x="663" y="1134"/>
                        <a:pt x="1135" y="662"/>
                        <a:pt x="1671" y="662"/>
                      </a:cubicBezTo>
                      <a:close/>
                      <a:moveTo>
                        <a:pt x="1671" y="0"/>
                      </a:moveTo>
                      <a:cubicBezTo>
                        <a:pt x="726" y="0"/>
                        <a:pt x="1" y="756"/>
                        <a:pt x="1" y="1701"/>
                      </a:cubicBezTo>
                      <a:cubicBezTo>
                        <a:pt x="1" y="2647"/>
                        <a:pt x="726" y="3403"/>
                        <a:pt x="1671" y="3403"/>
                      </a:cubicBezTo>
                      <a:cubicBezTo>
                        <a:pt x="2616" y="3403"/>
                        <a:pt x="3372" y="2647"/>
                        <a:pt x="3372" y="1701"/>
                      </a:cubicBezTo>
                      <a:cubicBezTo>
                        <a:pt x="3403" y="756"/>
                        <a:pt x="2616" y="0"/>
                        <a:pt x="167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algn="ctr" defTabSz="1219200">
                    <a:buClr>
                      <a:srgbClr val="000000"/>
                    </a:buClr>
                  </a:pPr>
                  <a:endParaRPr sz="1865" kern="0">
                    <a:solidFill>
                      <a:schemeClr val="bg1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sp>
            <p:nvSpPr>
              <p:cNvPr id="23" name="椭圆 22"/>
              <p:cNvSpPr/>
              <p:nvPr/>
            </p:nvSpPr>
            <p:spPr>
              <a:xfrm>
                <a:off x="7379522" y="4381547"/>
                <a:ext cx="341905" cy="341905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8121514" y="5026914"/>
              <a:ext cx="16049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字魂105号-简雅黑" panose="00000500000000000000" pitchFamily="2" charset="-122"/>
                </a:rPr>
                <a:t>请输入标题</a:t>
              </a:r>
              <a:endParaRPr lang="zh-CN" altLang="en-US" sz="14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字魂105号-简雅黑" panose="00000500000000000000" pitchFamily="2" charset="-122"/>
              </a:endParaRPr>
            </a:p>
          </p:txBody>
        </p:sp>
      </p:grpSp>
      <p:sp>
        <p:nvSpPr>
          <p:cNvPr id="30" name="PA-矩形 29"/>
          <p:cNvSpPr/>
          <p:nvPr>
            <p:custDataLst>
              <p:tags r:id="rId1"/>
            </p:custDataLst>
          </p:nvPr>
        </p:nvSpPr>
        <p:spPr>
          <a:xfrm>
            <a:off x="924200" y="1574425"/>
            <a:ext cx="1877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FF971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字魂105号-简雅黑" panose="00000500000000000000" pitchFamily="2" charset="-122"/>
              </a:rPr>
              <a:t>请输入标题</a:t>
            </a:r>
            <a:endParaRPr lang="zh-CN" altLang="en-US" sz="2400" dirty="0">
              <a:solidFill>
                <a:srgbClr val="FF971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字魂105号-简雅黑" panose="00000500000000000000" pitchFamily="2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912740" y="2093715"/>
            <a:ext cx="4757901" cy="2290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字魂105号-简雅黑" panose="00000500000000000000" pitchFamily="2" charset="-122"/>
              </a:rPr>
              <a:t>单击此处编辑您要的内容，建议您在展示时采用合适的字体，建议您在展示时采用合适的字体，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字魂105号-简雅黑" panose="00000500000000000000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字魂105号-简雅黑" panose="00000500000000000000" pitchFamily="2" charset="-122"/>
              </a:rPr>
              <a:t>单击此处编辑您要的内容，建议您在展示时采用合适的字体，建议您在展示时采用合适的字体，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字魂105号-简雅黑" panose="00000500000000000000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字魂105号-简雅黑" panose="00000500000000000000" pitchFamily="2" charset="-122"/>
              </a:rPr>
              <a:t>单击此处编辑您要的内容，建议您在展示时采用合适的字体，建议您在展示时采用合适的字体，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字魂105号-简雅黑" panose="00000500000000000000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字魂105号-简雅黑" panose="00000500000000000000" pitchFamily="2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4097898" y="4580470"/>
            <a:ext cx="1604919" cy="1154179"/>
            <a:chOff x="6246214" y="4301238"/>
            <a:chExt cx="1604919" cy="1154179"/>
          </a:xfrm>
        </p:grpSpPr>
        <p:sp>
          <p:nvSpPr>
            <p:cNvPr id="38" name="矩形 37"/>
            <p:cNvSpPr/>
            <p:nvPr/>
          </p:nvSpPr>
          <p:spPr>
            <a:xfrm>
              <a:off x="6388087" y="4301238"/>
              <a:ext cx="1329267" cy="1154179"/>
            </a:xfrm>
            <a:prstGeom prst="rect">
              <a:avLst/>
            </a:prstGeom>
            <a:gradFill>
              <a:gsLst>
                <a:gs pos="0">
                  <a:srgbClr val="F02B30"/>
                </a:gs>
                <a:gs pos="100000">
                  <a:srgbClr val="FF9711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6831269" y="4513075"/>
              <a:ext cx="442902" cy="442902"/>
              <a:chOff x="6573848" y="4381547"/>
              <a:chExt cx="341905" cy="341905"/>
            </a:xfrm>
          </p:grpSpPr>
          <p:grpSp>
            <p:nvGrpSpPr>
              <p:cNvPr id="41" name="Google Shape;1002;p32"/>
              <p:cNvGrpSpPr/>
              <p:nvPr/>
            </p:nvGrpSpPr>
            <p:grpSpPr>
              <a:xfrm>
                <a:off x="6674426" y="4468439"/>
                <a:ext cx="152783" cy="178619"/>
                <a:chOff x="-48237000" y="2342650"/>
                <a:chExt cx="256800" cy="300225"/>
              </a:xfrm>
              <a:solidFill>
                <a:schemeClr val="bg1"/>
              </a:solidFill>
            </p:grpSpPr>
            <p:sp>
              <p:nvSpPr>
                <p:cNvPr id="43" name="Google Shape;1003;p32"/>
                <p:cNvSpPr/>
                <p:nvPr/>
              </p:nvSpPr>
              <p:spPr>
                <a:xfrm>
                  <a:off x="-48237000" y="2342650"/>
                  <a:ext cx="256800" cy="30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2" h="12009" extrusionOk="0">
                      <a:moveTo>
                        <a:pt x="4507" y="679"/>
                      </a:moveTo>
                      <a:cubicBezTo>
                        <a:pt x="4774" y="679"/>
                        <a:pt x="5048" y="706"/>
                        <a:pt x="5325" y="762"/>
                      </a:cubicBezTo>
                      <a:cubicBezTo>
                        <a:pt x="6774" y="1077"/>
                        <a:pt x="7940" y="2274"/>
                        <a:pt x="8255" y="3723"/>
                      </a:cubicBezTo>
                      <a:cubicBezTo>
                        <a:pt x="8381" y="4227"/>
                        <a:pt x="8381" y="4763"/>
                        <a:pt x="8318" y="5267"/>
                      </a:cubicBezTo>
                      <a:cubicBezTo>
                        <a:pt x="8318" y="5330"/>
                        <a:pt x="8318" y="5424"/>
                        <a:pt x="8350" y="5487"/>
                      </a:cubicBezTo>
                      <a:lnTo>
                        <a:pt x="9263" y="7220"/>
                      </a:lnTo>
                      <a:cubicBezTo>
                        <a:pt x="9389" y="7441"/>
                        <a:pt x="9232" y="7756"/>
                        <a:pt x="8980" y="7756"/>
                      </a:cubicBezTo>
                      <a:lnTo>
                        <a:pt x="8034" y="7756"/>
                      </a:lnTo>
                      <a:cubicBezTo>
                        <a:pt x="7845" y="7756"/>
                        <a:pt x="7688" y="7913"/>
                        <a:pt x="7688" y="8102"/>
                      </a:cubicBezTo>
                      <a:lnTo>
                        <a:pt x="7688" y="9867"/>
                      </a:lnTo>
                      <a:lnTo>
                        <a:pt x="5892" y="9867"/>
                      </a:lnTo>
                      <a:cubicBezTo>
                        <a:pt x="5703" y="9867"/>
                        <a:pt x="5546" y="10024"/>
                        <a:pt x="5546" y="10213"/>
                      </a:cubicBezTo>
                      <a:lnTo>
                        <a:pt x="5546" y="11284"/>
                      </a:lnTo>
                      <a:lnTo>
                        <a:pt x="2049" y="11284"/>
                      </a:lnTo>
                      <a:lnTo>
                        <a:pt x="2049" y="7693"/>
                      </a:lnTo>
                      <a:cubicBezTo>
                        <a:pt x="2049" y="7598"/>
                        <a:pt x="2017" y="7504"/>
                        <a:pt x="1923" y="7441"/>
                      </a:cubicBezTo>
                      <a:cubicBezTo>
                        <a:pt x="1103" y="6685"/>
                        <a:pt x="631" y="5645"/>
                        <a:pt x="631" y="4542"/>
                      </a:cubicBezTo>
                      <a:cubicBezTo>
                        <a:pt x="631" y="2387"/>
                        <a:pt x="2372" y="679"/>
                        <a:pt x="4507" y="679"/>
                      </a:cubicBezTo>
                      <a:close/>
                      <a:moveTo>
                        <a:pt x="4570" y="0"/>
                      </a:moveTo>
                      <a:cubicBezTo>
                        <a:pt x="2059" y="0"/>
                        <a:pt x="1" y="1999"/>
                        <a:pt x="1" y="4542"/>
                      </a:cubicBezTo>
                      <a:cubicBezTo>
                        <a:pt x="1" y="5802"/>
                        <a:pt x="505" y="7000"/>
                        <a:pt x="1418" y="7850"/>
                      </a:cubicBezTo>
                      <a:lnTo>
                        <a:pt x="1418" y="11631"/>
                      </a:lnTo>
                      <a:cubicBezTo>
                        <a:pt x="1418" y="11851"/>
                        <a:pt x="1576" y="12009"/>
                        <a:pt x="1765" y="12009"/>
                      </a:cubicBezTo>
                      <a:lnTo>
                        <a:pt x="5987" y="12009"/>
                      </a:lnTo>
                      <a:cubicBezTo>
                        <a:pt x="6176" y="12009"/>
                        <a:pt x="6333" y="11851"/>
                        <a:pt x="6333" y="11631"/>
                      </a:cubicBezTo>
                      <a:lnTo>
                        <a:pt x="6333" y="10591"/>
                      </a:lnTo>
                      <a:lnTo>
                        <a:pt x="8097" y="10591"/>
                      </a:lnTo>
                      <a:cubicBezTo>
                        <a:pt x="8287" y="10591"/>
                        <a:pt x="8444" y="10434"/>
                        <a:pt x="8444" y="10213"/>
                      </a:cubicBezTo>
                      <a:lnTo>
                        <a:pt x="8444" y="8449"/>
                      </a:lnTo>
                      <a:lnTo>
                        <a:pt x="9043" y="8449"/>
                      </a:lnTo>
                      <a:cubicBezTo>
                        <a:pt x="9799" y="8417"/>
                        <a:pt x="10271" y="7598"/>
                        <a:pt x="9925" y="6874"/>
                      </a:cubicBezTo>
                      <a:lnTo>
                        <a:pt x="9043" y="5267"/>
                      </a:lnTo>
                      <a:cubicBezTo>
                        <a:pt x="9137" y="4700"/>
                        <a:pt x="9137" y="4164"/>
                        <a:pt x="9011" y="3597"/>
                      </a:cubicBezTo>
                      <a:cubicBezTo>
                        <a:pt x="8665" y="1864"/>
                        <a:pt x="7247" y="510"/>
                        <a:pt x="5546" y="100"/>
                      </a:cubicBezTo>
                      <a:cubicBezTo>
                        <a:pt x="5215" y="33"/>
                        <a:pt x="4889" y="0"/>
                        <a:pt x="457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algn="ctr" defTabSz="1219200">
                    <a:buClr>
                      <a:srgbClr val="000000"/>
                    </a:buClr>
                  </a:pPr>
                  <a:endParaRPr sz="1865" kern="0">
                    <a:solidFill>
                      <a:schemeClr val="bg1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4" name="Google Shape;1004;p32"/>
                <p:cNvSpPr/>
                <p:nvPr/>
              </p:nvSpPr>
              <p:spPr>
                <a:xfrm>
                  <a:off x="-48195250" y="2377425"/>
                  <a:ext cx="144150" cy="14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6" h="5609" extrusionOk="0">
                      <a:moveTo>
                        <a:pt x="3214" y="757"/>
                      </a:moveTo>
                      <a:lnTo>
                        <a:pt x="3214" y="883"/>
                      </a:lnTo>
                      <a:cubicBezTo>
                        <a:pt x="3214" y="1040"/>
                        <a:pt x="3277" y="1135"/>
                        <a:pt x="3435" y="1198"/>
                      </a:cubicBezTo>
                      <a:cubicBezTo>
                        <a:pt x="3624" y="1261"/>
                        <a:pt x="3844" y="1387"/>
                        <a:pt x="4002" y="1513"/>
                      </a:cubicBezTo>
                      <a:cubicBezTo>
                        <a:pt x="4061" y="1553"/>
                        <a:pt x="4146" y="1593"/>
                        <a:pt x="4233" y="1593"/>
                      </a:cubicBezTo>
                      <a:cubicBezTo>
                        <a:pt x="4283" y="1593"/>
                        <a:pt x="4333" y="1579"/>
                        <a:pt x="4380" y="1545"/>
                      </a:cubicBezTo>
                      <a:lnTo>
                        <a:pt x="4506" y="1482"/>
                      </a:lnTo>
                      <a:lnTo>
                        <a:pt x="4852" y="2049"/>
                      </a:lnTo>
                      <a:lnTo>
                        <a:pt x="4726" y="2143"/>
                      </a:lnTo>
                      <a:cubicBezTo>
                        <a:pt x="4632" y="2206"/>
                        <a:pt x="4537" y="2364"/>
                        <a:pt x="4569" y="2490"/>
                      </a:cubicBezTo>
                      <a:cubicBezTo>
                        <a:pt x="4632" y="2710"/>
                        <a:pt x="4632" y="2899"/>
                        <a:pt x="4569" y="3120"/>
                      </a:cubicBezTo>
                      <a:cubicBezTo>
                        <a:pt x="4537" y="3277"/>
                        <a:pt x="4632" y="3403"/>
                        <a:pt x="4726" y="3466"/>
                      </a:cubicBezTo>
                      <a:lnTo>
                        <a:pt x="4852" y="3561"/>
                      </a:lnTo>
                      <a:lnTo>
                        <a:pt x="4506" y="4159"/>
                      </a:lnTo>
                      <a:lnTo>
                        <a:pt x="4380" y="4065"/>
                      </a:lnTo>
                      <a:cubicBezTo>
                        <a:pt x="4323" y="4037"/>
                        <a:pt x="4260" y="4021"/>
                        <a:pt x="4199" y="4021"/>
                      </a:cubicBezTo>
                      <a:cubicBezTo>
                        <a:pt x="4125" y="4021"/>
                        <a:pt x="4054" y="4044"/>
                        <a:pt x="4002" y="4096"/>
                      </a:cubicBezTo>
                      <a:cubicBezTo>
                        <a:pt x="3844" y="4254"/>
                        <a:pt x="3624" y="4348"/>
                        <a:pt x="3435" y="4411"/>
                      </a:cubicBezTo>
                      <a:cubicBezTo>
                        <a:pt x="3277" y="4475"/>
                        <a:pt x="3214" y="4632"/>
                        <a:pt x="3214" y="4727"/>
                      </a:cubicBezTo>
                      <a:lnTo>
                        <a:pt x="3214" y="4853"/>
                      </a:lnTo>
                      <a:lnTo>
                        <a:pt x="2489" y="4853"/>
                      </a:lnTo>
                      <a:lnTo>
                        <a:pt x="2489" y="4727"/>
                      </a:lnTo>
                      <a:cubicBezTo>
                        <a:pt x="2489" y="4569"/>
                        <a:pt x="2426" y="4475"/>
                        <a:pt x="2269" y="4411"/>
                      </a:cubicBezTo>
                      <a:cubicBezTo>
                        <a:pt x="2048" y="4348"/>
                        <a:pt x="1859" y="4222"/>
                        <a:pt x="1702" y="4096"/>
                      </a:cubicBezTo>
                      <a:cubicBezTo>
                        <a:pt x="1622" y="4057"/>
                        <a:pt x="1530" y="4017"/>
                        <a:pt x="1449" y="4017"/>
                      </a:cubicBezTo>
                      <a:cubicBezTo>
                        <a:pt x="1402" y="4017"/>
                        <a:pt x="1358" y="4030"/>
                        <a:pt x="1324" y="4065"/>
                      </a:cubicBezTo>
                      <a:lnTo>
                        <a:pt x="1198" y="4159"/>
                      </a:lnTo>
                      <a:lnTo>
                        <a:pt x="851" y="3561"/>
                      </a:lnTo>
                      <a:lnTo>
                        <a:pt x="946" y="3466"/>
                      </a:lnTo>
                      <a:cubicBezTo>
                        <a:pt x="1072" y="3403"/>
                        <a:pt x="1166" y="3246"/>
                        <a:pt x="1103" y="3120"/>
                      </a:cubicBezTo>
                      <a:cubicBezTo>
                        <a:pt x="1072" y="2899"/>
                        <a:pt x="1072" y="2710"/>
                        <a:pt x="1103" y="2490"/>
                      </a:cubicBezTo>
                      <a:cubicBezTo>
                        <a:pt x="1166" y="2332"/>
                        <a:pt x="1072" y="2206"/>
                        <a:pt x="946" y="2143"/>
                      </a:cubicBezTo>
                      <a:lnTo>
                        <a:pt x="851" y="2049"/>
                      </a:lnTo>
                      <a:lnTo>
                        <a:pt x="1198" y="1482"/>
                      </a:lnTo>
                      <a:lnTo>
                        <a:pt x="1324" y="1545"/>
                      </a:lnTo>
                      <a:cubicBezTo>
                        <a:pt x="1366" y="1573"/>
                        <a:pt x="1421" y="1588"/>
                        <a:pt x="1481" y="1588"/>
                      </a:cubicBezTo>
                      <a:cubicBezTo>
                        <a:pt x="1553" y="1588"/>
                        <a:pt x="1632" y="1565"/>
                        <a:pt x="1702" y="1513"/>
                      </a:cubicBezTo>
                      <a:cubicBezTo>
                        <a:pt x="1859" y="1356"/>
                        <a:pt x="2048" y="1261"/>
                        <a:pt x="2269" y="1198"/>
                      </a:cubicBezTo>
                      <a:cubicBezTo>
                        <a:pt x="2426" y="1135"/>
                        <a:pt x="2489" y="977"/>
                        <a:pt x="2489" y="883"/>
                      </a:cubicBezTo>
                      <a:lnTo>
                        <a:pt x="2489" y="757"/>
                      </a:lnTo>
                      <a:close/>
                      <a:moveTo>
                        <a:pt x="2174" y="1"/>
                      </a:moveTo>
                      <a:cubicBezTo>
                        <a:pt x="1985" y="1"/>
                        <a:pt x="1828" y="158"/>
                        <a:pt x="1828" y="379"/>
                      </a:cubicBezTo>
                      <a:lnTo>
                        <a:pt x="1828" y="599"/>
                      </a:lnTo>
                      <a:cubicBezTo>
                        <a:pt x="1702" y="631"/>
                        <a:pt x="1576" y="725"/>
                        <a:pt x="1513" y="788"/>
                      </a:cubicBezTo>
                      <a:lnTo>
                        <a:pt x="1324" y="694"/>
                      </a:lnTo>
                      <a:cubicBezTo>
                        <a:pt x="1265" y="658"/>
                        <a:pt x="1192" y="641"/>
                        <a:pt x="1122" y="641"/>
                      </a:cubicBezTo>
                      <a:cubicBezTo>
                        <a:pt x="1004" y="641"/>
                        <a:pt x="890" y="690"/>
                        <a:pt x="851" y="788"/>
                      </a:cubicBezTo>
                      <a:lnTo>
                        <a:pt x="126" y="2017"/>
                      </a:lnTo>
                      <a:cubicBezTo>
                        <a:pt x="63" y="2175"/>
                        <a:pt x="95" y="2427"/>
                        <a:pt x="253" y="2490"/>
                      </a:cubicBezTo>
                      <a:lnTo>
                        <a:pt x="442" y="2616"/>
                      </a:lnTo>
                      <a:lnTo>
                        <a:pt x="442" y="2994"/>
                      </a:lnTo>
                      <a:lnTo>
                        <a:pt x="253" y="3120"/>
                      </a:lnTo>
                      <a:cubicBezTo>
                        <a:pt x="95" y="3214"/>
                        <a:pt x="0" y="3435"/>
                        <a:pt x="126" y="3592"/>
                      </a:cubicBezTo>
                      <a:lnTo>
                        <a:pt x="851" y="4821"/>
                      </a:lnTo>
                      <a:cubicBezTo>
                        <a:pt x="894" y="4928"/>
                        <a:pt x="1024" y="4991"/>
                        <a:pt x="1152" y="4991"/>
                      </a:cubicBezTo>
                      <a:cubicBezTo>
                        <a:pt x="1213" y="4991"/>
                        <a:pt x="1273" y="4977"/>
                        <a:pt x="1324" y="4947"/>
                      </a:cubicBezTo>
                      <a:lnTo>
                        <a:pt x="1513" y="4821"/>
                      </a:lnTo>
                      <a:cubicBezTo>
                        <a:pt x="1639" y="4884"/>
                        <a:pt x="1733" y="4979"/>
                        <a:pt x="1828" y="5010"/>
                      </a:cubicBezTo>
                      <a:lnTo>
                        <a:pt x="1828" y="5262"/>
                      </a:lnTo>
                      <a:cubicBezTo>
                        <a:pt x="1828" y="5451"/>
                        <a:pt x="1985" y="5609"/>
                        <a:pt x="2174" y="5609"/>
                      </a:cubicBezTo>
                      <a:lnTo>
                        <a:pt x="3592" y="5609"/>
                      </a:lnTo>
                      <a:cubicBezTo>
                        <a:pt x="3781" y="5609"/>
                        <a:pt x="3939" y="5451"/>
                        <a:pt x="3939" y="5262"/>
                      </a:cubicBezTo>
                      <a:lnTo>
                        <a:pt x="3939" y="5010"/>
                      </a:lnTo>
                      <a:cubicBezTo>
                        <a:pt x="4065" y="4979"/>
                        <a:pt x="4191" y="4884"/>
                        <a:pt x="4254" y="4821"/>
                      </a:cubicBezTo>
                      <a:lnTo>
                        <a:pt x="4474" y="4947"/>
                      </a:lnTo>
                      <a:cubicBezTo>
                        <a:pt x="4524" y="4967"/>
                        <a:pt x="4580" y="4978"/>
                        <a:pt x="4637" y="4978"/>
                      </a:cubicBezTo>
                      <a:cubicBezTo>
                        <a:pt x="4759" y="4978"/>
                        <a:pt x="4882" y="4929"/>
                        <a:pt x="4947" y="4821"/>
                      </a:cubicBezTo>
                      <a:lnTo>
                        <a:pt x="5640" y="3592"/>
                      </a:lnTo>
                      <a:cubicBezTo>
                        <a:pt x="5734" y="3435"/>
                        <a:pt x="5671" y="3214"/>
                        <a:pt x="5514" y="3120"/>
                      </a:cubicBezTo>
                      <a:lnTo>
                        <a:pt x="5325" y="2994"/>
                      </a:lnTo>
                      <a:lnTo>
                        <a:pt x="5325" y="2616"/>
                      </a:lnTo>
                      <a:lnTo>
                        <a:pt x="5514" y="2490"/>
                      </a:lnTo>
                      <a:cubicBezTo>
                        <a:pt x="5671" y="2427"/>
                        <a:pt x="5766" y="2206"/>
                        <a:pt x="5640" y="2017"/>
                      </a:cubicBezTo>
                      <a:lnTo>
                        <a:pt x="4947" y="788"/>
                      </a:lnTo>
                      <a:cubicBezTo>
                        <a:pt x="4887" y="689"/>
                        <a:pt x="4777" y="627"/>
                        <a:pt x="4664" y="627"/>
                      </a:cubicBezTo>
                      <a:cubicBezTo>
                        <a:pt x="4598" y="627"/>
                        <a:pt x="4532" y="648"/>
                        <a:pt x="4474" y="694"/>
                      </a:cubicBezTo>
                      <a:lnTo>
                        <a:pt x="4254" y="788"/>
                      </a:lnTo>
                      <a:cubicBezTo>
                        <a:pt x="4159" y="725"/>
                        <a:pt x="4033" y="631"/>
                        <a:pt x="3939" y="599"/>
                      </a:cubicBezTo>
                      <a:lnTo>
                        <a:pt x="3939" y="379"/>
                      </a:lnTo>
                      <a:cubicBezTo>
                        <a:pt x="3939" y="158"/>
                        <a:pt x="3781" y="1"/>
                        <a:pt x="359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algn="ctr" defTabSz="1219200">
                    <a:buClr>
                      <a:srgbClr val="000000"/>
                    </a:buClr>
                  </a:pPr>
                  <a:endParaRPr sz="1865" kern="0">
                    <a:solidFill>
                      <a:schemeClr val="bg1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5" name="Google Shape;1005;p32"/>
                <p:cNvSpPr/>
                <p:nvPr/>
              </p:nvSpPr>
              <p:spPr>
                <a:xfrm>
                  <a:off x="-48150350" y="2422325"/>
                  <a:ext cx="52775" cy="5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" h="2112" extrusionOk="0">
                      <a:moveTo>
                        <a:pt x="1040" y="662"/>
                      </a:moveTo>
                      <a:cubicBezTo>
                        <a:pt x="1260" y="662"/>
                        <a:pt x="1418" y="820"/>
                        <a:pt x="1418" y="1009"/>
                      </a:cubicBezTo>
                      <a:cubicBezTo>
                        <a:pt x="1418" y="1198"/>
                        <a:pt x="1260" y="1355"/>
                        <a:pt x="1040" y="1355"/>
                      </a:cubicBezTo>
                      <a:cubicBezTo>
                        <a:pt x="851" y="1355"/>
                        <a:pt x="693" y="1198"/>
                        <a:pt x="693" y="1009"/>
                      </a:cubicBezTo>
                      <a:cubicBezTo>
                        <a:pt x="693" y="820"/>
                        <a:pt x="851" y="662"/>
                        <a:pt x="1040" y="662"/>
                      </a:cubicBezTo>
                      <a:close/>
                      <a:moveTo>
                        <a:pt x="1040" y="1"/>
                      </a:moveTo>
                      <a:cubicBezTo>
                        <a:pt x="473" y="1"/>
                        <a:pt x="0" y="473"/>
                        <a:pt x="0" y="1040"/>
                      </a:cubicBezTo>
                      <a:cubicBezTo>
                        <a:pt x="0" y="1639"/>
                        <a:pt x="473" y="2111"/>
                        <a:pt x="1040" y="2111"/>
                      </a:cubicBezTo>
                      <a:cubicBezTo>
                        <a:pt x="1639" y="2111"/>
                        <a:pt x="2111" y="1639"/>
                        <a:pt x="2111" y="1040"/>
                      </a:cubicBezTo>
                      <a:cubicBezTo>
                        <a:pt x="2111" y="473"/>
                        <a:pt x="1639" y="1"/>
                        <a:pt x="104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algn="ctr" defTabSz="1219200">
                    <a:buClr>
                      <a:srgbClr val="000000"/>
                    </a:buClr>
                  </a:pPr>
                  <a:endParaRPr sz="1865" kern="0">
                    <a:solidFill>
                      <a:schemeClr val="bg1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sp>
            <p:nvSpPr>
              <p:cNvPr id="42" name="椭圆 41"/>
              <p:cNvSpPr/>
              <p:nvPr/>
            </p:nvSpPr>
            <p:spPr>
              <a:xfrm>
                <a:off x="6573848" y="4381547"/>
                <a:ext cx="341905" cy="341905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0" name="文本框 39"/>
            <p:cNvSpPr txBox="1"/>
            <p:nvPr/>
          </p:nvSpPr>
          <p:spPr>
            <a:xfrm>
              <a:off x="6246214" y="5031558"/>
              <a:ext cx="16049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字魂105号-简雅黑" panose="00000500000000000000" pitchFamily="2" charset="-122"/>
                </a:rPr>
                <a:t>请输入标题</a:t>
              </a:r>
              <a:endParaRPr lang="zh-CN" altLang="en-US" sz="14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字魂105号-简雅黑" panose="00000500000000000000" pitchFamily="2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369" y="919758"/>
            <a:ext cx="5157192" cy="5157192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000" advTm="2000">
        <p15:prstTrans prst="curtains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ïsḻîdê"/>
          <p:cNvSpPr/>
          <p:nvPr/>
        </p:nvSpPr>
        <p:spPr>
          <a:xfrm>
            <a:off x="8031006" y="3327769"/>
            <a:ext cx="785748" cy="805221"/>
          </a:xfrm>
          <a:prstGeom prst="chevron">
            <a:avLst/>
          </a:prstGeom>
          <a:gradFill>
            <a:gsLst>
              <a:gs pos="0">
                <a:srgbClr val="F02B30"/>
              </a:gs>
              <a:gs pos="100000">
                <a:srgbClr val="FF9711"/>
              </a:gs>
            </a:gsLst>
            <a:lin ang="81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185632" y="1702027"/>
            <a:ext cx="2078980" cy="4038306"/>
            <a:chOff x="1185632" y="1702027"/>
            <a:chExt cx="2078980" cy="4038306"/>
          </a:xfrm>
        </p:grpSpPr>
        <p:sp>
          <p:nvSpPr>
            <p:cNvPr id="23" name="ís1ïde"/>
            <p:cNvSpPr/>
            <p:nvPr/>
          </p:nvSpPr>
          <p:spPr>
            <a:xfrm>
              <a:off x="1205701" y="2394214"/>
              <a:ext cx="2058911" cy="33461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" name="ïṩľïḋê"/>
            <p:cNvSpPr/>
            <p:nvPr/>
          </p:nvSpPr>
          <p:spPr bwMode="auto">
            <a:xfrm>
              <a:off x="1991314" y="4835719"/>
              <a:ext cx="487685" cy="469018"/>
            </a:xfrm>
            <a:custGeom>
              <a:avLst/>
              <a:gdLst>
                <a:gd name="connsiteX0" fmla="*/ 61288 w 609549"/>
                <a:gd name="connsiteY0" fmla="*/ 383285 h 586216"/>
                <a:gd name="connsiteX1" fmla="*/ 71162 w 609549"/>
                <a:gd name="connsiteY1" fmla="*/ 387101 h 586216"/>
                <a:gd name="connsiteX2" fmla="*/ 120018 w 609549"/>
                <a:gd name="connsiteY2" fmla="*/ 435892 h 586216"/>
                <a:gd name="connsiteX3" fmla="*/ 120018 w 609549"/>
                <a:gd name="connsiteY3" fmla="*/ 454200 h 586216"/>
                <a:gd name="connsiteX4" fmla="*/ 56639 w 609549"/>
                <a:gd name="connsiteY4" fmla="*/ 517543 h 586216"/>
                <a:gd name="connsiteX5" fmla="*/ 35592 w 609549"/>
                <a:gd name="connsiteY5" fmla="*/ 513644 h 586216"/>
                <a:gd name="connsiteX6" fmla="*/ 51877 w 609549"/>
                <a:gd name="connsiteY6" fmla="*/ 388099 h 586216"/>
                <a:gd name="connsiteX7" fmla="*/ 61288 w 609549"/>
                <a:gd name="connsiteY7" fmla="*/ 383285 h 586216"/>
                <a:gd name="connsiteX8" fmla="*/ 235245 w 609549"/>
                <a:gd name="connsiteY8" fmla="*/ 302810 h 586216"/>
                <a:gd name="connsiteX9" fmla="*/ 306042 w 609549"/>
                <a:gd name="connsiteY9" fmla="*/ 373466 h 586216"/>
                <a:gd name="connsiteX10" fmla="*/ 258717 w 609549"/>
                <a:gd name="connsiteY10" fmla="*/ 420680 h 586216"/>
                <a:gd name="connsiteX11" fmla="*/ 230246 w 609549"/>
                <a:gd name="connsiteY11" fmla="*/ 550152 h 586216"/>
                <a:gd name="connsiteX12" fmla="*/ 92223 w 609549"/>
                <a:gd name="connsiteY12" fmla="*/ 575305 h 586216"/>
                <a:gd name="connsiteX13" fmla="*/ 88748 w 609549"/>
                <a:gd name="connsiteY13" fmla="*/ 556143 h 586216"/>
                <a:gd name="connsiteX14" fmla="*/ 165115 w 609549"/>
                <a:gd name="connsiteY14" fmla="*/ 479877 h 586216"/>
                <a:gd name="connsiteX15" fmla="*/ 165115 w 609549"/>
                <a:gd name="connsiteY15" fmla="*/ 446308 h 586216"/>
                <a:gd name="connsiteX16" fmla="*/ 88700 w 609549"/>
                <a:gd name="connsiteY16" fmla="*/ 369995 h 586216"/>
                <a:gd name="connsiteX17" fmla="*/ 92128 w 609549"/>
                <a:gd name="connsiteY17" fmla="*/ 350976 h 586216"/>
                <a:gd name="connsiteX18" fmla="*/ 189111 w 609549"/>
                <a:gd name="connsiteY18" fmla="*/ 348884 h 586216"/>
                <a:gd name="connsiteX19" fmla="*/ 257958 w 609549"/>
                <a:gd name="connsiteY19" fmla="*/ 161679 h 586216"/>
                <a:gd name="connsiteX20" fmla="*/ 317251 w 609549"/>
                <a:gd name="connsiteY20" fmla="*/ 220879 h 586216"/>
                <a:gd name="connsiteX21" fmla="*/ 388070 w 609549"/>
                <a:gd name="connsiteY21" fmla="*/ 291586 h 586216"/>
                <a:gd name="connsiteX22" fmla="*/ 604906 w 609549"/>
                <a:gd name="connsiteY22" fmla="*/ 508130 h 586216"/>
                <a:gd name="connsiteX23" fmla="*/ 604906 w 609549"/>
                <a:gd name="connsiteY23" fmla="*/ 530526 h 586216"/>
                <a:gd name="connsiteX24" fmla="*/ 556567 w 609549"/>
                <a:gd name="connsiteY24" fmla="*/ 578789 h 586216"/>
                <a:gd name="connsiteX25" fmla="*/ 545327 w 609549"/>
                <a:gd name="connsiteY25" fmla="*/ 583449 h 586216"/>
                <a:gd name="connsiteX26" fmla="*/ 534135 w 609549"/>
                <a:gd name="connsiteY26" fmla="*/ 578789 h 586216"/>
                <a:gd name="connsiteX27" fmla="*/ 317251 w 609549"/>
                <a:gd name="connsiteY27" fmla="*/ 362293 h 586216"/>
                <a:gd name="connsiteX28" fmla="*/ 246481 w 609549"/>
                <a:gd name="connsiteY28" fmla="*/ 291586 h 586216"/>
                <a:gd name="connsiteX29" fmla="*/ 187140 w 609549"/>
                <a:gd name="connsiteY29" fmla="*/ 232339 h 586216"/>
                <a:gd name="connsiteX30" fmla="*/ 58606 w 609549"/>
                <a:gd name="connsiteY30" fmla="*/ 160814 h 586216"/>
                <a:gd name="connsiteX31" fmla="*/ 126401 w 609549"/>
                <a:gd name="connsiteY31" fmla="*/ 228498 h 586216"/>
                <a:gd name="connsiteX32" fmla="*/ 111975 w 609549"/>
                <a:gd name="connsiteY32" fmla="*/ 242899 h 586216"/>
                <a:gd name="connsiteX33" fmla="*/ 119307 w 609549"/>
                <a:gd name="connsiteY33" fmla="*/ 250219 h 586216"/>
                <a:gd name="connsiteX34" fmla="*/ 119307 w 609549"/>
                <a:gd name="connsiteY34" fmla="*/ 277692 h 586216"/>
                <a:gd name="connsiteX35" fmla="*/ 115641 w 609549"/>
                <a:gd name="connsiteY35" fmla="*/ 281352 h 586216"/>
                <a:gd name="connsiteX36" fmla="*/ 88123 w 609549"/>
                <a:gd name="connsiteY36" fmla="*/ 281352 h 586216"/>
                <a:gd name="connsiteX37" fmla="*/ 5712 w 609549"/>
                <a:gd name="connsiteY37" fmla="*/ 199029 h 586216"/>
                <a:gd name="connsiteX38" fmla="*/ 5712 w 609549"/>
                <a:gd name="connsiteY38" fmla="*/ 171604 h 586216"/>
                <a:gd name="connsiteX39" fmla="*/ 9378 w 609549"/>
                <a:gd name="connsiteY39" fmla="*/ 167944 h 586216"/>
                <a:gd name="connsiteX40" fmla="*/ 36849 w 609549"/>
                <a:gd name="connsiteY40" fmla="*/ 167944 h 586216"/>
                <a:gd name="connsiteX41" fmla="*/ 44180 w 609549"/>
                <a:gd name="connsiteY41" fmla="*/ 175264 h 586216"/>
                <a:gd name="connsiteX42" fmla="*/ 585775 w 609549"/>
                <a:gd name="connsiteY42" fmla="*/ 66370 h 586216"/>
                <a:gd name="connsiteX43" fmla="*/ 595263 w 609549"/>
                <a:gd name="connsiteY43" fmla="*/ 73839 h 586216"/>
                <a:gd name="connsiteX44" fmla="*/ 578978 w 609549"/>
                <a:gd name="connsiteY44" fmla="*/ 199341 h 586216"/>
                <a:gd name="connsiteX45" fmla="*/ 559693 w 609549"/>
                <a:gd name="connsiteY45" fmla="*/ 200387 h 586216"/>
                <a:gd name="connsiteX46" fmla="*/ 510789 w 609549"/>
                <a:gd name="connsiteY46" fmla="*/ 151612 h 586216"/>
                <a:gd name="connsiteX47" fmla="*/ 510789 w 609549"/>
                <a:gd name="connsiteY47" fmla="*/ 133262 h 586216"/>
                <a:gd name="connsiteX48" fmla="*/ 574216 w 609549"/>
                <a:gd name="connsiteY48" fmla="*/ 69988 h 586216"/>
                <a:gd name="connsiteX49" fmla="*/ 585775 w 609549"/>
                <a:gd name="connsiteY49" fmla="*/ 66370 h 586216"/>
                <a:gd name="connsiteX50" fmla="*/ 158702 w 609549"/>
                <a:gd name="connsiteY50" fmla="*/ 26758 h 586216"/>
                <a:gd name="connsiteX51" fmla="*/ 172463 w 609549"/>
                <a:gd name="connsiteY51" fmla="*/ 32464 h 586216"/>
                <a:gd name="connsiteX52" fmla="*/ 179701 w 609549"/>
                <a:gd name="connsiteY52" fmla="*/ 39691 h 586216"/>
                <a:gd name="connsiteX53" fmla="*/ 246935 w 609549"/>
                <a:gd name="connsiteY53" fmla="*/ 106831 h 586216"/>
                <a:gd name="connsiteX54" fmla="*/ 254886 w 609549"/>
                <a:gd name="connsiteY54" fmla="*/ 114819 h 586216"/>
                <a:gd name="connsiteX55" fmla="*/ 257600 w 609549"/>
                <a:gd name="connsiteY55" fmla="*/ 138879 h 586216"/>
                <a:gd name="connsiteX56" fmla="*/ 254886 w 609549"/>
                <a:gd name="connsiteY56" fmla="*/ 142255 h 586216"/>
                <a:gd name="connsiteX57" fmla="*/ 252315 w 609549"/>
                <a:gd name="connsiteY57" fmla="*/ 144823 h 586216"/>
                <a:gd name="connsiteX58" fmla="*/ 246696 w 609549"/>
                <a:gd name="connsiteY58" fmla="*/ 150434 h 586216"/>
                <a:gd name="connsiteX59" fmla="*/ 175892 w 609549"/>
                <a:gd name="connsiteY59" fmla="*/ 221140 h 586216"/>
                <a:gd name="connsiteX60" fmla="*/ 172463 w 609549"/>
                <a:gd name="connsiteY60" fmla="*/ 224611 h 586216"/>
                <a:gd name="connsiteX61" fmla="*/ 170130 w 609549"/>
                <a:gd name="connsiteY61" fmla="*/ 226560 h 586216"/>
                <a:gd name="connsiteX62" fmla="*/ 162274 w 609549"/>
                <a:gd name="connsiteY62" fmla="*/ 229936 h 586216"/>
                <a:gd name="connsiteX63" fmla="*/ 158702 w 609549"/>
                <a:gd name="connsiteY63" fmla="*/ 230269 h 586216"/>
                <a:gd name="connsiteX64" fmla="*/ 144942 w 609549"/>
                <a:gd name="connsiteY64" fmla="*/ 224611 h 586216"/>
                <a:gd name="connsiteX65" fmla="*/ 137609 w 609549"/>
                <a:gd name="connsiteY65" fmla="*/ 217288 h 586216"/>
                <a:gd name="connsiteX66" fmla="*/ 69804 w 609549"/>
                <a:gd name="connsiteY66" fmla="*/ 149578 h 586216"/>
                <a:gd name="connsiteX67" fmla="*/ 62519 w 609549"/>
                <a:gd name="connsiteY67" fmla="*/ 142255 h 586216"/>
                <a:gd name="connsiteX68" fmla="*/ 62519 w 609549"/>
                <a:gd name="connsiteY68" fmla="*/ 114819 h 586216"/>
                <a:gd name="connsiteX69" fmla="*/ 144942 w 609549"/>
                <a:gd name="connsiteY69" fmla="*/ 32464 h 586216"/>
                <a:gd name="connsiteX70" fmla="*/ 158702 w 609549"/>
                <a:gd name="connsiteY70" fmla="*/ 26758 h 586216"/>
                <a:gd name="connsiteX71" fmla="*/ 254809 w 609549"/>
                <a:gd name="connsiteY71" fmla="*/ 6542 h 586216"/>
                <a:gd name="connsiteX72" fmla="*/ 321015 w 609549"/>
                <a:gd name="connsiteY72" fmla="*/ 29913 h 586216"/>
                <a:gd name="connsiteX73" fmla="*/ 260017 w 609549"/>
                <a:gd name="connsiteY73" fmla="*/ 97465 h 586216"/>
                <a:gd name="connsiteX74" fmla="*/ 193067 w 609549"/>
                <a:gd name="connsiteY74" fmla="*/ 30626 h 586216"/>
                <a:gd name="connsiteX75" fmla="*/ 254809 w 609549"/>
                <a:gd name="connsiteY75" fmla="*/ 6542 h 586216"/>
                <a:gd name="connsiteX76" fmla="*/ 503105 w 609549"/>
                <a:gd name="connsiteY76" fmla="*/ 953 h 586216"/>
                <a:gd name="connsiteX77" fmla="*/ 538560 w 609549"/>
                <a:gd name="connsiteY77" fmla="*/ 10911 h 586216"/>
                <a:gd name="connsiteX78" fmla="*/ 542083 w 609549"/>
                <a:gd name="connsiteY78" fmla="*/ 30073 h 586216"/>
                <a:gd name="connsiteX79" fmla="*/ 465709 w 609549"/>
                <a:gd name="connsiteY79" fmla="*/ 106341 h 586216"/>
                <a:gd name="connsiteX80" fmla="*/ 465709 w 609549"/>
                <a:gd name="connsiteY80" fmla="*/ 139911 h 586216"/>
                <a:gd name="connsiteX81" fmla="*/ 542131 w 609549"/>
                <a:gd name="connsiteY81" fmla="*/ 216227 h 586216"/>
                <a:gd name="connsiteX82" fmla="*/ 538655 w 609549"/>
                <a:gd name="connsiteY82" fmla="*/ 235246 h 586216"/>
                <a:gd name="connsiteX83" fmla="*/ 442187 w 609549"/>
                <a:gd name="connsiteY83" fmla="*/ 237528 h 586216"/>
                <a:gd name="connsiteX84" fmla="*/ 399238 w 609549"/>
                <a:gd name="connsiteY84" fmla="*/ 280370 h 586216"/>
                <a:gd name="connsiteX85" fmla="*/ 328482 w 609549"/>
                <a:gd name="connsiteY85" fmla="*/ 209712 h 586216"/>
                <a:gd name="connsiteX86" fmla="*/ 372240 w 609549"/>
                <a:gd name="connsiteY86" fmla="*/ 166015 h 586216"/>
                <a:gd name="connsiteX87" fmla="*/ 400571 w 609549"/>
                <a:gd name="connsiteY87" fmla="*/ 36064 h 586216"/>
                <a:gd name="connsiteX88" fmla="*/ 503105 w 609549"/>
                <a:gd name="connsiteY88" fmla="*/ 953 h 58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609549" h="586216">
                  <a:moveTo>
                    <a:pt x="61288" y="383285"/>
                  </a:moveTo>
                  <a:cubicBezTo>
                    <a:pt x="64829" y="383106"/>
                    <a:pt x="68448" y="384367"/>
                    <a:pt x="71162" y="387101"/>
                  </a:cubicBezTo>
                  <a:lnTo>
                    <a:pt x="120018" y="435892"/>
                  </a:lnTo>
                  <a:cubicBezTo>
                    <a:pt x="125113" y="440933"/>
                    <a:pt x="125113" y="449160"/>
                    <a:pt x="120018" y="454200"/>
                  </a:cubicBezTo>
                  <a:lnTo>
                    <a:pt x="56639" y="517543"/>
                  </a:lnTo>
                  <a:cubicBezTo>
                    <a:pt x="50211" y="523963"/>
                    <a:pt x="39211" y="522013"/>
                    <a:pt x="35592" y="513644"/>
                  </a:cubicBezTo>
                  <a:cubicBezTo>
                    <a:pt x="17783" y="472794"/>
                    <a:pt x="23211" y="424288"/>
                    <a:pt x="51877" y="388099"/>
                  </a:cubicBezTo>
                  <a:cubicBezTo>
                    <a:pt x="54282" y="385079"/>
                    <a:pt x="57746" y="383463"/>
                    <a:pt x="61288" y="383285"/>
                  </a:cubicBezTo>
                  <a:close/>
                  <a:moveTo>
                    <a:pt x="235245" y="302810"/>
                  </a:moveTo>
                  <a:lnTo>
                    <a:pt x="306042" y="373466"/>
                  </a:lnTo>
                  <a:lnTo>
                    <a:pt x="258717" y="420680"/>
                  </a:lnTo>
                  <a:cubicBezTo>
                    <a:pt x="274667" y="464329"/>
                    <a:pt x="265192" y="515300"/>
                    <a:pt x="230246" y="550152"/>
                  </a:cubicBezTo>
                  <a:cubicBezTo>
                    <a:pt x="192919" y="587430"/>
                    <a:pt x="137644" y="595798"/>
                    <a:pt x="92223" y="575305"/>
                  </a:cubicBezTo>
                  <a:cubicBezTo>
                    <a:pt x="84701" y="571882"/>
                    <a:pt x="82892" y="561992"/>
                    <a:pt x="88748" y="556143"/>
                  </a:cubicBezTo>
                  <a:lnTo>
                    <a:pt x="165115" y="479877"/>
                  </a:lnTo>
                  <a:cubicBezTo>
                    <a:pt x="174399" y="470605"/>
                    <a:pt x="174399" y="455580"/>
                    <a:pt x="165115" y="446308"/>
                  </a:cubicBezTo>
                  <a:lnTo>
                    <a:pt x="88700" y="369995"/>
                  </a:lnTo>
                  <a:cubicBezTo>
                    <a:pt x="82844" y="364194"/>
                    <a:pt x="84653" y="354399"/>
                    <a:pt x="92128" y="350976"/>
                  </a:cubicBezTo>
                  <a:cubicBezTo>
                    <a:pt x="122789" y="337092"/>
                    <a:pt x="157973" y="336379"/>
                    <a:pt x="189111" y="348884"/>
                  </a:cubicBezTo>
                  <a:close/>
                  <a:moveTo>
                    <a:pt x="257958" y="161679"/>
                  </a:moveTo>
                  <a:lnTo>
                    <a:pt x="317251" y="220879"/>
                  </a:lnTo>
                  <a:lnTo>
                    <a:pt x="388070" y="291586"/>
                  </a:lnTo>
                  <a:lnTo>
                    <a:pt x="604906" y="508130"/>
                  </a:lnTo>
                  <a:cubicBezTo>
                    <a:pt x="611097" y="514311"/>
                    <a:pt x="611097" y="524344"/>
                    <a:pt x="604906" y="530526"/>
                  </a:cubicBezTo>
                  <a:lnTo>
                    <a:pt x="556567" y="578789"/>
                  </a:lnTo>
                  <a:cubicBezTo>
                    <a:pt x="553471" y="581880"/>
                    <a:pt x="549423" y="583449"/>
                    <a:pt x="545327" y="583449"/>
                  </a:cubicBezTo>
                  <a:cubicBezTo>
                    <a:pt x="541279" y="583449"/>
                    <a:pt x="537231" y="581880"/>
                    <a:pt x="534135" y="578789"/>
                  </a:cubicBezTo>
                  <a:lnTo>
                    <a:pt x="317251" y="362293"/>
                  </a:lnTo>
                  <a:lnTo>
                    <a:pt x="246481" y="291586"/>
                  </a:lnTo>
                  <a:lnTo>
                    <a:pt x="187140" y="232339"/>
                  </a:lnTo>
                  <a:close/>
                  <a:moveTo>
                    <a:pt x="58606" y="160814"/>
                  </a:moveTo>
                  <a:lnTo>
                    <a:pt x="126401" y="228498"/>
                  </a:lnTo>
                  <a:lnTo>
                    <a:pt x="111975" y="242899"/>
                  </a:lnTo>
                  <a:lnTo>
                    <a:pt x="119307" y="250219"/>
                  </a:lnTo>
                  <a:cubicBezTo>
                    <a:pt x="126877" y="257824"/>
                    <a:pt x="126877" y="270087"/>
                    <a:pt x="119307" y="277692"/>
                  </a:cubicBezTo>
                  <a:lnTo>
                    <a:pt x="115641" y="281352"/>
                  </a:lnTo>
                  <a:cubicBezTo>
                    <a:pt x="108024" y="288909"/>
                    <a:pt x="95741" y="288909"/>
                    <a:pt x="88123" y="281352"/>
                  </a:cubicBezTo>
                  <a:lnTo>
                    <a:pt x="5712" y="199029"/>
                  </a:lnTo>
                  <a:cubicBezTo>
                    <a:pt x="-1905" y="191424"/>
                    <a:pt x="-1905" y="179161"/>
                    <a:pt x="5712" y="171604"/>
                  </a:cubicBezTo>
                  <a:lnTo>
                    <a:pt x="9378" y="167944"/>
                  </a:lnTo>
                  <a:cubicBezTo>
                    <a:pt x="16948" y="160339"/>
                    <a:pt x="29231" y="160339"/>
                    <a:pt x="36849" y="167944"/>
                  </a:cubicBezTo>
                  <a:lnTo>
                    <a:pt x="44180" y="175264"/>
                  </a:lnTo>
                  <a:close/>
                  <a:moveTo>
                    <a:pt x="585775" y="66370"/>
                  </a:moveTo>
                  <a:cubicBezTo>
                    <a:pt x="589775" y="67101"/>
                    <a:pt x="593430" y="69680"/>
                    <a:pt x="595263" y="73839"/>
                  </a:cubicBezTo>
                  <a:cubicBezTo>
                    <a:pt x="613072" y="114675"/>
                    <a:pt x="607644" y="163212"/>
                    <a:pt x="578978" y="199341"/>
                  </a:cubicBezTo>
                  <a:cubicBezTo>
                    <a:pt x="574168" y="205379"/>
                    <a:pt x="565121" y="205854"/>
                    <a:pt x="559693" y="200387"/>
                  </a:cubicBezTo>
                  <a:lnTo>
                    <a:pt x="510789" y="151612"/>
                  </a:lnTo>
                  <a:cubicBezTo>
                    <a:pt x="505742" y="146526"/>
                    <a:pt x="505742" y="138349"/>
                    <a:pt x="510789" y="133262"/>
                  </a:cubicBezTo>
                  <a:lnTo>
                    <a:pt x="574216" y="69988"/>
                  </a:lnTo>
                  <a:cubicBezTo>
                    <a:pt x="577430" y="66756"/>
                    <a:pt x="581775" y="65639"/>
                    <a:pt x="585775" y="66370"/>
                  </a:cubicBezTo>
                  <a:close/>
                  <a:moveTo>
                    <a:pt x="158702" y="26758"/>
                  </a:moveTo>
                  <a:cubicBezTo>
                    <a:pt x="163655" y="26758"/>
                    <a:pt x="168654" y="28660"/>
                    <a:pt x="172463" y="32464"/>
                  </a:cubicBezTo>
                  <a:lnTo>
                    <a:pt x="179701" y="39691"/>
                  </a:lnTo>
                  <a:lnTo>
                    <a:pt x="246935" y="106831"/>
                  </a:lnTo>
                  <a:lnTo>
                    <a:pt x="254886" y="114819"/>
                  </a:lnTo>
                  <a:cubicBezTo>
                    <a:pt x="261457" y="121334"/>
                    <a:pt x="262362" y="131414"/>
                    <a:pt x="257600" y="138879"/>
                  </a:cubicBezTo>
                  <a:cubicBezTo>
                    <a:pt x="256839" y="140068"/>
                    <a:pt x="255934" y="141209"/>
                    <a:pt x="254886" y="142255"/>
                  </a:cubicBezTo>
                  <a:lnTo>
                    <a:pt x="252315" y="144823"/>
                  </a:lnTo>
                  <a:lnTo>
                    <a:pt x="246696" y="150434"/>
                  </a:lnTo>
                  <a:lnTo>
                    <a:pt x="175892" y="221140"/>
                  </a:lnTo>
                  <a:lnTo>
                    <a:pt x="172463" y="224611"/>
                  </a:lnTo>
                  <a:cubicBezTo>
                    <a:pt x="171702" y="225324"/>
                    <a:pt x="170940" y="225990"/>
                    <a:pt x="170130" y="226560"/>
                  </a:cubicBezTo>
                  <a:cubicBezTo>
                    <a:pt x="167749" y="228319"/>
                    <a:pt x="165083" y="229413"/>
                    <a:pt x="162274" y="229936"/>
                  </a:cubicBezTo>
                  <a:cubicBezTo>
                    <a:pt x="161083" y="230174"/>
                    <a:pt x="159893" y="230269"/>
                    <a:pt x="158702" y="230269"/>
                  </a:cubicBezTo>
                  <a:cubicBezTo>
                    <a:pt x="153703" y="230269"/>
                    <a:pt x="148751" y="228367"/>
                    <a:pt x="144942" y="224611"/>
                  </a:cubicBezTo>
                  <a:lnTo>
                    <a:pt x="137609" y="217288"/>
                  </a:lnTo>
                  <a:lnTo>
                    <a:pt x="69804" y="149578"/>
                  </a:lnTo>
                  <a:lnTo>
                    <a:pt x="62519" y="142255"/>
                  </a:lnTo>
                  <a:cubicBezTo>
                    <a:pt x="54900" y="134647"/>
                    <a:pt x="54900" y="122380"/>
                    <a:pt x="62519" y="114819"/>
                  </a:cubicBezTo>
                  <a:lnTo>
                    <a:pt x="144942" y="32464"/>
                  </a:lnTo>
                  <a:cubicBezTo>
                    <a:pt x="148751" y="28660"/>
                    <a:pt x="153750" y="26758"/>
                    <a:pt x="158702" y="26758"/>
                  </a:cubicBezTo>
                  <a:close/>
                  <a:moveTo>
                    <a:pt x="254809" y="6542"/>
                  </a:moveTo>
                  <a:cubicBezTo>
                    <a:pt x="277279" y="4029"/>
                    <a:pt x="300492" y="9424"/>
                    <a:pt x="321015" y="29913"/>
                  </a:cubicBezTo>
                  <a:cubicBezTo>
                    <a:pt x="380347" y="89193"/>
                    <a:pt x="337205" y="46124"/>
                    <a:pt x="260017" y="97465"/>
                  </a:cubicBezTo>
                  <a:lnTo>
                    <a:pt x="193067" y="30626"/>
                  </a:lnTo>
                  <a:cubicBezTo>
                    <a:pt x="210614" y="19479"/>
                    <a:pt x="232340" y="9056"/>
                    <a:pt x="254809" y="6542"/>
                  </a:cubicBezTo>
                  <a:close/>
                  <a:moveTo>
                    <a:pt x="503105" y="953"/>
                  </a:moveTo>
                  <a:cubicBezTo>
                    <a:pt x="515252" y="2468"/>
                    <a:pt x="527216" y="5788"/>
                    <a:pt x="538560" y="10911"/>
                  </a:cubicBezTo>
                  <a:cubicBezTo>
                    <a:pt x="546131" y="14334"/>
                    <a:pt x="547940" y="24224"/>
                    <a:pt x="542083" y="30073"/>
                  </a:cubicBezTo>
                  <a:lnTo>
                    <a:pt x="465709" y="106341"/>
                  </a:lnTo>
                  <a:cubicBezTo>
                    <a:pt x="456424" y="115613"/>
                    <a:pt x="456424" y="130639"/>
                    <a:pt x="465709" y="139911"/>
                  </a:cubicBezTo>
                  <a:lnTo>
                    <a:pt x="542131" y="216227"/>
                  </a:lnTo>
                  <a:cubicBezTo>
                    <a:pt x="547940" y="222028"/>
                    <a:pt x="546178" y="231823"/>
                    <a:pt x="538655" y="235246"/>
                  </a:cubicBezTo>
                  <a:cubicBezTo>
                    <a:pt x="508181" y="249035"/>
                    <a:pt x="473184" y="249844"/>
                    <a:pt x="442187" y="237528"/>
                  </a:cubicBezTo>
                  <a:lnTo>
                    <a:pt x="399238" y="280370"/>
                  </a:lnTo>
                  <a:lnTo>
                    <a:pt x="328482" y="209712"/>
                  </a:lnTo>
                  <a:lnTo>
                    <a:pt x="372240" y="166015"/>
                  </a:lnTo>
                  <a:cubicBezTo>
                    <a:pt x="356051" y="122270"/>
                    <a:pt x="365527" y="71060"/>
                    <a:pt x="400571" y="36064"/>
                  </a:cubicBezTo>
                  <a:cubicBezTo>
                    <a:pt x="428569" y="8106"/>
                    <a:pt x="466664" y="-3592"/>
                    <a:pt x="503105" y="953"/>
                  </a:cubicBezTo>
                  <a:close/>
                </a:path>
              </a:pathLst>
            </a:custGeom>
            <a:gradFill>
              <a:gsLst>
                <a:gs pos="0">
                  <a:srgbClr val="F02B30"/>
                </a:gs>
                <a:gs pos="100000">
                  <a:srgbClr val="FF9711"/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defTabSz="913765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2" name="Synergistically utilize technically sound portals with frictionless chains. Dramatically customize…"/>
            <p:cNvSpPr txBox="1"/>
            <p:nvPr/>
          </p:nvSpPr>
          <p:spPr>
            <a:xfrm>
              <a:off x="1271983" y="2751708"/>
              <a:ext cx="1942051" cy="1552284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字魂105号-简雅黑" panose="00000500000000000000" pitchFamily="2" charset="-122"/>
                </a:rPr>
                <a:t>单击此处编辑您要的内容，建议您在展示时采用合适的字体，建议您在展示时采用合适的字体，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字魂105号-简雅黑" panose="00000500000000000000" pitchFamily="2" charset="-122"/>
              </a:endParaRPr>
            </a:p>
          </p:txBody>
        </p:sp>
        <p:sp>
          <p:nvSpPr>
            <p:cNvPr id="36" name="ïşľiďê"/>
            <p:cNvSpPr/>
            <p:nvPr/>
          </p:nvSpPr>
          <p:spPr>
            <a:xfrm>
              <a:off x="1185632" y="1702027"/>
              <a:ext cx="2058912" cy="472608"/>
            </a:xfrm>
            <a:prstGeom prst="rect">
              <a:avLst/>
            </a:prstGeom>
            <a:gradFill>
              <a:gsLst>
                <a:gs pos="0">
                  <a:srgbClr val="F02B30"/>
                </a:gs>
                <a:gs pos="100000">
                  <a:srgbClr val="FF9711"/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 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iṩļïḓè"/>
            <p:cNvSpPr txBox="1"/>
            <p:nvPr/>
          </p:nvSpPr>
          <p:spPr bwMode="auto">
            <a:xfrm>
              <a:off x="1361218" y="1720724"/>
              <a:ext cx="1723441" cy="475788"/>
            </a:xfrm>
            <a:prstGeom prst="roundRect">
              <a:avLst>
                <a:gd name="adj" fmla="val 50000"/>
              </a:avLst>
            </a:prstGeom>
            <a:noFill/>
            <a:ln w="9525">
              <a:noFill/>
              <a:miter lim="800000"/>
            </a:ln>
          </p:spPr>
          <p:txBody>
            <a:bodyPr wrap="square" lIns="91440" tIns="45720" rIns="91440" bIns="4572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在此输入内容</a:t>
              </a:r>
              <a:endParaRPr lang="zh-CN" altLang="en-US" sz="16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8" name="PA-组合 7"/>
          <p:cNvGrpSpPr/>
          <p:nvPr>
            <p:custDataLst>
              <p:tags r:id="rId1"/>
            </p:custDataLst>
          </p:nvPr>
        </p:nvGrpSpPr>
        <p:grpSpPr>
          <a:xfrm>
            <a:off x="9112402" y="1680150"/>
            <a:ext cx="2083658" cy="4060183"/>
            <a:chOff x="9112402" y="1680150"/>
            <a:chExt cx="2083658" cy="4060183"/>
          </a:xfrm>
        </p:grpSpPr>
        <p:sp>
          <p:nvSpPr>
            <p:cNvPr id="25" name="PA-iṥḷîḍé"/>
            <p:cNvSpPr/>
            <p:nvPr>
              <p:custDataLst>
                <p:tags r:id="rId2"/>
              </p:custDataLst>
            </p:nvPr>
          </p:nvSpPr>
          <p:spPr>
            <a:xfrm>
              <a:off x="9137149" y="2394214"/>
              <a:ext cx="2058911" cy="3346119"/>
            </a:xfrm>
            <a:prstGeom prst="rect">
              <a:avLst/>
            </a:prstGeom>
            <a:gradFill>
              <a:gsLst>
                <a:gs pos="0">
                  <a:srgbClr val="F02B30"/>
                </a:gs>
                <a:gs pos="100000">
                  <a:srgbClr val="FF9711"/>
                </a:gs>
              </a:gsLst>
              <a:lin ang="81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PA-iṡḻîďé"/>
            <p:cNvSpPr/>
            <p:nvPr>
              <p:custDataLst>
                <p:tags r:id="rId3"/>
              </p:custDataLst>
            </p:nvPr>
          </p:nvSpPr>
          <p:spPr bwMode="auto">
            <a:xfrm>
              <a:off x="9927831" y="4845326"/>
              <a:ext cx="477545" cy="459411"/>
            </a:xfrm>
            <a:custGeom>
              <a:avLst/>
              <a:gdLst>
                <a:gd name="connsiteX0" fmla="*/ 195114 w 608814"/>
                <a:gd name="connsiteY0" fmla="*/ 351627 h 585693"/>
                <a:gd name="connsiteX1" fmla="*/ 258290 w 608814"/>
                <a:gd name="connsiteY1" fmla="*/ 351627 h 585693"/>
                <a:gd name="connsiteX2" fmla="*/ 282731 w 608814"/>
                <a:gd name="connsiteY2" fmla="*/ 376018 h 585693"/>
                <a:gd name="connsiteX3" fmla="*/ 282731 w 608814"/>
                <a:gd name="connsiteY3" fmla="*/ 561210 h 585693"/>
                <a:gd name="connsiteX4" fmla="*/ 258290 w 608814"/>
                <a:gd name="connsiteY4" fmla="*/ 585693 h 585693"/>
                <a:gd name="connsiteX5" fmla="*/ 195114 w 608814"/>
                <a:gd name="connsiteY5" fmla="*/ 585693 h 585693"/>
                <a:gd name="connsiteX6" fmla="*/ 170673 w 608814"/>
                <a:gd name="connsiteY6" fmla="*/ 561210 h 585693"/>
                <a:gd name="connsiteX7" fmla="*/ 170673 w 608814"/>
                <a:gd name="connsiteY7" fmla="*/ 376018 h 585693"/>
                <a:gd name="connsiteX8" fmla="*/ 195114 w 608814"/>
                <a:gd name="connsiteY8" fmla="*/ 351627 h 585693"/>
                <a:gd name="connsiteX9" fmla="*/ 358100 w 608814"/>
                <a:gd name="connsiteY9" fmla="*/ 249872 h 585693"/>
                <a:gd name="connsiteX10" fmla="*/ 421316 w 608814"/>
                <a:gd name="connsiteY10" fmla="*/ 249872 h 585693"/>
                <a:gd name="connsiteX11" fmla="*/ 445737 w 608814"/>
                <a:gd name="connsiteY11" fmla="*/ 274267 h 585693"/>
                <a:gd name="connsiteX12" fmla="*/ 445737 w 608814"/>
                <a:gd name="connsiteY12" fmla="*/ 561206 h 585693"/>
                <a:gd name="connsiteX13" fmla="*/ 421316 w 608814"/>
                <a:gd name="connsiteY13" fmla="*/ 585693 h 585693"/>
                <a:gd name="connsiteX14" fmla="*/ 358100 w 608814"/>
                <a:gd name="connsiteY14" fmla="*/ 585693 h 585693"/>
                <a:gd name="connsiteX15" fmla="*/ 333679 w 608814"/>
                <a:gd name="connsiteY15" fmla="*/ 561206 h 585693"/>
                <a:gd name="connsiteX16" fmla="*/ 333679 w 608814"/>
                <a:gd name="connsiteY16" fmla="*/ 274267 h 585693"/>
                <a:gd name="connsiteX17" fmla="*/ 358100 w 608814"/>
                <a:gd name="connsiteY17" fmla="*/ 249872 h 585693"/>
                <a:gd name="connsiteX18" fmla="*/ 140260 w 608814"/>
                <a:gd name="connsiteY18" fmla="*/ 224680 h 585693"/>
                <a:gd name="connsiteX19" fmla="*/ 191844 w 608814"/>
                <a:gd name="connsiteY19" fmla="*/ 276122 h 585693"/>
                <a:gd name="connsiteX20" fmla="*/ 140260 w 608814"/>
                <a:gd name="connsiteY20" fmla="*/ 327564 h 585693"/>
                <a:gd name="connsiteX21" fmla="*/ 88676 w 608814"/>
                <a:gd name="connsiteY21" fmla="*/ 276122 h 585693"/>
                <a:gd name="connsiteX22" fmla="*/ 140260 w 608814"/>
                <a:gd name="connsiteY22" fmla="*/ 224680 h 585693"/>
                <a:gd name="connsiteX23" fmla="*/ 521177 w 608814"/>
                <a:gd name="connsiteY23" fmla="*/ 148117 h 585693"/>
                <a:gd name="connsiteX24" fmla="*/ 584301 w 608814"/>
                <a:gd name="connsiteY24" fmla="*/ 148117 h 585693"/>
                <a:gd name="connsiteX25" fmla="*/ 608814 w 608814"/>
                <a:gd name="connsiteY25" fmla="*/ 172601 h 585693"/>
                <a:gd name="connsiteX26" fmla="*/ 608814 w 608814"/>
                <a:gd name="connsiteY26" fmla="*/ 561209 h 585693"/>
                <a:gd name="connsiteX27" fmla="*/ 584301 w 608814"/>
                <a:gd name="connsiteY27" fmla="*/ 585693 h 585693"/>
                <a:gd name="connsiteX28" fmla="*/ 521177 w 608814"/>
                <a:gd name="connsiteY28" fmla="*/ 585693 h 585693"/>
                <a:gd name="connsiteX29" fmla="*/ 496756 w 608814"/>
                <a:gd name="connsiteY29" fmla="*/ 561209 h 585693"/>
                <a:gd name="connsiteX30" fmla="*/ 496756 w 608814"/>
                <a:gd name="connsiteY30" fmla="*/ 172601 h 585693"/>
                <a:gd name="connsiteX31" fmla="*/ 521177 w 608814"/>
                <a:gd name="connsiteY31" fmla="*/ 148117 h 585693"/>
                <a:gd name="connsiteX32" fmla="*/ 116229 w 608814"/>
                <a:gd name="connsiteY32" fmla="*/ 131322 h 585693"/>
                <a:gd name="connsiteX33" fmla="*/ 164246 w 608814"/>
                <a:gd name="connsiteY33" fmla="*/ 131322 h 585693"/>
                <a:gd name="connsiteX34" fmla="*/ 184061 w 608814"/>
                <a:gd name="connsiteY34" fmla="*/ 151113 h 585693"/>
                <a:gd name="connsiteX35" fmla="*/ 184061 w 608814"/>
                <a:gd name="connsiteY35" fmla="*/ 171457 h 585693"/>
                <a:gd name="connsiteX36" fmla="*/ 208669 w 608814"/>
                <a:gd name="connsiteY36" fmla="*/ 186094 h 585693"/>
                <a:gd name="connsiteX37" fmla="*/ 226641 w 608814"/>
                <a:gd name="connsiteY37" fmla="*/ 175692 h 585693"/>
                <a:gd name="connsiteX38" fmla="*/ 253737 w 608814"/>
                <a:gd name="connsiteY38" fmla="*/ 182964 h 585693"/>
                <a:gd name="connsiteX39" fmla="*/ 277792 w 608814"/>
                <a:gd name="connsiteY39" fmla="*/ 224572 h 585693"/>
                <a:gd name="connsiteX40" fmla="*/ 279727 w 608814"/>
                <a:gd name="connsiteY40" fmla="*/ 239577 h 585693"/>
                <a:gd name="connsiteX41" fmla="*/ 270511 w 608814"/>
                <a:gd name="connsiteY41" fmla="*/ 251544 h 585693"/>
                <a:gd name="connsiteX42" fmla="*/ 252355 w 608814"/>
                <a:gd name="connsiteY42" fmla="*/ 262038 h 585693"/>
                <a:gd name="connsiteX43" fmla="*/ 253829 w 608814"/>
                <a:gd name="connsiteY43" fmla="*/ 276122 h 585693"/>
                <a:gd name="connsiteX44" fmla="*/ 252355 w 608814"/>
                <a:gd name="connsiteY44" fmla="*/ 290206 h 585693"/>
                <a:gd name="connsiteX45" fmla="*/ 270511 w 608814"/>
                <a:gd name="connsiteY45" fmla="*/ 300700 h 585693"/>
                <a:gd name="connsiteX46" fmla="*/ 278714 w 608814"/>
                <a:gd name="connsiteY46" fmla="*/ 325094 h 585693"/>
                <a:gd name="connsiteX47" fmla="*/ 258253 w 608814"/>
                <a:gd name="connsiteY47" fmla="*/ 321136 h 585693"/>
                <a:gd name="connsiteX48" fmla="*/ 195858 w 608814"/>
                <a:gd name="connsiteY48" fmla="*/ 321136 h 585693"/>
                <a:gd name="connsiteX49" fmla="*/ 212171 w 608814"/>
                <a:gd name="connsiteY49" fmla="*/ 276122 h 585693"/>
                <a:gd name="connsiteX50" fmla="*/ 140191 w 608814"/>
                <a:gd name="connsiteY50" fmla="*/ 204320 h 585693"/>
                <a:gd name="connsiteX51" fmla="*/ 68304 w 608814"/>
                <a:gd name="connsiteY51" fmla="*/ 276122 h 585693"/>
                <a:gd name="connsiteX52" fmla="*/ 140191 w 608814"/>
                <a:gd name="connsiteY52" fmla="*/ 348016 h 585693"/>
                <a:gd name="connsiteX53" fmla="*/ 148486 w 608814"/>
                <a:gd name="connsiteY53" fmla="*/ 347095 h 585693"/>
                <a:gd name="connsiteX54" fmla="*/ 140099 w 608814"/>
                <a:gd name="connsiteY54" fmla="*/ 376000 h 585693"/>
                <a:gd name="connsiteX55" fmla="*/ 140099 w 608814"/>
                <a:gd name="connsiteY55" fmla="*/ 420922 h 585693"/>
                <a:gd name="connsiteX56" fmla="*/ 116229 w 608814"/>
                <a:gd name="connsiteY56" fmla="*/ 420922 h 585693"/>
                <a:gd name="connsiteX57" fmla="*/ 96413 w 608814"/>
                <a:gd name="connsiteY57" fmla="*/ 401131 h 585693"/>
                <a:gd name="connsiteX58" fmla="*/ 96413 w 608814"/>
                <a:gd name="connsiteY58" fmla="*/ 380787 h 585693"/>
                <a:gd name="connsiteX59" fmla="*/ 71806 w 608814"/>
                <a:gd name="connsiteY59" fmla="*/ 366150 h 585693"/>
                <a:gd name="connsiteX60" fmla="*/ 53742 w 608814"/>
                <a:gd name="connsiteY60" fmla="*/ 376552 h 585693"/>
                <a:gd name="connsiteX61" fmla="*/ 38719 w 608814"/>
                <a:gd name="connsiteY61" fmla="*/ 378577 h 585693"/>
                <a:gd name="connsiteX62" fmla="*/ 26738 w 608814"/>
                <a:gd name="connsiteY62" fmla="*/ 369372 h 585693"/>
                <a:gd name="connsiteX63" fmla="*/ 2683 w 608814"/>
                <a:gd name="connsiteY63" fmla="*/ 327764 h 585693"/>
                <a:gd name="connsiteX64" fmla="*/ 9872 w 608814"/>
                <a:gd name="connsiteY64" fmla="*/ 300700 h 585693"/>
                <a:gd name="connsiteX65" fmla="*/ 28120 w 608814"/>
                <a:gd name="connsiteY65" fmla="*/ 290206 h 585693"/>
                <a:gd name="connsiteX66" fmla="*/ 26645 w 608814"/>
                <a:gd name="connsiteY66" fmla="*/ 276122 h 585693"/>
                <a:gd name="connsiteX67" fmla="*/ 28120 w 608814"/>
                <a:gd name="connsiteY67" fmla="*/ 262038 h 585693"/>
                <a:gd name="connsiteX68" fmla="*/ 9872 w 608814"/>
                <a:gd name="connsiteY68" fmla="*/ 251544 h 585693"/>
                <a:gd name="connsiteX69" fmla="*/ 2683 w 608814"/>
                <a:gd name="connsiteY69" fmla="*/ 224572 h 585693"/>
                <a:gd name="connsiteX70" fmla="*/ 26738 w 608814"/>
                <a:gd name="connsiteY70" fmla="*/ 182964 h 585693"/>
                <a:gd name="connsiteX71" fmla="*/ 38719 w 608814"/>
                <a:gd name="connsiteY71" fmla="*/ 173759 h 585693"/>
                <a:gd name="connsiteX72" fmla="*/ 53742 w 608814"/>
                <a:gd name="connsiteY72" fmla="*/ 175692 h 585693"/>
                <a:gd name="connsiteX73" fmla="*/ 71806 w 608814"/>
                <a:gd name="connsiteY73" fmla="*/ 186094 h 585693"/>
                <a:gd name="connsiteX74" fmla="*/ 96413 w 608814"/>
                <a:gd name="connsiteY74" fmla="*/ 171457 h 585693"/>
                <a:gd name="connsiteX75" fmla="*/ 96413 w 608814"/>
                <a:gd name="connsiteY75" fmla="*/ 151113 h 585693"/>
                <a:gd name="connsiteX76" fmla="*/ 116229 w 608814"/>
                <a:gd name="connsiteY76" fmla="*/ 131322 h 585693"/>
                <a:gd name="connsiteX77" fmla="*/ 445756 w 608814"/>
                <a:gd name="connsiteY77" fmla="*/ 83476 h 585693"/>
                <a:gd name="connsiteX78" fmla="*/ 414140 w 608814"/>
                <a:gd name="connsiteY78" fmla="*/ 115044 h 585693"/>
                <a:gd name="connsiteX79" fmla="*/ 445756 w 608814"/>
                <a:gd name="connsiteY79" fmla="*/ 146520 h 585693"/>
                <a:gd name="connsiteX80" fmla="*/ 477371 w 608814"/>
                <a:gd name="connsiteY80" fmla="*/ 115044 h 585693"/>
                <a:gd name="connsiteX81" fmla="*/ 445756 w 608814"/>
                <a:gd name="connsiteY81" fmla="*/ 83476 h 585693"/>
                <a:gd name="connsiteX82" fmla="*/ 426676 w 608814"/>
                <a:gd name="connsiteY82" fmla="*/ 0 h 585693"/>
                <a:gd name="connsiteX83" fmla="*/ 464835 w 608814"/>
                <a:gd name="connsiteY83" fmla="*/ 0 h 585693"/>
                <a:gd name="connsiteX84" fmla="*/ 480597 w 608814"/>
                <a:gd name="connsiteY84" fmla="*/ 15738 h 585693"/>
                <a:gd name="connsiteX85" fmla="*/ 480597 w 608814"/>
                <a:gd name="connsiteY85" fmla="*/ 31936 h 585693"/>
                <a:gd name="connsiteX86" fmla="*/ 500138 w 608814"/>
                <a:gd name="connsiteY86" fmla="*/ 43533 h 585693"/>
                <a:gd name="connsiteX87" fmla="*/ 514425 w 608814"/>
                <a:gd name="connsiteY87" fmla="*/ 35249 h 585693"/>
                <a:gd name="connsiteX88" fmla="*/ 535901 w 608814"/>
                <a:gd name="connsiteY88" fmla="*/ 40956 h 585693"/>
                <a:gd name="connsiteX89" fmla="*/ 554981 w 608814"/>
                <a:gd name="connsiteY89" fmla="*/ 73996 h 585693"/>
                <a:gd name="connsiteX90" fmla="*/ 556640 w 608814"/>
                <a:gd name="connsiteY90" fmla="*/ 85961 h 585693"/>
                <a:gd name="connsiteX91" fmla="*/ 549266 w 608814"/>
                <a:gd name="connsiteY91" fmla="*/ 95440 h 585693"/>
                <a:gd name="connsiteX92" fmla="*/ 534887 w 608814"/>
                <a:gd name="connsiteY92" fmla="*/ 103815 h 585693"/>
                <a:gd name="connsiteX93" fmla="*/ 535993 w 608814"/>
                <a:gd name="connsiteY93" fmla="*/ 115044 h 585693"/>
                <a:gd name="connsiteX94" fmla="*/ 535717 w 608814"/>
                <a:gd name="connsiteY94" fmla="*/ 117621 h 585693"/>
                <a:gd name="connsiteX95" fmla="*/ 521153 w 608814"/>
                <a:gd name="connsiteY95" fmla="*/ 117621 h 585693"/>
                <a:gd name="connsiteX96" fmla="*/ 466126 w 608814"/>
                <a:gd name="connsiteY96" fmla="*/ 172565 h 585693"/>
                <a:gd name="connsiteX97" fmla="*/ 466126 w 608814"/>
                <a:gd name="connsiteY97" fmla="*/ 229719 h 585693"/>
                <a:gd name="connsiteX98" fmla="*/ 466126 w 608814"/>
                <a:gd name="connsiteY98" fmla="*/ 242604 h 585693"/>
                <a:gd name="connsiteX99" fmla="*/ 453590 w 608814"/>
                <a:gd name="connsiteY99" fmla="*/ 229995 h 585693"/>
                <a:gd name="connsiteX100" fmla="*/ 421330 w 608814"/>
                <a:gd name="connsiteY100" fmla="*/ 219319 h 585693"/>
                <a:gd name="connsiteX101" fmla="*/ 411928 w 608814"/>
                <a:gd name="connsiteY101" fmla="*/ 219319 h 585693"/>
                <a:gd name="connsiteX102" fmla="*/ 410914 w 608814"/>
                <a:gd name="connsiteY102" fmla="*/ 214257 h 585693"/>
                <a:gd name="connsiteX103" fmla="*/ 410914 w 608814"/>
                <a:gd name="connsiteY103" fmla="*/ 198059 h 585693"/>
                <a:gd name="connsiteX104" fmla="*/ 391373 w 608814"/>
                <a:gd name="connsiteY104" fmla="*/ 186463 h 585693"/>
                <a:gd name="connsiteX105" fmla="*/ 377086 w 608814"/>
                <a:gd name="connsiteY105" fmla="*/ 194746 h 585693"/>
                <a:gd name="connsiteX106" fmla="*/ 365104 w 608814"/>
                <a:gd name="connsiteY106" fmla="*/ 196310 h 585693"/>
                <a:gd name="connsiteX107" fmla="*/ 355610 w 608814"/>
                <a:gd name="connsiteY107" fmla="*/ 189040 h 585693"/>
                <a:gd name="connsiteX108" fmla="*/ 336530 w 608814"/>
                <a:gd name="connsiteY108" fmla="*/ 155999 h 585693"/>
                <a:gd name="connsiteX109" fmla="*/ 342245 w 608814"/>
                <a:gd name="connsiteY109" fmla="*/ 134463 h 585693"/>
                <a:gd name="connsiteX110" fmla="*/ 356716 w 608814"/>
                <a:gd name="connsiteY110" fmla="*/ 126180 h 585693"/>
                <a:gd name="connsiteX111" fmla="*/ 355518 w 608814"/>
                <a:gd name="connsiteY111" fmla="*/ 115044 h 585693"/>
                <a:gd name="connsiteX112" fmla="*/ 356716 w 608814"/>
                <a:gd name="connsiteY112" fmla="*/ 103815 h 585693"/>
                <a:gd name="connsiteX113" fmla="*/ 342245 w 608814"/>
                <a:gd name="connsiteY113" fmla="*/ 95440 h 585693"/>
                <a:gd name="connsiteX114" fmla="*/ 336530 w 608814"/>
                <a:gd name="connsiteY114" fmla="*/ 73996 h 585693"/>
                <a:gd name="connsiteX115" fmla="*/ 355610 w 608814"/>
                <a:gd name="connsiteY115" fmla="*/ 40956 h 585693"/>
                <a:gd name="connsiteX116" fmla="*/ 365104 w 608814"/>
                <a:gd name="connsiteY116" fmla="*/ 33685 h 585693"/>
                <a:gd name="connsiteX117" fmla="*/ 377086 w 608814"/>
                <a:gd name="connsiteY117" fmla="*/ 35249 h 585693"/>
                <a:gd name="connsiteX118" fmla="*/ 391373 w 608814"/>
                <a:gd name="connsiteY118" fmla="*/ 43533 h 585693"/>
                <a:gd name="connsiteX119" fmla="*/ 410914 w 608814"/>
                <a:gd name="connsiteY119" fmla="*/ 31936 h 585693"/>
                <a:gd name="connsiteX120" fmla="*/ 410914 w 608814"/>
                <a:gd name="connsiteY120" fmla="*/ 15738 h 585693"/>
                <a:gd name="connsiteX121" fmla="*/ 426676 w 608814"/>
                <a:gd name="connsiteY121" fmla="*/ 0 h 58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608814" h="585693">
                  <a:moveTo>
                    <a:pt x="195114" y="351627"/>
                  </a:moveTo>
                  <a:lnTo>
                    <a:pt x="258290" y="351627"/>
                  </a:lnTo>
                  <a:cubicBezTo>
                    <a:pt x="271848" y="351627"/>
                    <a:pt x="282731" y="362580"/>
                    <a:pt x="282731" y="376018"/>
                  </a:cubicBezTo>
                  <a:lnTo>
                    <a:pt x="282731" y="561210"/>
                  </a:lnTo>
                  <a:cubicBezTo>
                    <a:pt x="282731" y="574740"/>
                    <a:pt x="271848" y="585693"/>
                    <a:pt x="258290" y="585693"/>
                  </a:cubicBezTo>
                  <a:lnTo>
                    <a:pt x="195114" y="585693"/>
                  </a:lnTo>
                  <a:cubicBezTo>
                    <a:pt x="181556" y="585693"/>
                    <a:pt x="170673" y="574740"/>
                    <a:pt x="170673" y="561210"/>
                  </a:cubicBezTo>
                  <a:lnTo>
                    <a:pt x="170673" y="376018"/>
                  </a:lnTo>
                  <a:cubicBezTo>
                    <a:pt x="170673" y="362580"/>
                    <a:pt x="181556" y="351627"/>
                    <a:pt x="195114" y="351627"/>
                  </a:cubicBezTo>
                  <a:close/>
                  <a:moveTo>
                    <a:pt x="358100" y="249872"/>
                  </a:moveTo>
                  <a:lnTo>
                    <a:pt x="421316" y="249872"/>
                  </a:lnTo>
                  <a:cubicBezTo>
                    <a:pt x="434771" y="249872"/>
                    <a:pt x="445737" y="260735"/>
                    <a:pt x="445737" y="274267"/>
                  </a:cubicBezTo>
                  <a:lnTo>
                    <a:pt x="445737" y="561206"/>
                  </a:lnTo>
                  <a:cubicBezTo>
                    <a:pt x="445737" y="574738"/>
                    <a:pt x="434771" y="585693"/>
                    <a:pt x="421316" y="585693"/>
                  </a:cubicBezTo>
                  <a:lnTo>
                    <a:pt x="358100" y="585693"/>
                  </a:lnTo>
                  <a:cubicBezTo>
                    <a:pt x="344645" y="585693"/>
                    <a:pt x="333679" y="574738"/>
                    <a:pt x="333679" y="561206"/>
                  </a:cubicBezTo>
                  <a:lnTo>
                    <a:pt x="333679" y="274267"/>
                  </a:lnTo>
                  <a:cubicBezTo>
                    <a:pt x="333679" y="260735"/>
                    <a:pt x="344645" y="249872"/>
                    <a:pt x="358100" y="249872"/>
                  </a:cubicBezTo>
                  <a:close/>
                  <a:moveTo>
                    <a:pt x="140260" y="224680"/>
                  </a:moveTo>
                  <a:cubicBezTo>
                    <a:pt x="168749" y="224680"/>
                    <a:pt x="191844" y="247711"/>
                    <a:pt x="191844" y="276122"/>
                  </a:cubicBezTo>
                  <a:cubicBezTo>
                    <a:pt x="191844" y="304533"/>
                    <a:pt x="168749" y="327564"/>
                    <a:pt x="140260" y="327564"/>
                  </a:cubicBezTo>
                  <a:cubicBezTo>
                    <a:pt x="111771" y="327564"/>
                    <a:pt x="88676" y="304533"/>
                    <a:pt x="88676" y="276122"/>
                  </a:cubicBezTo>
                  <a:cubicBezTo>
                    <a:pt x="88676" y="247711"/>
                    <a:pt x="111771" y="224680"/>
                    <a:pt x="140260" y="224680"/>
                  </a:cubicBezTo>
                  <a:close/>
                  <a:moveTo>
                    <a:pt x="521177" y="148117"/>
                  </a:moveTo>
                  <a:lnTo>
                    <a:pt x="584301" y="148117"/>
                  </a:lnTo>
                  <a:cubicBezTo>
                    <a:pt x="597848" y="148117"/>
                    <a:pt x="608814" y="159070"/>
                    <a:pt x="608814" y="172601"/>
                  </a:cubicBezTo>
                  <a:lnTo>
                    <a:pt x="608814" y="561209"/>
                  </a:lnTo>
                  <a:cubicBezTo>
                    <a:pt x="608814" y="574740"/>
                    <a:pt x="597848" y="585693"/>
                    <a:pt x="584301" y="585693"/>
                  </a:cubicBezTo>
                  <a:lnTo>
                    <a:pt x="521177" y="585693"/>
                  </a:lnTo>
                  <a:cubicBezTo>
                    <a:pt x="507722" y="585693"/>
                    <a:pt x="496756" y="574740"/>
                    <a:pt x="496756" y="561209"/>
                  </a:cubicBezTo>
                  <a:lnTo>
                    <a:pt x="496756" y="172601"/>
                  </a:lnTo>
                  <a:cubicBezTo>
                    <a:pt x="496756" y="159070"/>
                    <a:pt x="507722" y="148117"/>
                    <a:pt x="521177" y="148117"/>
                  </a:cubicBezTo>
                  <a:close/>
                  <a:moveTo>
                    <a:pt x="116229" y="131322"/>
                  </a:moveTo>
                  <a:lnTo>
                    <a:pt x="164246" y="131322"/>
                  </a:lnTo>
                  <a:cubicBezTo>
                    <a:pt x="175214" y="131322"/>
                    <a:pt x="184061" y="140159"/>
                    <a:pt x="184061" y="151113"/>
                  </a:cubicBezTo>
                  <a:lnTo>
                    <a:pt x="184061" y="171457"/>
                  </a:lnTo>
                  <a:cubicBezTo>
                    <a:pt x="193001" y="175231"/>
                    <a:pt x="201019" y="180386"/>
                    <a:pt x="208669" y="186094"/>
                  </a:cubicBezTo>
                  <a:lnTo>
                    <a:pt x="226641" y="175692"/>
                  </a:lnTo>
                  <a:cubicBezTo>
                    <a:pt x="236134" y="170261"/>
                    <a:pt x="248300" y="173482"/>
                    <a:pt x="253737" y="182964"/>
                  </a:cubicBezTo>
                  <a:lnTo>
                    <a:pt x="277792" y="224572"/>
                  </a:lnTo>
                  <a:cubicBezTo>
                    <a:pt x="280465" y="229083"/>
                    <a:pt x="281110" y="234514"/>
                    <a:pt x="279727" y="239577"/>
                  </a:cubicBezTo>
                  <a:cubicBezTo>
                    <a:pt x="278437" y="244640"/>
                    <a:pt x="275119" y="248966"/>
                    <a:pt x="270511" y="251544"/>
                  </a:cubicBezTo>
                  <a:lnTo>
                    <a:pt x="252355" y="262038"/>
                  </a:lnTo>
                  <a:cubicBezTo>
                    <a:pt x="253000" y="266733"/>
                    <a:pt x="253829" y="271335"/>
                    <a:pt x="253829" y="276122"/>
                  </a:cubicBezTo>
                  <a:cubicBezTo>
                    <a:pt x="253829" y="281001"/>
                    <a:pt x="253000" y="285604"/>
                    <a:pt x="252355" y="290206"/>
                  </a:cubicBezTo>
                  <a:lnTo>
                    <a:pt x="270511" y="300700"/>
                  </a:lnTo>
                  <a:cubicBezTo>
                    <a:pt x="279174" y="305671"/>
                    <a:pt x="282308" y="316165"/>
                    <a:pt x="278714" y="325094"/>
                  </a:cubicBezTo>
                  <a:cubicBezTo>
                    <a:pt x="272354" y="322609"/>
                    <a:pt x="265442" y="321136"/>
                    <a:pt x="258253" y="321136"/>
                  </a:cubicBezTo>
                  <a:lnTo>
                    <a:pt x="195858" y="321136"/>
                  </a:lnTo>
                  <a:cubicBezTo>
                    <a:pt x="205904" y="308709"/>
                    <a:pt x="212171" y="293244"/>
                    <a:pt x="212171" y="276122"/>
                  </a:cubicBezTo>
                  <a:cubicBezTo>
                    <a:pt x="212171" y="236539"/>
                    <a:pt x="179914" y="204320"/>
                    <a:pt x="140191" y="204320"/>
                  </a:cubicBezTo>
                  <a:cubicBezTo>
                    <a:pt x="100561" y="204320"/>
                    <a:pt x="68304" y="236539"/>
                    <a:pt x="68304" y="276122"/>
                  </a:cubicBezTo>
                  <a:cubicBezTo>
                    <a:pt x="68304" y="315797"/>
                    <a:pt x="100561" y="348016"/>
                    <a:pt x="140191" y="348016"/>
                  </a:cubicBezTo>
                  <a:cubicBezTo>
                    <a:pt x="143048" y="348016"/>
                    <a:pt x="145721" y="347463"/>
                    <a:pt x="148486" y="347095"/>
                  </a:cubicBezTo>
                  <a:cubicBezTo>
                    <a:pt x="143233" y="355564"/>
                    <a:pt x="140099" y="365414"/>
                    <a:pt x="140099" y="376000"/>
                  </a:cubicBezTo>
                  <a:lnTo>
                    <a:pt x="140099" y="420922"/>
                  </a:lnTo>
                  <a:lnTo>
                    <a:pt x="116229" y="420922"/>
                  </a:lnTo>
                  <a:cubicBezTo>
                    <a:pt x="105261" y="420922"/>
                    <a:pt x="96413" y="412085"/>
                    <a:pt x="96413" y="401131"/>
                  </a:cubicBezTo>
                  <a:lnTo>
                    <a:pt x="96413" y="380787"/>
                  </a:lnTo>
                  <a:cubicBezTo>
                    <a:pt x="87474" y="377013"/>
                    <a:pt x="79455" y="371950"/>
                    <a:pt x="71806" y="366150"/>
                  </a:cubicBezTo>
                  <a:lnTo>
                    <a:pt x="53742" y="376552"/>
                  </a:lnTo>
                  <a:cubicBezTo>
                    <a:pt x="49226" y="379222"/>
                    <a:pt x="43788" y="379866"/>
                    <a:pt x="38719" y="378577"/>
                  </a:cubicBezTo>
                  <a:cubicBezTo>
                    <a:pt x="33650" y="377197"/>
                    <a:pt x="29318" y="373883"/>
                    <a:pt x="26738" y="369372"/>
                  </a:cubicBezTo>
                  <a:lnTo>
                    <a:pt x="2683" y="327764"/>
                  </a:lnTo>
                  <a:cubicBezTo>
                    <a:pt x="-2847" y="318282"/>
                    <a:pt x="471" y="306131"/>
                    <a:pt x="9872" y="300700"/>
                  </a:cubicBezTo>
                  <a:lnTo>
                    <a:pt x="28120" y="290206"/>
                  </a:lnTo>
                  <a:cubicBezTo>
                    <a:pt x="27475" y="285604"/>
                    <a:pt x="26645" y="281001"/>
                    <a:pt x="26645" y="276122"/>
                  </a:cubicBezTo>
                  <a:cubicBezTo>
                    <a:pt x="26645" y="271335"/>
                    <a:pt x="27475" y="266733"/>
                    <a:pt x="28120" y="262038"/>
                  </a:cubicBezTo>
                  <a:lnTo>
                    <a:pt x="9872" y="251544"/>
                  </a:lnTo>
                  <a:cubicBezTo>
                    <a:pt x="471" y="246113"/>
                    <a:pt x="-2847" y="233962"/>
                    <a:pt x="2683" y="224572"/>
                  </a:cubicBezTo>
                  <a:lnTo>
                    <a:pt x="26738" y="182964"/>
                  </a:lnTo>
                  <a:cubicBezTo>
                    <a:pt x="29318" y="178361"/>
                    <a:pt x="33650" y="175139"/>
                    <a:pt x="38719" y="173759"/>
                  </a:cubicBezTo>
                  <a:cubicBezTo>
                    <a:pt x="43788" y="172378"/>
                    <a:pt x="49226" y="173114"/>
                    <a:pt x="53742" y="175692"/>
                  </a:cubicBezTo>
                  <a:lnTo>
                    <a:pt x="71806" y="186094"/>
                  </a:lnTo>
                  <a:cubicBezTo>
                    <a:pt x="79455" y="180386"/>
                    <a:pt x="87474" y="175231"/>
                    <a:pt x="96413" y="171457"/>
                  </a:cubicBezTo>
                  <a:lnTo>
                    <a:pt x="96413" y="151113"/>
                  </a:lnTo>
                  <a:cubicBezTo>
                    <a:pt x="96413" y="140159"/>
                    <a:pt x="105261" y="131322"/>
                    <a:pt x="116229" y="131322"/>
                  </a:cubicBezTo>
                  <a:close/>
                  <a:moveTo>
                    <a:pt x="445756" y="83476"/>
                  </a:moveTo>
                  <a:cubicBezTo>
                    <a:pt x="428335" y="83476"/>
                    <a:pt x="414140" y="97557"/>
                    <a:pt x="414140" y="115044"/>
                  </a:cubicBezTo>
                  <a:cubicBezTo>
                    <a:pt x="414140" y="132438"/>
                    <a:pt x="428335" y="146520"/>
                    <a:pt x="445756" y="146520"/>
                  </a:cubicBezTo>
                  <a:cubicBezTo>
                    <a:pt x="463176" y="146520"/>
                    <a:pt x="477371" y="132438"/>
                    <a:pt x="477371" y="115044"/>
                  </a:cubicBezTo>
                  <a:cubicBezTo>
                    <a:pt x="477371" y="97557"/>
                    <a:pt x="463176" y="83476"/>
                    <a:pt x="445756" y="83476"/>
                  </a:cubicBezTo>
                  <a:close/>
                  <a:moveTo>
                    <a:pt x="426676" y="0"/>
                  </a:moveTo>
                  <a:lnTo>
                    <a:pt x="464835" y="0"/>
                  </a:lnTo>
                  <a:cubicBezTo>
                    <a:pt x="473500" y="0"/>
                    <a:pt x="480597" y="7087"/>
                    <a:pt x="480597" y="15738"/>
                  </a:cubicBezTo>
                  <a:lnTo>
                    <a:pt x="480597" y="31936"/>
                  </a:lnTo>
                  <a:cubicBezTo>
                    <a:pt x="487694" y="34881"/>
                    <a:pt x="494054" y="38931"/>
                    <a:pt x="500138" y="43533"/>
                  </a:cubicBezTo>
                  <a:lnTo>
                    <a:pt x="514425" y="35249"/>
                  </a:lnTo>
                  <a:cubicBezTo>
                    <a:pt x="521983" y="30924"/>
                    <a:pt x="531569" y="33501"/>
                    <a:pt x="535901" y="40956"/>
                  </a:cubicBezTo>
                  <a:lnTo>
                    <a:pt x="554981" y="73996"/>
                  </a:lnTo>
                  <a:cubicBezTo>
                    <a:pt x="557101" y="77585"/>
                    <a:pt x="557654" y="81911"/>
                    <a:pt x="556640" y="85961"/>
                  </a:cubicBezTo>
                  <a:cubicBezTo>
                    <a:pt x="555534" y="89918"/>
                    <a:pt x="552861" y="93415"/>
                    <a:pt x="549266" y="95440"/>
                  </a:cubicBezTo>
                  <a:lnTo>
                    <a:pt x="534887" y="103815"/>
                  </a:lnTo>
                  <a:cubicBezTo>
                    <a:pt x="535348" y="107497"/>
                    <a:pt x="535993" y="111178"/>
                    <a:pt x="535993" y="115044"/>
                  </a:cubicBezTo>
                  <a:cubicBezTo>
                    <a:pt x="535993" y="115872"/>
                    <a:pt x="535809" y="116700"/>
                    <a:pt x="535717" y="117621"/>
                  </a:cubicBezTo>
                  <a:lnTo>
                    <a:pt x="521153" y="117621"/>
                  </a:lnTo>
                  <a:cubicBezTo>
                    <a:pt x="490828" y="117621"/>
                    <a:pt x="466126" y="142286"/>
                    <a:pt x="466126" y="172565"/>
                  </a:cubicBezTo>
                  <a:lnTo>
                    <a:pt x="466126" y="229719"/>
                  </a:lnTo>
                  <a:lnTo>
                    <a:pt x="466126" y="242604"/>
                  </a:lnTo>
                  <a:cubicBezTo>
                    <a:pt x="462715" y="237726"/>
                    <a:pt x="458383" y="233493"/>
                    <a:pt x="453590" y="229995"/>
                  </a:cubicBezTo>
                  <a:cubicBezTo>
                    <a:pt x="444465" y="223369"/>
                    <a:pt x="433404" y="219319"/>
                    <a:pt x="421330" y="219319"/>
                  </a:cubicBezTo>
                  <a:lnTo>
                    <a:pt x="411928" y="219319"/>
                  </a:lnTo>
                  <a:cubicBezTo>
                    <a:pt x="411375" y="217755"/>
                    <a:pt x="410914" y="216098"/>
                    <a:pt x="410914" y="214257"/>
                  </a:cubicBezTo>
                  <a:lnTo>
                    <a:pt x="410914" y="198059"/>
                  </a:lnTo>
                  <a:cubicBezTo>
                    <a:pt x="403817" y="195114"/>
                    <a:pt x="397457" y="191064"/>
                    <a:pt x="391373" y="186463"/>
                  </a:cubicBezTo>
                  <a:lnTo>
                    <a:pt x="377086" y="194746"/>
                  </a:lnTo>
                  <a:cubicBezTo>
                    <a:pt x="373492" y="196863"/>
                    <a:pt x="369160" y="197415"/>
                    <a:pt x="365104" y="196310"/>
                  </a:cubicBezTo>
                  <a:cubicBezTo>
                    <a:pt x="361140" y="195206"/>
                    <a:pt x="357638" y="192629"/>
                    <a:pt x="355610" y="189040"/>
                  </a:cubicBezTo>
                  <a:lnTo>
                    <a:pt x="336530" y="155999"/>
                  </a:lnTo>
                  <a:cubicBezTo>
                    <a:pt x="332198" y="148452"/>
                    <a:pt x="334687" y="138881"/>
                    <a:pt x="342245" y="134463"/>
                  </a:cubicBezTo>
                  <a:lnTo>
                    <a:pt x="356716" y="126180"/>
                  </a:lnTo>
                  <a:cubicBezTo>
                    <a:pt x="356163" y="122498"/>
                    <a:pt x="355518" y="118817"/>
                    <a:pt x="355518" y="115044"/>
                  </a:cubicBezTo>
                  <a:cubicBezTo>
                    <a:pt x="355518" y="111178"/>
                    <a:pt x="356163" y="107497"/>
                    <a:pt x="356716" y="103815"/>
                  </a:cubicBezTo>
                  <a:lnTo>
                    <a:pt x="342245" y="95440"/>
                  </a:lnTo>
                  <a:cubicBezTo>
                    <a:pt x="334687" y="91115"/>
                    <a:pt x="332198" y="81543"/>
                    <a:pt x="336530" y="73996"/>
                  </a:cubicBezTo>
                  <a:lnTo>
                    <a:pt x="355610" y="40956"/>
                  </a:lnTo>
                  <a:cubicBezTo>
                    <a:pt x="357638" y="37366"/>
                    <a:pt x="361140" y="34789"/>
                    <a:pt x="365104" y="33685"/>
                  </a:cubicBezTo>
                  <a:cubicBezTo>
                    <a:pt x="369160" y="32580"/>
                    <a:pt x="373492" y="33133"/>
                    <a:pt x="377086" y="35249"/>
                  </a:cubicBezTo>
                  <a:lnTo>
                    <a:pt x="391373" y="43533"/>
                  </a:lnTo>
                  <a:cubicBezTo>
                    <a:pt x="397457" y="38931"/>
                    <a:pt x="403817" y="34881"/>
                    <a:pt x="410914" y="31936"/>
                  </a:cubicBezTo>
                  <a:lnTo>
                    <a:pt x="410914" y="15738"/>
                  </a:lnTo>
                  <a:cubicBezTo>
                    <a:pt x="410914" y="7087"/>
                    <a:pt x="418011" y="0"/>
                    <a:pt x="42667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PA-Synergistically utilize technically sound portals with frictionless chains. Dramatically customize…"/>
            <p:cNvSpPr txBox="1"/>
            <p:nvPr>
              <p:custDataLst>
                <p:tags r:id="rId4"/>
              </p:custDataLst>
            </p:nvPr>
          </p:nvSpPr>
          <p:spPr>
            <a:xfrm>
              <a:off x="9211905" y="2884301"/>
              <a:ext cx="1942051" cy="1552284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字魂105号-简雅黑" panose="00000500000000000000" pitchFamily="2" charset="-122"/>
                </a:rPr>
                <a:t>单击此处编辑您要的内容，建议您在展示时采用合适的字体，建议您在展示时采用合适的字体，</a:t>
              </a:r>
              <a:endPara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字魂105号-简雅黑" panose="00000500000000000000" pitchFamily="2" charset="-122"/>
              </a:endParaRPr>
            </a:p>
          </p:txBody>
        </p:sp>
        <p:sp>
          <p:nvSpPr>
            <p:cNvPr id="42" name="PA-ïşľiďê"/>
            <p:cNvSpPr/>
            <p:nvPr>
              <p:custDataLst>
                <p:tags r:id="rId5"/>
              </p:custDataLst>
            </p:nvPr>
          </p:nvSpPr>
          <p:spPr>
            <a:xfrm>
              <a:off x="9112402" y="1680150"/>
              <a:ext cx="2058912" cy="472608"/>
            </a:xfrm>
            <a:prstGeom prst="rect">
              <a:avLst/>
            </a:prstGeom>
            <a:gradFill>
              <a:gsLst>
                <a:gs pos="0">
                  <a:srgbClr val="F02B30"/>
                </a:gs>
                <a:gs pos="100000">
                  <a:srgbClr val="FF9711"/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PA-iṩļïḓè"/>
            <p:cNvSpPr txBox="1"/>
            <p:nvPr>
              <p:custDataLst>
                <p:tags r:id="rId6"/>
              </p:custDataLst>
            </p:nvPr>
          </p:nvSpPr>
          <p:spPr bwMode="auto">
            <a:xfrm>
              <a:off x="9287988" y="1698847"/>
              <a:ext cx="1723441" cy="475788"/>
            </a:xfrm>
            <a:prstGeom prst="roundRect">
              <a:avLst>
                <a:gd name="adj" fmla="val 50000"/>
              </a:avLst>
            </a:prstGeom>
            <a:noFill/>
            <a:ln w="9525">
              <a:noFill/>
              <a:miter lim="800000"/>
            </a:ln>
          </p:spPr>
          <p:txBody>
            <a:bodyPr wrap="square" lIns="91440" tIns="45720" rIns="91440" bIns="4572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在此输入内容</a:t>
              </a:r>
              <a:endParaRPr lang="zh-CN" altLang="en-US" sz="16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534429" y="1702027"/>
            <a:ext cx="2078980" cy="4038306"/>
            <a:chOff x="1185632" y="1702027"/>
            <a:chExt cx="2078980" cy="4038306"/>
          </a:xfrm>
        </p:grpSpPr>
        <p:sp>
          <p:nvSpPr>
            <p:cNvPr id="45" name="ís1ïde"/>
            <p:cNvSpPr/>
            <p:nvPr/>
          </p:nvSpPr>
          <p:spPr>
            <a:xfrm>
              <a:off x="1205701" y="2394214"/>
              <a:ext cx="2058911" cy="33461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6" name="ïṩľïḋê"/>
            <p:cNvSpPr/>
            <p:nvPr/>
          </p:nvSpPr>
          <p:spPr bwMode="auto">
            <a:xfrm>
              <a:off x="1991314" y="4835719"/>
              <a:ext cx="487685" cy="469018"/>
            </a:xfrm>
            <a:custGeom>
              <a:avLst/>
              <a:gdLst>
                <a:gd name="connsiteX0" fmla="*/ 61288 w 609549"/>
                <a:gd name="connsiteY0" fmla="*/ 383285 h 586216"/>
                <a:gd name="connsiteX1" fmla="*/ 71162 w 609549"/>
                <a:gd name="connsiteY1" fmla="*/ 387101 h 586216"/>
                <a:gd name="connsiteX2" fmla="*/ 120018 w 609549"/>
                <a:gd name="connsiteY2" fmla="*/ 435892 h 586216"/>
                <a:gd name="connsiteX3" fmla="*/ 120018 w 609549"/>
                <a:gd name="connsiteY3" fmla="*/ 454200 h 586216"/>
                <a:gd name="connsiteX4" fmla="*/ 56639 w 609549"/>
                <a:gd name="connsiteY4" fmla="*/ 517543 h 586216"/>
                <a:gd name="connsiteX5" fmla="*/ 35592 w 609549"/>
                <a:gd name="connsiteY5" fmla="*/ 513644 h 586216"/>
                <a:gd name="connsiteX6" fmla="*/ 51877 w 609549"/>
                <a:gd name="connsiteY6" fmla="*/ 388099 h 586216"/>
                <a:gd name="connsiteX7" fmla="*/ 61288 w 609549"/>
                <a:gd name="connsiteY7" fmla="*/ 383285 h 586216"/>
                <a:gd name="connsiteX8" fmla="*/ 235245 w 609549"/>
                <a:gd name="connsiteY8" fmla="*/ 302810 h 586216"/>
                <a:gd name="connsiteX9" fmla="*/ 306042 w 609549"/>
                <a:gd name="connsiteY9" fmla="*/ 373466 h 586216"/>
                <a:gd name="connsiteX10" fmla="*/ 258717 w 609549"/>
                <a:gd name="connsiteY10" fmla="*/ 420680 h 586216"/>
                <a:gd name="connsiteX11" fmla="*/ 230246 w 609549"/>
                <a:gd name="connsiteY11" fmla="*/ 550152 h 586216"/>
                <a:gd name="connsiteX12" fmla="*/ 92223 w 609549"/>
                <a:gd name="connsiteY12" fmla="*/ 575305 h 586216"/>
                <a:gd name="connsiteX13" fmla="*/ 88748 w 609549"/>
                <a:gd name="connsiteY13" fmla="*/ 556143 h 586216"/>
                <a:gd name="connsiteX14" fmla="*/ 165115 w 609549"/>
                <a:gd name="connsiteY14" fmla="*/ 479877 h 586216"/>
                <a:gd name="connsiteX15" fmla="*/ 165115 w 609549"/>
                <a:gd name="connsiteY15" fmla="*/ 446308 h 586216"/>
                <a:gd name="connsiteX16" fmla="*/ 88700 w 609549"/>
                <a:gd name="connsiteY16" fmla="*/ 369995 h 586216"/>
                <a:gd name="connsiteX17" fmla="*/ 92128 w 609549"/>
                <a:gd name="connsiteY17" fmla="*/ 350976 h 586216"/>
                <a:gd name="connsiteX18" fmla="*/ 189111 w 609549"/>
                <a:gd name="connsiteY18" fmla="*/ 348884 h 586216"/>
                <a:gd name="connsiteX19" fmla="*/ 257958 w 609549"/>
                <a:gd name="connsiteY19" fmla="*/ 161679 h 586216"/>
                <a:gd name="connsiteX20" fmla="*/ 317251 w 609549"/>
                <a:gd name="connsiteY20" fmla="*/ 220879 h 586216"/>
                <a:gd name="connsiteX21" fmla="*/ 388070 w 609549"/>
                <a:gd name="connsiteY21" fmla="*/ 291586 h 586216"/>
                <a:gd name="connsiteX22" fmla="*/ 604906 w 609549"/>
                <a:gd name="connsiteY22" fmla="*/ 508130 h 586216"/>
                <a:gd name="connsiteX23" fmla="*/ 604906 w 609549"/>
                <a:gd name="connsiteY23" fmla="*/ 530526 h 586216"/>
                <a:gd name="connsiteX24" fmla="*/ 556567 w 609549"/>
                <a:gd name="connsiteY24" fmla="*/ 578789 h 586216"/>
                <a:gd name="connsiteX25" fmla="*/ 545327 w 609549"/>
                <a:gd name="connsiteY25" fmla="*/ 583449 h 586216"/>
                <a:gd name="connsiteX26" fmla="*/ 534135 w 609549"/>
                <a:gd name="connsiteY26" fmla="*/ 578789 h 586216"/>
                <a:gd name="connsiteX27" fmla="*/ 317251 w 609549"/>
                <a:gd name="connsiteY27" fmla="*/ 362293 h 586216"/>
                <a:gd name="connsiteX28" fmla="*/ 246481 w 609549"/>
                <a:gd name="connsiteY28" fmla="*/ 291586 h 586216"/>
                <a:gd name="connsiteX29" fmla="*/ 187140 w 609549"/>
                <a:gd name="connsiteY29" fmla="*/ 232339 h 586216"/>
                <a:gd name="connsiteX30" fmla="*/ 58606 w 609549"/>
                <a:gd name="connsiteY30" fmla="*/ 160814 h 586216"/>
                <a:gd name="connsiteX31" fmla="*/ 126401 w 609549"/>
                <a:gd name="connsiteY31" fmla="*/ 228498 h 586216"/>
                <a:gd name="connsiteX32" fmla="*/ 111975 w 609549"/>
                <a:gd name="connsiteY32" fmla="*/ 242899 h 586216"/>
                <a:gd name="connsiteX33" fmla="*/ 119307 w 609549"/>
                <a:gd name="connsiteY33" fmla="*/ 250219 h 586216"/>
                <a:gd name="connsiteX34" fmla="*/ 119307 w 609549"/>
                <a:gd name="connsiteY34" fmla="*/ 277692 h 586216"/>
                <a:gd name="connsiteX35" fmla="*/ 115641 w 609549"/>
                <a:gd name="connsiteY35" fmla="*/ 281352 h 586216"/>
                <a:gd name="connsiteX36" fmla="*/ 88123 w 609549"/>
                <a:gd name="connsiteY36" fmla="*/ 281352 h 586216"/>
                <a:gd name="connsiteX37" fmla="*/ 5712 w 609549"/>
                <a:gd name="connsiteY37" fmla="*/ 199029 h 586216"/>
                <a:gd name="connsiteX38" fmla="*/ 5712 w 609549"/>
                <a:gd name="connsiteY38" fmla="*/ 171604 h 586216"/>
                <a:gd name="connsiteX39" fmla="*/ 9378 w 609549"/>
                <a:gd name="connsiteY39" fmla="*/ 167944 h 586216"/>
                <a:gd name="connsiteX40" fmla="*/ 36849 w 609549"/>
                <a:gd name="connsiteY40" fmla="*/ 167944 h 586216"/>
                <a:gd name="connsiteX41" fmla="*/ 44180 w 609549"/>
                <a:gd name="connsiteY41" fmla="*/ 175264 h 586216"/>
                <a:gd name="connsiteX42" fmla="*/ 585775 w 609549"/>
                <a:gd name="connsiteY42" fmla="*/ 66370 h 586216"/>
                <a:gd name="connsiteX43" fmla="*/ 595263 w 609549"/>
                <a:gd name="connsiteY43" fmla="*/ 73839 h 586216"/>
                <a:gd name="connsiteX44" fmla="*/ 578978 w 609549"/>
                <a:gd name="connsiteY44" fmla="*/ 199341 h 586216"/>
                <a:gd name="connsiteX45" fmla="*/ 559693 w 609549"/>
                <a:gd name="connsiteY45" fmla="*/ 200387 h 586216"/>
                <a:gd name="connsiteX46" fmla="*/ 510789 w 609549"/>
                <a:gd name="connsiteY46" fmla="*/ 151612 h 586216"/>
                <a:gd name="connsiteX47" fmla="*/ 510789 w 609549"/>
                <a:gd name="connsiteY47" fmla="*/ 133262 h 586216"/>
                <a:gd name="connsiteX48" fmla="*/ 574216 w 609549"/>
                <a:gd name="connsiteY48" fmla="*/ 69988 h 586216"/>
                <a:gd name="connsiteX49" fmla="*/ 585775 w 609549"/>
                <a:gd name="connsiteY49" fmla="*/ 66370 h 586216"/>
                <a:gd name="connsiteX50" fmla="*/ 158702 w 609549"/>
                <a:gd name="connsiteY50" fmla="*/ 26758 h 586216"/>
                <a:gd name="connsiteX51" fmla="*/ 172463 w 609549"/>
                <a:gd name="connsiteY51" fmla="*/ 32464 h 586216"/>
                <a:gd name="connsiteX52" fmla="*/ 179701 w 609549"/>
                <a:gd name="connsiteY52" fmla="*/ 39691 h 586216"/>
                <a:gd name="connsiteX53" fmla="*/ 246935 w 609549"/>
                <a:gd name="connsiteY53" fmla="*/ 106831 h 586216"/>
                <a:gd name="connsiteX54" fmla="*/ 254886 w 609549"/>
                <a:gd name="connsiteY54" fmla="*/ 114819 h 586216"/>
                <a:gd name="connsiteX55" fmla="*/ 257600 w 609549"/>
                <a:gd name="connsiteY55" fmla="*/ 138879 h 586216"/>
                <a:gd name="connsiteX56" fmla="*/ 254886 w 609549"/>
                <a:gd name="connsiteY56" fmla="*/ 142255 h 586216"/>
                <a:gd name="connsiteX57" fmla="*/ 252315 w 609549"/>
                <a:gd name="connsiteY57" fmla="*/ 144823 h 586216"/>
                <a:gd name="connsiteX58" fmla="*/ 246696 w 609549"/>
                <a:gd name="connsiteY58" fmla="*/ 150434 h 586216"/>
                <a:gd name="connsiteX59" fmla="*/ 175892 w 609549"/>
                <a:gd name="connsiteY59" fmla="*/ 221140 h 586216"/>
                <a:gd name="connsiteX60" fmla="*/ 172463 w 609549"/>
                <a:gd name="connsiteY60" fmla="*/ 224611 h 586216"/>
                <a:gd name="connsiteX61" fmla="*/ 170130 w 609549"/>
                <a:gd name="connsiteY61" fmla="*/ 226560 h 586216"/>
                <a:gd name="connsiteX62" fmla="*/ 162274 w 609549"/>
                <a:gd name="connsiteY62" fmla="*/ 229936 h 586216"/>
                <a:gd name="connsiteX63" fmla="*/ 158702 w 609549"/>
                <a:gd name="connsiteY63" fmla="*/ 230269 h 586216"/>
                <a:gd name="connsiteX64" fmla="*/ 144942 w 609549"/>
                <a:gd name="connsiteY64" fmla="*/ 224611 h 586216"/>
                <a:gd name="connsiteX65" fmla="*/ 137609 w 609549"/>
                <a:gd name="connsiteY65" fmla="*/ 217288 h 586216"/>
                <a:gd name="connsiteX66" fmla="*/ 69804 w 609549"/>
                <a:gd name="connsiteY66" fmla="*/ 149578 h 586216"/>
                <a:gd name="connsiteX67" fmla="*/ 62519 w 609549"/>
                <a:gd name="connsiteY67" fmla="*/ 142255 h 586216"/>
                <a:gd name="connsiteX68" fmla="*/ 62519 w 609549"/>
                <a:gd name="connsiteY68" fmla="*/ 114819 h 586216"/>
                <a:gd name="connsiteX69" fmla="*/ 144942 w 609549"/>
                <a:gd name="connsiteY69" fmla="*/ 32464 h 586216"/>
                <a:gd name="connsiteX70" fmla="*/ 158702 w 609549"/>
                <a:gd name="connsiteY70" fmla="*/ 26758 h 586216"/>
                <a:gd name="connsiteX71" fmla="*/ 254809 w 609549"/>
                <a:gd name="connsiteY71" fmla="*/ 6542 h 586216"/>
                <a:gd name="connsiteX72" fmla="*/ 321015 w 609549"/>
                <a:gd name="connsiteY72" fmla="*/ 29913 h 586216"/>
                <a:gd name="connsiteX73" fmla="*/ 260017 w 609549"/>
                <a:gd name="connsiteY73" fmla="*/ 97465 h 586216"/>
                <a:gd name="connsiteX74" fmla="*/ 193067 w 609549"/>
                <a:gd name="connsiteY74" fmla="*/ 30626 h 586216"/>
                <a:gd name="connsiteX75" fmla="*/ 254809 w 609549"/>
                <a:gd name="connsiteY75" fmla="*/ 6542 h 586216"/>
                <a:gd name="connsiteX76" fmla="*/ 503105 w 609549"/>
                <a:gd name="connsiteY76" fmla="*/ 953 h 586216"/>
                <a:gd name="connsiteX77" fmla="*/ 538560 w 609549"/>
                <a:gd name="connsiteY77" fmla="*/ 10911 h 586216"/>
                <a:gd name="connsiteX78" fmla="*/ 542083 w 609549"/>
                <a:gd name="connsiteY78" fmla="*/ 30073 h 586216"/>
                <a:gd name="connsiteX79" fmla="*/ 465709 w 609549"/>
                <a:gd name="connsiteY79" fmla="*/ 106341 h 586216"/>
                <a:gd name="connsiteX80" fmla="*/ 465709 w 609549"/>
                <a:gd name="connsiteY80" fmla="*/ 139911 h 586216"/>
                <a:gd name="connsiteX81" fmla="*/ 542131 w 609549"/>
                <a:gd name="connsiteY81" fmla="*/ 216227 h 586216"/>
                <a:gd name="connsiteX82" fmla="*/ 538655 w 609549"/>
                <a:gd name="connsiteY82" fmla="*/ 235246 h 586216"/>
                <a:gd name="connsiteX83" fmla="*/ 442187 w 609549"/>
                <a:gd name="connsiteY83" fmla="*/ 237528 h 586216"/>
                <a:gd name="connsiteX84" fmla="*/ 399238 w 609549"/>
                <a:gd name="connsiteY84" fmla="*/ 280370 h 586216"/>
                <a:gd name="connsiteX85" fmla="*/ 328482 w 609549"/>
                <a:gd name="connsiteY85" fmla="*/ 209712 h 586216"/>
                <a:gd name="connsiteX86" fmla="*/ 372240 w 609549"/>
                <a:gd name="connsiteY86" fmla="*/ 166015 h 586216"/>
                <a:gd name="connsiteX87" fmla="*/ 400571 w 609549"/>
                <a:gd name="connsiteY87" fmla="*/ 36064 h 586216"/>
                <a:gd name="connsiteX88" fmla="*/ 503105 w 609549"/>
                <a:gd name="connsiteY88" fmla="*/ 953 h 58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609549" h="586216">
                  <a:moveTo>
                    <a:pt x="61288" y="383285"/>
                  </a:moveTo>
                  <a:cubicBezTo>
                    <a:pt x="64829" y="383106"/>
                    <a:pt x="68448" y="384367"/>
                    <a:pt x="71162" y="387101"/>
                  </a:cubicBezTo>
                  <a:lnTo>
                    <a:pt x="120018" y="435892"/>
                  </a:lnTo>
                  <a:cubicBezTo>
                    <a:pt x="125113" y="440933"/>
                    <a:pt x="125113" y="449160"/>
                    <a:pt x="120018" y="454200"/>
                  </a:cubicBezTo>
                  <a:lnTo>
                    <a:pt x="56639" y="517543"/>
                  </a:lnTo>
                  <a:cubicBezTo>
                    <a:pt x="50211" y="523963"/>
                    <a:pt x="39211" y="522013"/>
                    <a:pt x="35592" y="513644"/>
                  </a:cubicBezTo>
                  <a:cubicBezTo>
                    <a:pt x="17783" y="472794"/>
                    <a:pt x="23211" y="424288"/>
                    <a:pt x="51877" y="388099"/>
                  </a:cubicBezTo>
                  <a:cubicBezTo>
                    <a:pt x="54282" y="385079"/>
                    <a:pt x="57746" y="383463"/>
                    <a:pt x="61288" y="383285"/>
                  </a:cubicBezTo>
                  <a:close/>
                  <a:moveTo>
                    <a:pt x="235245" y="302810"/>
                  </a:moveTo>
                  <a:lnTo>
                    <a:pt x="306042" y="373466"/>
                  </a:lnTo>
                  <a:lnTo>
                    <a:pt x="258717" y="420680"/>
                  </a:lnTo>
                  <a:cubicBezTo>
                    <a:pt x="274667" y="464329"/>
                    <a:pt x="265192" y="515300"/>
                    <a:pt x="230246" y="550152"/>
                  </a:cubicBezTo>
                  <a:cubicBezTo>
                    <a:pt x="192919" y="587430"/>
                    <a:pt x="137644" y="595798"/>
                    <a:pt x="92223" y="575305"/>
                  </a:cubicBezTo>
                  <a:cubicBezTo>
                    <a:pt x="84701" y="571882"/>
                    <a:pt x="82892" y="561992"/>
                    <a:pt x="88748" y="556143"/>
                  </a:cubicBezTo>
                  <a:lnTo>
                    <a:pt x="165115" y="479877"/>
                  </a:lnTo>
                  <a:cubicBezTo>
                    <a:pt x="174399" y="470605"/>
                    <a:pt x="174399" y="455580"/>
                    <a:pt x="165115" y="446308"/>
                  </a:cubicBezTo>
                  <a:lnTo>
                    <a:pt x="88700" y="369995"/>
                  </a:lnTo>
                  <a:cubicBezTo>
                    <a:pt x="82844" y="364194"/>
                    <a:pt x="84653" y="354399"/>
                    <a:pt x="92128" y="350976"/>
                  </a:cubicBezTo>
                  <a:cubicBezTo>
                    <a:pt x="122789" y="337092"/>
                    <a:pt x="157973" y="336379"/>
                    <a:pt x="189111" y="348884"/>
                  </a:cubicBezTo>
                  <a:close/>
                  <a:moveTo>
                    <a:pt x="257958" y="161679"/>
                  </a:moveTo>
                  <a:lnTo>
                    <a:pt x="317251" y="220879"/>
                  </a:lnTo>
                  <a:lnTo>
                    <a:pt x="388070" y="291586"/>
                  </a:lnTo>
                  <a:lnTo>
                    <a:pt x="604906" y="508130"/>
                  </a:lnTo>
                  <a:cubicBezTo>
                    <a:pt x="611097" y="514311"/>
                    <a:pt x="611097" y="524344"/>
                    <a:pt x="604906" y="530526"/>
                  </a:cubicBezTo>
                  <a:lnTo>
                    <a:pt x="556567" y="578789"/>
                  </a:lnTo>
                  <a:cubicBezTo>
                    <a:pt x="553471" y="581880"/>
                    <a:pt x="549423" y="583449"/>
                    <a:pt x="545327" y="583449"/>
                  </a:cubicBezTo>
                  <a:cubicBezTo>
                    <a:pt x="541279" y="583449"/>
                    <a:pt x="537231" y="581880"/>
                    <a:pt x="534135" y="578789"/>
                  </a:cubicBezTo>
                  <a:lnTo>
                    <a:pt x="317251" y="362293"/>
                  </a:lnTo>
                  <a:lnTo>
                    <a:pt x="246481" y="291586"/>
                  </a:lnTo>
                  <a:lnTo>
                    <a:pt x="187140" y="232339"/>
                  </a:lnTo>
                  <a:close/>
                  <a:moveTo>
                    <a:pt x="58606" y="160814"/>
                  </a:moveTo>
                  <a:lnTo>
                    <a:pt x="126401" y="228498"/>
                  </a:lnTo>
                  <a:lnTo>
                    <a:pt x="111975" y="242899"/>
                  </a:lnTo>
                  <a:lnTo>
                    <a:pt x="119307" y="250219"/>
                  </a:lnTo>
                  <a:cubicBezTo>
                    <a:pt x="126877" y="257824"/>
                    <a:pt x="126877" y="270087"/>
                    <a:pt x="119307" y="277692"/>
                  </a:cubicBezTo>
                  <a:lnTo>
                    <a:pt x="115641" y="281352"/>
                  </a:lnTo>
                  <a:cubicBezTo>
                    <a:pt x="108024" y="288909"/>
                    <a:pt x="95741" y="288909"/>
                    <a:pt x="88123" y="281352"/>
                  </a:cubicBezTo>
                  <a:lnTo>
                    <a:pt x="5712" y="199029"/>
                  </a:lnTo>
                  <a:cubicBezTo>
                    <a:pt x="-1905" y="191424"/>
                    <a:pt x="-1905" y="179161"/>
                    <a:pt x="5712" y="171604"/>
                  </a:cubicBezTo>
                  <a:lnTo>
                    <a:pt x="9378" y="167944"/>
                  </a:lnTo>
                  <a:cubicBezTo>
                    <a:pt x="16948" y="160339"/>
                    <a:pt x="29231" y="160339"/>
                    <a:pt x="36849" y="167944"/>
                  </a:cubicBezTo>
                  <a:lnTo>
                    <a:pt x="44180" y="175264"/>
                  </a:lnTo>
                  <a:close/>
                  <a:moveTo>
                    <a:pt x="585775" y="66370"/>
                  </a:moveTo>
                  <a:cubicBezTo>
                    <a:pt x="589775" y="67101"/>
                    <a:pt x="593430" y="69680"/>
                    <a:pt x="595263" y="73839"/>
                  </a:cubicBezTo>
                  <a:cubicBezTo>
                    <a:pt x="613072" y="114675"/>
                    <a:pt x="607644" y="163212"/>
                    <a:pt x="578978" y="199341"/>
                  </a:cubicBezTo>
                  <a:cubicBezTo>
                    <a:pt x="574168" y="205379"/>
                    <a:pt x="565121" y="205854"/>
                    <a:pt x="559693" y="200387"/>
                  </a:cubicBezTo>
                  <a:lnTo>
                    <a:pt x="510789" y="151612"/>
                  </a:lnTo>
                  <a:cubicBezTo>
                    <a:pt x="505742" y="146526"/>
                    <a:pt x="505742" y="138349"/>
                    <a:pt x="510789" y="133262"/>
                  </a:cubicBezTo>
                  <a:lnTo>
                    <a:pt x="574216" y="69988"/>
                  </a:lnTo>
                  <a:cubicBezTo>
                    <a:pt x="577430" y="66756"/>
                    <a:pt x="581775" y="65639"/>
                    <a:pt x="585775" y="66370"/>
                  </a:cubicBezTo>
                  <a:close/>
                  <a:moveTo>
                    <a:pt x="158702" y="26758"/>
                  </a:moveTo>
                  <a:cubicBezTo>
                    <a:pt x="163655" y="26758"/>
                    <a:pt x="168654" y="28660"/>
                    <a:pt x="172463" y="32464"/>
                  </a:cubicBezTo>
                  <a:lnTo>
                    <a:pt x="179701" y="39691"/>
                  </a:lnTo>
                  <a:lnTo>
                    <a:pt x="246935" y="106831"/>
                  </a:lnTo>
                  <a:lnTo>
                    <a:pt x="254886" y="114819"/>
                  </a:lnTo>
                  <a:cubicBezTo>
                    <a:pt x="261457" y="121334"/>
                    <a:pt x="262362" y="131414"/>
                    <a:pt x="257600" y="138879"/>
                  </a:cubicBezTo>
                  <a:cubicBezTo>
                    <a:pt x="256839" y="140068"/>
                    <a:pt x="255934" y="141209"/>
                    <a:pt x="254886" y="142255"/>
                  </a:cubicBezTo>
                  <a:lnTo>
                    <a:pt x="252315" y="144823"/>
                  </a:lnTo>
                  <a:lnTo>
                    <a:pt x="246696" y="150434"/>
                  </a:lnTo>
                  <a:lnTo>
                    <a:pt x="175892" y="221140"/>
                  </a:lnTo>
                  <a:lnTo>
                    <a:pt x="172463" y="224611"/>
                  </a:lnTo>
                  <a:cubicBezTo>
                    <a:pt x="171702" y="225324"/>
                    <a:pt x="170940" y="225990"/>
                    <a:pt x="170130" y="226560"/>
                  </a:cubicBezTo>
                  <a:cubicBezTo>
                    <a:pt x="167749" y="228319"/>
                    <a:pt x="165083" y="229413"/>
                    <a:pt x="162274" y="229936"/>
                  </a:cubicBezTo>
                  <a:cubicBezTo>
                    <a:pt x="161083" y="230174"/>
                    <a:pt x="159893" y="230269"/>
                    <a:pt x="158702" y="230269"/>
                  </a:cubicBezTo>
                  <a:cubicBezTo>
                    <a:pt x="153703" y="230269"/>
                    <a:pt x="148751" y="228367"/>
                    <a:pt x="144942" y="224611"/>
                  </a:cubicBezTo>
                  <a:lnTo>
                    <a:pt x="137609" y="217288"/>
                  </a:lnTo>
                  <a:lnTo>
                    <a:pt x="69804" y="149578"/>
                  </a:lnTo>
                  <a:lnTo>
                    <a:pt x="62519" y="142255"/>
                  </a:lnTo>
                  <a:cubicBezTo>
                    <a:pt x="54900" y="134647"/>
                    <a:pt x="54900" y="122380"/>
                    <a:pt x="62519" y="114819"/>
                  </a:cubicBezTo>
                  <a:lnTo>
                    <a:pt x="144942" y="32464"/>
                  </a:lnTo>
                  <a:cubicBezTo>
                    <a:pt x="148751" y="28660"/>
                    <a:pt x="153750" y="26758"/>
                    <a:pt x="158702" y="26758"/>
                  </a:cubicBezTo>
                  <a:close/>
                  <a:moveTo>
                    <a:pt x="254809" y="6542"/>
                  </a:moveTo>
                  <a:cubicBezTo>
                    <a:pt x="277279" y="4029"/>
                    <a:pt x="300492" y="9424"/>
                    <a:pt x="321015" y="29913"/>
                  </a:cubicBezTo>
                  <a:cubicBezTo>
                    <a:pt x="380347" y="89193"/>
                    <a:pt x="337205" y="46124"/>
                    <a:pt x="260017" y="97465"/>
                  </a:cubicBezTo>
                  <a:lnTo>
                    <a:pt x="193067" y="30626"/>
                  </a:lnTo>
                  <a:cubicBezTo>
                    <a:pt x="210614" y="19479"/>
                    <a:pt x="232340" y="9056"/>
                    <a:pt x="254809" y="6542"/>
                  </a:cubicBezTo>
                  <a:close/>
                  <a:moveTo>
                    <a:pt x="503105" y="953"/>
                  </a:moveTo>
                  <a:cubicBezTo>
                    <a:pt x="515252" y="2468"/>
                    <a:pt x="527216" y="5788"/>
                    <a:pt x="538560" y="10911"/>
                  </a:cubicBezTo>
                  <a:cubicBezTo>
                    <a:pt x="546131" y="14334"/>
                    <a:pt x="547940" y="24224"/>
                    <a:pt x="542083" y="30073"/>
                  </a:cubicBezTo>
                  <a:lnTo>
                    <a:pt x="465709" y="106341"/>
                  </a:lnTo>
                  <a:cubicBezTo>
                    <a:pt x="456424" y="115613"/>
                    <a:pt x="456424" y="130639"/>
                    <a:pt x="465709" y="139911"/>
                  </a:cubicBezTo>
                  <a:lnTo>
                    <a:pt x="542131" y="216227"/>
                  </a:lnTo>
                  <a:cubicBezTo>
                    <a:pt x="547940" y="222028"/>
                    <a:pt x="546178" y="231823"/>
                    <a:pt x="538655" y="235246"/>
                  </a:cubicBezTo>
                  <a:cubicBezTo>
                    <a:pt x="508181" y="249035"/>
                    <a:pt x="473184" y="249844"/>
                    <a:pt x="442187" y="237528"/>
                  </a:cubicBezTo>
                  <a:lnTo>
                    <a:pt x="399238" y="280370"/>
                  </a:lnTo>
                  <a:lnTo>
                    <a:pt x="328482" y="209712"/>
                  </a:lnTo>
                  <a:lnTo>
                    <a:pt x="372240" y="166015"/>
                  </a:lnTo>
                  <a:cubicBezTo>
                    <a:pt x="356051" y="122270"/>
                    <a:pt x="365527" y="71060"/>
                    <a:pt x="400571" y="36064"/>
                  </a:cubicBezTo>
                  <a:cubicBezTo>
                    <a:pt x="428569" y="8106"/>
                    <a:pt x="466664" y="-3592"/>
                    <a:pt x="503105" y="953"/>
                  </a:cubicBezTo>
                  <a:close/>
                </a:path>
              </a:pathLst>
            </a:custGeom>
            <a:gradFill>
              <a:gsLst>
                <a:gs pos="0">
                  <a:srgbClr val="F02B30"/>
                </a:gs>
                <a:gs pos="100000">
                  <a:srgbClr val="FF9711"/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defTabSz="913765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7" name="Synergistically utilize technically sound portals with frictionless chains. Dramatically customize…"/>
            <p:cNvSpPr txBox="1"/>
            <p:nvPr/>
          </p:nvSpPr>
          <p:spPr>
            <a:xfrm>
              <a:off x="1271983" y="2751708"/>
              <a:ext cx="1942051" cy="1552284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字魂105号-简雅黑" panose="00000500000000000000" pitchFamily="2" charset="-122"/>
                </a:rPr>
                <a:t>单击此处编辑您要的内容，建议您在展示时采用合适的字体，建议您在展示时采用合适的字体，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字魂105号-简雅黑" panose="00000500000000000000" pitchFamily="2" charset="-122"/>
              </a:endParaRPr>
            </a:p>
          </p:txBody>
        </p:sp>
        <p:sp>
          <p:nvSpPr>
            <p:cNvPr id="48" name="ïşľiďê"/>
            <p:cNvSpPr/>
            <p:nvPr/>
          </p:nvSpPr>
          <p:spPr>
            <a:xfrm>
              <a:off x="1185632" y="1702027"/>
              <a:ext cx="2058912" cy="472608"/>
            </a:xfrm>
            <a:prstGeom prst="rect">
              <a:avLst/>
            </a:prstGeom>
            <a:gradFill>
              <a:gsLst>
                <a:gs pos="0">
                  <a:srgbClr val="F02B30"/>
                </a:gs>
                <a:gs pos="100000">
                  <a:srgbClr val="FF9711"/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 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iṩļïḓè"/>
            <p:cNvSpPr txBox="1"/>
            <p:nvPr/>
          </p:nvSpPr>
          <p:spPr bwMode="auto">
            <a:xfrm>
              <a:off x="1361218" y="1720724"/>
              <a:ext cx="1723441" cy="475788"/>
            </a:xfrm>
            <a:prstGeom prst="roundRect">
              <a:avLst>
                <a:gd name="adj" fmla="val 50000"/>
              </a:avLst>
            </a:prstGeom>
            <a:noFill/>
            <a:ln w="9525">
              <a:noFill/>
              <a:miter lim="800000"/>
            </a:ln>
          </p:spPr>
          <p:txBody>
            <a:bodyPr wrap="square" lIns="91440" tIns="45720" rIns="91440" bIns="4572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在此输入内容</a:t>
              </a:r>
              <a:endParaRPr lang="zh-CN" altLang="en-US" sz="16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5876683" y="1722212"/>
            <a:ext cx="2078980" cy="4038306"/>
            <a:chOff x="1185632" y="1702027"/>
            <a:chExt cx="2078980" cy="4038306"/>
          </a:xfrm>
        </p:grpSpPr>
        <p:sp>
          <p:nvSpPr>
            <p:cNvPr id="51" name="ís1ïde"/>
            <p:cNvSpPr/>
            <p:nvPr/>
          </p:nvSpPr>
          <p:spPr>
            <a:xfrm>
              <a:off x="1205701" y="2394214"/>
              <a:ext cx="2058911" cy="33461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2" name="ïṩľïḋê"/>
            <p:cNvSpPr/>
            <p:nvPr/>
          </p:nvSpPr>
          <p:spPr bwMode="auto">
            <a:xfrm>
              <a:off x="1991314" y="4835719"/>
              <a:ext cx="487685" cy="469018"/>
            </a:xfrm>
            <a:custGeom>
              <a:avLst/>
              <a:gdLst>
                <a:gd name="connsiteX0" fmla="*/ 61288 w 609549"/>
                <a:gd name="connsiteY0" fmla="*/ 383285 h 586216"/>
                <a:gd name="connsiteX1" fmla="*/ 71162 w 609549"/>
                <a:gd name="connsiteY1" fmla="*/ 387101 h 586216"/>
                <a:gd name="connsiteX2" fmla="*/ 120018 w 609549"/>
                <a:gd name="connsiteY2" fmla="*/ 435892 h 586216"/>
                <a:gd name="connsiteX3" fmla="*/ 120018 w 609549"/>
                <a:gd name="connsiteY3" fmla="*/ 454200 h 586216"/>
                <a:gd name="connsiteX4" fmla="*/ 56639 w 609549"/>
                <a:gd name="connsiteY4" fmla="*/ 517543 h 586216"/>
                <a:gd name="connsiteX5" fmla="*/ 35592 w 609549"/>
                <a:gd name="connsiteY5" fmla="*/ 513644 h 586216"/>
                <a:gd name="connsiteX6" fmla="*/ 51877 w 609549"/>
                <a:gd name="connsiteY6" fmla="*/ 388099 h 586216"/>
                <a:gd name="connsiteX7" fmla="*/ 61288 w 609549"/>
                <a:gd name="connsiteY7" fmla="*/ 383285 h 586216"/>
                <a:gd name="connsiteX8" fmla="*/ 235245 w 609549"/>
                <a:gd name="connsiteY8" fmla="*/ 302810 h 586216"/>
                <a:gd name="connsiteX9" fmla="*/ 306042 w 609549"/>
                <a:gd name="connsiteY9" fmla="*/ 373466 h 586216"/>
                <a:gd name="connsiteX10" fmla="*/ 258717 w 609549"/>
                <a:gd name="connsiteY10" fmla="*/ 420680 h 586216"/>
                <a:gd name="connsiteX11" fmla="*/ 230246 w 609549"/>
                <a:gd name="connsiteY11" fmla="*/ 550152 h 586216"/>
                <a:gd name="connsiteX12" fmla="*/ 92223 w 609549"/>
                <a:gd name="connsiteY12" fmla="*/ 575305 h 586216"/>
                <a:gd name="connsiteX13" fmla="*/ 88748 w 609549"/>
                <a:gd name="connsiteY13" fmla="*/ 556143 h 586216"/>
                <a:gd name="connsiteX14" fmla="*/ 165115 w 609549"/>
                <a:gd name="connsiteY14" fmla="*/ 479877 h 586216"/>
                <a:gd name="connsiteX15" fmla="*/ 165115 w 609549"/>
                <a:gd name="connsiteY15" fmla="*/ 446308 h 586216"/>
                <a:gd name="connsiteX16" fmla="*/ 88700 w 609549"/>
                <a:gd name="connsiteY16" fmla="*/ 369995 h 586216"/>
                <a:gd name="connsiteX17" fmla="*/ 92128 w 609549"/>
                <a:gd name="connsiteY17" fmla="*/ 350976 h 586216"/>
                <a:gd name="connsiteX18" fmla="*/ 189111 w 609549"/>
                <a:gd name="connsiteY18" fmla="*/ 348884 h 586216"/>
                <a:gd name="connsiteX19" fmla="*/ 257958 w 609549"/>
                <a:gd name="connsiteY19" fmla="*/ 161679 h 586216"/>
                <a:gd name="connsiteX20" fmla="*/ 317251 w 609549"/>
                <a:gd name="connsiteY20" fmla="*/ 220879 h 586216"/>
                <a:gd name="connsiteX21" fmla="*/ 388070 w 609549"/>
                <a:gd name="connsiteY21" fmla="*/ 291586 h 586216"/>
                <a:gd name="connsiteX22" fmla="*/ 604906 w 609549"/>
                <a:gd name="connsiteY22" fmla="*/ 508130 h 586216"/>
                <a:gd name="connsiteX23" fmla="*/ 604906 w 609549"/>
                <a:gd name="connsiteY23" fmla="*/ 530526 h 586216"/>
                <a:gd name="connsiteX24" fmla="*/ 556567 w 609549"/>
                <a:gd name="connsiteY24" fmla="*/ 578789 h 586216"/>
                <a:gd name="connsiteX25" fmla="*/ 545327 w 609549"/>
                <a:gd name="connsiteY25" fmla="*/ 583449 h 586216"/>
                <a:gd name="connsiteX26" fmla="*/ 534135 w 609549"/>
                <a:gd name="connsiteY26" fmla="*/ 578789 h 586216"/>
                <a:gd name="connsiteX27" fmla="*/ 317251 w 609549"/>
                <a:gd name="connsiteY27" fmla="*/ 362293 h 586216"/>
                <a:gd name="connsiteX28" fmla="*/ 246481 w 609549"/>
                <a:gd name="connsiteY28" fmla="*/ 291586 h 586216"/>
                <a:gd name="connsiteX29" fmla="*/ 187140 w 609549"/>
                <a:gd name="connsiteY29" fmla="*/ 232339 h 586216"/>
                <a:gd name="connsiteX30" fmla="*/ 58606 w 609549"/>
                <a:gd name="connsiteY30" fmla="*/ 160814 h 586216"/>
                <a:gd name="connsiteX31" fmla="*/ 126401 w 609549"/>
                <a:gd name="connsiteY31" fmla="*/ 228498 h 586216"/>
                <a:gd name="connsiteX32" fmla="*/ 111975 w 609549"/>
                <a:gd name="connsiteY32" fmla="*/ 242899 h 586216"/>
                <a:gd name="connsiteX33" fmla="*/ 119307 w 609549"/>
                <a:gd name="connsiteY33" fmla="*/ 250219 h 586216"/>
                <a:gd name="connsiteX34" fmla="*/ 119307 w 609549"/>
                <a:gd name="connsiteY34" fmla="*/ 277692 h 586216"/>
                <a:gd name="connsiteX35" fmla="*/ 115641 w 609549"/>
                <a:gd name="connsiteY35" fmla="*/ 281352 h 586216"/>
                <a:gd name="connsiteX36" fmla="*/ 88123 w 609549"/>
                <a:gd name="connsiteY36" fmla="*/ 281352 h 586216"/>
                <a:gd name="connsiteX37" fmla="*/ 5712 w 609549"/>
                <a:gd name="connsiteY37" fmla="*/ 199029 h 586216"/>
                <a:gd name="connsiteX38" fmla="*/ 5712 w 609549"/>
                <a:gd name="connsiteY38" fmla="*/ 171604 h 586216"/>
                <a:gd name="connsiteX39" fmla="*/ 9378 w 609549"/>
                <a:gd name="connsiteY39" fmla="*/ 167944 h 586216"/>
                <a:gd name="connsiteX40" fmla="*/ 36849 w 609549"/>
                <a:gd name="connsiteY40" fmla="*/ 167944 h 586216"/>
                <a:gd name="connsiteX41" fmla="*/ 44180 w 609549"/>
                <a:gd name="connsiteY41" fmla="*/ 175264 h 586216"/>
                <a:gd name="connsiteX42" fmla="*/ 585775 w 609549"/>
                <a:gd name="connsiteY42" fmla="*/ 66370 h 586216"/>
                <a:gd name="connsiteX43" fmla="*/ 595263 w 609549"/>
                <a:gd name="connsiteY43" fmla="*/ 73839 h 586216"/>
                <a:gd name="connsiteX44" fmla="*/ 578978 w 609549"/>
                <a:gd name="connsiteY44" fmla="*/ 199341 h 586216"/>
                <a:gd name="connsiteX45" fmla="*/ 559693 w 609549"/>
                <a:gd name="connsiteY45" fmla="*/ 200387 h 586216"/>
                <a:gd name="connsiteX46" fmla="*/ 510789 w 609549"/>
                <a:gd name="connsiteY46" fmla="*/ 151612 h 586216"/>
                <a:gd name="connsiteX47" fmla="*/ 510789 w 609549"/>
                <a:gd name="connsiteY47" fmla="*/ 133262 h 586216"/>
                <a:gd name="connsiteX48" fmla="*/ 574216 w 609549"/>
                <a:gd name="connsiteY48" fmla="*/ 69988 h 586216"/>
                <a:gd name="connsiteX49" fmla="*/ 585775 w 609549"/>
                <a:gd name="connsiteY49" fmla="*/ 66370 h 586216"/>
                <a:gd name="connsiteX50" fmla="*/ 158702 w 609549"/>
                <a:gd name="connsiteY50" fmla="*/ 26758 h 586216"/>
                <a:gd name="connsiteX51" fmla="*/ 172463 w 609549"/>
                <a:gd name="connsiteY51" fmla="*/ 32464 h 586216"/>
                <a:gd name="connsiteX52" fmla="*/ 179701 w 609549"/>
                <a:gd name="connsiteY52" fmla="*/ 39691 h 586216"/>
                <a:gd name="connsiteX53" fmla="*/ 246935 w 609549"/>
                <a:gd name="connsiteY53" fmla="*/ 106831 h 586216"/>
                <a:gd name="connsiteX54" fmla="*/ 254886 w 609549"/>
                <a:gd name="connsiteY54" fmla="*/ 114819 h 586216"/>
                <a:gd name="connsiteX55" fmla="*/ 257600 w 609549"/>
                <a:gd name="connsiteY55" fmla="*/ 138879 h 586216"/>
                <a:gd name="connsiteX56" fmla="*/ 254886 w 609549"/>
                <a:gd name="connsiteY56" fmla="*/ 142255 h 586216"/>
                <a:gd name="connsiteX57" fmla="*/ 252315 w 609549"/>
                <a:gd name="connsiteY57" fmla="*/ 144823 h 586216"/>
                <a:gd name="connsiteX58" fmla="*/ 246696 w 609549"/>
                <a:gd name="connsiteY58" fmla="*/ 150434 h 586216"/>
                <a:gd name="connsiteX59" fmla="*/ 175892 w 609549"/>
                <a:gd name="connsiteY59" fmla="*/ 221140 h 586216"/>
                <a:gd name="connsiteX60" fmla="*/ 172463 w 609549"/>
                <a:gd name="connsiteY60" fmla="*/ 224611 h 586216"/>
                <a:gd name="connsiteX61" fmla="*/ 170130 w 609549"/>
                <a:gd name="connsiteY61" fmla="*/ 226560 h 586216"/>
                <a:gd name="connsiteX62" fmla="*/ 162274 w 609549"/>
                <a:gd name="connsiteY62" fmla="*/ 229936 h 586216"/>
                <a:gd name="connsiteX63" fmla="*/ 158702 w 609549"/>
                <a:gd name="connsiteY63" fmla="*/ 230269 h 586216"/>
                <a:gd name="connsiteX64" fmla="*/ 144942 w 609549"/>
                <a:gd name="connsiteY64" fmla="*/ 224611 h 586216"/>
                <a:gd name="connsiteX65" fmla="*/ 137609 w 609549"/>
                <a:gd name="connsiteY65" fmla="*/ 217288 h 586216"/>
                <a:gd name="connsiteX66" fmla="*/ 69804 w 609549"/>
                <a:gd name="connsiteY66" fmla="*/ 149578 h 586216"/>
                <a:gd name="connsiteX67" fmla="*/ 62519 w 609549"/>
                <a:gd name="connsiteY67" fmla="*/ 142255 h 586216"/>
                <a:gd name="connsiteX68" fmla="*/ 62519 w 609549"/>
                <a:gd name="connsiteY68" fmla="*/ 114819 h 586216"/>
                <a:gd name="connsiteX69" fmla="*/ 144942 w 609549"/>
                <a:gd name="connsiteY69" fmla="*/ 32464 h 586216"/>
                <a:gd name="connsiteX70" fmla="*/ 158702 w 609549"/>
                <a:gd name="connsiteY70" fmla="*/ 26758 h 586216"/>
                <a:gd name="connsiteX71" fmla="*/ 254809 w 609549"/>
                <a:gd name="connsiteY71" fmla="*/ 6542 h 586216"/>
                <a:gd name="connsiteX72" fmla="*/ 321015 w 609549"/>
                <a:gd name="connsiteY72" fmla="*/ 29913 h 586216"/>
                <a:gd name="connsiteX73" fmla="*/ 260017 w 609549"/>
                <a:gd name="connsiteY73" fmla="*/ 97465 h 586216"/>
                <a:gd name="connsiteX74" fmla="*/ 193067 w 609549"/>
                <a:gd name="connsiteY74" fmla="*/ 30626 h 586216"/>
                <a:gd name="connsiteX75" fmla="*/ 254809 w 609549"/>
                <a:gd name="connsiteY75" fmla="*/ 6542 h 586216"/>
                <a:gd name="connsiteX76" fmla="*/ 503105 w 609549"/>
                <a:gd name="connsiteY76" fmla="*/ 953 h 586216"/>
                <a:gd name="connsiteX77" fmla="*/ 538560 w 609549"/>
                <a:gd name="connsiteY77" fmla="*/ 10911 h 586216"/>
                <a:gd name="connsiteX78" fmla="*/ 542083 w 609549"/>
                <a:gd name="connsiteY78" fmla="*/ 30073 h 586216"/>
                <a:gd name="connsiteX79" fmla="*/ 465709 w 609549"/>
                <a:gd name="connsiteY79" fmla="*/ 106341 h 586216"/>
                <a:gd name="connsiteX80" fmla="*/ 465709 w 609549"/>
                <a:gd name="connsiteY80" fmla="*/ 139911 h 586216"/>
                <a:gd name="connsiteX81" fmla="*/ 542131 w 609549"/>
                <a:gd name="connsiteY81" fmla="*/ 216227 h 586216"/>
                <a:gd name="connsiteX82" fmla="*/ 538655 w 609549"/>
                <a:gd name="connsiteY82" fmla="*/ 235246 h 586216"/>
                <a:gd name="connsiteX83" fmla="*/ 442187 w 609549"/>
                <a:gd name="connsiteY83" fmla="*/ 237528 h 586216"/>
                <a:gd name="connsiteX84" fmla="*/ 399238 w 609549"/>
                <a:gd name="connsiteY84" fmla="*/ 280370 h 586216"/>
                <a:gd name="connsiteX85" fmla="*/ 328482 w 609549"/>
                <a:gd name="connsiteY85" fmla="*/ 209712 h 586216"/>
                <a:gd name="connsiteX86" fmla="*/ 372240 w 609549"/>
                <a:gd name="connsiteY86" fmla="*/ 166015 h 586216"/>
                <a:gd name="connsiteX87" fmla="*/ 400571 w 609549"/>
                <a:gd name="connsiteY87" fmla="*/ 36064 h 586216"/>
                <a:gd name="connsiteX88" fmla="*/ 503105 w 609549"/>
                <a:gd name="connsiteY88" fmla="*/ 953 h 58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609549" h="586216">
                  <a:moveTo>
                    <a:pt x="61288" y="383285"/>
                  </a:moveTo>
                  <a:cubicBezTo>
                    <a:pt x="64829" y="383106"/>
                    <a:pt x="68448" y="384367"/>
                    <a:pt x="71162" y="387101"/>
                  </a:cubicBezTo>
                  <a:lnTo>
                    <a:pt x="120018" y="435892"/>
                  </a:lnTo>
                  <a:cubicBezTo>
                    <a:pt x="125113" y="440933"/>
                    <a:pt x="125113" y="449160"/>
                    <a:pt x="120018" y="454200"/>
                  </a:cubicBezTo>
                  <a:lnTo>
                    <a:pt x="56639" y="517543"/>
                  </a:lnTo>
                  <a:cubicBezTo>
                    <a:pt x="50211" y="523963"/>
                    <a:pt x="39211" y="522013"/>
                    <a:pt x="35592" y="513644"/>
                  </a:cubicBezTo>
                  <a:cubicBezTo>
                    <a:pt x="17783" y="472794"/>
                    <a:pt x="23211" y="424288"/>
                    <a:pt x="51877" y="388099"/>
                  </a:cubicBezTo>
                  <a:cubicBezTo>
                    <a:pt x="54282" y="385079"/>
                    <a:pt x="57746" y="383463"/>
                    <a:pt x="61288" y="383285"/>
                  </a:cubicBezTo>
                  <a:close/>
                  <a:moveTo>
                    <a:pt x="235245" y="302810"/>
                  </a:moveTo>
                  <a:lnTo>
                    <a:pt x="306042" y="373466"/>
                  </a:lnTo>
                  <a:lnTo>
                    <a:pt x="258717" y="420680"/>
                  </a:lnTo>
                  <a:cubicBezTo>
                    <a:pt x="274667" y="464329"/>
                    <a:pt x="265192" y="515300"/>
                    <a:pt x="230246" y="550152"/>
                  </a:cubicBezTo>
                  <a:cubicBezTo>
                    <a:pt x="192919" y="587430"/>
                    <a:pt x="137644" y="595798"/>
                    <a:pt x="92223" y="575305"/>
                  </a:cubicBezTo>
                  <a:cubicBezTo>
                    <a:pt x="84701" y="571882"/>
                    <a:pt x="82892" y="561992"/>
                    <a:pt x="88748" y="556143"/>
                  </a:cubicBezTo>
                  <a:lnTo>
                    <a:pt x="165115" y="479877"/>
                  </a:lnTo>
                  <a:cubicBezTo>
                    <a:pt x="174399" y="470605"/>
                    <a:pt x="174399" y="455580"/>
                    <a:pt x="165115" y="446308"/>
                  </a:cubicBezTo>
                  <a:lnTo>
                    <a:pt x="88700" y="369995"/>
                  </a:lnTo>
                  <a:cubicBezTo>
                    <a:pt x="82844" y="364194"/>
                    <a:pt x="84653" y="354399"/>
                    <a:pt x="92128" y="350976"/>
                  </a:cubicBezTo>
                  <a:cubicBezTo>
                    <a:pt x="122789" y="337092"/>
                    <a:pt x="157973" y="336379"/>
                    <a:pt x="189111" y="348884"/>
                  </a:cubicBezTo>
                  <a:close/>
                  <a:moveTo>
                    <a:pt x="257958" y="161679"/>
                  </a:moveTo>
                  <a:lnTo>
                    <a:pt x="317251" y="220879"/>
                  </a:lnTo>
                  <a:lnTo>
                    <a:pt x="388070" y="291586"/>
                  </a:lnTo>
                  <a:lnTo>
                    <a:pt x="604906" y="508130"/>
                  </a:lnTo>
                  <a:cubicBezTo>
                    <a:pt x="611097" y="514311"/>
                    <a:pt x="611097" y="524344"/>
                    <a:pt x="604906" y="530526"/>
                  </a:cubicBezTo>
                  <a:lnTo>
                    <a:pt x="556567" y="578789"/>
                  </a:lnTo>
                  <a:cubicBezTo>
                    <a:pt x="553471" y="581880"/>
                    <a:pt x="549423" y="583449"/>
                    <a:pt x="545327" y="583449"/>
                  </a:cubicBezTo>
                  <a:cubicBezTo>
                    <a:pt x="541279" y="583449"/>
                    <a:pt x="537231" y="581880"/>
                    <a:pt x="534135" y="578789"/>
                  </a:cubicBezTo>
                  <a:lnTo>
                    <a:pt x="317251" y="362293"/>
                  </a:lnTo>
                  <a:lnTo>
                    <a:pt x="246481" y="291586"/>
                  </a:lnTo>
                  <a:lnTo>
                    <a:pt x="187140" y="232339"/>
                  </a:lnTo>
                  <a:close/>
                  <a:moveTo>
                    <a:pt x="58606" y="160814"/>
                  </a:moveTo>
                  <a:lnTo>
                    <a:pt x="126401" y="228498"/>
                  </a:lnTo>
                  <a:lnTo>
                    <a:pt x="111975" y="242899"/>
                  </a:lnTo>
                  <a:lnTo>
                    <a:pt x="119307" y="250219"/>
                  </a:lnTo>
                  <a:cubicBezTo>
                    <a:pt x="126877" y="257824"/>
                    <a:pt x="126877" y="270087"/>
                    <a:pt x="119307" y="277692"/>
                  </a:cubicBezTo>
                  <a:lnTo>
                    <a:pt x="115641" y="281352"/>
                  </a:lnTo>
                  <a:cubicBezTo>
                    <a:pt x="108024" y="288909"/>
                    <a:pt x="95741" y="288909"/>
                    <a:pt x="88123" y="281352"/>
                  </a:cubicBezTo>
                  <a:lnTo>
                    <a:pt x="5712" y="199029"/>
                  </a:lnTo>
                  <a:cubicBezTo>
                    <a:pt x="-1905" y="191424"/>
                    <a:pt x="-1905" y="179161"/>
                    <a:pt x="5712" y="171604"/>
                  </a:cubicBezTo>
                  <a:lnTo>
                    <a:pt x="9378" y="167944"/>
                  </a:lnTo>
                  <a:cubicBezTo>
                    <a:pt x="16948" y="160339"/>
                    <a:pt x="29231" y="160339"/>
                    <a:pt x="36849" y="167944"/>
                  </a:cubicBezTo>
                  <a:lnTo>
                    <a:pt x="44180" y="175264"/>
                  </a:lnTo>
                  <a:close/>
                  <a:moveTo>
                    <a:pt x="585775" y="66370"/>
                  </a:moveTo>
                  <a:cubicBezTo>
                    <a:pt x="589775" y="67101"/>
                    <a:pt x="593430" y="69680"/>
                    <a:pt x="595263" y="73839"/>
                  </a:cubicBezTo>
                  <a:cubicBezTo>
                    <a:pt x="613072" y="114675"/>
                    <a:pt x="607644" y="163212"/>
                    <a:pt x="578978" y="199341"/>
                  </a:cubicBezTo>
                  <a:cubicBezTo>
                    <a:pt x="574168" y="205379"/>
                    <a:pt x="565121" y="205854"/>
                    <a:pt x="559693" y="200387"/>
                  </a:cubicBezTo>
                  <a:lnTo>
                    <a:pt x="510789" y="151612"/>
                  </a:lnTo>
                  <a:cubicBezTo>
                    <a:pt x="505742" y="146526"/>
                    <a:pt x="505742" y="138349"/>
                    <a:pt x="510789" y="133262"/>
                  </a:cubicBezTo>
                  <a:lnTo>
                    <a:pt x="574216" y="69988"/>
                  </a:lnTo>
                  <a:cubicBezTo>
                    <a:pt x="577430" y="66756"/>
                    <a:pt x="581775" y="65639"/>
                    <a:pt x="585775" y="66370"/>
                  </a:cubicBezTo>
                  <a:close/>
                  <a:moveTo>
                    <a:pt x="158702" y="26758"/>
                  </a:moveTo>
                  <a:cubicBezTo>
                    <a:pt x="163655" y="26758"/>
                    <a:pt x="168654" y="28660"/>
                    <a:pt x="172463" y="32464"/>
                  </a:cubicBezTo>
                  <a:lnTo>
                    <a:pt x="179701" y="39691"/>
                  </a:lnTo>
                  <a:lnTo>
                    <a:pt x="246935" y="106831"/>
                  </a:lnTo>
                  <a:lnTo>
                    <a:pt x="254886" y="114819"/>
                  </a:lnTo>
                  <a:cubicBezTo>
                    <a:pt x="261457" y="121334"/>
                    <a:pt x="262362" y="131414"/>
                    <a:pt x="257600" y="138879"/>
                  </a:cubicBezTo>
                  <a:cubicBezTo>
                    <a:pt x="256839" y="140068"/>
                    <a:pt x="255934" y="141209"/>
                    <a:pt x="254886" y="142255"/>
                  </a:cubicBezTo>
                  <a:lnTo>
                    <a:pt x="252315" y="144823"/>
                  </a:lnTo>
                  <a:lnTo>
                    <a:pt x="246696" y="150434"/>
                  </a:lnTo>
                  <a:lnTo>
                    <a:pt x="175892" y="221140"/>
                  </a:lnTo>
                  <a:lnTo>
                    <a:pt x="172463" y="224611"/>
                  </a:lnTo>
                  <a:cubicBezTo>
                    <a:pt x="171702" y="225324"/>
                    <a:pt x="170940" y="225990"/>
                    <a:pt x="170130" y="226560"/>
                  </a:cubicBezTo>
                  <a:cubicBezTo>
                    <a:pt x="167749" y="228319"/>
                    <a:pt x="165083" y="229413"/>
                    <a:pt x="162274" y="229936"/>
                  </a:cubicBezTo>
                  <a:cubicBezTo>
                    <a:pt x="161083" y="230174"/>
                    <a:pt x="159893" y="230269"/>
                    <a:pt x="158702" y="230269"/>
                  </a:cubicBezTo>
                  <a:cubicBezTo>
                    <a:pt x="153703" y="230269"/>
                    <a:pt x="148751" y="228367"/>
                    <a:pt x="144942" y="224611"/>
                  </a:cubicBezTo>
                  <a:lnTo>
                    <a:pt x="137609" y="217288"/>
                  </a:lnTo>
                  <a:lnTo>
                    <a:pt x="69804" y="149578"/>
                  </a:lnTo>
                  <a:lnTo>
                    <a:pt x="62519" y="142255"/>
                  </a:lnTo>
                  <a:cubicBezTo>
                    <a:pt x="54900" y="134647"/>
                    <a:pt x="54900" y="122380"/>
                    <a:pt x="62519" y="114819"/>
                  </a:cubicBezTo>
                  <a:lnTo>
                    <a:pt x="144942" y="32464"/>
                  </a:lnTo>
                  <a:cubicBezTo>
                    <a:pt x="148751" y="28660"/>
                    <a:pt x="153750" y="26758"/>
                    <a:pt x="158702" y="26758"/>
                  </a:cubicBezTo>
                  <a:close/>
                  <a:moveTo>
                    <a:pt x="254809" y="6542"/>
                  </a:moveTo>
                  <a:cubicBezTo>
                    <a:pt x="277279" y="4029"/>
                    <a:pt x="300492" y="9424"/>
                    <a:pt x="321015" y="29913"/>
                  </a:cubicBezTo>
                  <a:cubicBezTo>
                    <a:pt x="380347" y="89193"/>
                    <a:pt x="337205" y="46124"/>
                    <a:pt x="260017" y="97465"/>
                  </a:cubicBezTo>
                  <a:lnTo>
                    <a:pt x="193067" y="30626"/>
                  </a:lnTo>
                  <a:cubicBezTo>
                    <a:pt x="210614" y="19479"/>
                    <a:pt x="232340" y="9056"/>
                    <a:pt x="254809" y="6542"/>
                  </a:cubicBezTo>
                  <a:close/>
                  <a:moveTo>
                    <a:pt x="503105" y="953"/>
                  </a:moveTo>
                  <a:cubicBezTo>
                    <a:pt x="515252" y="2468"/>
                    <a:pt x="527216" y="5788"/>
                    <a:pt x="538560" y="10911"/>
                  </a:cubicBezTo>
                  <a:cubicBezTo>
                    <a:pt x="546131" y="14334"/>
                    <a:pt x="547940" y="24224"/>
                    <a:pt x="542083" y="30073"/>
                  </a:cubicBezTo>
                  <a:lnTo>
                    <a:pt x="465709" y="106341"/>
                  </a:lnTo>
                  <a:cubicBezTo>
                    <a:pt x="456424" y="115613"/>
                    <a:pt x="456424" y="130639"/>
                    <a:pt x="465709" y="139911"/>
                  </a:cubicBezTo>
                  <a:lnTo>
                    <a:pt x="542131" y="216227"/>
                  </a:lnTo>
                  <a:cubicBezTo>
                    <a:pt x="547940" y="222028"/>
                    <a:pt x="546178" y="231823"/>
                    <a:pt x="538655" y="235246"/>
                  </a:cubicBezTo>
                  <a:cubicBezTo>
                    <a:pt x="508181" y="249035"/>
                    <a:pt x="473184" y="249844"/>
                    <a:pt x="442187" y="237528"/>
                  </a:cubicBezTo>
                  <a:lnTo>
                    <a:pt x="399238" y="280370"/>
                  </a:lnTo>
                  <a:lnTo>
                    <a:pt x="328482" y="209712"/>
                  </a:lnTo>
                  <a:lnTo>
                    <a:pt x="372240" y="166015"/>
                  </a:lnTo>
                  <a:cubicBezTo>
                    <a:pt x="356051" y="122270"/>
                    <a:pt x="365527" y="71060"/>
                    <a:pt x="400571" y="36064"/>
                  </a:cubicBezTo>
                  <a:cubicBezTo>
                    <a:pt x="428569" y="8106"/>
                    <a:pt x="466664" y="-3592"/>
                    <a:pt x="503105" y="953"/>
                  </a:cubicBezTo>
                  <a:close/>
                </a:path>
              </a:pathLst>
            </a:custGeom>
            <a:gradFill>
              <a:gsLst>
                <a:gs pos="0">
                  <a:srgbClr val="F02B30"/>
                </a:gs>
                <a:gs pos="100000">
                  <a:srgbClr val="FF9711"/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defTabSz="913765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3" name="Synergistically utilize technically sound portals with frictionless chains. Dramatically customize…"/>
            <p:cNvSpPr txBox="1"/>
            <p:nvPr/>
          </p:nvSpPr>
          <p:spPr>
            <a:xfrm>
              <a:off x="1271983" y="2751708"/>
              <a:ext cx="1942051" cy="1552284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字魂105号-简雅黑" panose="00000500000000000000" pitchFamily="2" charset="-122"/>
                </a:rPr>
                <a:t>单击此处编辑您要的内容，建议您在展示时采用合适的字体，建议您在展示时采用合适的字体，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字魂105号-简雅黑" panose="00000500000000000000" pitchFamily="2" charset="-122"/>
              </a:endParaRPr>
            </a:p>
          </p:txBody>
        </p:sp>
        <p:sp>
          <p:nvSpPr>
            <p:cNvPr id="54" name="ïşľiďê"/>
            <p:cNvSpPr/>
            <p:nvPr/>
          </p:nvSpPr>
          <p:spPr>
            <a:xfrm>
              <a:off x="1185632" y="1702027"/>
              <a:ext cx="2058912" cy="472608"/>
            </a:xfrm>
            <a:prstGeom prst="rect">
              <a:avLst/>
            </a:prstGeom>
            <a:gradFill>
              <a:gsLst>
                <a:gs pos="0">
                  <a:srgbClr val="F02B30"/>
                </a:gs>
                <a:gs pos="100000">
                  <a:srgbClr val="FF9711"/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 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iṩļïḓè"/>
            <p:cNvSpPr txBox="1"/>
            <p:nvPr/>
          </p:nvSpPr>
          <p:spPr bwMode="auto">
            <a:xfrm>
              <a:off x="1361218" y="1720724"/>
              <a:ext cx="1723441" cy="475788"/>
            </a:xfrm>
            <a:prstGeom prst="roundRect">
              <a:avLst>
                <a:gd name="adj" fmla="val 50000"/>
              </a:avLst>
            </a:prstGeom>
            <a:noFill/>
            <a:ln w="9525">
              <a:noFill/>
              <a:miter lim="800000"/>
            </a:ln>
          </p:spPr>
          <p:txBody>
            <a:bodyPr wrap="square" lIns="91440" tIns="45720" rIns="91440" bIns="4572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在此输入内容</a:t>
              </a:r>
              <a:endParaRPr lang="zh-CN" altLang="en-US" sz="16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000" advTm="2000">
        <p15:prstTrans prst="curtains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7186492" y="1688485"/>
            <a:ext cx="3467044" cy="1037924"/>
            <a:chOff x="7036833" y="1878433"/>
            <a:chExt cx="3467044" cy="1037924"/>
          </a:xfrm>
        </p:grpSpPr>
        <p:sp>
          <p:nvSpPr>
            <p:cNvPr id="12" name="文本框 11"/>
            <p:cNvSpPr txBox="1"/>
            <p:nvPr/>
          </p:nvSpPr>
          <p:spPr>
            <a:xfrm>
              <a:off x="7469617" y="1878433"/>
              <a:ext cx="26014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rgbClr val="FF971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在此输入内容</a:t>
              </a:r>
              <a:endParaRPr lang="zh-CN" altLang="en-US" sz="2000" dirty="0">
                <a:solidFill>
                  <a:srgbClr val="FF971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036833" y="2283363"/>
              <a:ext cx="3467044" cy="632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字魂105号-简雅黑" panose="00000500000000000000" pitchFamily="2" charset="-122"/>
                </a:rPr>
                <a:t>单击此处编辑您要的内容，建议您在展示时采用合适的字体，</a:t>
              </a:r>
              <a:endParaRPr lang="zh-CN" altLang="en-US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cxnSp>
        <p:nvCxnSpPr>
          <p:cNvPr id="22" name="直接箭头连接符 21"/>
          <p:cNvCxnSpPr/>
          <p:nvPr/>
        </p:nvCxnSpPr>
        <p:spPr>
          <a:xfrm>
            <a:off x="4642125" y="2184826"/>
            <a:ext cx="2161048" cy="0"/>
          </a:xfrm>
          <a:prstGeom prst="straightConnector1">
            <a:avLst/>
          </a:prstGeom>
          <a:ln>
            <a:solidFill>
              <a:srgbClr val="FF971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5176793" y="3648058"/>
            <a:ext cx="1626380" cy="0"/>
          </a:xfrm>
          <a:prstGeom prst="straightConnector1">
            <a:avLst/>
          </a:prstGeom>
          <a:ln>
            <a:solidFill>
              <a:srgbClr val="FF971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>
            <a:off x="5958330" y="5181340"/>
            <a:ext cx="844843" cy="0"/>
          </a:xfrm>
          <a:prstGeom prst="straightConnector1">
            <a:avLst/>
          </a:prstGeom>
          <a:ln>
            <a:solidFill>
              <a:srgbClr val="FF971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/>
        </p:nvGrpSpPr>
        <p:grpSpPr>
          <a:xfrm>
            <a:off x="7220350" y="3093668"/>
            <a:ext cx="3467044" cy="1037924"/>
            <a:chOff x="7036833" y="1878433"/>
            <a:chExt cx="3467044" cy="1037924"/>
          </a:xfrm>
        </p:grpSpPr>
        <p:sp>
          <p:nvSpPr>
            <p:cNvPr id="38" name="文本框 37"/>
            <p:cNvSpPr txBox="1"/>
            <p:nvPr/>
          </p:nvSpPr>
          <p:spPr>
            <a:xfrm>
              <a:off x="7469617" y="1878433"/>
              <a:ext cx="26014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rgbClr val="FF971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在此输入内容</a:t>
              </a:r>
              <a:endParaRPr lang="zh-CN" altLang="en-US" sz="2000" dirty="0">
                <a:solidFill>
                  <a:srgbClr val="FF971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7036833" y="2283363"/>
              <a:ext cx="3467044" cy="632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字魂105号-简雅黑" panose="00000500000000000000" pitchFamily="2" charset="-122"/>
                </a:rPr>
                <a:t>单击此处编辑您要的内容，建议您在展示时采用合适的字体，</a:t>
              </a:r>
              <a:endParaRPr lang="zh-CN" altLang="en-US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220350" y="4650553"/>
            <a:ext cx="3467044" cy="1037924"/>
            <a:chOff x="7036833" y="1878433"/>
            <a:chExt cx="3467044" cy="1037924"/>
          </a:xfrm>
        </p:grpSpPr>
        <p:sp>
          <p:nvSpPr>
            <p:cNvPr id="41" name="文本框 40"/>
            <p:cNvSpPr txBox="1"/>
            <p:nvPr/>
          </p:nvSpPr>
          <p:spPr>
            <a:xfrm>
              <a:off x="7469617" y="1878433"/>
              <a:ext cx="26014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rgbClr val="FF971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在此输入内容</a:t>
              </a:r>
              <a:endParaRPr lang="zh-CN" altLang="en-US" sz="2000" dirty="0">
                <a:solidFill>
                  <a:srgbClr val="FF971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7036833" y="2283363"/>
              <a:ext cx="3467044" cy="632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字魂105号-简雅黑" panose="00000500000000000000" pitchFamily="2" charset="-122"/>
                </a:rPr>
                <a:t>单击此处编辑您要的内容，建议您在展示时采用合适的字体，</a:t>
              </a:r>
              <a:endParaRPr lang="zh-CN" altLang="en-US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pic>
        <p:nvPicPr>
          <p:cNvPr id="43" name="图片 4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62" y="1775811"/>
            <a:ext cx="5409431" cy="4057074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000" advTm="2000">
        <p15:prstTrans prst="curtains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30"/>
          <a:stretch>
            <a:fillRect/>
          </a:stretch>
        </p:blipFill>
        <p:spPr>
          <a:xfrm>
            <a:off x="0" y="-1478"/>
            <a:ext cx="12192000" cy="685947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352" y="4769858"/>
            <a:ext cx="3219876" cy="1838388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53" t="73282" r="11253"/>
          <a:stretch>
            <a:fillRect/>
          </a:stretch>
        </p:blipFill>
        <p:spPr>
          <a:xfrm>
            <a:off x="2040352" y="386681"/>
            <a:ext cx="2703123" cy="274029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90467" y="-1644356"/>
            <a:ext cx="4583832" cy="45765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176808" y="-1179512"/>
            <a:ext cx="3816424" cy="411170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28712" flipV="1">
            <a:off x="9537849" y="3551312"/>
            <a:ext cx="3816424" cy="411170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5342" y="4316928"/>
            <a:ext cx="3552562" cy="354691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94469">
            <a:off x="1287589" y="2467597"/>
            <a:ext cx="4018393" cy="303964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423" y="1872949"/>
            <a:ext cx="1503312" cy="682162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5447665" y="1924685"/>
            <a:ext cx="5370830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>
                <a:ln w="6600">
                  <a:solidFill>
                    <a:srgbClr val="F02B3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02B30"/>
                  </a:outerShdw>
                </a:effectLst>
                <a:cs typeface="+mn-ea"/>
                <a:sym typeface="+mn-lt"/>
              </a:rPr>
              <a:t>PART</a:t>
            </a:r>
            <a:r>
              <a:rPr lang="en-US" altLang="zh-CN" sz="11500" b="1" dirty="0">
                <a:ln w="6600">
                  <a:solidFill>
                    <a:srgbClr val="F02B3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02B30"/>
                  </a:outerShdw>
                </a:effectLst>
                <a:cs typeface="+mn-ea"/>
                <a:sym typeface="+mn-lt"/>
              </a:rPr>
              <a:t>04</a:t>
            </a:r>
            <a:endParaRPr lang="zh-CN" altLang="en-US" sz="11500" b="1" dirty="0">
              <a:ln w="6600">
                <a:solidFill>
                  <a:srgbClr val="F02B3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02B3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421630" y="3545205"/>
            <a:ext cx="6156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solidFill>
                  <a:srgbClr val="461E19"/>
                </a:solidFill>
              </a:rPr>
              <a:t>添加文本标题</a:t>
            </a:r>
            <a:endParaRPr lang="zh-CN" altLang="en-US" sz="7200" b="1" dirty="0">
              <a:solidFill>
                <a:srgbClr val="461E19"/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5576673" y="3659617"/>
            <a:ext cx="974617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2000">
        <p15:prstTrans prst="wind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75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25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$ḷíḍe"/>
          <p:cNvSpPr/>
          <p:nvPr/>
        </p:nvSpPr>
        <p:spPr>
          <a:xfrm>
            <a:off x="942437" y="3580979"/>
            <a:ext cx="10433967" cy="22381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943917" y="2510739"/>
            <a:ext cx="2140477" cy="2140477"/>
            <a:chOff x="943917" y="2510739"/>
            <a:chExt cx="2140477" cy="2140477"/>
          </a:xfrm>
        </p:grpSpPr>
        <p:sp>
          <p:nvSpPr>
            <p:cNvPr id="8" name="ïš1ïḑe"/>
            <p:cNvSpPr/>
            <p:nvPr/>
          </p:nvSpPr>
          <p:spPr>
            <a:xfrm>
              <a:off x="943917" y="2510739"/>
              <a:ext cx="2140477" cy="2140477"/>
            </a:xfrm>
            <a:prstGeom prst="diamond">
              <a:avLst/>
            </a:prstGeom>
            <a:gradFill>
              <a:gsLst>
                <a:gs pos="0">
                  <a:srgbClr val="F02B30"/>
                </a:gs>
                <a:gs pos="100000">
                  <a:srgbClr val="FF9711"/>
                </a:gs>
              </a:gsLst>
              <a:lin ang="27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ïş1ïďé"/>
            <p:cNvSpPr/>
            <p:nvPr/>
          </p:nvSpPr>
          <p:spPr bwMode="auto">
            <a:xfrm>
              <a:off x="1655967" y="3291057"/>
              <a:ext cx="716377" cy="579841"/>
            </a:xfrm>
            <a:custGeom>
              <a:avLst/>
              <a:gdLst>
                <a:gd name="connsiteX0" fmla="*/ 355420 w 607568"/>
                <a:gd name="connsiteY0" fmla="*/ 250307 h 491771"/>
                <a:gd name="connsiteX1" fmla="*/ 352312 w 607568"/>
                <a:gd name="connsiteY1" fmla="*/ 251812 h 491771"/>
                <a:gd name="connsiteX2" fmla="*/ 321042 w 607568"/>
                <a:gd name="connsiteY2" fmla="*/ 289814 h 491771"/>
                <a:gd name="connsiteX3" fmla="*/ 321513 w 607568"/>
                <a:gd name="connsiteY3" fmla="*/ 295364 h 491771"/>
                <a:gd name="connsiteX4" fmla="*/ 369736 w 607568"/>
                <a:gd name="connsiteY4" fmla="*/ 338257 h 491771"/>
                <a:gd name="connsiteX5" fmla="*/ 371997 w 607568"/>
                <a:gd name="connsiteY5" fmla="*/ 339104 h 491771"/>
                <a:gd name="connsiteX6" fmla="*/ 373127 w 607568"/>
                <a:gd name="connsiteY6" fmla="*/ 338916 h 491771"/>
                <a:gd name="connsiteX7" fmla="*/ 375293 w 607568"/>
                <a:gd name="connsiteY7" fmla="*/ 336282 h 491771"/>
                <a:gd name="connsiteX8" fmla="*/ 383676 w 607568"/>
                <a:gd name="connsiteY8" fmla="*/ 279467 h 491771"/>
                <a:gd name="connsiteX9" fmla="*/ 376424 w 607568"/>
                <a:gd name="connsiteY9" fmla="*/ 263287 h 491771"/>
                <a:gd name="connsiteX10" fmla="*/ 357681 w 607568"/>
                <a:gd name="connsiteY10" fmla="*/ 250965 h 491771"/>
                <a:gd name="connsiteX11" fmla="*/ 355420 w 607568"/>
                <a:gd name="connsiteY11" fmla="*/ 250307 h 491771"/>
                <a:gd name="connsiteX12" fmla="*/ 258879 w 607568"/>
                <a:gd name="connsiteY12" fmla="*/ 250307 h 491771"/>
                <a:gd name="connsiteX13" fmla="*/ 256712 w 607568"/>
                <a:gd name="connsiteY13" fmla="*/ 250965 h 491771"/>
                <a:gd name="connsiteX14" fmla="*/ 237969 w 607568"/>
                <a:gd name="connsiteY14" fmla="*/ 263287 h 491771"/>
                <a:gd name="connsiteX15" fmla="*/ 230717 w 607568"/>
                <a:gd name="connsiteY15" fmla="*/ 279467 h 491771"/>
                <a:gd name="connsiteX16" fmla="*/ 239100 w 607568"/>
                <a:gd name="connsiteY16" fmla="*/ 336282 h 491771"/>
                <a:gd name="connsiteX17" fmla="*/ 241266 w 607568"/>
                <a:gd name="connsiteY17" fmla="*/ 338916 h 491771"/>
                <a:gd name="connsiteX18" fmla="*/ 242396 w 607568"/>
                <a:gd name="connsiteY18" fmla="*/ 339104 h 491771"/>
                <a:gd name="connsiteX19" fmla="*/ 244657 w 607568"/>
                <a:gd name="connsiteY19" fmla="*/ 338257 h 491771"/>
                <a:gd name="connsiteX20" fmla="*/ 292880 w 607568"/>
                <a:gd name="connsiteY20" fmla="*/ 295364 h 491771"/>
                <a:gd name="connsiteX21" fmla="*/ 293351 w 607568"/>
                <a:gd name="connsiteY21" fmla="*/ 289814 h 491771"/>
                <a:gd name="connsiteX22" fmla="*/ 261987 w 607568"/>
                <a:gd name="connsiteY22" fmla="*/ 251812 h 491771"/>
                <a:gd name="connsiteX23" fmla="*/ 258879 w 607568"/>
                <a:gd name="connsiteY23" fmla="*/ 250307 h 491771"/>
                <a:gd name="connsiteX24" fmla="*/ 500465 w 607568"/>
                <a:gd name="connsiteY24" fmla="*/ 66049 h 491771"/>
                <a:gd name="connsiteX25" fmla="*/ 565743 w 607568"/>
                <a:gd name="connsiteY25" fmla="*/ 130673 h 491771"/>
                <a:gd name="connsiteX26" fmla="*/ 566120 w 607568"/>
                <a:gd name="connsiteY26" fmla="*/ 130673 h 491771"/>
                <a:gd name="connsiteX27" fmla="*/ 580250 w 607568"/>
                <a:gd name="connsiteY27" fmla="*/ 160962 h 491771"/>
                <a:gd name="connsiteX28" fmla="*/ 560939 w 607568"/>
                <a:gd name="connsiteY28" fmla="*/ 182503 h 491771"/>
                <a:gd name="connsiteX29" fmla="*/ 531927 w 607568"/>
                <a:gd name="connsiteY29" fmla="*/ 223799 h 491771"/>
                <a:gd name="connsiteX30" fmla="*/ 528253 w 607568"/>
                <a:gd name="connsiteY30" fmla="*/ 234240 h 491771"/>
                <a:gd name="connsiteX31" fmla="*/ 530797 w 607568"/>
                <a:gd name="connsiteY31" fmla="*/ 246281 h 491771"/>
                <a:gd name="connsiteX32" fmla="*/ 545868 w 607568"/>
                <a:gd name="connsiteY32" fmla="*/ 261143 h 491771"/>
                <a:gd name="connsiteX33" fmla="*/ 558961 w 607568"/>
                <a:gd name="connsiteY33" fmla="*/ 263777 h 491771"/>
                <a:gd name="connsiteX34" fmla="*/ 597299 w 607568"/>
                <a:gd name="connsiteY34" fmla="*/ 301968 h 491771"/>
                <a:gd name="connsiteX35" fmla="*/ 607002 w 607568"/>
                <a:gd name="connsiteY35" fmla="*/ 350788 h 491771"/>
                <a:gd name="connsiteX36" fmla="*/ 601256 w 607568"/>
                <a:gd name="connsiteY36" fmla="*/ 373835 h 491771"/>
                <a:gd name="connsiteX37" fmla="*/ 579685 w 607568"/>
                <a:gd name="connsiteY37" fmla="*/ 384088 h 491771"/>
                <a:gd name="connsiteX38" fmla="*/ 490386 w 607568"/>
                <a:gd name="connsiteY38" fmla="*/ 384088 h 491771"/>
                <a:gd name="connsiteX39" fmla="*/ 467685 w 607568"/>
                <a:gd name="connsiteY39" fmla="*/ 310058 h 491771"/>
                <a:gd name="connsiteX40" fmla="*/ 431702 w 607568"/>
                <a:gd name="connsiteY40" fmla="*/ 267445 h 491771"/>
                <a:gd name="connsiteX41" fmla="*/ 441969 w 607568"/>
                <a:gd name="connsiteY41" fmla="*/ 263777 h 491771"/>
                <a:gd name="connsiteX42" fmla="*/ 455157 w 607568"/>
                <a:gd name="connsiteY42" fmla="*/ 261237 h 491771"/>
                <a:gd name="connsiteX43" fmla="*/ 470228 w 607568"/>
                <a:gd name="connsiteY43" fmla="*/ 246281 h 491771"/>
                <a:gd name="connsiteX44" fmla="*/ 472677 w 607568"/>
                <a:gd name="connsiteY44" fmla="*/ 234240 h 491771"/>
                <a:gd name="connsiteX45" fmla="*/ 469098 w 607568"/>
                <a:gd name="connsiteY45" fmla="*/ 223893 h 491771"/>
                <a:gd name="connsiteX46" fmla="*/ 439991 w 607568"/>
                <a:gd name="connsiteY46" fmla="*/ 182503 h 491771"/>
                <a:gd name="connsiteX47" fmla="*/ 426144 w 607568"/>
                <a:gd name="connsiteY47" fmla="*/ 172720 h 491771"/>
                <a:gd name="connsiteX48" fmla="*/ 441404 w 607568"/>
                <a:gd name="connsiteY48" fmla="*/ 143278 h 491771"/>
                <a:gd name="connsiteX49" fmla="*/ 439708 w 607568"/>
                <a:gd name="connsiteY49" fmla="*/ 107438 h 491771"/>
                <a:gd name="connsiteX50" fmla="*/ 500465 w 607568"/>
                <a:gd name="connsiteY50" fmla="*/ 66049 h 491771"/>
                <a:gd name="connsiteX51" fmla="*/ 107100 w 607568"/>
                <a:gd name="connsiteY51" fmla="*/ 66049 h 491771"/>
                <a:gd name="connsiteX52" fmla="*/ 171341 w 607568"/>
                <a:gd name="connsiteY52" fmla="*/ 123618 h 491771"/>
                <a:gd name="connsiteX53" fmla="*/ 172849 w 607568"/>
                <a:gd name="connsiteY53" fmla="*/ 143278 h 491771"/>
                <a:gd name="connsiteX54" fmla="*/ 184246 w 607568"/>
                <a:gd name="connsiteY54" fmla="*/ 168205 h 491771"/>
                <a:gd name="connsiteX55" fmla="*/ 167574 w 607568"/>
                <a:gd name="connsiteY55" fmla="*/ 182503 h 491771"/>
                <a:gd name="connsiteX56" fmla="*/ 138468 w 607568"/>
                <a:gd name="connsiteY56" fmla="*/ 223799 h 491771"/>
                <a:gd name="connsiteX57" fmla="*/ 134794 w 607568"/>
                <a:gd name="connsiteY57" fmla="*/ 234240 h 491771"/>
                <a:gd name="connsiteX58" fmla="*/ 137337 w 607568"/>
                <a:gd name="connsiteY58" fmla="*/ 246281 h 491771"/>
                <a:gd name="connsiteX59" fmla="*/ 152408 w 607568"/>
                <a:gd name="connsiteY59" fmla="*/ 261143 h 491771"/>
                <a:gd name="connsiteX60" fmla="*/ 165596 w 607568"/>
                <a:gd name="connsiteY60" fmla="*/ 263777 h 491771"/>
                <a:gd name="connsiteX61" fmla="*/ 179442 w 607568"/>
                <a:gd name="connsiteY61" fmla="*/ 268856 h 491771"/>
                <a:gd name="connsiteX62" fmla="*/ 146662 w 607568"/>
                <a:gd name="connsiteY62" fmla="*/ 310058 h 491771"/>
                <a:gd name="connsiteX63" fmla="*/ 123867 w 607568"/>
                <a:gd name="connsiteY63" fmla="*/ 384088 h 491771"/>
                <a:gd name="connsiteX64" fmla="*/ 27883 w 607568"/>
                <a:gd name="connsiteY64" fmla="*/ 384088 h 491771"/>
                <a:gd name="connsiteX65" fmla="*/ 6312 w 607568"/>
                <a:gd name="connsiteY65" fmla="*/ 373835 h 491771"/>
                <a:gd name="connsiteX66" fmla="*/ 566 w 607568"/>
                <a:gd name="connsiteY66" fmla="*/ 350788 h 491771"/>
                <a:gd name="connsiteX67" fmla="*/ 10268 w 607568"/>
                <a:gd name="connsiteY67" fmla="*/ 301968 h 491771"/>
                <a:gd name="connsiteX68" fmla="*/ 48606 w 607568"/>
                <a:gd name="connsiteY68" fmla="*/ 263777 h 491771"/>
                <a:gd name="connsiteX69" fmla="*/ 61699 w 607568"/>
                <a:gd name="connsiteY69" fmla="*/ 261237 h 491771"/>
                <a:gd name="connsiteX70" fmla="*/ 76770 w 607568"/>
                <a:gd name="connsiteY70" fmla="*/ 246281 h 491771"/>
                <a:gd name="connsiteX71" fmla="*/ 79313 w 607568"/>
                <a:gd name="connsiteY71" fmla="*/ 234240 h 491771"/>
                <a:gd name="connsiteX72" fmla="*/ 75639 w 607568"/>
                <a:gd name="connsiteY72" fmla="*/ 223893 h 491771"/>
                <a:gd name="connsiteX73" fmla="*/ 46628 w 607568"/>
                <a:gd name="connsiteY73" fmla="*/ 182503 h 491771"/>
                <a:gd name="connsiteX74" fmla="*/ 27318 w 607568"/>
                <a:gd name="connsiteY74" fmla="*/ 160962 h 491771"/>
                <a:gd name="connsiteX75" fmla="*/ 41447 w 607568"/>
                <a:gd name="connsiteY75" fmla="*/ 130673 h 491771"/>
                <a:gd name="connsiteX76" fmla="*/ 41824 w 607568"/>
                <a:gd name="connsiteY76" fmla="*/ 130673 h 491771"/>
                <a:gd name="connsiteX77" fmla="*/ 107100 w 607568"/>
                <a:gd name="connsiteY77" fmla="*/ 66049 h 491771"/>
                <a:gd name="connsiteX78" fmla="*/ 298626 w 607568"/>
                <a:gd name="connsiteY78" fmla="*/ 0 h 491771"/>
                <a:gd name="connsiteX79" fmla="*/ 315956 w 607568"/>
                <a:gd name="connsiteY79" fmla="*/ 0 h 491771"/>
                <a:gd name="connsiteX80" fmla="*/ 401854 w 607568"/>
                <a:gd name="connsiteY80" fmla="*/ 85787 h 491771"/>
                <a:gd name="connsiteX81" fmla="*/ 401854 w 607568"/>
                <a:gd name="connsiteY81" fmla="*/ 95476 h 491771"/>
                <a:gd name="connsiteX82" fmla="*/ 421633 w 607568"/>
                <a:gd name="connsiteY82" fmla="*/ 138840 h 491771"/>
                <a:gd name="connsiteX83" fmla="*/ 417960 w 607568"/>
                <a:gd name="connsiteY83" fmla="*/ 149281 h 491771"/>
                <a:gd name="connsiteX84" fmla="*/ 417112 w 607568"/>
                <a:gd name="connsiteY84" fmla="*/ 151068 h 491771"/>
                <a:gd name="connsiteX85" fmla="*/ 411273 w 607568"/>
                <a:gd name="connsiteY85" fmla="*/ 159534 h 491771"/>
                <a:gd name="connsiteX86" fmla="*/ 410896 w 607568"/>
                <a:gd name="connsiteY86" fmla="*/ 159910 h 491771"/>
                <a:gd name="connsiteX87" fmla="*/ 394037 w 607568"/>
                <a:gd name="connsiteY87" fmla="*/ 169787 h 491771"/>
                <a:gd name="connsiteX88" fmla="*/ 384900 w 607568"/>
                <a:gd name="connsiteY88" fmla="*/ 189541 h 491771"/>
                <a:gd name="connsiteX89" fmla="*/ 384712 w 607568"/>
                <a:gd name="connsiteY89" fmla="*/ 189823 h 491771"/>
                <a:gd name="connsiteX90" fmla="*/ 373316 w 607568"/>
                <a:gd name="connsiteY90" fmla="*/ 207131 h 491771"/>
                <a:gd name="connsiteX91" fmla="*/ 372750 w 607568"/>
                <a:gd name="connsiteY91" fmla="*/ 207789 h 491771"/>
                <a:gd name="connsiteX92" fmla="*/ 359847 w 607568"/>
                <a:gd name="connsiteY92" fmla="*/ 222275 h 491771"/>
                <a:gd name="connsiteX93" fmla="*/ 359188 w 607568"/>
                <a:gd name="connsiteY93" fmla="*/ 222934 h 491771"/>
                <a:gd name="connsiteX94" fmla="*/ 345154 w 607568"/>
                <a:gd name="connsiteY94" fmla="*/ 234598 h 491771"/>
                <a:gd name="connsiteX95" fmla="*/ 345625 w 607568"/>
                <a:gd name="connsiteY95" fmla="*/ 236855 h 491771"/>
                <a:gd name="connsiteX96" fmla="*/ 348639 w 607568"/>
                <a:gd name="connsiteY96" fmla="*/ 235538 h 491771"/>
                <a:gd name="connsiteX97" fmla="*/ 355514 w 607568"/>
                <a:gd name="connsiteY97" fmla="*/ 234033 h 491771"/>
                <a:gd name="connsiteX98" fmla="*/ 366628 w 607568"/>
                <a:gd name="connsiteY98" fmla="*/ 237326 h 491771"/>
                <a:gd name="connsiteX99" fmla="*/ 385371 w 607568"/>
                <a:gd name="connsiteY99" fmla="*/ 249648 h 491771"/>
                <a:gd name="connsiteX100" fmla="*/ 399876 w 607568"/>
                <a:gd name="connsiteY100" fmla="*/ 279373 h 491771"/>
                <a:gd name="connsiteX101" fmla="*/ 430016 w 607568"/>
                <a:gd name="connsiteY101" fmla="*/ 289814 h 491771"/>
                <a:gd name="connsiteX102" fmla="*/ 448382 w 607568"/>
                <a:gd name="connsiteY102" fmla="*/ 316058 h 491771"/>
                <a:gd name="connsiteX103" fmla="*/ 481630 w 607568"/>
                <a:gd name="connsiteY103" fmla="*/ 424515 h 491771"/>
                <a:gd name="connsiteX104" fmla="*/ 483891 w 607568"/>
                <a:gd name="connsiteY104" fmla="*/ 436461 h 491771"/>
                <a:gd name="connsiteX105" fmla="*/ 473718 w 607568"/>
                <a:gd name="connsiteY105" fmla="*/ 470700 h 491771"/>
                <a:gd name="connsiteX106" fmla="*/ 443956 w 607568"/>
                <a:gd name="connsiteY106" fmla="*/ 490360 h 491771"/>
                <a:gd name="connsiteX107" fmla="*/ 431805 w 607568"/>
                <a:gd name="connsiteY107" fmla="*/ 491771 h 491771"/>
                <a:gd name="connsiteX108" fmla="*/ 325375 w 607568"/>
                <a:gd name="connsiteY108" fmla="*/ 491771 h 491771"/>
                <a:gd name="connsiteX109" fmla="*/ 337430 w 607568"/>
                <a:gd name="connsiteY109" fmla="*/ 415296 h 491771"/>
                <a:gd name="connsiteX110" fmla="*/ 334605 w 607568"/>
                <a:gd name="connsiteY110" fmla="*/ 389052 h 491771"/>
                <a:gd name="connsiteX111" fmla="*/ 323962 w 607568"/>
                <a:gd name="connsiteY111" fmla="*/ 360927 h 491771"/>
                <a:gd name="connsiteX112" fmla="*/ 337430 w 607568"/>
                <a:gd name="connsiteY112" fmla="*/ 347476 h 491771"/>
                <a:gd name="connsiteX113" fmla="*/ 307196 w 607568"/>
                <a:gd name="connsiteY113" fmla="*/ 317281 h 491771"/>
                <a:gd name="connsiteX114" fmla="*/ 276868 w 607568"/>
                <a:gd name="connsiteY114" fmla="*/ 347476 h 491771"/>
                <a:gd name="connsiteX115" fmla="*/ 290337 w 607568"/>
                <a:gd name="connsiteY115" fmla="*/ 360927 h 491771"/>
                <a:gd name="connsiteX116" fmla="*/ 279694 w 607568"/>
                <a:gd name="connsiteY116" fmla="*/ 389052 h 491771"/>
                <a:gd name="connsiteX117" fmla="*/ 276963 w 607568"/>
                <a:gd name="connsiteY117" fmla="*/ 415296 h 491771"/>
                <a:gd name="connsiteX118" fmla="*/ 288736 w 607568"/>
                <a:gd name="connsiteY118" fmla="*/ 491771 h 491771"/>
                <a:gd name="connsiteX119" fmla="*/ 182493 w 607568"/>
                <a:gd name="connsiteY119" fmla="*/ 491771 h 491771"/>
                <a:gd name="connsiteX120" fmla="*/ 170437 w 607568"/>
                <a:gd name="connsiteY120" fmla="*/ 490360 h 491771"/>
                <a:gd name="connsiteX121" fmla="*/ 140675 w 607568"/>
                <a:gd name="connsiteY121" fmla="*/ 470700 h 491771"/>
                <a:gd name="connsiteX122" fmla="*/ 132669 w 607568"/>
                <a:gd name="connsiteY122" fmla="*/ 424515 h 491771"/>
                <a:gd name="connsiteX123" fmla="*/ 166011 w 607568"/>
                <a:gd name="connsiteY123" fmla="*/ 316058 h 491771"/>
                <a:gd name="connsiteX124" fmla="*/ 184377 w 607568"/>
                <a:gd name="connsiteY124" fmla="*/ 289814 h 491771"/>
                <a:gd name="connsiteX125" fmla="*/ 214517 w 607568"/>
                <a:gd name="connsiteY125" fmla="*/ 279373 h 491771"/>
                <a:gd name="connsiteX126" fmla="*/ 214517 w 607568"/>
                <a:gd name="connsiteY126" fmla="*/ 279279 h 491771"/>
                <a:gd name="connsiteX127" fmla="*/ 229022 w 607568"/>
                <a:gd name="connsiteY127" fmla="*/ 249648 h 491771"/>
                <a:gd name="connsiteX128" fmla="*/ 247765 w 607568"/>
                <a:gd name="connsiteY128" fmla="*/ 237326 h 491771"/>
                <a:gd name="connsiteX129" fmla="*/ 258879 w 607568"/>
                <a:gd name="connsiteY129" fmla="*/ 234033 h 491771"/>
                <a:gd name="connsiteX130" fmla="*/ 265754 w 607568"/>
                <a:gd name="connsiteY130" fmla="*/ 235538 h 491771"/>
                <a:gd name="connsiteX131" fmla="*/ 268768 w 607568"/>
                <a:gd name="connsiteY131" fmla="*/ 236855 h 491771"/>
                <a:gd name="connsiteX132" fmla="*/ 269239 w 607568"/>
                <a:gd name="connsiteY132" fmla="*/ 234598 h 491771"/>
                <a:gd name="connsiteX133" fmla="*/ 255205 w 607568"/>
                <a:gd name="connsiteY133" fmla="*/ 222934 h 491771"/>
                <a:gd name="connsiteX134" fmla="*/ 254546 w 607568"/>
                <a:gd name="connsiteY134" fmla="*/ 222275 h 491771"/>
                <a:gd name="connsiteX135" fmla="*/ 241548 w 607568"/>
                <a:gd name="connsiteY135" fmla="*/ 207789 h 491771"/>
                <a:gd name="connsiteX136" fmla="*/ 241077 w 607568"/>
                <a:gd name="connsiteY136" fmla="*/ 207225 h 491771"/>
                <a:gd name="connsiteX137" fmla="*/ 229681 w 607568"/>
                <a:gd name="connsiteY137" fmla="*/ 189823 h 491771"/>
                <a:gd name="connsiteX138" fmla="*/ 229493 w 607568"/>
                <a:gd name="connsiteY138" fmla="*/ 189635 h 491771"/>
                <a:gd name="connsiteX139" fmla="*/ 220356 w 607568"/>
                <a:gd name="connsiteY139" fmla="*/ 169787 h 491771"/>
                <a:gd name="connsiteX140" fmla="*/ 203497 w 607568"/>
                <a:gd name="connsiteY140" fmla="*/ 159910 h 491771"/>
                <a:gd name="connsiteX141" fmla="*/ 203120 w 607568"/>
                <a:gd name="connsiteY141" fmla="*/ 159534 h 491771"/>
                <a:gd name="connsiteX142" fmla="*/ 197281 w 607568"/>
                <a:gd name="connsiteY142" fmla="*/ 151068 h 491771"/>
                <a:gd name="connsiteX143" fmla="*/ 196433 w 607568"/>
                <a:gd name="connsiteY143" fmla="*/ 149281 h 491771"/>
                <a:gd name="connsiteX144" fmla="*/ 192666 w 607568"/>
                <a:gd name="connsiteY144" fmla="*/ 138840 h 491771"/>
                <a:gd name="connsiteX145" fmla="*/ 212727 w 607568"/>
                <a:gd name="connsiteY145" fmla="*/ 95476 h 491771"/>
                <a:gd name="connsiteX146" fmla="*/ 212727 w 607568"/>
                <a:gd name="connsiteY146" fmla="*/ 85787 h 491771"/>
                <a:gd name="connsiteX147" fmla="*/ 298626 w 607568"/>
                <a:gd name="connsiteY147" fmla="*/ 0 h 49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607568" h="491771">
                  <a:moveTo>
                    <a:pt x="355420" y="250307"/>
                  </a:moveTo>
                  <a:cubicBezTo>
                    <a:pt x="354290" y="250307"/>
                    <a:pt x="353160" y="250871"/>
                    <a:pt x="352312" y="251812"/>
                  </a:cubicBezTo>
                  <a:lnTo>
                    <a:pt x="321042" y="289814"/>
                  </a:lnTo>
                  <a:cubicBezTo>
                    <a:pt x="319723" y="291507"/>
                    <a:pt x="319912" y="293953"/>
                    <a:pt x="321513" y="295364"/>
                  </a:cubicBezTo>
                  <a:lnTo>
                    <a:pt x="369736" y="338257"/>
                  </a:lnTo>
                  <a:cubicBezTo>
                    <a:pt x="370396" y="338822"/>
                    <a:pt x="371149" y="339104"/>
                    <a:pt x="371997" y="339104"/>
                  </a:cubicBezTo>
                  <a:cubicBezTo>
                    <a:pt x="372374" y="339104"/>
                    <a:pt x="372750" y="339010"/>
                    <a:pt x="373127" y="338916"/>
                  </a:cubicBezTo>
                  <a:cubicBezTo>
                    <a:pt x="374257" y="338539"/>
                    <a:pt x="375105" y="337505"/>
                    <a:pt x="375293" y="336282"/>
                  </a:cubicBezTo>
                  <a:lnTo>
                    <a:pt x="383676" y="279467"/>
                  </a:lnTo>
                  <a:cubicBezTo>
                    <a:pt x="384618" y="273164"/>
                    <a:pt x="381792" y="266768"/>
                    <a:pt x="376424" y="263287"/>
                  </a:cubicBezTo>
                  <a:lnTo>
                    <a:pt x="357681" y="250965"/>
                  </a:lnTo>
                  <a:cubicBezTo>
                    <a:pt x="357021" y="250495"/>
                    <a:pt x="356174" y="250307"/>
                    <a:pt x="355420" y="250307"/>
                  </a:cubicBezTo>
                  <a:close/>
                  <a:moveTo>
                    <a:pt x="258879" y="250307"/>
                  </a:moveTo>
                  <a:cubicBezTo>
                    <a:pt x="258125" y="250307"/>
                    <a:pt x="257372" y="250495"/>
                    <a:pt x="256712" y="250965"/>
                  </a:cubicBezTo>
                  <a:lnTo>
                    <a:pt x="237969" y="263287"/>
                  </a:lnTo>
                  <a:cubicBezTo>
                    <a:pt x="232601" y="266768"/>
                    <a:pt x="229775" y="273164"/>
                    <a:pt x="230717" y="279467"/>
                  </a:cubicBezTo>
                  <a:lnTo>
                    <a:pt x="239100" y="336282"/>
                  </a:lnTo>
                  <a:cubicBezTo>
                    <a:pt x="239288" y="337505"/>
                    <a:pt x="240136" y="338539"/>
                    <a:pt x="241266" y="338916"/>
                  </a:cubicBezTo>
                  <a:cubicBezTo>
                    <a:pt x="241643" y="339010"/>
                    <a:pt x="242019" y="339104"/>
                    <a:pt x="242396" y="339104"/>
                  </a:cubicBezTo>
                  <a:cubicBezTo>
                    <a:pt x="243244" y="339104"/>
                    <a:pt x="243997" y="338822"/>
                    <a:pt x="244657" y="338257"/>
                  </a:cubicBezTo>
                  <a:lnTo>
                    <a:pt x="292880" y="295364"/>
                  </a:lnTo>
                  <a:cubicBezTo>
                    <a:pt x="294481" y="293953"/>
                    <a:pt x="294670" y="291507"/>
                    <a:pt x="293351" y="289814"/>
                  </a:cubicBezTo>
                  <a:lnTo>
                    <a:pt x="261987" y="251812"/>
                  </a:lnTo>
                  <a:cubicBezTo>
                    <a:pt x="261233" y="250871"/>
                    <a:pt x="260103" y="250307"/>
                    <a:pt x="258879" y="250307"/>
                  </a:cubicBezTo>
                  <a:close/>
                  <a:moveTo>
                    <a:pt x="500465" y="66049"/>
                  </a:moveTo>
                  <a:cubicBezTo>
                    <a:pt x="548129" y="66049"/>
                    <a:pt x="562447" y="93516"/>
                    <a:pt x="565743" y="130673"/>
                  </a:cubicBezTo>
                  <a:cubicBezTo>
                    <a:pt x="565932" y="130673"/>
                    <a:pt x="566026" y="130673"/>
                    <a:pt x="566120" y="130673"/>
                  </a:cubicBezTo>
                  <a:cubicBezTo>
                    <a:pt x="577141" y="133118"/>
                    <a:pt x="583358" y="146664"/>
                    <a:pt x="580250" y="160962"/>
                  </a:cubicBezTo>
                  <a:cubicBezTo>
                    <a:pt x="577706" y="172532"/>
                    <a:pt x="569700" y="180904"/>
                    <a:pt x="560939" y="182503"/>
                  </a:cubicBezTo>
                  <a:cubicBezTo>
                    <a:pt x="554628" y="199529"/>
                    <a:pt x="543796" y="214016"/>
                    <a:pt x="531927" y="223799"/>
                  </a:cubicBezTo>
                  <a:cubicBezTo>
                    <a:pt x="528913" y="226338"/>
                    <a:pt x="527500" y="230383"/>
                    <a:pt x="528253" y="234240"/>
                  </a:cubicBezTo>
                  <a:lnTo>
                    <a:pt x="530797" y="246281"/>
                  </a:lnTo>
                  <a:cubicBezTo>
                    <a:pt x="532304" y="253806"/>
                    <a:pt x="538238" y="259732"/>
                    <a:pt x="545868" y="261143"/>
                  </a:cubicBezTo>
                  <a:lnTo>
                    <a:pt x="558961" y="263777"/>
                  </a:lnTo>
                  <a:cubicBezTo>
                    <a:pt x="578366" y="267634"/>
                    <a:pt x="593437" y="282684"/>
                    <a:pt x="597299" y="301968"/>
                  </a:cubicBezTo>
                  <a:lnTo>
                    <a:pt x="607002" y="350788"/>
                  </a:lnTo>
                  <a:cubicBezTo>
                    <a:pt x="608697" y="358972"/>
                    <a:pt x="606531" y="367438"/>
                    <a:pt x="601256" y="373835"/>
                  </a:cubicBezTo>
                  <a:cubicBezTo>
                    <a:pt x="595981" y="380325"/>
                    <a:pt x="588068" y="384088"/>
                    <a:pt x="579685" y="384088"/>
                  </a:cubicBezTo>
                  <a:lnTo>
                    <a:pt x="490386" y="384088"/>
                  </a:lnTo>
                  <a:lnTo>
                    <a:pt x="467685" y="310058"/>
                  </a:lnTo>
                  <a:cubicBezTo>
                    <a:pt x="461845" y="291150"/>
                    <a:pt x="448563" y="276194"/>
                    <a:pt x="431702" y="267445"/>
                  </a:cubicBezTo>
                  <a:cubicBezTo>
                    <a:pt x="434999" y="265940"/>
                    <a:pt x="438295" y="264529"/>
                    <a:pt x="441969" y="263777"/>
                  </a:cubicBezTo>
                  <a:lnTo>
                    <a:pt x="455157" y="261237"/>
                  </a:lnTo>
                  <a:cubicBezTo>
                    <a:pt x="462692" y="259732"/>
                    <a:pt x="468627" y="253806"/>
                    <a:pt x="470228" y="246281"/>
                  </a:cubicBezTo>
                  <a:lnTo>
                    <a:pt x="472677" y="234240"/>
                  </a:lnTo>
                  <a:cubicBezTo>
                    <a:pt x="473525" y="230383"/>
                    <a:pt x="472112" y="226338"/>
                    <a:pt x="469098" y="223893"/>
                  </a:cubicBezTo>
                  <a:cubicBezTo>
                    <a:pt x="457229" y="214016"/>
                    <a:pt x="446302" y="199529"/>
                    <a:pt x="439991" y="182503"/>
                  </a:cubicBezTo>
                  <a:cubicBezTo>
                    <a:pt x="434716" y="181563"/>
                    <a:pt x="429818" y="177894"/>
                    <a:pt x="426144" y="172720"/>
                  </a:cubicBezTo>
                  <a:cubicBezTo>
                    <a:pt x="433303" y="164725"/>
                    <a:pt x="438861" y="154754"/>
                    <a:pt x="441404" y="143278"/>
                  </a:cubicBezTo>
                  <a:cubicBezTo>
                    <a:pt x="444324" y="130485"/>
                    <a:pt x="443476" y="118068"/>
                    <a:pt x="439708" y="107438"/>
                  </a:cubicBezTo>
                  <a:cubicBezTo>
                    <a:pt x="447244" y="82699"/>
                    <a:pt x="464200" y="66049"/>
                    <a:pt x="500465" y="66049"/>
                  </a:cubicBezTo>
                  <a:close/>
                  <a:moveTo>
                    <a:pt x="107100" y="66049"/>
                  </a:moveTo>
                  <a:cubicBezTo>
                    <a:pt x="151561" y="66049"/>
                    <a:pt x="166820" y="90130"/>
                    <a:pt x="171341" y="123618"/>
                  </a:cubicBezTo>
                  <a:cubicBezTo>
                    <a:pt x="170965" y="129920"/>
                    <a:pt x="171436" y="136505"/>
                    <a:pt x="172849" y="143278"/>
                  </a:cubicBezTo>
                  <a:cubicBezTo>
                    <a:pt x="174921" y="152590"/>
                    <a:pt x="178971" y="161056"/>
                    <a:pt x="184246" y="168205"/>
                  </a:cubicBezTo>
                  <a:cubicBezTo>
                    <a:pt x="180573" y="175919"/>
                    <a:pt x="174356" y="181281"/>
                    <a:pt x="167574" y="182503"/>
                  </a:cubicBezTo>
                  <a:cubicBezTo>
                    <a:pt x="161263" y="199529"/>
                    <a:pt x="150336" y="214016"/>
                    <a:pt x="138468" y="223799"/>
                  </a:cubicBezTo>
                  <a:cubicBezTo>
                    <a:pt x="135453" y="226338"/>
                    <a:pt x="134040" y="230383"/>
                    <a:pt x="134794" y="234240"/>
                  </a:cubicBezTo>
                  <a:lnTo>
                    <a:pt x="137337" y="246281"/>
                  </a:lnTo>
                  <a:cubicBezTo>
                    <a:pt x="138939" y="253806"/>
                    <a:pt x="144873" y="259732"/>
                    <a:pt x="152408" y="261143"/>
                  </a:cubicBezTo>
                  <a:lnTo>
                    <a:pt x="165596" y="263777"/>
                  </a:lnTo>
                  <a:cubicBezTo>
                    <a:pt x="170494" y="264812"/>
                    <a:pt x="175203" y="266505"/>
                    <a:pt x="179442" y="268856"/>
                  </a:cubicBezTo>
                  <a:cubicBezTo>
                    <a:pt x="164088" y="277793"/>
                    <a:pt x="152126" y="292279"/>
                    <a:pt x="146662" y="310058"/>
                  </a:cubicBezTo>
                  <a:lnTo>
                    <a:pt x="123867" y="384088"/>
                  </a:lnTo>
                  <a:lnTo>
                    <a:pt x="27883" y="384088"/>
                  </a:lnTo>
                  <a:cubicBezTo>
                    <a:pt x="19499" y="384088"/>
                    <a:pt x="11587" y="380325"/>
                    <a:pt x="6312" y="373835"/>
                  </a:cubicBezTo>
                  <a:cubicBezTo>
                    <a:pt x="1037" y="367438"/>
                    <a:pt x="-1129" y="358972"/>
                    <a:pt x="566" y="350788"/>
                  </a:cubicBezTo>
                  <a:lnTo>
                    <a:pt x="10268" y="301968"/>
                  </a:lnTo>
                  <a:cubicBezTo>
                    <a:pt x="14130" y="282684"/>
                    <a:pt x="29202" y="267634"/>
                    <a:pt x="48606" y="263777"/>
                  </a:cubicBezTo>
                  <a:lnTo>
                    <a:pt x="61699" y="261237"/>
                  </a:lnTo>
                  <a:cubicBezTo>
                    <a:pt x="69328" y="259732"/>
                    <a:pt x="75263" y="253806"/>
                    <a:pt x="76770" y="246281"/>
                  </a:cubicBezTo>
                  <a:lnTo>
                    <a:pt x="79313" y="234240"/>
                  </a:lnTo>
                  <a:cubicBezTo>
                    <a:pt x="80067" y="230383"/>
                    <a:pt x="78654" y="226338"/>
                    <a:pt x="75639" y="223893"/>
                  </a:cubicBezTo>
                  <a:cubicBezTo>
                    <a:pt x="63771" y="214016"/>
                    <a:pt x="52939" y="199623"/>
                    <a:pt x="46628" y="182503"/>
                  </a:cubicBezTo>
                  <a:cubicBezTo>
                    <a:pt x="37867" y="180904"/>
                    <a:pt x="29861" y="172532"/>
                    <a:pt x="27318" y="160962"/>
                  </a:cubicBezTo>
                  <a:cubicBezTo>
                    <a:pt x="24115" y="146664"/>
                    <a:pt x="30426" y="133118"/>
                    <a:pt x="41447" y="130673"/>
                  </a:cubicBezTo>
                  <a:cubicBezTo>
                    <a:pt x="41541" y="130673"/>
                    <a:pt x="41729" y="130673"/>
                    <a:pt x="41824" y="130673"/>
                  </a:cubicBezTo>
                  <a:cubicBezTo>
                    <a:pt x="45403" y="93516"/>
                    <a:pt x="60192" y="66049"/>
                    <a:pt x="107100" y="66049"/>
                  </a:cubicBezTo>
                  <a:close/>
                  <a:moveTo>
                    <a:pt x="298626" y="0"/>
                  </a:moveTo>
                  <a:lnTo>
                    <a:pt x="315956" y="0"/>
                  </a:lnTo>
                  <a:cubicBezTo>
                    <a:pt x="363426" y="0"/>
                    <a:pt x="401854" y="38378"/>
                    <a:pt x="401854" y="85787"/>
                  </a:cubicBezTo>
                  <a:lnTo>
                    <a:pt x="401854" y="95476"/>
                  </a:lnTo>
                  <a:cubicBezTo>
                    <a:pt x="417301" y="99238"/>
                    <a:pt x="426154" y="118522"/>
                    <a:pt x="421633" y="138840"/>
                  </a:cubicBezTo>
                  <a:cubicBezTo>
                    <a:pt x="420880" y="142602"/>
                    <a:pt x="419467" y="146083"/>
                    <a:pt x="417960" y="149281"/>
                  </a:cubicBezTo>
                  <a:cubicBezTo>
                    <a:pt x="417677" y="149939"/>
                    <a:pt x="417395" y="150504"/>
                    <a:pt x="417112" y="151068"/>
                  </a:cubicBezTo>
                  <a:cubicBezTo>
                    <a:pt x="415417" y="154172"/>
                    <a:pt x="413533" y="157088"/>
                    <a:pt x="411273" y="159534"/>
                  </a:cubicBezTo>
                  <a:cubicBezTo>
                    <a:pt x="411179" y="159628"/>
                    <a:pt x="410990" y="159816"/>
                    <a:pt x="410896" y="159910"/>
                  </a:cubicBezTo>
                  <a:cubicBezTo>
                    <a:pt x="406092" y="165084"/>
                    <a:pt x="400159" y="168658"/>
                    <a:pt x="394037" y="169787"/>
                  </a:cubicBezTo>
                  <a:cubicBezTo>
                    <a:pt x="391494" y="176654"/>
                    <a:pt x="388385" y="183332"/>
                    <a:pt x="384900" y="189541"/>
                  </a:cubicBezTo>
                  <a:cubicBezTo>
                    <a:pt x="384806" y="189635"/>
                    <a:pt x="384806" y="189729"/>
                    <a:pt x="384712" y="189823"/>
                  </a:cubicBezTo>
                  <a:cubicBezTo>
                    <a:pt x="381227" y="196031"/>
                    <a:pt x="377460" y="201769"/>
                    <a:pt x="373316" y="207131"/>
                  </a:cubicBezTo>
                  <a:cubicBezTo>
                    <a:pt x="373127" y="207413"/>
                    <a:pt x="372939" y="207601"/>
                    <a:pt x="372750" y="207789"/>
                  </a:cubicBezTo>
                  <a:cubicBezTo>
                    <a:pt x="368700" y="213057"/>
                    <a:pt x="364368" y="217948"/>
                    <a:pt x="359847" y="222275"/>
                  </a:cubicBezTo>
                  <a:cubicBezTo>
                    <a:pt x="359658" y="222463"/>
                    <a:pt x="359376" y="222651"/>
                    <a:pt x="359188" y="222934"/>
                  </a:cubicBezTo>
                  <a:cubicBezTo>
                    <a:pt x="354667" y="227261"/>
                    <a:pt x="349957" y="231211"/>
                    <a:pt x="345154" y="234598"/>
                  </a:cubicBezTo>
                  <a:lnTo>
                    <a:pt x="345625" y="236855"/>
                  </a:lnTo>
                  <a:cubicBezTo>
                    <a:pt x="346567" y="236385"/>
                    <a:pt x="347603" y="235915"/>
                    <a:pt x="348639" y="235538"/>
                  </a:cubicBezTo>
                  <a:cubicBezTo>
                    <a:pt x="350899" y="234786"/>
                    <a:pt x="353065" y="234033"/>
                    <a:pt x="355514" y="234033"/>
                  </a:cubicBezTo>
                  <a:cubicBezTo>
                    <a:pt x="359470" y="234033"/>
                    <a:pt x="363238" y="235162"/>
                    <a:pt x="366628" y="237326"/>
                  </a:cubicBezTo>
                  <a:cubicBezTo>
                    <a:pt x="366628" y="237326"/>
                    <a:pt x="380756" y="246450"/>
                    <a:pt x="385371" y="249648"/>
                  </a:cubicBezTo>
                  <a:cubicBezTo>
                    <a:pt x="401854" y="261030"/>
                    <a:pt x="399876" y="279373"/>
                    <a:pt x="399876" y="279373"/>
                  </a:cubicBezTo>
                  <a:cubicBezTo>
                    <a:pt x="410990" y="279655"/>
                    <a:pt x="421822" y="283041"/>
                    <a:pt x="430016" y="289814"/>
                  </a:cubicBezTo>
                  <a:cubicBezTo>
                    <a:pt x="445180" y="302324"/>
                    <a:pt x="447535" y="313330"/>
                    <a:pt x="448382" y="316058"/>
                  </a:cubicBezTo>
                  <a:lnTo>
                    <a:pt x="481630" y="424515"/>
                  </a:lnTo>
                  <a:cubicBezTo>
                    <a:pt x="482855" y="428371"/>
                    <a:pt x="483608" y="432416"/>
                    <a:pt x="483891" y="436461"/>
                  </a:cubicBezTo>
                  <a:cubicBezTo>
                    <a:pt x="484644" y="448595"/>
                    <a:pt x="481159" y="460730"/>
                    <a:pt x="473718" y="470700"/>
                  </a:cubicBezTo>
                  <a:cubicBezTo>
                    <a:pt x="466372" y="480671"/>
                    <a:pt x="455823" y="487538"/>
                    <a:pt x="443956" y="490360"/>
                  </a:cubicBezTo>
                  <a:cubicBezTo>
                    <a:pt x="440000" y="491301"/>
                    <a:pt x="435950" y="491771"/>
                    <a:pt x="431805" y="491771"/>
                  </a:cubicBezTo>
                  <a:lnTo>
                    <a:pt x="325375" y="491771"/>
                  </a:lnTo>
                  <a:lnTo>
                    <a:pt x="337430" y="415296"/>
                  </a:lnTo>
                  <a:cubicBezTo>
                    <a:pt x="338749" y="406454"/>
                    <a:pt x="337807" y="397424"/>
                    <a:pt x="334605" y="389052"/>
                  </a:cubicBezTo>
                  <a:lnTo>
                    <a:pt x="323962" y="360927"/>
                  </a:lnTo>
                  <a:lnTo>
                    <a:pt x="337430" y="347476"/>
                  </a:lnTo>
                  <a:lnTo>
                    <a:pt x="307196" y="317281"/>
                  </a:lnTo>
                  <a:lnTo>
                    <a:pt x="276868" y="347476"/>
                  </a:lnTo>
                  <a:lnTo>
                    <a:pt x="290337" y="360927"/>
                  </a:lnTo>
                  <a:lnTo>
                    <a:pt x="279694" y="389052"/>
                  </a:lnTo>
                  <a:cubicBezTo>
                    <a:pt x="276586" y="397424"/>
                    <a:pt x="275644" y="406454"/>
                    <a:pt x="276963" y="415296"/>
                  </a:cubicBezTo>
                  <a:lnTo>
                    <a:pt x="288736" y="491771"/>
                  </a:lnTo>
                  <a:lnTo>
                    <a:pt x="182493" y="491771"/>
                  </a:lnTo>
                  <a:cubicBezTo>
                    <a:pt x="178443" y="491771"/>
                    <a:pt x="174299" y="491301"/>
                    <a:pt x="170437" y="490360"/>
                  </a:cubicBezTo>
                  <a:cubicBezTo>
                    <a:pt x="158570" y="487538"/>
                    <a:pt x="148021" y="480671"/>
                    <a:pt x="140675" y="470700"/>
                  </a:cubicBezTo>
                  <a:cubicBezTo>
                    <a:pt x="130785" y="457343"/>
                    <a:pt x="127865" y="440223"/>
                    <a:pt x="132669" y="424515"/>
                  </a:cubicBezTo>
                  <a:lnTo>
                    <a:pt x="166011" y="316058"/>
                  </a:lnTo>
                  <a:cubicBezTo>
                    <a:pt x="166858" y="313330"/>
                    <a:pt x="170908" y="300631"/>
                    <a:pt x="184377" y="289814"/>
                  </a:cubicBezTo>
                  <a:cubicBezTo>
                    <a:pt x="192666" y="283229"/>
                    <a:pt x="203403" y="279655"/>
                    <a:pt x="214517" y="279373"/>
                  </a:cubicBezTo>
                  <a:lnTo>
                    <a:pt x="214517" y="279279"/>
                  </a:lnTo>
                  <a:cubicBezTo>
                    <a:pt x="214140" y="273447"/>
                    <a:pt x="211880" y="260654"/>
                    <a:pt x="229022" y="249648"/>
                  </a:cubicBezTo>
                  <a:cubicBezTo>
                    <a:pt x="233731" y="246638"/>
                    <a:pt x="247765" y="237326"/>
                    <a:pt x="247765" y="237326"/>
                  </a:cubicBezTo>
                  <a:cubicBezTo>
                    <a:pt x="251061" y="235162"/>
                    <a:pt x="254923" y="234033"/>
                    <a:pt x="258879" y="234033"/>
                  </a:cubicBezTo>
                  <a:cubicBezTo>
                    <a:pt x="261328" y="234033"/>
                    <a:pt x="263494" y="234786"/>
                    <a:pt x="265754" y="235538"/>
                  </a:cubicBezTo>
                  <a:cubicBezTo>
                    <a:pt x="266790" y="236009"/>
                    <a:pt x="267826" y="236385"/>
                    <a:pt x="268768" y="236855"/>
                  </a:cubicBezTo>
                  <a:lnTo>
                    <a:pt x="269239" y="234598"/>
                  </a:lnTo>
                  <a:cubicBezTo>
                    <a:pt x="264436" y="231211"/>
                    <a:pt x="259726" y="227261"/>
                    <a:pt x="255205" y="222934"/>
                  </a:cubicBezTo>
                  <a:cubicBezTo>
                    <a:pt x="254923" y="222651"/>
                    <a:pt x="254735" y="222463"/>
                    <a:pt x="254546" y="222275"/>
                  </a:cubicBezTo>
                  <a:cubicBezTo>
                    <a:pt x="250025" y="217948"/>
                    <a:pt x="245693" y="213057"/>
                    <a:pt x="241548" y="207789"/>
                  </a:cubicBezTo>
                  <a:cubicBezTo>
                    <a:pt x="241454" y="207601"/>
                    <a:pt x="241266" y="207413"/>
                    <a:pt x="241077" y="207225"/>
                  </a:cubicBezTo>
                  <a:cubicBezTo>
                    <a:pt x="236933" y="201769"/>
                    <a:pt x="233072" y="196031"/>
                    <a:pt x="229681" y="189823"/>
                  </a:cubicBezTo>
                  <a:cubicBezTo>
                    <a:pt x="229587" y="189729"/>
                    <a:pt x="229587" y="189635"/>
                    <a:pt x="229493" y="189635"/>
                  </a:cubicBezTo>
                  <a:cubicBezTo>
                    <a:pt x="226008" y="183332"/>
                    <a:pt x="222899" y="176654"/>
                    <a:pt x="220356" y="169787"/>
                  </a:cubicBezTo>
                  <a:cubicBezTo>
                    <a:pt x="214140" y="168658"/>
                    <a:pt x="208301" y="165084"/>
                    <a:pt x="203497" y="159910"/>
                  </a:cubicBezTo>
                  <a:cubicBezTo>
                    <a:pt x="203309" y="159722"/>
                    <a:pt x="203214" y="159628"/>
                    <a:pt x="203120" y="159534"/>
                  </a:cubicBezTo>
                  <a:cubicBezTo>
                    <a:pt x="200860" y="157088"/>
                    <a:pt x="198976" y="154172"/>
                    <a:pt x="197281" y="151068"/>
                  </a:cubicBezTo>
                  <a:cubicBezTo>
                    <a:pt x="196998" y="150504"/>
                    <a:pt x="196716" y="149939"/>
                    <a:pt x="196433" y="149281"/>
                  </a:cubicBezTo>
                  <a:cubicBezTo>
                    <a:pt x="194832" y="146083"/>
                    <a:pt x="193513" y="142602"/>
                    <a:pt x="192666" y="138840"/>
                  </a:cubicBezTo>
                  <a:cubicBezTo>
                    <a:pt x="188145" y="118428"/>
                    <a:pt x="197092" y="99050"/>
                    <a:pt x="212727" y="95476"/>
                  </a:cubicBezTo>
                  <a:lnTo>
                    <a:pt x="212727" y="85787"/>
                  </a:lnTo>
                  <a:cubicBezTo>
                    <a:pt x="212727" y="38378"/>
                    <a:pt x="251155" y="0"/>
                    <a:pt x="2986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</p:grpSp>
      <p:sp>
        <p:nvSpPr>
          <p:cNvPr id="11" name="PA-iṣľídé"/>
          <p:cNvSpPr/>
          <p:nvPr>
            <p:custDataLst>
              <p:tags r:id="rId1"/>
            </p:custDataLst>
          </p:nvPr>
        </p:nvSpPr>
        <p:spPr bwMode="auto">
          <a:xfrm>
            <a:off x="7119447" y="1679888"/>
            <a:ext cx="475478" cy="474589"/>
          </a:xfrm>
          <a:custGeom>
            <a:avLst/>
            <a:gdLst>
              <a:gd name="connsiteX0" fmla="*/ 290910 w 605702"/>
              <a:gd name="connsiteY0" fmla="*/ 156336 h 604568"/>
              <a:gd name="connsiteX1" fmla="*/ 335849 w 605702"/>
              <a:gd name="connsiteY1" fmla="*/ 164992 h 604568"/>
              <a:gd name="connsiteX2" fmla="*/ 288310 w 605702"/>
              <a:gd name="connsiteY2" fmla="*/ 212456 h 604568"/>
              <a:gd name="connsiteX3" fmla="*/ 203632 w 605702"/>
              <a:gd name="connsiteY3" fmla="*/ 244717 h 604568"/>
              <a:gd name="connsiteX4" fmla="*/ 203632 w 605702"/>
              <a:gd name="connsiteY4" fmla="*/ 401388 h 604568"/>
              <a:gd name="connsiteX5" fmla="*/ 360547 w 605702"/>
              <a:gd name="connsiteY5" fmla="*/ 401388 h 604568"/>
              <a:gd name="connsiteX6" fmla="*/ 392859 w 605702"/>
              <a:gd name="connsiteY6" fmla="*/ 316749 h 604568"/>
              <a:gd name="connsiteX7" fmla="*/ 440397 w 605702"/>
              <a:gd name="connsiteY7" fmla="*/ 269284 h 604568"/>
              <a:gd name="connsiteX8" fmla="*/ 400287 w 605702"/>
              <a:gd name="connsiteY8" fmla="*/ 441065 h 604568"/>
              <a:gd name="connsiteX9" fmla="*/ 163892 w 605702"/>
              <a:gd name="connsiteY9" fmla="*/ 441065 h 604568"/>
              <a:gd name="connsiteX10" fmla="*/ 163892 w 605702"/>
              <a:gd name="connsiteY10" fmla="*/ 205040 h 604568"/>
              <a:gd name="connsiteX11" fmla="*/ 290910 w 605702"/>
              <a:gd name="connsiteY11" fmla="*/ 156336 h 604568"/>
              <a:gd name="connsiteX12" fmla="*/ 246542 w 605702"/>
              <a:gd name="connsiteY12" fmla="*/ 43775 h 604568"/>
              <a:gd name="connsiteX13" fmla="*/ 422196 w 605702"/>
              <a:gd name="connsiteY13" fmla="*/ 78723 h 604568"/>
              <a:gd name="connsiteX14" fmla="*/ 376794 w 605702"/>
              <a:gd name="connsiteY14" fmla="*/ 124054 h 604568"/>
              <a:gd name="connsiteX15" fmla="*/ 126109 w 605702"/>
              <a:gd name="connsiteY15" fmla="*/ 167345 h 604568"/>
              <a:gd name="connsiteX16" fmla="*/ 126109 w 605702"/>
              <a:gd name="connsiteY16" fmla="*/ 478820 h 604568"/>
              <a:gd name="connsiteX17" fmla="*/ 438073 w 605702"/>
              <a:gd name="connsiteY17" fmla="*/ 478820 h 604568"/>
              <a:gd name="connsiteX18" fmla="*/ 481432 w 605702"/>
              <a:gd name="connsiteY18" fmla="*/ 228527 h 604568"/>
              <a:gd name="connsiteX19" fmla="*/ 526741 w 605702"/>
              <a:gd name="connsiteY19" fmla="*/ 183011 h 604568"/>
              <a:gd name="connsiteX20" fmla="*/ 481432 w 605702"/>
              <a:gd name="connsiteY20" fmla="*/ 522111 h 604568"/>
              <a:gd name="connsiteX21" fmla="*/ 82657 w 605702"/>
              <a:gd name="connsiteY21" fmla="*/ 522111 h 604568"/>
              <a:gd name="connsiteX22" fmla="*/ 82657 w 605702"/>
              <a:gd name="connsiteY22" fmla="*/ 123961 h 604568"/>
              <a:gd name="connsiteX23" fmla="*/ 246542 w 605702"/>
              <a:gd name="connsiteY23" fmla="*/ 43775 h 604568"/>
              <a:gd name="connsiteX24" fmla="*/ 536061 w 605702"/>
              <a:gd name="connsiteY24" fmla="*/ 0 h 604568"/>
              <a:gd name="connsiteX25" fmla="*/ 544232 w 605702"/>
              <a:gd name="connsiteY25" fmla="*/ 61368 h 604568"/>
              <a:gd name="connsiteX26" fmla="*/ 605702 w 605702"/>
              <a:gd name="connsiteY26" fmla="*/ 69526 h 604568"/>
              <a:gd name="connsiteX27" fmla="*/ 524361 w 605702"/>
              <a:gd name="connsiteY27" fmla="*/ 150732 h 604568"/>
              <a:gd name="connsiteX28" fmla="*/ 498361 w 605702"/>
              <a:gd name="connsiteY28" fmla="*/ 147302 h 604568"/>
              <a:gd name="connsiteX29" fmla="*/ 337721 w 605702"/>
              <a:gd name="connsiteY29" fmla="*/ 307767 h 604568"/>
              <a:gd name="connsiteX30" fmla="*/ 339764 w 605702"/>
              <a:gd name="connsiteY30" fmla="*/ 323063 h 604568"/>
              <a:gd name="connsiteX31" fmla="*/ 282101 w 605702"/>
              <a:gd name="connsiteY31" fmla="*/ 380630 h 604568"/>
              <a:gd name="connsiteX32" fmla="*/ 224437 w 605702"/>
              <a:gd name="connsiteY32" fmla="*/ 323063 h 604568"/>
              <a:gd name="connsiteX33" fmla="*/ 282101 w 605702"/>
              <a:gd name="connsiteY33" fmla="*/ 265495 h 604568"/>
              <a:gd name="connsiteX34" fmla="*/ 297422 w 605702"/>
              <a:gd name="connsiteY34" fmla="*/ 267535 h 604568"/>
              <a:gd name="connsiteX35" fmla="*/ 458155 w 605702"/>
              <a:gd name="connsiteY35" fmla="*/ 107162 h 604568"/>
              <a:gd name="connsiteX36" fmla="*/ 454719 w 605702"/>
              <a:gd name="connsiteY36" fmla="*/ 81206 h 60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5702" h="604568">
                <a:moveTo>
                  <a:pt x="290910" y="156336"/>
                </a:moveTo>
                <a:cubicBezTo>
                  <a:pt x="306137" y="157147"/>
                  <a:pt x="321272" y="160032"/>
                  <a:pt x="335849" y="164992"/>
                </a:cubicBezTo>
                <a:lnTo>
                  <a:pt x="288310" y="212456"/>
                </a:lnTo>
                <a:cubicBezTo>
                  <a:pt x="257856" y="210695"/>
                  <a:pt x="226844" y="221449"/>
                  <a:pt x="203632" y="244717"/>
                </a:cubicBezTo>
                <a:cubicBezTo>
                  <a:pt x="160271" y="287918"/>
                  <a:pt x="160271" y="358187"/>
                  <a:pt x="203632" y="401388"/>
                </a:cubicBezTo>
                <a:cubicBezTo>
                  <a:pt x="246900" y="444680"/>
                  <a:pt x="317279" y="444680"/>
                  <a:pt x="360547" y="401388"/>
                </a:cubicBezTo>
                <a:cubicBezTo>
                  <a:pt x="383852" y="378211"/>
                  <a:pt x="394623" y="347156"/>
                  <a:pt x="392859" y="316749"/>
                </a:cubicBezTo>
                <a:lnTo>
                  <a:pt x="440397" y="269284"/>
                </a:lnTo>
                <a:cubicBezTo>
                  <a:pt x="460267" y="327595"/>
                  <a:pt x="446897" y="394620"/>
                  <a:pt x="400287" y="441065"/>
                </a:cubicBezTo>
                <a:cubicBezTo>
                  <a:pt x="335106" y="506236"/>
                  <a:pt x="229073" y="506236"/>
                  <a:pt x="163892" y="441065"/>
                </a:cubicBezTo>
                <a:cubicBezTo>
                  <a:pt x="98619" y="375987"/>
                  <a:pt x="98619" y="270118"/>
                  <a:pt x="163892" y="205040"/>
                </a:cubicBezTo>
                <a:cubicBezTo>
                  <a:pt x="198711" y="170137"/>
                  <a:pt x="245228" y="153902"/>
                  <a:pt x="290910" y="156336"/>
                </a:cubicBezTo>
                <a:close/>
                <a:moveTo>
                  <a:pt x="246542" y="43775"/>
                </a:moveTo>
                <a:cubicBezTo>
                  <a:pt x="306463" y="36243"/>
                  <a:pt x="368345" y="47900"/>
                  <a:pt x="422196" y="78723"/>
                </a:cubicBezTo>
                <a:lnTo>
                  <a:pt x="376794" y="124054"/>
                </a:lnTo>
                <a:cubicBezTo>
                  <a:pt x="294811" y="85305"/>
                  <a:pt x="193980" y="99581"/>
                  <a:pt x="126109" y="167345"/>
                </a:cubicBezTo>
                <a:cubicBezTo>
                  <a:pt x="39948" y="253371"/>
                  <a:pt x="39948" y="392793"/>
                  <a:pt x="126109" y="478820"/>
                </a:cubicBezTo>
                <a:cubicBezTo>
                  <a:pt x="212271" y="564846"/>
                  <a:pt x="351912" y="564846"/>
                  <a:pt x="438073" y="478820"/>
                </a:cubicBezTo>
                <a:cubicBezTo>
                  <a:pt x="505944" y="411055"/>
                  <a:pt x="520428" y="310382"/>
                  <a:pt x="481432" y="228527"/>
                </a:cubicBezTo>
                <a:lnTo>
                  <a:pt x="526741" y="183011"/>
                </a:lnTo>
                <a:cubicBezTo>
                  <a:pt x="588484" y="290544"/>
                  <a:pt x="573350" y="430244"/>
                  <a:pt x="481432" y="522111"/>
                </a:cubicBezTo>
                <a:cubicBezTo>
                  <a:pt x="371316" y="632054"/>
                  <a:pt x="192866" y="632054"/>
                  <a:pt x="82657" y="522111"/>
                </a:cubicBezTo>
                <a:cubicBezTo>
                  <a:pt x="-27552" y="412168"/>
                  <a:pt x="-27552" y="233997"/>
                  <a:pt x="82657" y="123961"/>
                </a:cubicBezTo>
                <a:cubicBezTo>
                  <a:pt x="128662" y="78028"/>
                  <a:pt x="186622" y="51307"/>
                  <a:pt x="246542" y="43775"/>
                </a:cubicBezTo>
                <a:close/>
                <a:moveTo>
                  <a:pt x="536061" y="0"/>
                </a:moveTo>
                <a:lnTo>
                  <a:pt x="544232" y="61368"/>
                </a:lnTo>
                <a:lnTo>
                  <a:pt x="605702" y="69526"/>
                </a:lnTo>
                <a:lnTo>
                  <a:pt x="524361" y="150732"/>
                </a:lnTo>
                <a:lnTo>
                  <a:pt x="498361" y="147302"/>
                </a:lnTo>
                <a:lnTo>
                  <a:pt x="337721" y="307767"/>
                </a:lnTo>
                <a:cubicBezTo>
                  <a:pt x="339021" y="312588"/>
                  <a:pt x="339764" y="317779"/>
                  <a:pt x="339764" y="323063"/>
                </a:cubicBezTo>
                <a:cubicBezTo>
                  <a:pt x="339764" y="354859"/>
                  <a:pt x="313950" y="380630"/>
                  <a:pt x="282101" y="380630"/>
                </a:cubicBezTo>
                <a:cubicBezTo>
                  <a:pt x="250251" y="380630"/>
                  <a:pt x="224437" y="354859"/>
                  <a:pt x="224437" y="323063"/>
                </a:cubicBezTo>
                <a:cubicBezTo>
                  <a:pt x="224437" y="291266"/>
                  <a:pt x="250251" y="265495"/>
                  <a:pt x="282101" y="265495"/>
                </a:cubicBezTo>
                <a:cubicBezTo>
                  <a:pt x="287393" y="265495"/>
                  <a:pt x="292500" y="266237"/>
                  <a:pt x="297422" y="267535"/>
                </a:cubicBezTo>
                <a:lnTo>
                  <a:pt x="458155" y="107162"/>
                </a:lnTo>
                <a:lnTo>
                  <a:pt x="454719" y="81206"/>
                </a:lnTo>
                <a:close/>
              </a:path>
            </a:pathLst>
          </a:custGeom>
          <a:gradFill>
            <a:gsLst>
              <a:gs pos="0">
                <a:srgbClr val="F02B30"/>
              </a:gs>
              <a:gs pos="100000">
                <a:srgbClr val="FF9711"/>
              </a:gs>
            </a:gsLst>
            <a:lin ang="27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" name="PA-işḻîḑê"/>
          <p:cNvSpPr/>
          <p:nvPr>
            <p:custDataLst>
              <p:tags r:id="rId2"/>
            </p:custDataLst>
          </p:nvPr>
        </p:nvSpPr>
        <p:spPr bwMode="auto">
          <a:xfrm>
            <a:off x="9833335" y="1667684"/>
            <a:ext cx="485163" cy="498997"/>
          </a:xfrm>
          <a:custGeom>
            <a:avLst/>
            <a:gdLst>
              <a:gd name="T0" fmla="*/ 6023 w 6383"/>
              <a:gd name="T1" fmla="*/ 2985 h 6575"/>
              <a:gd name="T2" fmla="*/ 5921 w 6383"/>
              <a:gd name="T3" fmla="*/ 1957 h 6575"/>
              <a:gd name="T4" fmla="*/ 5304 w 6383"/>
              <a:gd name="T5" fmla="*/ 1379 h 6575"/>
              <a:gd name="T6" fmla="*/ 4619 w 6383"/>
              <a:gd name="T7" fmla="*/ 608 h 6575"/>
              <a:gd name="T8" fmla="*/ 3777 w 6383"/>
              <a:gd name="T9" fmla="*/ 501 h 6575"/>
              <a:gd name="T10" fmla="*/ 2768 w 6383"/>
              <a:gd name="T11" fmla="*/ 280 h 6575"/>
              <a:gd name="T12" fmla="*/ 2028 w 6383"/>
              <a:gd name="T13" fmla="*/ 688 h 6575"/>
              <a:gd name="T14" fmla="*/ 1083 w 6383"/>
              <a:gd name="T15" fmla="*/ 1103 h 6575"/>
              <a:gd name="T16" fmla="*/ 723 w 6383"/>
              <a:gd name="T17" fmla="*/ 1868 h 6575"/>
              <a:gd name="T18" fmla="*/ 201 w 6383"/>
              <a:gd name="T19" fmla="*/ 2759 h 6575"/>
              <a:gd name="T20" fmla="*/ 360 w 6383"/>
              <a:gd name="T21" fmla="*/ 3591 h 6575"/>
              <a:gd name="T22" fmla="*/ 461 w 6383"/>
              <a:gd name="T23" fmla="*/ 4619 h 6575"/>
              <a:gd name="T24" fmla="*/ 1079 w 6383"/>
              <a:gd name="T25" fmla="*/ 5197 h 6575"/>
              <a:gd name="T26" fmla="*/ 1764 w 6383"/>
              <a:gd name="T27" fmla="*/ 5968 h 6575"/>
              <a:gd name="T28" fmla="*/ 2604 w 6383"/>
              <a:gd name="T29" fmla="*/ 6073 h 6575"/>
              <a:gd name="T30" fmla="*/ 3613 w 6383"/>
              <a:gd name="T31" fmla="*/ 6295 h 6575"/>
              <a:gd name="T32" fmla="*/ 4353 w 6383"/>
              <a:gd name="T33" fmla="*/ 5888 h 6575"/>
              <a:gd name="T34" fmla="*/ 5299 w 6383"/>
              <a:gd name="T35" fmla="*/ 5473 h 6575"/>
              <a:gd name="T36" fmla="*/ 5659 w 6383"/>
              <a:gd name="T37" fmla="*/ 4708 h 6575"/>
              <a:gd name="T38" fmla="*/ 6180 w 6383"/>
              <a:gd name="T39" fmla="*/ 3817 h 6575"/>
              <a:gd name="T40" fmla="*/ 3877 w 6383"/>
              <a:gd name="T41" fmla="*/ 4231 h 6575"/>
              <a:gd name="T42" fmla="*/ 3381 w 6383"/>
              <a:gd name="T43" fmla="*/ 4613 h 6575"/>
              <a:gd name="T44" fmla="*/ 3287 w 6383"/>
              <a:gd name="T45" fmla="*/ 4924 h 6575"/>
              <a:gd name="T46" fmla="*/ 2960 w 6383"/>
              <a:gd name="T47" fmla="*/ 4820 h 6575"/>
              <a:gd name="T48" fmla="*/ 2844 w 6383"/>
              <a:gd name="T49" fmla="*/ 4529 h 6575"/>
              <a:gd name="T50" fmla="*/ 2356 w 6383"/>
              <a:gd name="T51" fmla="*/ 4233 h 6575"/>
              <a:gd name="T52" fmla="*/ 2560 w 6383"/>
              <a:gd name="T53" fmla="*/ 3940 h 6575"/>
              <a:gd name="T54" fmla="*/ 3307 w 6383"/>
              <a:gd name="T55" fmla="*/ 4036 h 6575"/>
              <a:gd name="T56" fmla="*/ 3193 w 6383"/>
              <a:gd name="T57" fmla="*/ 3535 h 6575"/>
              <a:gd name="T58" fmla="*/ 2365 w 6383"/>
              <a:gd name="T59" fmla="*/ 2705 h 6575"/>
              <a:gd name="T60" fmla="*/ 2991 w 6383"/>
              <a:gd name="T61" fmla="*/ 1897 h 6575"/>
              <a:gd name="T62" fmla="*/ 3105 w 6383"/>
              <a:gd name="T63" fmla="*/ 1651 h 6575"/>
              <a:gd name="T64" fmla="*/ 3401 w 6383"/>
              <a:gd name="T65" fmla="*/ 1856 h 6575"/>
              <a:gd name="T66" fmla="*/ 3865 w 6383"/>
              <a:gd name="T67" fmla="*/ 2119 h 6575"/>
              <a:gd name="T68" fmla="*/ 3847 w 6383"/>
              <a:gd name="T69" fmla="*/ 2508 h 6575"/>
              <a:gd name="T70" fmla="*/ 3208 w 6383"/>
              <a:gd name="T71" fmla="*/ 2464 h 6575"/>
              <a:gd name="T72" fmla="*/ 3025 w 6383"/>
              <a:gd name="T73" fmla="*/ 2832 h 6575"/>
              <a:gd name="T74" fmla="*/ 3647 w 6383"/>
              <a:gd name="T75" fmla="*/ 3137 h 6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383" h="6575">
                <a:moveTo>
                  <a:pt x="6023" y="3591"/>
                </a:moveTo>
                <a:cubicBezTo>
                  <a:pt x="5895" y="3409"/>
                  <a:pt x="5895" y="3167"/>
                  <a:pt x="6023" y="2985"/>
                </a:cubicBezTo>
                <a:lnTo>
                  <a:pt x="6181" y="2759"/>
                </a:lnTo>
                <a:cubicBezTo>
                  <a:pt x="6383" y="2472"/>
                  <a:pt x="6253" y="2072"/>
                  <a:pt x="5921" y="1957"/>
                </a:cubicBezTo>
                <a:lnTo>
                  <a:pt x="5660" y="1868"/>
                </a:lnTo>
                <a:cubicBezTo>
                  <a:pt x="5451" y="1796"/>
                  <a:pt x="5308" y="1600"/>
                  <a:pt x="5304" y="1379"/>
                </a:cubicBezTo>
                <a:lnTo>
                  <a:pt x="5300" y="1103"/>
                </a:lnTo>
                <a:cubicBezTo>
                  <a:pt x="5295" y="752"/>
                  <a:pt x="4953" y="505"/>
                  <a:pt x="4619" y="608"/>
                </a:cubicBezTo>
                <a:lnTo>
                  <a:pt x="4353" y="688"/>
                </a:lnTo>
                <a:cubicBezTo>
                  <a:pt x="4141" y="753"/>
                  <a:pt x="3911" y="679"/>
                  <a:pt x="3777" y="501"/>
                </a:cubicBezTo>
                <a:lnTo>
                  <a:pt x="3611" y="280"/>
                </a:lnTo>
                <a:cubicBezTo>
                  <a:pt x="3400" y="0"/>
                  <a:pt x="2979" y="0"/>
                  <a:pt x="2768" y="280"/>
                </a:cubicBezTo>
                <a:lnTo>
                  <a:pt x="2604" y="501"/>
                </a:lnTo>
                <a:cubicBezTo>
                  <a:pt x="2471" y="679"/>
                  <a:pt x="2240" y="753"/>
                  <a:pt x="2028" y="688"/>
                </a:cubicBezTo>
                <a:lnTo>
                  <a:pt x="1764" y="608"/>
                </a:lnTo>
                <a:cubicBezTo>
                  <a:pt x="1429" y="505"/>
                  <a:pt x="1088" y="752"/>
                  <a:pt x="1083" y="1103"/>
                </a:cubicBezTo>
                <a:lnTo>
                  <a:pt x="1079" y="1379"/>
                </a:lnTo>
                <a:cubicBezTo>
                  <a:pt x="1075" y="1600"/>
                  <a:pt x="933" y="1796"/>
                  <a:pt x="723" y="1868"/>
                </a:cubicBezTo>
                <a:lnTo>
                  <a:pt x="461" y="1957"/>
                </a:lnTo>
                <a:cubicBezTo>
                  <a:pt x="129" y="2071"/>
                  <a:pt x="0" y="2471"/>
                  <a:pt x="201" y="2759"/>
                </a:cubicBezTo>
                <a:lnTo>
                  <a:pt x="360" y="2985"/>
                </a:lnTo>
                <a:cubicBezTo>
                  <a:pt x="488" y="3167"/>
                  <a:pt x="488" y="3409"/>
                  <a:pt x="360" y="3591"/>
                </a:cubicBezTo>
                <a:lnTo>
                  <a:pt x="201" y="3817"/>
                </a:lnTo>
                <a:cubicBezTo>
                  <a:pt x="0" y="4104"/>
                  <a:pt x="129" y="4504"/>
                  <a:pt x="461" y="4619"/>
                </a:cubicBezTo>
                <a:lnTo>
                  <a:pt x="723" y="4708"/>
                </a:lnTo>
                <a:cubicBezTo>
                  <a:pt x="932" y="4780"/>
                  <a:pt x="1075" y="4976"/>
                  <a:pt x="1079" y="5197"/>
                </a:cubicBezTo>
                <a:lnTo>
                  <a:pt x="1083" y="5473"/>
                </a:lnTo>
                <a:cubicBezTo>
                  <a:pt x="1088" y="5824"/>
                  <a:pt x="1429" y="6071"/>
                  <a:pt x="1764" y="5968"/>
                </a:cubicBezTo>
                <a:lnTo>
                  <a:pt x="2028" y="5887"/>
                </a:lnTo>
                <a:cubicBezTo>
                  <a:pt x="2240" y="5821"/>
                  <a:pt x="2471" y="5896"/>
                  <a:pt x="2604" y="6073"/>
                </a:cubicBezTo>
                <a:lnTo>
                  <a:pt x="2771" y="6295"/>
                </a:lnTo>
                <a:cubicBezTo>
                  <a:pt x="2981" y="6575"/>
                  <a:pt x="3403" y="6575"/>
                  <a:pt x="3613" y="6295"/>
                </a:cubicBezTo>
                <a:lnTo>
                  <a:pt x="3777" y="6075"/>
                </a:lnTo>
                <a:cubicBezTo>
                  <a:pt x="3911" y="5897"/>
                  <a:pt x="4141" y="5823"/>
                  <a:pt x="4353" y="5888"/>
                </a:cubicBezTo>
                <a:lnTo>
                  <a:pt x="4617" y="5968"/>
                </a:lnTo>
                <a:cubicBezTo>
                  <a:pt x="4952" y="6071"/>
                  <a:pt x="5293" y="5824"/>
                  <a:pt x="5299" y="5473"/>
                </a:cubicBezTo>
                <a:lnTo>
                  <a:pt x="5303" y="5197"/>
                </a:lnTo>
                <a:cubicBezTo>
                  <a:pt x="5307" y="4976"/>
                  <a:pt x="5448" y="4780"/>
                  <a:pt x="5659" y="4708"/>
                </a:cubicBezTo>
                <a:lnTo>
                  <a:pt x="5920" y="4619"/>
                </a:lnTo>
                <a:cubicBezTo>
                  <a:pt x="6252" y="4505"/>
                  <a:pt x="6381" y="4105"/>
                  <a:pt x="6180" y="3817"/>
                </a:cubicBezTo>
                <a:lnTo>
                  <a:pt x="6023" y="3591"/>
                </a:lnTo>
                <a:close/>
                <a:moveTo>
                  <a:pt x="3877" y="4231"/>
                </a:moveTo>
                <a:cubicBezTo>
                  <a:pt x="3773" y="4357"/>
                  <a:pt x="3637" y="4443"/>
                  <a:pt x="3479" y="4487"/>
                </a:cubicBezTo>
                <a:cubicBezTo>
                  <a:pt x="3409" y="4505"/>
                  <a:pt x="3379" y="4541"/>
                  <a:pt x="3381" y="4613"/>
                </a:cubicBezTo>
                <a:cubicBezTo>
                  <a:pt x="3384" y="4684"/>
                  <a:pt x="3381" y="4755"/>
                  <a:pt x="3381" y="4825"/>
                </a:cubicBezTo>
                <a:cubicBezTo>
                  <a:pt x="3381" y="4888"/>
                  <a:pt x="3349" y="4923"/>
                  <a:pt x="3287" y="4924"/>
                </a:cubicBezTo>
                <a:cubicBezTo>
                  <a:pt x="3211" y="4925"/>
                  <a:pt x="3135" y="4925"/>
                  <a:pt x="3059" y="4924"/>
                </a:cubicBezTo>
                <a:cubicBezTo>
                  <a:pt x="2992" y="4923"/>
                  <a:pt x="2961" y="4885"/>
                  <a:pt x="2960" y="4820"/>
                </a:cubicBezTo>
                <a:cubicBezTo>
                  <a:pt x="2960" y="4768"/>
                  <a:pt x="2959" y="4717"/>
                  <a:pt x="2959" y="4665"/>
                </a:cubicBezTo>
                <a:cubicBezTo>
                  <a:pt x="2957" y="4552"/>
                  <a:pt x="2953" y="4547"/>
                  <a:pt x="2844" y="4529"/>
                </a:cubicBezTo>
                <a:cubicBezTo>
                  <a:pt x="2704" y="4507"/>
                  <a:pt x="2567" y="4475"/>
                  <a:pt x="2439" y="4413"/>
                </a:cubicBezTo>
                <a:cubicBezTo>
                  <a:pt x="2337" y="4364"/>
                  <a:pt x="2328" y="4339"/>
                  <a:pt x="2356" y="4233"/>
                </a:cubicBezTo>
                <a:cubicBezTo>
                  <a:pt x="2377" y="4155"/>
                  <a:pt x="2399" y="4076"/>
                  <a:pt x="2424" y="3999"/>
                </a:cubicBezTo>
                <a:cubicBezTo>
                  <a:pt x="2452" y="3908"/>
                  <a:pt x="2477" y="3897"/>
                  <a:pt x="2560" y="3940"/>
                </a:cubicBezTo>
                <a:cubicBezTo>
                  <a:pt x="2701" y="4013"/>
                  <a:pt x="2852" y="4055"/>
                  <a:pt x="3011" y="4075"/>
                </a:cubicBezTo>
                <a:cubicBezTo>
                  <a:pt x="3112" y="4088"/>
                  <a:pt x="3212" y="4077"/>
                  <a:pt x="3307" y="4036"/>
                </a:cubicBezTo>
                <a:cubicBezTo>
                  <a:pt x="3483" y="3959"/>
                  <a:pt x="3511" y="3755"/>
                  <a:pt x="3361" y="3633"/>
                </a:cubicBezTo>
                <a:cubicBezTo>
                  <a:pt x="3311" y="3592"/>
                  <a:pt x="3253" y="3561"/>
                  <a:pt x="3193" y="3535"/>
                </a:cubicBezTo>
                <a:cubicBezTo>
                  <a:pt x="3039" y="3467"/>
                  <a:pt x="2879" y="3415"/>
                  <a:pt x="2733" y="3328"/>
                </a:cubicBezTo>
                <a:cubicBezTo>
                  <a:pt x="2497" y="3187"/>
                  <a:pt x="2347" y="2992"/>
                  <a:pt x="2365" y="2705"/>
                </a:cubicBezTo>
                <a:cubicBezTo>
                  <a:pt x="2385" y="2380"/>
                  <a:pt x="2569" y="2177"/>
                  <a:pt x="2867" y="2069"/>
                </a:cubicBezTo>
                <a:cubicBezTo>
                  <a:pt x="2989" y="2024"/>
                  <a:pt x="2991" y="2027"/>
                  <a:pt x="2991" y="1897"/>
                </a:cubicBezTo>
                <a:lnTo>
                  <a:pt x="2991" y="1767"/>
                </a:lnTo>
                <a:cubicBezTo>
                  <a:pt x="2993" y="1669"/>
                  <a:pt x="3009" y="1653"/>
                  <a:pt x="3105" y="1651"/>
                </a:cubicBezTo>
                <a:cubicBezTo>
                  <a:pt x="3135" y="1649"/>
                  <a:pt x="3165" y="1651"/>
                  <a:pt x="3195" y="1651"/>
                </a:cubicBezTo>
                <a:cubicBezTo>
                  <a:pt x="3400" y="1651"/>
                  <a:pt x="3400" y="1651"/>
                  <a:pt x="3401" y="1856"/>
                </a:cubicBezTo>
                <a:cubicBezTo>
                  <a:pt x="3401" y="2001"/>
                  <a:pt x="3401" y="2001"/>
                  <a:pt x="3547" y="2024"/>
                </a:cubicBezTo>
                <a:cubicBezTo>
                  <a:pt x="3657" y="2041"/>
                  <a:pt x="3764" y="2075"/>
                  <a:pt x="3865" y="2119"/>
                </a:cubicBezTo>
                <a:cubicBezTo>
                  <a:pt x="3921" y="2144"/>
                  <a:pt x="3943" y="2183"/>
                  <a:pt x="3925" y="2243"/>
                </a:cubicBezTo>
                <a:cubicBezTo>
                  <a:pt x="3900" y="2332"/>
                  <a:pt x="3876" y="2420"/>
                  <a:pt x="3847" y="2508"/>
                </a:cubicBezTo>
                <a:cubicBezTo>
                  <a:pt x="3820" y="2591"/>
                  <a:pt x="3793" y="2603"/>
                  <a:pt x="3713" y="2564"/>
                </a:cubicBezTo>
                <a:cubicBezTo>
                  <a:pt x="3553" y="2487"/>
                  <a:pt x="3385" y="2455"/>
                  <a:pt x="3208" y="2464"/>
                </a:cubicBezTo>
                <a:cubicBezTo>
                  <a:pt x="3161" y="2467"/>
                  <a:pt x="3116" y="2473"/>
                  <a:pt x="3073" y="2492"/>
                </a:cubicBezTo>
                <a:cubicBezTo>
                  <a:pt x="2920" y="2559"/>
                  <a:pt x="2896" y="2728"/>
                  <a:pt x="3025" y="2832"/>
                </a:cubicBezTo>
                <a:cubicBezTo>
                  <a:pt x="3091" y="2885"/>
                  <a:pt x="3167" y="2923"/>
                  <a:pt x="3245" y="2956"/>
                </a:cubicBezTo>
                <a:cubicBezTo>
                  <a:pt x="3381" y="3012"/>
                  <a:pt x="3517" y="3065"/>
                  <a:pt x="3647" y="3137"/>
                </a:cubicBezTo>
                <a:cubicBezTo>
                  <a:pt x="4056" y="3365"/>
                  <a:pt x="4167" y="3880"/>
                  <a:pt x="3877" y="4231"/>
                </a:cubicBezTo>
                <a:close/>
              </a:path>
            </a:pathLst>
          </a:custGeom>
          <a:gradFill>
            <a:gsLst>
              <a:gs pos="0">
                <a:srgbClr val="F02B30"/>
              </a:gs>
              <a:gs pos="100000">
                <a:srgbClr val="FF971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913765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" name="PA-íṩḻíḓè"/>
          <p:cNvSpPr/>
          <p:nvPr>
            <p:custDataLst>
              <p:tags r:id="rId3"/>
            </p:custDataLst>
          </p:nvPr>
        </p:nvSpPr>
        <p:spPr bwMode="auto">
          <a:xfrm>
            <a:off x="4405497" y="1693140"/>
            <a:ext cx="465921" cy="448085"/>
          </a:xfrm>
          <a:custGeom>
            <a:avLst/>
            <a:gdLst>
              <a:gd name="connsiteX0" fmla="*/ 61288 w 609549"/>
              <a:gd name="connsiteY0" fmla="*/ 383285 h 586216"/>
              <a:gd name="connsiteX1" fmla="*/ 71162 w 609549"/>
              <a:gd name="connsiteY1" fmla="*/ 387101 h 586216"/>
              <a:gd name="connsiteX2" fmla="*/ 120018 w 609549"/>
              <a:gd name="connsiteY2" fmla="*/ 435892 h 586216"/>
              <a:gd name="connsiteX3" fmla="*/ 120018 w 609549"/>
              <a:gd name="connsiteY3" fmla="*/ 454200 h 586216"/>
              <a:gd name="connsiteX4" fmla="*/ 56639 w 609549"/>
              <a:gd name="connsiteY4" fmla="*/ 517543 h 586216"/>
              <a:gd name="connsiteX5" fmla="*/ 35592 w 609549"/>
              <a:gd name="connsiteY5" fmla="*/ 513644 h 586216"/>
              <a:gd name="connsiteX6" fmla="*/ 51877 w 609549"/>
              <a:gd name="connsiteY6" fmla="*/ 388099 h 586216"/>
              <a:gd name="connsiteX7" fmla="*/ 61288 w 609549"/>
              <a:gd name="connsiteY7" fmla="*/ 383285 h 586216"/>
              <a:gd name="connsiteX8" fmla="*/ 235245 w 609549"/>
              <a:gd name="connsiteY8" fmla="*/ 302810 h 586216"/>
              <a:gd name="connsiteX9" fmla="*/ 306042 w 609549"/>
              <a:gd name="connsiteY9" fmla="*/ 373466 h 586216"/>
              <a:gd name="connsiteX10" fmla="*/ 258717 w 609549"/>
              <a:gd name="connsiteY10" fmla="*/ 420680 h 586216"/>
              <a:gd name="connsiteX11" fmla="*/ 230246 w 609549"/>
              <a:gd name="connsiteY11" fmla="*/ 550152 h 586216"/>
              <a:gd name="connsiteX12" fmla="*/ 92223 w 609549"/>
              <a:gd name="connsiteY12" fmla="*/ 575305 h 586216"/>
              <a:gd name="connsiteX13" fmla="*/ 88748 w 609549"/>
              <a:gd name="connsiteY13" fmla="*/ 556143 h 586216"/>
              <a:gd name="connsiteX14" fmla="*/ 165115 w 609549"/>
              <a:gd name="connsiteY14" fmla="*/ 479877 h 586216"/>
              <a:gd name="connsiteX15" fmla="*/ 165115 w 609549"/>
              <a:gd name="connsiteY15" fmla="*/ 446308 h 586216"/>
              <a:gd name="connsiteX16" fmla="*/ 88700 w 609549"/>
              <a:gd name="connsiteY16" fmla="*/ 369995 h 586216"/>
              <a:gd name="connsiteX17" fmla="*/ 92128 w 609549"/>
              <a:gd name="connsiteY17" fmla="*/ 350976 h 586216"/>
              <a:gd name="connsiteX18" fmla="*/ 189111 w 609549"/>
              <a:gd name="connsiteY18" fmla="*/ 348884 h 586216"/>
              <a:gd name="connsiteX19" fmla="*/ 257958 w 609549"/>
              <a:gd name="connsiteY19" fmla="*/ 161679 h 586216"/>
              <a:gd name="connsiteX20" fmla="*/ 317251 w 609549"/>
              <a:gd name="connsiteY20" fmla="*/ 220879 h 586216"/>
              <a:gd name="connsiteX21" fmla="*/ 388070 w 609549"/>
              <a:gd name="connsiteY21" fmla="*/ 291586 h 586216"/>
              <a:gd name="connsiteX22" fmla="*/ 604906 w 609549"/>
              <a:gd name="connsiteY22" fmla="*/ 508130 h 586216"/>
              <a:gd name="connsiteX23" fmla="*/ 604906 w 609549"/>
              <a:gd name="connsiteY23" fmla="*/ 530526 h 586216"/>
              <a:gd name="connsiteX24" fmla="*/ 556567 w 609549"/>
              <a:gd name="connsiteY24" fmla="*/ 578789 h 586216"/>
              <a:gd name="connsiteX25" fmla="*/ 545327 w 609549"/>
              <a:gd name="connsiteY25" fmla="*/ 583449 h 586216"/>
              <a:gd name="connsiteX26" fmla="*/ 534135 w 609549"/>
              <a:gd name="connsiteY26" fmla="*/ 578789 h 586216"/>
              <a:gd name="connsiteX27" fmla="*/ 317251 w 609549"/>
              <a:gd name="connsiteY27" fmla="*/ 362293 h 586216"/>
              <a:gd name="connsiteX28" fmla="*/ 246481 w 609549"/>
              <a:gd name="connsiteY28" fmla="*/ 291586 h 586216"/>
              <a:gd name="connsiteX29" fmla="*/ 187140 w 609549"/>
              <a:gd name="connsiteY29" fmla="*/ 232339 h 586216"/>
              <a:gd name="connsiteX30" fmla="*/ 58606 w 609549"/>
              <a:gd name="connsiteY30" fmla="*/ 160814 h 586216"/>
              <a:gd name="connsiteX31" fmla="*/ 126401 w 609549"/>
              <a:gd name="connsiteY31" fmla="*/ 228498 h 586216"/>
              <a:gd name="connsiteX32" fmla="*/ 111975 w 609549"/>
              <a:gd name="connsiteY32" fmla="*/ 242899 h 586216"/>
              <a:gd name="connsiteX33" fmla="*/ 119307 w 609549"/>
              <a:gd name="connsiteY33" fmla="*/ 250219 h 586216"/>
              <a:gd name="connsiteX34" fmla="*/ 119307 w 609549"/>
              <a:gd name="connsiteY34" fmla="*/ 277692 h 586216"/>
              <a:gd name="connsiteX35" fmla="*/ 115641 w 609549"/>
              <a:gd name="connsiteY35" fmla="*/ 281352 h 586216"/>
              <a:gd name="connsiteX36" fmla="*/ 88123 w 609549"/>
              <a:gd name="connsiteY36" fmla="*/ 281352 h 586216"/>
              <a:gd name="connsiteX37" fmla="*/ 5712 w 609549"/>
              <a:gd name="connsiteY37" fmla="*/ 199029 h 586216"/>
              <a:gd name="connsiteX38" fmla="*/ 5712 w 609549"/>
              <a:gd name="connsiteY38" fmla="*/ 171604 h 586216"/>
              <a:gd name="connsiteX39" fmla="*/ 9378 w 609549"/>
              <a:gd name="connsiteY39" fmla="*/ 167944 h 586216"/>
              <a:gd name="connsiteX40" fmla="*/ 36849 w 609549"/>
              <a:gd name="connsiteY40" fmla="*/ 167944 h 586216"/>
              <a:gd name="connsiteX41" fmla="*/ 44180 w 609549"/>
              <a:gd name="connsiteY41" fmla="*/ 175264 h 586216"/>
              <a:gd name="connsiteX42" fmla="*/ 585775 w 609549"/>
              <a:gd name="connsiteY42" fmla="*/ 66370 h 586216"/>
              <a:gd name="connsiteX43" fmla="*/ 595263 w 609549"/>
              <a:gd name="connsiteY43" fmla="*/ 73839 h 586216"/>
              <a:gd name="connsiteX44" fmla="*/ 578978 w 609549"/>
              <a:gd name="connsiteY44" fmla="*/ 199341 h 586216"/>
              <a:gd name="connsiteX45" fmla="*/ 559693 w 609549"/>
              <a:gd name="connsiteY45" fmla="*/ 200387 h 586216"/>
              <a:gd name="connsiteX46" fmla="*/ 510789 w 609549"/>
              <a:gd name="connsiteY46" fmla="*/ 151612 h 586216"/>
              <a:gd name="connsiteX47" fmla="*/ 510789 w 609549"/>
              <a:gd name="connsiteY47" fmla="*/ 133262 h 586216"/>
              <a:gd name="connsiteX48" fmla="*/ 574216 w 609549"/>
              <a:gd name="connsiteY48" fmla="*/ 69988 h 586216"/>
              <a:gd name="connsiteX49" fmla="*/ 585775 w 609549"/>
              <a:gd name="connsiteY49" fmla="*/ 66370 h 586216"/>
              <a:gd name="connsiteX50" fmla="*/ 158702 w 609549"/>
              <a:gd name="connsiteY50" fmla="*/ 26758 h 586216"/>
              <a:gd name="connsiteX51" fmla="*/ 172463 w 609549"/>
              <a:gd name="connsiteY51" fmla="*/ 32464 h 586216"/>
              <a:gd name="connsiteX52" fmla="*/ 179701 w 609549"/>
              <a:gd name="connsiteY52" fmla="*/ 39691 h 586216"/>
              <a:gd name="connsiteX53" fmla="*/ 246935 w 609549"/>
              <a:gd name="connsiteY53" fmla="*/ 106831 h 586216"/>
              <a:gd name="connsiteX54" fmla="*/ 254886 w 609549"/>
              <a:gd name="connsiteY54" fmla="*/ 114819 h 586216"/>
              <a:gd name="connsiteX55" fmla="*/ 257600 w 609549"/>
              <a:gd name="connsiteY55" fmla="*/ 138879 h 586216"/>
              <a:gd name="connsiteX56" fmla="*/ 254886 w 609549"/>
              <a:gd name="connsiteY56" fmla="*/ 142255 h 586216"/>
              <a:gd name="connsiteX57" fmla="*/ 252315 w 609549"/>
              <a:gd name="connsiteY57" fmla="*/ 144823 h 586216"/>
              <a:gd name="connsiteX58" fmla="*/ 246696 w 609549"/>
              <a:gd name="connsiteY58" fmla="*/ 150434 h 586216"/>
              <a:gd name="connsiteX59" fmla="*/ 175892 w 609549"/>
              <a:gd name="connsiteY59" fmla="*/ 221140 h 586216"/>
              <a:gd name="connsiteX60" fmla="*/ 172463 w 609549"/>
              <a:gd name="connsiteY60" fmla="*/ 224611 h 586216"/>
              <a:gd name="connsiteX61" fmla="*/ 170130 w 609549"/>
              <a:gd name="connsiteY61" fmla="*/ 226560 h 586216"/>
              <a:gd name="connsiteX62" fmla="*/ 162274 w 609549"/>
              <a:gd name="connsiteY62" fmla="*/ 229936 h 586216"/>
              <a:gd name="connsiteX63" fmla="*/ 158702 w 609549"/>
              <a:gd name="connsiteY63" fmla="*/ 230269 h 586216"/>
              <a:gd name="connsiteX64" fmla="*/ 144942 w 609549"/>
              <a:gd name="connsiteY64" fmla="*/ 224611 h 586216"/>
              <a:gd name="connsiteX65" fmla="*/ 137609 w 609549"/>
              <a:gd name="connsiteY65" fmla="*/ 217288 h 586216"/>
              <a:gd name="connsiteX66" fmla="*/ 69804 w 609549"/>
              <a:gd name="connsiteY66" fmla="*/ 149578 h 586216"/>
              <a:gd name="connsiteX67" fmla="*/ 62519 w 609549"/>
              <a:gd name="connsiteY67" fmla="*/ 142255 h 586216"/>
              <a:gd name="connsiteX68" fmla="*/ 62519 w 609549"/>
              <a:gd name="connsiteY68" fmla="*/ 114819 h 586216"/>
              <a:gd name="connsiteX69" fmla="*/ 144942 w 609549"/>
              <a:gd name="connsiteY69" fmla="*/ 32464 h 586216"/>
              <a:gd name="connsiteX70" fmla="*/ 158702 w 609549"/>
              <a:gd name="connsiteY70" fmla="*/ 26758 h 586216"/>
              <a:gd name="connsiteX71" fmla="*/ 254809 w 609549"/>
              <a:gd name="connsiteY71" fmla="*/ 6542 h 586216"/>
              <a:gd name="connsiteX72" fmla="*/ 321015 w 609549"/>
              <a:gd name="connsiteY72" fmla="*/ 29913 h 586216"/>
              <a:gd name="connsiteX73" fmla="*/ 260017 w 609549"/>
              <a:gd name="connsiteY73" fmla="*/ 97465 h 586216"/>
              <a:gd name="connsiteX74" fmla="*/ 193067 w 609549"/>
              <a:gd name="connsiteY74" fmla="*/ 30626 h 586216"/>
              <a:gd name="connsiteX75" fmla="*/ 254809 w 609549"/>
              <a:gd name="connsiteY75" fmla="*/ 6542 h 586216"/>
              <a:gd name="connsiteX76" fmla="*/ 503105 w 609549"/>
              <a:gd name="connsiteY76" fmla="*/ 953 h 586216"/>
              <a:gd name="connsiteX77" fmla="*/ 538560 w 609549"/>
              <a:gd name="connsiteY77" fmla="*/ 10911 h 586216"/>
              <a:gd name="connsiteX78" fmla="*/ 542083 w 609549"/>
              <a:gd name="connsiteY78" fmla="*/ 30073 h 586216"/>
              <a:gd name="connsiteX79" fmla="*/ 465709 w 609549"/>
              <a:gd name="connsiteY79" fmla="*/ 106341 h 586216"/>
              <a:gd name="connsiteX80" fmla="*/ 465709 w 609549"/>
              <a:gd name="connsiteY80" fmla="*/ 139911 h 586216"/>
              <a:gd name="connsiteX81" fmla="*/ 542131 w 609549"/>
              <a:gd name="connsiteY81" fmla="*/ 216227 h 586216"/>
              <a:gd name="connsiteX82" fmla="*/ 538655 w 609549"/>
              <a:gd name="connsiteY82" fmla="*/ 235246 h 586216"/>
              <a:gd name="connsiteX83" fmla="*/ 442187 w 609549"/>
              <a:gd name="connsiteY83" fmla="*/ 237528 h 586216"/>
              <a:gd name="connsiteX84" fmla="*/ 399238 w 609549"/>
              <a:gd name="connsiteY84" fmla="*/ 280370 h 586216"/>
              <a:gd name="connsiteX85" fmla="*/ 328482 w 609549"/>
              <a:gd name="connsiteY85" fmla="*/ 209712 h 586216"/>
              <a:gd name="connsiteX86" fmla="*/ 372240 w 609549"/>
              <a:gd name="connsiteY86" fmla="*/ 166015 h 586216"/>
              <a:gd name="connsiteX87" fmla="*/ 400571 w 609549"/>
              <a:gd name="connsiteY87" fmla="*/ 36064 h 586216"/>
              <a:gd name="connsiteX88" fmla="*/ 503105 w 609549"/>
              <a:gd name="connsiteY88" fmla="*/ 953 h 58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609549" h="586216">
                <a:moveTo>
                  <a:pt x="61288" y="383285"/>
                </a:moveTo>
                <a:cubicBezTo>
                  <a:pt x="64829" y="383106"/>
                  <a:pt x="68448" y="384367"/>
                  <a:pt x="71162" y="387101"/>
                </a:cubicBezTo>
                <a:lnTo>
                  <a:pt x="120018" y="435892"/>
                </a:lnTo>
                <a:cubicBezTo>
                  <a:pt x="125113" y="440933"/>
                  <a:pt x="125113" y="449160"/>
                  <a:pt x="120018" y="454200"/>
                </a:cubicBezTo>
                <a:lnTo>
                  <a:pt x="56639" y="517543"/>
                </a:lnTo>
                <a:cubicBezTo>
                  <a:pt x="50211" y="523963"/>
                  <a:pt x="39211" y="522013"/>
                  <a:pt x="35592" y="513644"/>
                </a:cubicBezTo>
                <a:cubicBezTo>
                  <a:pt x="17783" y="472794"/>
                  <a:pt x="23211" y="424288"/>
                  <a:pt x="51877" y="388099"/>
                </a:cubicBezTo>
                <a:cubicBezTo>
                  <a:pt x="54282" y="385079"/>
                  <a:pt x="57746" y="383463"/>
                  <a:pt x="61288" y="383285"/>
                </a:cubicBezTo>
                <a:close/>
                <a:moveTo>
                  <a:pt x="235245" y="302810"/>
                </a:moveTo>
                <a:lnTo>
                  <a:pt x="306042" y="373466"/>
                </a:lnTo>
                <a:lnTo>
                  <a:pt x="258717" y="420680"/>
                </a:lnTo>
                <a:cubicBezTo>
                  <a:pt x="274667" y="464329"/>
                  <a:pt x="265192" y="515300"/>
                  <a:pt x="230246" y="550152"/>
                </a:cubicBezTo>
                <a:cubicBezTo>
                  <a:pt x="192919" y="587430"/>
                  <a:pt x="137644" y="595798"/>
                  <a:pt x="92223" y="575305"/>
                </a:cubicBezTo>
                <a:cubicBezTo>
                  <a:pt x="84701" y="571882"/>
                  <a:pt x="82892" y="561992"/>
                  <a:pt x="88748" y="556143"/>
                </a:cubicBezTo>
                <a:lnTo>
                  <a:pt x="165115" y="479877"/>
                </a:lnTo>
                <a:cubicBezTo>
                  <a:pt x="174399" y="470605"/>
                  <a:pt x="174399" y="455580"/>
                  <a:pt x="165115" y="446308"/>
                </a:cubicBezTo>
                <a:lnTo>
                  <a:pt x="88700" y="369995"/>
                </a:lnTo>
                <a:cubicBezTo>
                  <a:pt x="82844" y="364194"/>
                  <a:pt x="84653" y="354399"/>
                  <a:pt x="92128" y="350976"/>
                </a:cubicBezTo>
                <a:cubicBezTo>
                  <a:pt x="122789" y="337092"/>
                  <a:pt x="157973" y="336379"/>
                  <a:pt x="189111" y="348884"/>
                </a:cubicBezTo>
                <a:close/>
                <a:moveTo>
                  <a:pt x="257958" y="161679"/>
                </a:moveTo>
                <a:lnTo>
                  <a:pt x="317251" y="220879"/>
                </a:lnTo>
                <a:lnTo>
                  <a:pt x="388070" y="291586"/>
                </a:lnTo>
                <a:lnTo>
                  <a:pt x="604906" y="508130"/>
                </a:lnTo>
                <a:cubicBezTo>
                  <a:pt x="611097" y="514311"/>
                  <a:pt x="611097" y="524344"/>
                  <a:pt x="604906" y="530526"/>
                </a:cubicBezTo>
                <a:lnTo>
                  <a:pt x="556567" y="578789"/>
                </a:lnTo>
                <a:cubicBezTo>
                  <a:pt x="553471" y="581880"/>
                  <a:pt x="549423" y="583449"/>
                  <a:pt x="545327" y="583449"/>
                </a:cubicBezTo>
                <a:cubicBezTo>
                  <a:pt x="541279" y="583449"/>
                  <a:pt x="537231" y="581880"/>
                  <a:pt x="534135" y="578789"/>
                </a:cubicBezTo>
                <a:lnTo>
                  <a:pt x="317251" y="362293"/>
                </a:lnTo>
                <a:lnTo>
                  <a:pt x="246481" y="291586"/>
                </a:lnTo>
                <a:lnTo>
                  <a:pt x="187140" y="232339"/>
                </a:lnTo>
                <a:close/>
                <a:moveTo>
                  <a:pt x="58606" y="160814"/>
                </a:moveTo>
                <a:lnTo>
                  <a:pt x="126401" y="228498"/>
                </a:lnTo>
                <a:lnTo>
                  <a:pt x="111975" y="242899"/>
                </a:lnTo>
                <a:lnTo>
                  <a:pt x="119307" y="250219"/>
                </a:lnTo>
                <a:cubicBezTo>
                  <a:pt x="126877" y="257824"/>
                  <a:pt x="126877" y="270087"/>
                  <a:pt x="119307" y="277692"/>
                </a:cubicBezTo>
                <a:lnTo>
                  <a:pt x="115641" y="281352"/>
                </a:lnTo>
                <a:cubicBezTo>
                  <a:pt x="108024" y="288909"/>
                  <a:pt x="95741" y="288909"/>
                  <a:pt x="88123" y="281352"/>
                </a:cubicBezTo>
                <a:lnTo>
                  <a:pt x="5712" y="199029"/>
                </a:lnTo>
                <a:cubicBezTo>
                  <a:pt x="-1905" y="191424"/>
                  <a:pt x="-1905" y="179161"/>
                  <a:pt x="5712" y="171604"/>
                </a:cubicBezTo>
                <a:lnTo>
                  <a:pt x="9378" y="167944"/>
                </a:lnTo>
                <a:cubicBezTo>
                  <a:pt x="16948" y="160339"/>
                  <a:pt x="29231" y="160339"/>
                  <a:pt x="36849" y="167944"/>
                </a:cubicBezTo>
                <a:lnTo>
                  <a:pt x="44180" y="175264"/>
                </a:lnTo>
                <a:close/>
                <a:moveTo>
                  <a:pt x="585775" y="66370"/>
                </a:moveTo>
                <a:cubicBezTo>
                  <a:pt x="589775" y="67101"/>
                  <a:pt x="593430" y="69680"/>
                  <a:pt x="595263" y="73839"/>
                </a:cubicBezTo>
                <a:cubicBezTo>
                  <a:pt x="613072" y="114675"/>
                  <a:pt x="607644" y="163212"/>
                  <a:pt x="578978" y="199341"/>
                </a:cubicBezTo>
                <a:cubicBezTo>
                  <a:pt x="574168" y="205379"/>
                  <a:pt x="565121" y="205854"/>
                  <a:pt x="559693" y="200387"/>
                </a:cubicBezTo>
                <a:lnTo>
                  <a:pt x="510789" y="151612"/>
                </a:lnTo>
                <a:cubicBezTo>
                  <a:pt x="505742" y="146526"/>
                  <a:pt x="505742" y="138349"/>
                  <a:pt x="510789" y="133262"/>
                </a:cubicBezTo>
                <a:lnTo>
                  <a:pt x="574216" y="69988"/>
                </a:lnTo>
                <a:cubicBezTo>
                  <a:pt x="577430" y="66756"/>
                  <a:pt x="581775" y="65639"/>
                  <a:pt x="585775" y="66370"/>
                </a:cubicBezTo>
                <a:close/>
                <a:moveTo>
                  <a:pt x="158702" y="26758"/>
                </a:moveTo>
                <a:cubicBezTo>
                  <a:pt x="163655" y="26758"/>
                  <a:pt x="168654" y="28660"/>
                  <a:pt x="172463" y="32464"/>
                </a:cubicBezTo>
                <a:lnTo>
                  <a:pt x="179701" y="39691"/>
                </a:lnTo>
                <a:lnTo>
                  <a:pt x="246935" y="106831"/>
                </a:lnTo>
                <a:lnTo>
                  <a:pt x="254886" y="114819"/>
                </a:lnTo>
                <a:cubicBezTo>
                  <a:pt x="261457" y="121334"/>
                  <a:pt x="262362" y="131414"/>
                  <a:pt x="257600" y="138879"/>
                </a:cubicBezTo>
                <a:cubicBezTo>
                  <a:pt x="256839" y="140068"/>
                  <a:pt x="255934" y="141209"/>
                  <a:pt x="254886" y="142255"/>
                </a:cubicBezTo>
                <a:lnTo>
                  <a:pt x="252315" y="144823"/>
                </a:lnTo>
                <a:lnTo>
                  <a:pt x="246696" y="150434"/>
                </a:lnTo>
                <a:lnTo>
                  <a:pt x="175892" y="221140"/>
                </a:lnTo>
                <a:lnTo>
                  <a:pt x="172463" y="224611"/>
                </a:lnTo>
                <a:cubicBezTo>
                  <a:pt x="171702" y="225324"/>
                  <a:pt x="170940" y="225990"/>
                  <a:pt x="170130" y="226560"/>
                </a:cubicBezTo>
                <a:cubicBezTo>
                  <a:pt x="167749" y="228319"/>
                  <a:pt x="165083" y="229413"/>
                  <a:pt x="162274" y="229936"/>
                </a:cubicBezTo>
                <a:cubicBezTo>
                  <a:pt x="161083" y="230174"/>
                  <a:pt x="159893" y="230269"/>
                  <a:pt x="158702" y="230269"/>
                </a:cubicBezTo>
                <a:cubicBezTo>
                  <a:pt x="153703" y="230269"/>
                  <a:pt x="148751" y="228367"/>
                  <a:pt x="144942" y="224611"/>
                </a:cubicBezTo>
                <a:lnTo>
                  <a:pt x="137609" y="217288"/>
                </a:lnTo>
                <a:lnTo>
                  <a:pt x="69804" y="149578"/>
                </a:lnTo>
                <a:lnTo>
                  <a:pt x="62519" y="142255"/>
                </a:lnTo>
                <a:cubicBezTo>
                  <a:pt x="54900" y="134647"/>
                  <a:pt x="54900" y="122380"/>
                  <a:pt x="62519" y="114819"/>
                </a:cubicBezTo>
                <a:lnTo>
                  <a:pt x="144942" y="32464"/>
                </a:lnTo>
                <a:cubicBezTo>
                  <a:pt x="148751" y="28660"/>
                  <a:pt x="153750" y="26758"/>
                  <a:pt x="158702" y="26758"/>
                </a:cubicBezTo>
                <a:close/>
                <a:moveTo>
                  <a:pt x="254809" y="6542"/>
                </a:moveTo>
                <a:cubicBezTo>
                  <a:pt x="277279" y="4029"/>
                  <a:pt x="300492" y="9424"/>
                  <a:pt x="321015" y="29913"/>
                </a:cubicBezTo>
                <a:cubicBezTo>
                  <a:pt x="380347" y="89193"/>
                  <a:pt x="337205" y="46124"/>
                  <a:pt x="260017" y="97465"/>
                </a:cubicBezTo>
                <a:lnTo>
                  <a:pt x="193067" y="30626"/>
                </a:lnTo>
                <a:cubicBezTo>
                  <a:pt x="210614" y="19479"/>
                  <a:pt x="232340" y="9056"/>
                  <a:pt x="254809" y="6542"/>
                </a:cubicBezTo>
                <a:close/>
                <a:moveTo>
                  <a:pt x="503105" y="953"/>
                </a:moveTo>
                <a:cubicBezTo>
                  <a:pt x="515252" y="2468"/>
                  <a:pt x="527216" y="5788"/>
                  <a:pt x="538560" y="10911"/>
                </a:cubicBezTo>
                <a:cubicBezTo>
                  <a:pt x="546131" y="14334"/>
                  <a:pt x="547940" y="24224"/>
                  <a:pt x="542083" y="30073"/>
                </a:cubicBezTo>
                <a:lnTo>
                  <a:pt x="465709" y="106341"/>
                </a:lnTo>
                <a:cubicBezTo>
                  <a:pt x="456424" y="115613"/>
                  <a:pt x="456424" y="130639"/>
                  <a:pt x="465709" y="139911"/>
                </a:cubicBezTo>
                <a:lnTo>
                  <a:pt x="542131" y="216227"/>
                </a:lnTo>
                <a:cubicBezTo>
                  <a:pt x="547940" y="222028"/>
                  <a:pt x="546178" y="231823"/>
                  <a:pt x="538655" y="235246"/>
                </a:cubicBezTo>
                <a:cubicBezTo>
                  <a:pt x="508181" y="249035"/>
                  <a:pt x="473184" y="249844"/>
                  <a:pt x="442187" y="237528"/>
                </a:cubicBezTo>
                <a:lnTo>
                  <a:pt x="399238" y="280370"/>
                </a:lnTo>
                <a:lnTo>
                  <a:pt x="328482" y="209712"/>
                </a:lnTo>
                <a:lnTo>
                  <a:pt x="372240" y="166015"/>
                </a:lnTo>
                <a:cubicBezTo>
                  <a:pt x="356051" y="122270"/>
                  <a:pt x="365527" y="71060"/>
                  <a:pt x="400571" y="36064"/>
                </a:cubicBezTo>
                <a:cubicBezTo>
                  <a:pt x="428569" y="8106"/>
                  <a:pt x="466664" y="-3592"/>
                  <a:pt x="503105" y="953"/>
                </a:cubicBezTo>
                <a:close/>
              </a:path>
            </a:pathLst>
          </a:custGeom>
          <a:gradFill>
            <a:gsLst>
              <a:gs pos="0">
                <a:srgbClr val="F02B30"/>
              </a:gs>
              <a:gs pos="100000">
                <a:srgbClr val="FF971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defTabSz="913765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iṩļïḓè"/>
          <p:cNvSpPr txBox="1"/>
          <p:nvPr/>
        </p:nvSpPr>
        <p:spPr bwMode="auto">
          <a:xfrm>
            <a:off x="3668415" y="2713782"/>
            <a:ext cx="1940086" cy="475788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zh-CN" altLang="en-US" sz="1600" dirty="0">
                <a:solidFill>
                  <a:srgbClr val="FF971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在此输入内容</a:t>
            </a:r>
            <a:endParaRPr lang="zh-CN" altLang="en-US" sz="1600" dirty="0">
              <a:solidFill>
                <a:srgbClr val="FF971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7" name="iṩļïḓè"/>
          <p:cNvSpPr txBox="1"/>
          <p:nvPr/>
        </p:nvSpPr>
        <p:spPr bwMode="auto">
          <a:xfrm>
            <a:off x="6387144" y="2672599"/>
            <a:ext cx="1940086" cy="475788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zh-CN" altLang="en-US" sz="1600" dirty="0">
                <a:solidFill>
                  <a:srgbClr val="FF971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在此输入内容</a:t>
            </a:r>
            <a:endParaRPr lang="zh-CN" altLang="en-US" sz="1600" dirty="0">
              <a:solidFill>
                <a:srgbClr val="FF971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8" name="iṩļïḓè"/>
          <p:cNvSpPr txBox="1"/>
          <p:nvPr/>
        </p:nvSpPr>
        <p:spPr bwMode="auto">
          <a:xfrm>
            <a:off x="9003023" y="2672599"/>
            <a:ext cx="1940086" cy="475788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zh-CN" altLang="en-US" sz="1600" dirty="0">
                <a:solidFill>
                  <a:srgbClr val="FF971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在此输入内容</a:t>
            </a:r>
            <a:endParaRPr lang="zh-CN" altLang="en-US" sz="1600" dirty="0">
              <a:solidFill>
                <a:srgbClr val="FF971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9" name="Synergistically utilize technically sound portals with frictionless chains. Dramatically customize…"/>
          <p:cNvSpPr txBox="1"/>
          <p:nvPr/>
        </p:nvSpPr>
        <p:spPr>
          <a:xfrm>
            <a:off x="3486002" y="3762127"/>
            <a:ext cx="2304910" cy="1229119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字魂105号-简雅黑" panose="00000500000000000000" pitchFamily="2" charset="-122"/>
              </a:rPr>
              <a:t>单击此处编辑您要的内容，建议您在展示时采用合适的字体，建议您在展示时采用合适的字体，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字魂105号-简雅黑" panose="00000500000000000000" pitchFamily="2" charset="-122"/>
            </a:endParaRPr>
          </a:p>
        </p:txBody>
      </p:sp>
      <p:sp>
        <p:nvSpPr>
          <p:cNvPr id="20" name="Synergistically utilize technically sound portals with frictionless chains. Dramatically customize…"/>
          <p:cNvSpPr txBox="1"/>
          <p:nvPr/>
        </p:nvSpPr>
        <p:spPr>
          <a:xfrm>
            <a:off x="6192520" y="3762126"/>
            <a:ext cx="2304910" cy="1229119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字魂105号-简雅黑" panose="00000500000000000000" pitchFamily="2" charset="-122"/>
              </a:rPr>
              <a:t>单击此处编辑您要的内容，建议您在展示时采用合适的字体，建议您在展示时采用合适的字体，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字魂105号-简雅黑" panose="00000500000000000000" pitchFamily="2" charset="-122"/>
            </a:endParaRPr>
          </a:p>
        </p:txBody>
      </p:sp>
      <p:sp>
        <p:nvSpPr>
          <p:cNvPr id="21" name="Synergistically utilize technically sound portals with frictionless chains. Dramatically customize…"/>
          <p:cNvSpPr txBox="1"/>
          <p:nvPr/>
        </p:nvSpPr>
        <p:spPr>
          <a:xfrm>
            <a:off x="8755208" y="3776072"/>
            <a:ext cx="2304910" cy="1229119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字魂105号-简雅黑" panose="00000500000000000000" pitchFamily="2" charset="-122"/>
              </a:rPr>
              <a:t>单击此处编辑您要的内容，建议您在展示时采用合适的字体，建议您在展示时采用合适的字体，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字魂105号-简雅黑" panose="00000500000000000000" pitchFamily="2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000" advTm="2000">
        <p15:prstTrans prst="curtains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6" grpId="0"/>
      <p:bldP spid="17" grpId="0"/>
      <p:bldP spid="18" grpId="0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30"/>
          <a:stretch>
            <a:fillRect/>
          </a:stretch>
        </p:blipFill>
        <p:spPr>
          <a:xfrm>
            <a:off x="0" y="-1478"/>
            <a:ext cx="12192000" cy="6859478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53" t="73282" r="11253"/>
          <a:stretch>
            <a:fillRect/>
          </a:stretch>
        </p:blipFill>
        <p:spPr>
          <a:xfrm>
            <a:off x="4994761" y="0"/>
            <a:ext cx="2703123" cy="274029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12224" y="-1524118"/>
            <a:ext cx="5677088" cy="56680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392832" y="-1748251"/>
            <a:ext cx="5677088" cy="611633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484214" y="1049853"/>
            <a:ext cx="324036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b="1" dirty="0">
                <a:ln w="6600">
                  <a:solidFill>
                    <a:srgbClr val="F02B3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02B30"/>
                  </a:outerShdw>
                </a:effectLst>
                <a:cs typeface="+mn-ea"/>
                <a:sym typeface="+mn-lt"/>
              </a:rPr>
              <a:t>目录</a:t>
            </a:r>
            <a:endParaRPr lang="zh-CN" altLang="en-US" sz="11500" b="1" dirty="0">
              <a:ln w="6600">
                <a:solidFill>
                  <a:srgbClr val="F02B3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02B30"/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079633" y="3047462"/>
            <a:ext cx="4597455" cy="1109397"/>
            <a:chOff x="1282521" y="3160629"/>
            <a:chExt cx="4597455" cy="1109397"/>
          </a:xfrm>
        </p:grpSpPr>
        <p:sp>
          <p:nvSpPr>
            <p:cNvPr id="4" name="矩形: 圆角 3"/>
            <p:cNvSpPr/>
            <p:nvPr/>
          </p:nvSpPr>
          <p:spPr>
            <a:xfrm>
              <a:off x="1750874" y="3189734"/>
              <a:ext cx="4129102" cy="8589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9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5" name="图片 6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18033">
              <a:off x="1282521" y="3160629"/>
              <a:ext cx="1127206" cy="1109397"/>
            </a:xfrm>
            <a:prstGeom prst="rect">
              <a:avLst/>
            </a:prstGeom>
          </p:spPr>
        </p:pic>
      </p:grpSp>
      <p:grpSp>
        <p:nvGrpSpPr>
          <p:cNvPr id="67" name="组合 66"/>
          <p:cNvGrpSpPr/>
          <p:nvPr/>
        </p:nvGrpSpPr>
        <p:grpSpPr>
          <a:xfrm>
            <a:off x="1079633" y="4638138"/>
            <a:ext cx="4597455" cy="1109397"/>
            <a:chOff x="1282521" y="3160629"/>
            <a:chExt cx="4597455" cy="1109397"/>
          </a:xfrm>
        </p:grpSpPr>
        <p:sp>
          <p:nvSpPr>
            <p:cNvPr id="68" name="矩形: 圆角 67"/>
            <p:cNvSpPr/>
            <p:nvPr/>
          </p:nvSpPr>
          <p:spPr>
            <a:xfrm>
              <a:off x="1750874" y="3189734"/>
              <a:ext cx="4129102" cy="8589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9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9" name="图片 6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18033">
              <a:off x="1282521" y="3160629"/>
              <a:ext cx="1127206" cy="1109397"/>
            </a:xfrm>
            <a:prstGeom prst="rect">
              <a:avLst/>
            </a:prstGeom>
          </p:spPr>
        </p:pic>
      </p:grpSp>
      <p:grpSp>
        <p:nvGrpSpPr>
          <p:cNvPr id="70" name="组合 69"/>
          <p:cNvGrpSpPr/>
          <p:nvPr/>
        </p:nvGrpSpPr>
        <p:grpSpPr>
          <a:xfrm>
            <a:off x="6171574" y="3064202"/>
            <a:ext cx="4597455" cy="1109397"/>
            <a:chOff x="1282521" y="3160629"/>
            <a:chExt cx="4597455" cy="1109397"/>
          </a:xfrm>
        </p:grpSpPr>
        <p:sp>
          <p:nvSpPr>
            <p:cNvPr id="71" name="矩形: 圆角 70"/>
            <p:cNvSpPr/>
            <p:nvPr/>
          </p:nvSpPr>
          <p:spPr>
            <a:xfrm>
              <a:off x="1750874" y="3189734"/>
              <a:ext cx="4129102" cy="8589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9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2" name="图片 7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18033">
              <a:off x="1282521" y="3160629"/>
              <a:ext cx="1127206" cy="1109397"/>
            </a:xfrm>
            <a:prstGeom prst="rect">
              <a:avLst/>
            </a:prstGeom>
          </p:spPr>
        </p:pic>
      </p:grpSp>
      <p:grpSp>
        <p:nvGrpSpPr>
          <p:cNvPr id="73" name="组合 72"/>
          <p:cNvGrpSpPr/>
          <p:nvPr/>
        </p:nvGrpSpPr>
        <p:grpSpPr>
          <a:xfrm>
            <a:off x="6171574" y="4654878"/>
            <a:ext cx="4597455" cy="1109397"/>
            <a:chOff x="1282521" y="3160629"/>
            <a:chExt cx="4597455" cy="1109397"/>
          </a:xfrm>
        </p:grpSpPr>
        <p:sp>
          <p:nvSpPr>
            <p:cNvPr id="74" name="矩形: 圆角 73"/>
            <p:cNvSpPr/>
            <p:nvPr/>
          </p:nvSpPr>
          <p:spPr>
            <a:xfrm>
              <a:off x="1750874" y="3189734"/>
              <a:ext cx="4129102" cy="8589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9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5" name="图片 7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18033">
              <a:off x="1282521" y="3160629"/>
              <a:ext cx="1127206" cy="1109397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1968349" y="3200484"/>
            <a:ext cx="3909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461E19"/>
                </a:solidFill>
              </a:rPr>
              <a:t>01.</a:t>
            </a:r>
            <a:r>
              <a:rPr lang="zh-CN" altLang="en-US" sz="3600" b="1" dirty="0">
                <a:solidFill>
                  <a:srgbClr val="461E19"/>
                </a:solidFill>
              </a:rPr>
              <a:t>添加文本标题</a:t>
            </a:r>
            <a:endParaRPr lang="zh-CN" altLang="en-US" sz="3600" b="1" dirty="0">
              <a:solidFill>
                <a:srgbClr val="461E19"/>
              </a:solidFill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1968349" y="4811845"/>
            <a:ext cx="3909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461E19"/>
                </a:solidFill>
              </a:rPr>
              <a:t>02.</a:t>
            </a:r>
            <a:r>
              <a:rPr lang="zh-CN" altLang="en-US" sz="3600" b="1" dirty="0">
                <a:solidFill>
                  <a:srgbClr val="461E19"/>
                </a:solidFill>
              </a:rPr>
              <a:t>添加文本标题</a:t>
            </a:r>
            <a:endParaRPr lang="zh-CN" altLang="en-US" sz="3600" b="1" dirty="0">
              <a:solidFill>
                <a:srgbClr val="461E19"/>
              </a:solidFill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7068369" y="3182171"/>
            <a:ext cx="3909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461E19"/>
                </a:solidFill>
              </a:rPr>
              <a:t>03.</a:t>
            </a:r>
            <a:r>
              <a:rPr lang="zh-CN" altLang="en-US" sz="3600" b="1" dirty="0">
                <a:solidFill>
                  <a:srgbClr val="461E19"/>
                </a:solidFill>
              </a:rPr>
              <a:t>添加文本标题</a:t>
            </a:r>
            <a:endParaRPr lang="zh-CN" altLang="en-US" sz="3600" b="1" dirty="0">
              <a:solidFill>
                <a:srgbClr val="461E19"/>
              </a:solidFill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7068369" y="4793532"/>
            <a:ext cx="3909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461E19"/>
                </a:solidFill>
              </a:rPr>
              <a:t>04.</a:t>
            </a:r>
            <a:r>
              <a:rPr lang="zh-CN" altLang="en-US" sz="3600" b="1" dirty="0">
                <a:solidFill>
                  <a:srgbClr val="461E19"/>
                </a:solidFill>
              </a:rPr>
              <a:t>添加文本标题</a:t>
            </a:r>
            <a:endParaRPr lang="zh-CN" altLang="en-US" sz="3600" b="1" dirty="0">
              <a:solidFill>
                <a:srgbClr val="461E1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2000">
        <p15:prstTrans prst="drape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76" grpId="0"/>
      <p:bldP spid="77" grpId="0"/>
      <p:bldP spid="7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46"/>
          <p:cNvSpPr>
            <a:spLocks noEditPoints="1"/>
          </p:cNvSpPr>
          <p:nvPr/>
        </p:nvSpPr>
        <p:spPr bwMode="auto">
          <a:xfrm>
            <a:off x="6628132" y="1828355"/>
            <a:ext cx="285323" cy="285321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gradFill>
            <a:gsLst>
              <a:gs pos="0">
                <a:srgbClr val="F02B30"/>
              </a:gs>
              <a:gs pos="100000">
                <a:srgbClr val="FF9711"/>
              </a:gs>
            </a:gsLst>
            <a:lin ang="2700000" scaled="0"/>
          </a:gra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defTabSz="1172210"/>
            <a:endParaRPr lang="en-US" sz="2300" dirty="0">
              <a:solidFill>
                <a:prstClr val="black"/>
              </a:solidFill>
              <a:latin typeface="字魂105号-简雅黑" panose="00000500000000000000" pitchFamily="2" charset="-122"/>
            </a:endParaRPr>
          </a:p>
        </p:txBody>
      </p:sp>
      <p:sp>
        <p:nvSpPr>
          <p:cNvPr id="8" name="Freeform 46"/>
          <p:cNvSpPr>
            <a:spLocks noEditPoints="1"/>
          </p:cNvSpPr>
          <p:nvPr/>
        </p:nvSpPr>
        <p:spPr bwMode="auto">
          <a:xfrm>
            <a:off x="6628132" y="2884967"/>
            <a:ext cx="285323" cy="285321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gradFill>
            <a:gsLst>
              <a:gs pos="0">
                <a:srgbClr val="F02B30"/>
              </a:gs>
              <a:gs pos="100000">
                <a:srgbClr val="FF9711"/>
              </a:gs>
            </a:gsLst>
            <a:lin ang="2700000" scaled="0"/>
          </a:gra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defTabSz="1172210"/>
            <a:endParaRPr lang="en-US" sz="2300" dirty="0">
              <a:solidFill>
                <a:prstClr val="black"/>
              </a:solidFill>
              <a:latin typeface="字魂105号-简雅黑" panose="00000500000000000000" pitchFamily="2" charset="-122"/>
            </a:endParaRPr>
          </a:p>
        </p:txBody>
      </p:sp>
      <p:sp>
        <p:nvSpPr>
          <p:cNvPr id="10" name="Freeform 32"/>
          <p:cNvSpPr>
            <a:spLocks noEditPoints="1"/>
          </p:cNvSpPr>
          <p:nvPr/>
        </p:nvSpPr>
        <p:spPr bwMode="auto">
          <a:xfrm>
            <a:off x="6628132" y="3941579"/>
            <a:ext cx="285323" cy="285321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gradFill>
            <a:gsLst>
              <a:gs pos="0">
                <a:srgbClr val="F02B30"/>
              </a:gs>
              <a:gs pos="100000">
                <a:srgbClr val="FF9711"/>
              </a:gs>
            </a:gsLst>
            <a:lin ang="2700000" scaled="0"/>
          </a:gra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defTabSz="1172210"/>
            <a:endParaRPr lang="en-US" sz="2300" dirty="0">
              <a:solidFill>
                <a:prstClr val="black"/>
              </a:solidFill>
              <a:latin typeface="字魂105号-简雅黑" panose="00000500000000000000" pitchFamily="2" charset="-122"/>
            </a:endParaRPr>
          </a:p>
        </p:txBody>
      </p:sp>
      <p:sp>
        <p:nvSpPr>
          <p:cNvPr id="11" name="Freeform 46"/>
          <p:cNvSpPr>
            <a:spLocks noEditPoints="1"/>
          </p:cNvSpPr>
          <p:nvPr/>
        </p:nvSpPr>
        <p:spPr bwMode="auto">
          <a:xfrm>
            <a:off x="6628132" y="4998192"/>
            <a:ext cx="285323" cy="285321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gradFill>
            <a:gsLst>
              <a:gs pos="0">
                <a:srgbClr val="F02B30"/>
              </a:gs>
              <a:gs pos="100000">
                <a:srgbClr val="FF9711"/>
              </a:gs>
            </a:gsLst>
            <a:lin ang="2700000" scaled="0"/>
          </a:gra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defTabSz="1172210"/>
            <a:endParaRPr lang="en-US" sz="2300" dirty="0">
              <a:solidFill>
                <a:prstClr val="black"/>
              </a:solidFill>
              <a:latin typeface="字魂105号-简雅黑" panose="000005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70603" y="1724157"/>
            <a:ext cx="2107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FF971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在此输入内容</a:t>
            </a:r>
            <a:endParaRPr lang="zh-CN" altLang="en-US" sz="2000" dirty="0">
              <a:solidFill>
                <a:srgbClr val="FF971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070604" y="2105166"/>
            <a:ext cx="4116836" cy="571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字魂105号-简雅黑" panose="00000500000000000000" pitchFamily="2" charset="-122"/>
              </a:rPr>
              <a:t>单击此处编辑您要的内容，建议您在展示时采用合适的字体，建议您在展示时采用合适的字体，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字魂105号-简雅黑" panose="00000500000000000000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070603" y="2742161"/>
            <a:ext cx="2107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FF971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在此输入内容</a:t>
            </a:r>
            <a:endParaRPr lang="zh-CN" altLang="en-US" sz="2000" dirty="0">
              <a:solidFill>
                <a:srgbClr val="FF971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070604" y="3123170"/>
            <a:ext cx="4116836" cy="571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字魂105号-简雅黑" panose="00000500000000000000" pitchFamily="2" charset="-122"/>
              </a:rPr>
              <a:t>单击此处编辑您要的内容，建议您在展示时采用合适的字体，建议您在展示时采用合适的字体，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字魂105号-简雅黑" panose="00000500000000000000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070603" y="3760165"/>
            <a:ext cx="2107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FF971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在此输入内容</a:t>
            </a:r>
            <a:endParaRPr lang="zh-CN" altLang="en-US" sz="2000" dirty="0">
              <a:solidFill>
                <a:srgbClr val="FF971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070604" y="4141174"/>
            <a:ext cx="4116836" cy="571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字魂105号-简雅黑" panose="00000500000000000000" pitchFamily="2" charset="-122"/>
              </a:rPr>
              <a:t>单击此处编辑您要的内容，建议您在展示时采用合适的字体，建议您在展示时采用合适的字体，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字魂105号-简雅黑" panose="00000500000000000000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070603" y="4778169"/>
            <a:ext cx="2107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FF971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在此输入内容</a:t>
            </a:r>
            <a:endParaRPr lang="zh-CN" altLang="en-US" sz="2000" dirty="0">
              <a:solidFill>
                <a:srgbClr val="FF971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070604" y="5159178"/>
            <a:ext cx="4116836" cy="571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字魂105号-简雅黑" panose="00000500000000000000" pitchFamily="2" charset="-122"/>
              </a:rPr>
              <a:t>单击此处编辑您要的内容，建议您在展示时采用合适的字体，建议您在展示时采用合适的字体，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字魂105号-简雅黑" panose="00000500000000000000" pitchFamily="2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12" y="1442994"/>
            <a:ext cx="6005671" cy="4504253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000" advTm="2000">
        <p15:prstTrans prst="curtains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094297" y="2256053"/>
            <a:ext cx="3977672" cy="2586990"/>
            <a:chOff x="3633374" y="2484120"/>
            <a:chExt cx="3977672" cy="2586990"/>
          </a:xfrm>
          <a:gradFill>
            <a:gsLst>
              <a:gs pos="22000">
                <a:schemeClr val="accent1"/>
              </a:gs>
              <a:gs pos="80000">
                <a:schemeClr val="accent2"/>
              </a:gs>
            </a:gsLst>
            <a:lin ang="2700000" scaled="0"/>
          </a:gradFill>
        </p:grpSpPr>
        <p:sp>
          <p:nvSpPr>
            <p:cNvPr id="8" name="箭头: 上弧形 7"/>
            <p:cNvSpPr/>
            <p:nvPr/>
          </p:nvSpPr>
          <p:spPr>
            <a:xfrm>
              <a:off x="5457443" y="2484120"/>
              <a:ext cx="2153603" cy="1295400"/>
            </a:xfrm>
            <a:prstGeom prst="curvedDownArrow">
              <a:avLst/>
            </a:prstGeom>
            <a:gradFill>
              <a:gsLst>
                <a:gs pos="0">
                  <a:srgbClr val="F02B30"/>
                </a:gs>
                <a:gs pos="100000">
                  <a:srgbClr val="FF9711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箭头: 下弧形 9"/>
            <p:cNvSpPr/>
            <p:nvPr/>
          </p:nvSpPr>
          <p:spPr>
            <a:xfrm flipH="1">
              <a:off x="3633374" y="3775710"/>
              <a:ext cx="2153603" cy="1295400"/>
            </a:xfrm>
            <a:prstGeom prst="curvedUpArrow">
              <a:avLst/>
            </a:prstGeom>
            <a:gradFill>
              <a:gsLst>
                <a:gs pos="0">
                  <a:srgbClr val="F02B30"/>
                </a:gs>
                <a:gs pos="100000">
                  <a:srgbClr val="FF9711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4644004" y="3364346"/>
            <a:ext cx="1364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60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%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312750" y="2948847"/>
            <a:ext cx="1364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30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%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840697" y="3988416"/>
            <a:ext cx="3467044" cy="1219833"/>
            <a:chOff x="7036833" y="1878433"/>
            <a:chExt cx="3467044" cy="1219833"/>
          </a:xfrm>
        </p:grpSpPr>
        <p:sp>
          <p:nvSpPr>
            <p:cNvPr id="14" name="文本框 13"/>
            <p:cNvSpPr txBox="1"/>
            <p:nvPr/>
          </p:nvSpPr>
          <p:spPr>
            <a:xfrm>
              <a:off x="7469617" y="1878433"/>
              <a:ext cx="26014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rgbClr val="FF971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在此输入内容</a:t>
              </a:r>
              <a:endParaRPr lang="zh-CN" altLang="en-US" sz="2000" dirty="0">
                <a:solidFill>
                  <a:srgbClr val="FF971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036833" y="2283363"/>
              <a:ext cx="3467044" cy="814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字魂105号-简雅黑" panose="00000500000000000000" pitchFamily="2" charset="-122"/>
                </a:rPr>
                <a:t>单击此处编辑您要的内容，建议您在展示时采用合适的字体，建议您在展示时采用合适的字体，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字魂105号-简雅黑" panose="00000500000000000000" pitchFamily="2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981496" y="2429885"/>
            <a:ext cx="3467044" cy="1219833"/>
            <a:chOff x="7036833" y="1878433"/>
            <a:chExt cx="3467044" cy="1219833"/>
          </a:xfrm>
        </p:grpSpPr>
        <p:sp>
          <p:nvSpPr>
            <p:cNvPr id="17" name="文本框 16"/>
            <p:cNvSpPr txBox="1"/>
            <p:nvPr/>
          </p:nvSpPr>
          <p:spPr>
            <a:xfrm>
              <a:off x="7469617" y="1878433"/>
              <a:ext cx="26014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rgbClr val="FF971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在此输入内容</a:t>
              </a:r>
              <a:endParaRPr lang="zh-CN" altLang="en-US" sz="2000" dirty="0">
                <a:solidFill>
                  <a:srgbClr val="FF971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036833" y="2283363"/>
              <a:ext cx="3467044" cy="814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字魂105号-简雅黑" panose="00000500000000000000" pitchFamily="2" charset="-122"/>
                </a:rPr>
                <a:t>单击此处编辑您要的内容，建议您在展示时采用合适的字体，建议您在展示时采用合适的字体，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字魂105号-简雅黑" panose="00000500000000000000" pitchFamily="2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63" y="1280612"/>
            <a:ext cx="2732403" cy="236808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831" y="3790068"/>
            <a:ext cx="2368083" cy="2368083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000" advTm="2000">
        <p15:prstTrans prst="curtains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368929" y="1668516"/>
            <a:ext cx="7416041" cy="2005037"/>
            <a:chOff x="1752235" y="2109790"/>
            <a:chExt cx="8758012" cy="2367859"/>
          </a:xfrm>
        </p:grpSpPr>
        <p:sp>
          <p:nvSpPr>
            <p:cNvPr id="8" name="Block Arc 26"/>
            <p:cNvSpPr/>
            <p:nvPr/>
          </p:nvSpPr>
          <p:spPr>
            <a:xfrm>
              <a:off x="8145040" y="2109790"/>
              <a:ext cx="2365207" cy="2365207"/>
            </a:xfrm>
            <a:prstGeom prst="blockArc">
              <a:avLst>
                <a:gd name="adj1" fmla="val 10800000"/>
                <a:gd name="adj2" fmla="val 39393"/>
                <a:gd name="adj3" fmla="val 999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 dirty="0">
                <a:ln w="22225">
                  <a:solidFill>
                    <a:srgbClr val="E81E62"/>
                  </a:solidFill>
                  <a:prstDash val="solid"/>
                </a:ln>
                <a:solidFill>
                  <a:srgbClr val="E81E62">
                    <a:lumMod val="40000"/>
                    <a:lumOff val="60000"/>
                  </a:srgbClr>
                </a:solidFill>
                <a:effectLst/>
                <a:uLnTx/>
                <a:uFillTx/>
                <a:latin typeface="字魂105号-简雅黑" panose="00000500000000000000" pitchFamily="2" charset="-122"/>
                <a:ea typeface="+mn-ea"/>
                <a:cs typeface="+mn-cs"/>
              </a:endParaRPr>
            </a:p>
          </p:txBody>
        </p:sp>
        <p:sp>
          <p:nvSpPr>
            <p:cNvPr id="10" name="Block Arc 27"/>
            <p:cNvSpPr/>
            <p:nvPr/>
          </p:nvSpPr>
          <p:spPr>
            <a:xfrm flipV="1">
              <a:off x="1752235" y="2109790"/>
              <a:ext cx="2365207" cy="2365207"/>
            </a:xfrm>
            <a:prstGeom prst="blockArc">
              <a:avLst>
                <a:gd name="adj1" fmla="val 10800000"/>
                <a:gd name="adj2" fmla="val 39393"/>
                <a:gd name="adj3" fmla="val 999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2524"/>
                </a:solidFill>
                <a:effectLst/>
                <a:uLnTx/>
                <a:uFillTx/>
                <a:latin typeface="字魂105号-简雅黑" panose="00000500000000000000" pitchFamily="2" charset="-122"/>
                <a:ea typeface="+mn-ea"/>
                <a:cs typeface="+mn-cs"/>
              </a:endParaRPr>
            </a:p>
          </p:txBody>
        </p:sp>
        <p:sp>
          <p:nvSpPr>
            <p:cNvPr id="11" name="Block Arc 28"/>
            <p:cNvSpPr/>
            <p:nvPr/>
          </p:nvSpPr>
          <p:spPr>
            <a:xfrm flipV="1">
              <a:off x="6013854" y="2109790"/>
              <a:ext cx="2365207" cy="2365207"/>
            </a:xfrm>
            <a:prstGeom prst="blockArc">
              <a:avLst>
                <a:gd name="adj1" fmla="val 10800000"/>
                <a:gd name="adj2" fmla="val 39393"/>
                <a:gd name="adj3" fmla="val 999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2524"/>
                </a:solidFill>
                <a:effectLst/>
                <a:uLnTx/>
                <a:uFillTx/>
                <a:latin typeface="字魂105号-简雅黑" panose="00000500000000000000" pitchFamily="2" charset="-122"/>
                <a:ea typeface="+mn-ea"/>
                <a:cs typeface="+mn-cs"/>
              </a:endParaRPr>
            </a:p>
          </p:txBody>
        </p:sp>
        <p:sp>
          <p:nvSpPr>
            <p:cNvPr id="12" name="Block Arc 29"/>
            <p:cNvSpPr/>
            <p:nvPr/>
          </p:nvSpPr>
          <p:spPr>
            <a:xfrm>
              <a:off x="3883044" y="2109790"/>
              <a:ext cx="2365207" cy="2365207"/>
            </a:xfrm>
            <a:prstGeom prst="blockArc">
              <a:avLst>
                <a:gd name="adj1" fmla="val 10800000"/>
                <a:gd name="adj2" fmla="val 39393"/>
                <a:gd name="adj3" fmla="val 999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2524"/>
                </a:solidFill>
                <a:effectLst/>
                <a:uLnTx/>
                <a:uFillTx/>
                <a:latin typeface="字魂105号-简雅黑" panose="00000500000000000000" pitchFamily="2" charset="-122"/>
                <a:ea typeface="+mn-ea"/>
                <a:cs typeface="+mn-cs"/>
              </a:endParaRPr>
            </a:p>
          </p:txBody>
        </p:sp>
        <p:sp>
          <p:nvSpPr>
            <p:cNvPr id="13" name="Freeform 30"/>
            <p:cNvSpPr/>
            <p:nvPr/>
          </p:nvSpPr>
          <p:spPr>
            <a:xfrm flipV="1">
              <a:off x="8143279" y="3146178"/>
              <a:ext cx="2364918" cy="1331471"/>
            </a:xfrm>
            <a:custGeom>
              <a:avLst/>
              <a:gdLst>
                <a:gd name="connsiteX0" fmla="*/ 1126857 w 2240876"/>
                <a:gd name="connsiteY0" fmla="*/ 18 h 1261480"/>
                <a:gd name="connsiteX1" fmla="*/ 1688053 w 2240876"/>
                <a:gd name="connsiteY1" fmla="*/ 154418 h 1261480"/>
                <a:gd name="connsiteX2" fmla="*/ 2232583 w 2240876"/>
                <a:gd name="connsiteY2" fmla="*/ 984206 h 1261480"/>
                <a:gd name="connsiteX3" fmla="*/ 2240602 w 2240876"/>
                <a:gd name="connsiteY3" fmla="*/ 1129650 h 1261480"/>
                <a:gd name="connsiteX4" fmla="*/ 2240876 w 2240876"/>
                <a:gd name="connsiteY4" fmla="*/ 1129650 h 1261480"/>
                <a:gd name="connsiteX5" fmla="*/ 2240619 w 2240876"/>
                <a:gd name="connsiteY5" fmla="*/ 1129950 h 1261480"/>
                <a:gd name="connsiteX6" fmla="*/ 2240802 w 2240876"/>
                <a:gd name="connsiteY6" fmla="*/ 1133277 h 1261480"/>
                <a:gd name="connsiteX7" fmla="*/ 2237787 w 2240876"/>
                <a:gd name="connsiteY7" fmla="*/ 1133243 h 1261480"/>
                <a:gd name="connsiteX8" fmla="*/ 2127516 w 2240876"/>
                <a:gd name="connsiteY8" fmla="*/ 1261480 h 1261480"/>
                <a:gd name="connsiteX9" fmla="*/ 2014155 w 2240876"/>
                <a:gd name="connsiteY9" fmla="*/ 1129650 h 1261480"/>
                <a:gd name="connsiteX10" fmla="*/ 2016761 w 2240876"/>
                <a:gd name="connsiteY10" fmla="*/ 1129650 h 1261480"/>
                <a:gd name="connsiteX11" fmla="*/ 2010243 w 2240876"/>
                <a:gd name="connsiteY11" fmla="*/ 1011442 h 1261480"/>
                <a:gd name="connsiteX12" fmla="*/ 1574575 w 2240876"/>
                <a:gd name="connsiteY12" fmla="*/ 347545 h 1261480"/>
                <a:gd name="connsiteX13" fmla="*/ 675186 w 2240876"/>
                <a:gd name="connsiteY13" fmla="*/ 342392 h 1261480"/>
                <a:gd name="connsiteX14" fmla="*/ 223997 w 2240876"/>
                <a:gd name="connsiteY14" fmla="*/ 1120438 h 1261480"/>
                <a:gd name="connsiteX15" fmla="*/ 0 w 2240876"/>
                <a:gd name="connsiteY15" fmla="*/ 1120438 h 1261480"/>
                <a:gd name="connsiteX16" fmla="*/ 563929 w 2240876"/>
                <a:gd name="connsiteY16" fmla="*/ 147977 h 1261480"/>
                <a:gd name="connsiteX17" fmla="*/ 1126857 w 2240876"/>
                <a:gd name="connsiteY17" fmla="*/ 18 h 1261480"/>
                <a:gd name="connsiteX0-1" fmla="*/ 1126857 w 2240876"/>
                <a:gd name="connsiteY0-2" fmla="*/ 18 h 1261480"/>
                <a:gd name="connsiteX1-3" fmla="*/ 1688053 w 2240876"/>
                <a:gd name="connsiteY1-4" fmla="*/ 154418 h 1261480"/>
                <a:gd name="connsiteX2-5" fmla="*/ 2232583 w 2240876"/>
                <a:gd name="connsiteY2-6" fmla="*/ 984206 h 1261480"/>
                <a:gd name="connsiteX3-7" fmla="*/ 2240602 w 2240876"/>
                <a:gd name="connsiteY3-8" fmla="*/ 1129650 h 1261480"/>
                <a:gd name="connsiteX4-9" fmla="*/ 2240876 w 2240876"/>
                <a:gd name="connsiteY4-10" fmla="*/ 1129650 h 1261480"/>
                <a:gd name="connsiteX5-11" fmla="*/ 2240619 w 2240876"/>
                <a:gd name="connsiteY5-12" fmla="*/ 1129950 h 1261480"/>
                <a:gd name="connsiteX6-13" fmla="*/ 2240802 w 2240876"/>
                <a:gd name="connsiteY6-14" fmla="*/ 1133277 h 1261480"/>
                <a:gd name="connsiteX7-15" fmla="*/ 2237787 w 2240876"/>
                <a:gd name="connsiteY7-16" fmla="*/ 1133243 h 1261480"/>
                <a:gd name="connsiteX8-17" fmla="*/ 2127516 w 2240876"/>
                <a:gd name="connsiteY8-18" fmla="*/ 1261480 h 1261480"/>
                <a:gd name="connsiteX9-19" fmla="*/ 2014155 w 2240876"/>
                <a:gd name="connsiteY9-20" fmla="*/ 1129650 h 1261480"/>
                <a:gd name="connsiteX10-21" fmla="*/ 2010243 w 2240876"/>
                <a:gd name="connsiteY10-22" fmla="*/ 1011442 h 1261480"/>
                <a:gd name="connsiteX11-23" fmla="*/ 1574575 w 2240876"/>
                <a:gd name="connsiteY11-24" fmla="*/ 347545 h 1261480"/>
                <a:gd name="connsiteX12-25" fmla="*/ 675186 w 2240876"/>
                <a:gd name="connsiteY12-26" fmla="*/ 342392 h 1261480"/>
                <a:gd name="connsiteX13-27" fmla="*/ 223997 w 2240876"/>
                <a:gd name="connsiteY13-28" fmla="*/ 1120438 h 1261480"/>
                <a:gd name="connsiteX14-29" fmla="*/ 0 w 2240876"/>
                <a:gd name="connsiteY14-30" fmla="*/ 1120438 h 1261480"/>
                <a:gd name="connsiteX15-31" fmla="*/ 563929 w 2240876"/>
                <a:gd name="connsiteY15-32" fmla="*/ 147977 h 1261480"/>
                <a:gd name="connsiteX16-33" fmla="*/ 1126857 w 2240876"/>
                <a:gd name="connsiteY16-34" fmla="*/ 18 h 1261480"/>
                <a:gd name="connsiteX0-35" fmla="*/ 1126857 w 2240876"/>
                <a:gd name="connsiteY0-36" fmla="*/ 18 h 1261480"/>
                <a:gd name="connsiteX1-37" fmla="*/ 1688053 w 2240876"/>
                <a:gd name="connsiteY1-38" fmla="*/ 154418 h 1261480"/>
                <a:gd name="connsiteX2-39" fmla="*/ 2232583 w 2240876"/>
                <a:gd name="connsiteY2-40" fmla="*/ 984206 h 1261480"/>
                <a:gd name="connsiteX3-41" fmla="*/ 2240602 w 2240876"/>
                <a:gd name="connsiteY3-42" fmla="*/ 1129650 h 1261480"/>
                <a:gd name="connsiteX4-43" fmla="*/ 2240876 w 2240876"/>
                <a:gd name="connsiteY4-44" fmla="*/ 1129650 h 1261480"/>
                <a:gd name="connsiteX5-45" fmla="*/ 2240619 w 2240876"/>
                <a:gd name="connsiteY5-46" fmla="*/ 1129950 h 1261480"/>
                <a:gd name="connsiteX6-47" fmla="*/ 2240802 w 2240876"/>
                <a:gd name="connsiteY6-48" fmla="*/ 1133277 h 1261480"/>
                <a:gd name="connsiteX7-49" fmla="*/ 2127516 w 2240876"/>
                <a:gd name="connsiteY7-50" fmla="*/ 1261480 h 1261480"/>
                <a:gd name="connsiteX8-51" fmla="*/ 2014155 w 2240876"/>
                <a:gd name="connsiteY8-52" fmla="*/ 1129650 h 1261480"/>
                <a:gd name="connsiteX9-53" fmla="*/ 2010243 w 2240876"/>
                <a:gd name="connsiteY9-54" fmla="*/ 1011442 h 1261480"/>
                <a:gd name="connsiteX10-55" fmla="*/ 1574575 w 2240876"/>
                <a:gd name="connsiteY10-56" fmla="*/ 347545 h 1261480"/>
                <a:gd name="connsiteX11-57" fmla="*/ 675186 w 2240876"/>
                <a:gd name="connsiteY11-58" fmla="*/ 342392 h 1261480"/>
                <a:gd name="connsiteX12-59" fmla="*/ 223997 w 2240876"/>
                <a:gd name="connsiteY12-60" fmla="*/ 1120438 h 1261480"/>
                <a:gd name="connsiteX13-61" fmla="*/ 0 w 2240876"/>
                <a:gd name="connsiteY13-62" fmla="*/ 1120438 h 1261480"/>
                <a:gd name="connsiteX14-63" fmla="*/ 563929 w 2240876"/>
                <a:gd name="connsiteY14-64" fmla="*/ 147977 h 1261480"/>
                <a:gd name="connsiteX15-65" fmla="*/ 1126857 w 2240876"/>
                <a:gd name="connsiteY15-66" fmla="*/ 18 h 1261480"/>
                <a:gd name="connsiteX0-67" fmla="*/ 1126857 w 2240876"/>
                <a:gd name="connsiteY0-68" fmla="*/ 18 h 1261480"/>
                <a:gd name="connsiteX1-69" fmla="*/ 1688053 w 2240876"/>
                <a:gd name="connsiteY1-70" fmla="*/ 154418 h 1261480"/>
                <a:gd name="connsiteX2-71" fmla="*/ 2232583 w 2240876"/>
                <a:gd name="connsiteY2-72" fmla="*/ 984206 h 1261480"/>
                <a:gd name="connsiteX3-73" fmla="*/ 2240602 w 2240876"/>
                <a:gd name="connsiteY3-74" fmla="*/ 1129650 h 1261480"/>
                <a:gd name="connsiteX4-75" fmla="*/ 2240876 w 2240876"/>
                <a:gd name="connsiteY4-76" fmla="*/ 1129650 h 1261480"/>
                <a:gd name="connsiteX5-77" fmla="*/ 2240619 w 2240876"/>
                <a:gd name="connsiteY5-78" fmla="*/ 1129950 h 1261480"/>
                <a:gd name="connsiteX6-79" fmla="*/ 2127516 w 2240876"/>
                <a:gd name="connsiteY6-80" fmla="*/ 1261480 h 1261480"/>
                <a:gd name="connsiteX7-81" fmla="*/ 2014155 w 2240876"/>
                <a:gd name="connsiteY7-82" fmla="*/ 1129650 h 1261480"/>
                <a:gd name="connsiteX8-83" fmla="*/ 2010243 w 2240876"/>
                <a:gd name="connsiteY8-84" fmla="*/ 1011442 h 1261480"/>
                <a:gd name="connsiteX9-85" fmla="*/ 1574575 w 2240876"/>
                <a:gd name="connsiteY9-86" fmla="*/ 347545 h 1261480"/>
                <a:gd name="connsiteX10-87" fmla="*/ 675186 w 2240876"/>
                <a:gd name="connsiteY10-88" fmla="*/ 342392 h 1261480"/>
                <a:gd name="connsiteX11-89" fmla="*/ 223997 w 2240876"/>
                <a:gd name="connsiteY11-90" fmla="*/ 1120438 h 1261480"/>
                <a:gd name="connsiteX12-91" fmla="*/ 0 w 2240876"/>
                <a:gd name="connsiteY12-92" fmla="*/ 1120438 h 1261480"/>
                <a:gd name="connsiteX13-93" fmla="*/ 563929 w 2240876"/>
                <a:gd name="connsiteY13-94" fmla="*/ 147977 h 1261480"/>
                <a:gd name="connsiteX14-95" fmla="*/ 1126857 w 2240876"/>
                <a:gd name="connsiteY14-96" fmla="*/ 18 h 1261480"/>
                <a:gd name="connsiteX0-97" fmla="*/ 1126857 w 2240876"/>
                <a:gd name="connsiteY0-98" fmla="*/ 18 h 1261480"/>
                <a:gd name="connsiteX1-99" fmla="*/ 1688053 w 2240876"/>
                <a:gd name="connsiteY1-100" fmla="*/ 154418 h 1261480"/>
                <a:gd name="connsiteX2-101" fmla="*/ 2232583 w 2240876"/>
                <a:gd name="connsiteY2-102" fmla="*/ 984206 h 1261480"/>
                <a:gd name="connsiteX3-103" fmla="*/ 2240602 w 2240876"/>
                <a:gd name="connsiteY3-104" fmla="*/ 1129650 h 1261480"/>
                <a:gd name="connsiteX4-105" fmla="*/ 2240876 w 2240876"/>
                <a:gd name="connsiteY4-106" fmla="*/ 1129650 h 1261480"/>
                <a:gd name="connsiteX5-107" fmla="*/ 2127516 w 2240876"/>
                <a:gd name="connsiteY5-108" fmla="*/ 1261480 h 1261480"/>
                <a:gd name="connsiteX6-109" fmla="*/ 2014155 w 2240876"/>
                <a:gd name="connsiteY6-110" fmla="*/ 1129650 h 1261480"/>
                <a:gd name="connsiteX7-111" fmla="*/ 2010243 w 2240876"/>
                <a:gd name="connsiteY7-112" fmla="*/ 1011442 h 1261480"/>
                <a:gd name="connsiteX8-113" fmla="*/ 1574575 w 2240876"/>
                <a:gd name="connsiteY8-114" fmla="*/ 347545 h 1261480"/>
                <a:gd name="connsiteX9-115" fmla="*/ 675186 w 2240876"/>
                <a:gd name="connsiteY9-116" fmla="*/ 342392 h 1261480"/>
                <a:gd name="connsiteX10-117" fmla="*/ 223997 w 2240876"/>
                <a:gd name="connsiteY10-118" fmla="*/ 1120438 h 1261480"/>
                <a:gd name="connsiteX11-119" fmla="*/ 0 w 2240876"/>
                <a:gd name="connsiteY11-120" fmla="*/ 1120438 h 1261480"/>
                <a:gd name="connsiteX12-121" fmla="*/ 563929 w 2240876"/>
                <a:gd name="connsiteY12-122" fmla="*/ 147977 h 1261480"/>
                <a:gd name="connsiteX13-123" fmla="*/ 1126857 w 2240876"/>
                <a:gd name="connsiteY13-124" fmla="*/ 18 h 1261480"/>
                <a:gd name="connsiteX0-125" fmla="*/ 1126857 w 2240602"/>
                <a:gd name="connsiteY0-126" fmla="*/ 18 h 1261480"/>
                <a:gd name="connsiteX1-127" fmla="*/ 1688053 w 2240602"/>
                <a:gd name="connsiteY1-128" fmla="*/ 154418 h 1261480"/>
                <a:gd name="connsiteX2-129" fmla="*/ 2232583 w 2240602"/>
                <a:gd name="connsiteY2-130" fmla="*/ 984206 h 1261480"/>
                <a:gd name="connsiteX3-131" fmla="*/ 2240602 w 2240602"/>
                <a:gd name="connsiteY3-132" fmla="*/ 1129650 h 1261480"/>
                <a:gd name="connsiteX4-133" fmla="*/ 2127516 w 2240602"/>
                <a:gd name="connsiteY4-134" fmla="*/ 1261480 h 1261480"/>
                <a:gd name="connsiteX5-135" fmla="*/ 2014155 w 2240602"/>
                <a:gd name="connsiteY5-136" fmla="*/ 1129650 h 1261480"/>
                <a:gd name="connsiteX6-137" fmla="*/ 2010243 w 2240602"/>
                <a:gd name="connsiteY6-138" fmla="*/ 1011442 h 1261480"/>
                <a:gd name="connsiteX7-139" fmla="*/ 1574575 w 2240602"/>
                <a:gd name="connsiteY7-140" fmla="*/ 347545 h 1261480"/>
                <a:gd name="connsiteX8-141" fmla="*/ 675186 w 2240602"/>
                <a:gd name="connsiteY8-142" fmla="*/ 342392 h 1261480"/>
                <a:gd name="connsiteX9-143" fmla="*/ 223997 w 2240602"/>
                <a:gd name="connsiteY9-144" fmla="*/ 1120438 h 1261480"/>
                <a:gd name="connsiteX10-145" fmla="*/ 0 w 2240602"/>
                <a:gd name="connsiteY10-146" fmla="*/ 1120438 h 1261480"/>
                <a:gd name="connsiteX11-147" fmla="*/ 563929 w 2240602"/>
                <a:gd name="connsiteY11-148" fmla="*/ 147977 h 1261480"/>
                <a:gd name="connsiteX12-149" fmla="*/ 1126857 w 2240602"/>
                <a:gd name="connsiteY12-150" fmla="*/ 18 h 12614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2240602" h="1261480">
                  <a:moveTo>
                    <a:pt x="1126857" y="18"/>
                  </a:moveTo>
                  <a:cubicBezTo>
                    <a:pt x="1320989" y="1131"/>
                    <a:pt x="1514831" y="52636"/>
                    <a:pt x="1688053" y="154418"/>
                  </a:cubicBezTo>
                  <a:cubicBezTo>
                    <a:pt x="1991192" y="332537"/>
                    <a:pt x="2190562" y="640761"/>
                    <a:pt x="2232583" y="984206"/>
                  </a:cubicBezTo>
                  <a:lnTo>
                    <a:pt x="2240602" y="1129650"/>
                  </a:lnTo>
                  <a:lnTo>
                    <a:pt x="2127516" y="1261480"/>
                  </a:lnTo>
                  <a:lnTo>
                    <a:pt x="2014155" y="1129650"/>
                  </a:lnTo>
                  <a:lnTo>
                    <a:pt x="2010243" y="1011442"/>
                  </a:lnTo>
                  <a:cubicBezTo>
                    <a:pt x="1976623" y="736658"/>
                    <a:pt x="1817111" y="490054"/>
                    <a:pt x="1574575" y="347545"/>
                  </a:cubicBezTo>
                  <a:cubicBezTo>
                    <a:pt x="1297392" y="184677"/>
                    <a:pt x="954217" y="182711"/>
                    <a:pt x="675186" y="342392"/>
                  </a:cubicBezTo>
                  <a:cubicBezTo>
                    <a:pt x="396155" y="502073"/>
                    <a:pt x="223997" y="798947"/>
                    <a:pt x="223997" y="1120438"/>
                  </a:cubicBezTo>
                  <a:lnTo>
                    <a:pt x="0" y="1120438"/>
                  </a:lnTo>
                  <a:cubicBezTo>
                    <a:pt x="0" y="718615"/>
                    <a:pt x="215175" y="347558"/>
                    <a:pt x="563929" y="147977"/>
                  </a:cubicBezTo>
                  <a:cubicBezTo>
                    <a:pt x="738306" y="48187"/>
                    <a:pt x="932726" y="-1094"/>
                    <a:pt x="1126857" y="18"/>
                  </a:cubicBezTo>
                  <a:close/>
                </a:path>
              </a:pathLst>
            </a:custGeom>
            <a:gradFill>
              <a:gsLst>
                <a:gs pos="100000">
                  <a:srgbClr val="F02B30"/>
                </a:gs>
                <a:gs pos="0">
                  <a:srgbClr val="FF9711"/>
                </a:gs>
              </a:gsLst>
              <a:lin ang="5400000" scaled="1"/>
            </a:gra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2524"/>
                </a:solidFill>
                <a:effectLst/>
                <a:uLnTx/>
                <a:uFillTx/>
                <a:latin typeface="字魂105号-简雅黑" panose="00000500000000000000" pitchFamily="2" charset="-122"/>
                <a:ea typeface="+mn-ea"/>
                <a:cs typeface="+mn-cs"/>
              </a:endParaRPr>
            </a:p>
          </p:txBody>
        </p:sp>
        <p:sp>
          <p:nvSpPr>
            <p:cNvPr id="14" name="Freeform 31"/>
            <p:cNvSpPr/>
            <p:nvPr/>
          </p:nvSpPr>
          <p:spPr>
            <a:xfrm>
              <a:off x="6011804" y="2115096"/>
              <a:ext cx="2364918" cy="1331471"/>
            </a:xfrm>
            <a:custGeom>
              <a:avLst/>
              <a:gdLst>
                <a:gd name="connsiteX0" fmla="*/ 1126857 w 2240876"/>
                <a:gd name="connsiteY0" fmla="*/ 18 h 1261480"/>
                <a:gd name="connsiteX1" fmla="*/ 1688053 w 2240876"/>
                <a:gd name="connsiteY1" fmla="*/ 154418 h 1261480"/>
                <a:gd name="connsiteX2" fmla="*/ 2232583 w 2240876"/>
                <a:gd name="connsiteY2" fmla="*/ 984206 h 1261480"/>
                <a:gd name="connsiteX3" fmla="*/ 2240602 w 2240876"/>
                <a:gd name="connsiteY3" fmla="*/ 1129650 h 1261480"/>
                <a:gd name="connsiteX4" fmla="*/ 2240876 w 2240876"/>
                <a:gd name="connsiteY4" fmla="*/ 1129650 h 1261480"/>
                <a:gd name="connsiteX5" fmla="*/ 2240619 w 2240876"/>
                <a:gd name="connsiteY5" fmla="*/ 1129950 h 1261480"/>
                <a:gd name="connsiteX6" fmla="*/ 2240802 w 2240876"/>
                <a:gd name="connsiteY6" fmla="*/ 1133277 h 1261480"/>
                <a:gd name="connsiteX7" fmla="*/ 2237787 w 2240876"/>
                <a:gd name="connsiteY7" fmla="*/ 1133243 h 1261480"/>
                <a:gd name="connsiteX8" fmla="*/ 2127516 w 2240876"/>
                <a:gd name="connsiteY8" fmla="*/ 1261480 h 1261480"/>
                <a:gd name="connsiteX9" fmla="*/ 2014155 w 2240876"/>
                <a:gd name="connsiteY9" fmla="*/ 1129650 h 1261480"/>
                <a:gd name="connsiteX10" fmla="*/ 2016761 w 2240876"/>
                <a:gd name="connsiteY10" fmla="*/ 1129650 h 1261480"/>
                <a:gd name="connsiteX11" fmla="*/ 2010243 w 2240876"/>
                <a:gd name="connsiteY11" fmla="*/ 1011442 h 1261480"/>
                <a:gd name="connsiteX12" fmla="*/ 1574575 w 2240876"/>
                <a:gd name="connsiteY12" fmla="*/ 347545 h 1261480"/>
                <a:gd name="connsiteX13" fmla="*/ 675186 w 2240876"/>
                <a:gd name="connsiteY13" fmla="*/ 342392 h 1261480"/>
                <a:gd name="connsiteX14" fmla="*/ 223997 w 2240876"/>
                <a:gd name="connsiteY14" fmla="*/ 1120438 h 1261480"/>
                <a:gd name="connsiteX15" fmla="*/ 0 w 2240876"/>
                <a:gd name="connsiteY15" fmla="*/ 1120438 h 1261480"/>
                <a:gd name="connsiteX16" fmla="*/ 563929 w 2240876"/>
                <a:gd name="connsiteY16" fmla="*/ 147977 h 1261480"/>
                <a:gd name="connsiteX17" fmla="*/ 1126857 w 2240876"/>
                <a:gd name="connsiteY17" fmla="*/ 18 h 1261480"/>
                <a:gd name="connsiteX0-1" fmla="*/ 1126857 w 2240876"/>
                <a:gd name="connsiteY0-2" fmla="*/ 18 h 1261480"/>
                <a:gd name="connsiteX1-3" fmla="*/ 1688053 w 2240876"/>
                <a:gd name="connsiteY1-4" fmla="*/ 154418 h 1261480"/>
                <a:gd name="connsiteX2-5" fmla="*/ 2232583 w 2240876"/>
                <a:gd name="connsiteY2-6" fmla="*/ 984206 h 1261480"/>
                <a:gd name="connsiteX3-7" fmla="*/ 2240602 w 2240876"/>
                <a:gd name="connsiteY3-8" fmla="*/ 1129650 h 1261480"/>
                <a:gd name="connsiteX4-9" fmla="*/ 2240876 w 2240876"/>
                <a:gd name="connsiteY4-10" fmla="*/ 1129650 h 1261480"/>
                <a:gd name="connsiteX5-11" fmla="*/ 2240619 w 2240876"/>
                <a:gd name="connsiteY5-12" fmla="*/ 1129950 h 1261480"/>
                <a:gd name="connsiteX6-13" fmla="*/ 2240802 w 2240876"/>
                <a:gd name="connsiteY6-14" fmla="*/ 1133277 h 1261480"/>
                <a:gd name="connsiteX7-15" fmla="*/ 2237787 w 2240876"/>
                <a:gd name="connsiteY7-16" fmla="*/ 1133243 h 1261480"/>
                <a:gd name="connsiteX8-17" fmla="*/ 2127516 w 2240876"/>
                <a:gd name="connsiteY8-18" fmla="*/ 1261480 h 1261480"/>
                <a:gd name="connsiteX9-19" fmla="*/ 2014155 w 2240876"/>
                <a:gd name="connsiteY9-20" fmla="*/ 1129650 h 1261480"/>
                <a:gd name="connsiteX10-21" fmla="*/ 2010243 w 2240876"/>
                <a:gd name="connsiteY10-22" fmla="*/ 1011442 h 1261480"/>
                <a:gd name="connsiteX11-23" fmla="*/ 1574575 w 2240876"/>
                <a:gd name="connsiteY11-24" fmla="*/ 347545 h 1261480"/>
                <a:gd name="connsiteX12-25" fmla="*/ 675186 w 2240876"/>
                <a:gd name="connsiteY12-26" fmla="*/ 342392 h 1261480"/>
                <a:gd name="connsiteX13-27" fmla="*/ 223997 w 2240876"/>
                <a:gd name="connsiteY13-28" fmla="*/ 1120438 h 1261480"/>
                <a:gd name="connsiteX14-29" fmla="*/ 0 w 2240876"/>
                <a:gd name="connsiteY14-30" fmla="*/ 1120438 h 1261480"/>
                <a:gd name="connsiteX15-31" fmla="*/ 563929 w 2240876"/>
                <a:gd name="connsiteY15-32" fmla="*/ 147977 h 1261480"/>
                <a:gd name="connsiteX16-33" fmla="*/ 1126857 w 2240876"/>
                <a:gd name="connsiteY16-34" fmla="*/ 18 h 1261480"/>
                <a:gd name="connsiteX0-35" fmla="*/ 1126857 w 2240876"/>
                <a:gd name="connsiteY0-36" fmla="*/ 18 h 1261480"/>
                <a:gd name="connsiteX1-37" fmla="*/ 1688053 w 2240876"/>
                <a:gd name="connsiteY1-38" fmla="*/ 154418 h 1261480"/>
                <a:gd name="connsiteX2-39" fmla="*/ 2232583 w 2240876"/>
                <a:gd name="connsiteY2-40" fmla="*/ 984206 h 1261480"/>
                <a:gd name="connsiteX3-41" fmla="*/ 2240602 w 2240876"/>
                <a:gd name="connsiteY3-42" fmla="*/ 1129650 h 1261480"/>
                <a:gd name="connsiteX4-43" fmla="*/ 2240876 w 2240876"/>
                <a:gd name="connsiteY4-44" fmla="*/ 1129650 h 1261480"/>
                <a:gd name="connsiteX5-45" fmla="*/ 2240619 w 2240876"/>
                <a:gd name="connsiteY5-46" fmla="*/ 1129950 h 1261480"/>
                <a:gd name="connsiteX6-47" fmla="*/ 2240802 w 2240876"/>
                <a:gd name="connsiteY6-48" fmla="*/ 1133277 h 1261480"/>
                <a:gd name="connsiteX7-49" fmla="*/ 2127516 w 2240876"/>
                <a:gd name="connsiteY7-50" fmla="*/ 1261480 h 1261480"/>
                <a:gd name="connsiteX8-51" fmla="*/ 2014155 w 2240876"/>
                <a:gd name="connsiteY8-52" fmla="*/ 1129650 h 1261480"/>
                <a:gd name="connsiteX9-53" fmla="*/ 2010243 w 2240876"/>
                <a:gd name="connsiteY9-54" fmla="*/ 1011442 h 1261480"/>
                <a:gd name="connsiteX10-55" fmla="*/ 1574575 w 2240876"/>
                <a:gd name="connsiteY10-56" fmla="*/ 347545 h 1261480"/>
                <a:gd name="connsiteX11-57" fmla="*/ 675186 w 2240876"/>
                <a:gd name="connsiteY11-58" fmla="*/ 342392 h 1261480"/>
                <a:gd name="connsiteX12-59" fmla="*/ 223997 w 2240876"/>
                <a:gd name="connsiteY12-60" fmla="*/ 1120438 h 1261480"/>
                <a:gd name="connsiteX13-61" fmla="*/ 0 w 2240876"/>
                <a:gd name="connsiteY13-62" fmla="*/ 1120438 h 1261480"/>
                <a:gd name="connsiteX14-63" fmla="*/ 563929 w 2240876"/>
                <a:gd name="connsiteY14-64" fmla="*/ 147977 h 1261480"/>
                <a:gd name="connsiteX15-65" fmla="*/ 1126857 w 2240876"/>
                <a:gd name="connsiteY15-66" fmla="*/ 18 h 1261480"/>
                <a:gd name="connsiteX0-67" fmla="*/ 1126857 w 2240876"/>
                <a:gd name="connsiteY0-68" fmla="*/ 18 h 1261480"/>
                <a:gd name="connsiteX1-69" fmla="*/ 1688053 w 2240876"/>
                <a:gd name="connsiteY1-70" fmla="*/ 154418 h 1261480"/>
                <a:gd name="connsiteX2-71" fmla="*/ 2232583 w 2240876"/>
                <a:gd name="connsiteY2-72" fmla="*/ 984206 h 1261480"/>
                <a:gd name="connsiteX3-73" fmla="*/ 2240602 w 2240876"/>
                <a:gd name="connsiteY3-74" fmla="*/ 1129650 h 1261480"/>
                <a:gd name="connsiteX4-75" fmla="*/ 2240876 w 2240876"/>
                <a:gd name="connsiteY4-76" fmla="*/ 1129650 h 1261480"/>
                <a:gd name="connsiteX5-77" fmla="*/ 2240619 w 2240876"/>
                <a:gd name="connsiteY5-78" fmla="*/ 1129950 h 1261480"/>
                <a:gd name="connsiteX6-79" fmla="*/ 2127516 w 2240876"/>
                <a:gd name="connsiteY6-80" fmla="*/ 1261480 h 1261480"/>
                <a:gd name="connsiteX7-81" fmla="*/ 2014155 w 2240876"/>
                <a:gd name="connsiteY7-82" fmla="*/ 1129650 h 1261480"/>
                <a:gd name="connsiteX8-83" fmla="*/ 2010243 w 2240876"/>
                <a:gd name="connsiteY8-84" fmla="*/ 1011442 h 1261480"/>
                <a:gd name="connsiteX9-85" fmla="*/ 1574575 w 2240876"/>
                <a:gd name="connsiteY9-86" fmla="*/ 347545 h 1261480"/>
                <a:gd name="connsiteX10-87" fmla="*/ 675186 w 2240876"/>
                <a:gd name="connsiteY10-88" fmla="*/ 342392 h 1261480"/>
                <a:gd name="connsiteX11-89" fmla="*/ 223997 w 2240876"/>
                <a:gd name="connsiteY11-90" fmla="*/ 1120438 h 1261480"/>
                <a:gd name="connsiteX12-91" fmla="*/ 0 w 2240876"/>
                <a:gd name="connsiteY12-92" fmla="*/ 1120438 h 1261480"/>
                <a:gd name="connsiteX13-93" fmla="*/ 563929 w 2240876"/>
                <a:gd name="connsiteY13-94" fmla="*/ 147977 h 1261480"/>
                <a:gd name="connsiteX14-95" fmla="*/ 1126857 w 2240876"/>
                <a:gd name="connsiteY14-96" fmla="*/ 18 h 1261480"/>
                <a:gd name="connsiteX0-97" fmla="*/ 1126857 w 2240876"/>
                <a:gd name="connsiteY0-98" fmla="*/ 18 h 1261480"/>
                <a:gd name="connsiteX1-99" fmla="*/ 1688053 w 2240876"/>
                <a:gd name="connsiteY1-100" fmla="*/ 154418 h 1261480"/>
                <a:gd name="connsiteX2-101" fmla="*/ 2232583 w 2240876"/>
                <a:gd name="connsiteY2-102" fmla="*/ 984206 h 1261480"/>
                <a:gd name="connsiteX3-103" fmla="*/ 2240602 w 2240876"/>
                <a:gd name="connsiteY3-104" fmla="*/ 1129650 h 1261480"/>
                <a:gd name="connsiteX4-105" fmla="*/ 2240876 w 2240876"/>
                <a:gd name="connsiteY4-106" fmla="*/ 1129650 h 1261480"/>
                <a:gd name="connsiteX5-107" fmla="*/ 2127516 w 2240876"/>
                <a:gd name="connsiteY5-108" fmla="*/ 1261480 h 1261480"/>
                <a:gd name="connsiteX6-109" fmla="*/ 2014155 w 2240876"/>
                <a:gd name="connsiteY6-110" fmla="*/ 1129650 h 1261480"/>
                <a:gd name="connsiteX7-111" fmla="*/ 2010243 w 2240876"/>
                <a:gd name="connsiteY7-112" fmla="*/ 1011442 h 1261480"/>
                <a:gd name="connsiteX8-113" fmla="*/ 1574575 w 2240876"/>
                <a:gd name="connsiteY8-114" fmla="*/ 347545 h 1261480"/>
                <a:gd name="connsiteX9-115" fmla="*/ 675186 w 2240876"/>
                <a:gd name="connsiteY9-116" fmla="*/ 342392 h 1261480"/>
                <a:gd name="connsiteX10-117" fmla="*/ 223997 w 2240876"/>
                <a:gd name="connsiteY10-118" fmla="*/ 1120438 h 1261480"/>
                <a:gd name="connsiteX11-119" fmla="*/ 0 w 2240876"/>
                <a:gd name="connsiteY11-120" fmla="*/ 1120438 h 1261480"/>
                <a:gd name="connsiteX12-121" fmla="*/ 563929 w 2240876"/>
                <a:gd name="connsiteY12-122" fmla="*/ 147977 h 1261480"/>
                <a:gd name="connsiteX13-123" fmla="*/ 1126857 w 2240876"/>
                <a:gd name="connsiteY13-124" fmla="*/ 18 h 1261480"/>
                <a:gd name="connsiteX0-125" fmla="*/ 1126857 w 2240602"/>
                <a:gd name="connsiteY0-126" fmla="*/ 18 h 1261480"/>
                <a:gd name="connsiteX1-127" fmla="*/ 1688053 w 2240602"/>
                <a:gd name="connsiteY1-128" fmla="*/ 154418 h 1261480"/>
                <a:gd name="connsiteX2-129" fmla="*/ 2232583 w 2240602"/>
                <a:gd name="connsiteY2-130" fmla="*/ 984206 h 1261480"/>
                <a:gd name="connsiteX3-131" fmla="*/ 2240602 w 2240602"/>
                <a:gd name="connsiteY3-132" fmla="*/ 1129650 h 1261480"/>
                <a:gd name="connsiteX4-133" fmla="*/ 2127516 w 2240602"/>
                <a:gd name="connsiteY4-134" fmla="*/ 1261480 h 1261480"/>
                <a:gd name="connsiteX5-135" fmla="*/ 2014155 w 2240602"/>
                <a:gd name="connsiteY5-136" fmla="*/ 1129650 h 1261480"/>
                <a:gd name="connsiteX6-137" fmla="*/ 2010243 w 2240602"/>
                <a:gd name="connsiteY6-138" fmla="*/ 1011442 h 1261480"/>
                <a:gd name="connsiteX7-139" fmla="*/ 1574575 w 2240602"/>
                <a:gd name="connsiteY7-140" fmla="*/ 347545 h 1261480"/>
                <a:gd name="connsiteX8-141" fmla="*/ 675186 w 2240602"/>
                <a:gd name="connsiteY8-142" fmla="*/ 342392 h 1261480"/>
                <a:gd name="connsiteX9-143" fmla="*/ 223997 w 2240602"/>
                <a:gd name="connsiteY9-144" fmla="*/ 1120438 h 1261480"/>
                <a:gd name="connsiteX10-145" fmla="*/ 0 w 2240602"/>
                <a:gd name="connsiteY10-146" fmla="*/ 1120438 h 1261480"/>
                <a:gd name="connsiteX11-147" fmla="*/ 563929 w 2240602"/>
                <a:gd name="connsiteY11-148" fmla="*/ 147977 h 1261480"/>
                <a:gd name="connsiteX12-149" fmla="*/ 1126857 w 2240602"/>
                <a:gd name="connsiteY12-150" fmla="*/ 18 h 12614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2240602" h="1261480">
                  <a:moveTo>
                    <a:pt x="1126857" y="18"/>
                  </a:moveTo>
                  <a:cubicBezTo>
                    <a:pt x="1320989" y="1131"/>
                    <a:pt x="1514831" y="52636"/>
                    <a:pt x="1688053" y="154418"/>
                  </a:cubicBezTo>
                  <a:cubicBezTo>
                    <a:pt x="1991192" y="332537"/>
                    <a:pt x="2190562" y="640761"/>
                    <a:pt x="2232583" y="984206"/>
                  </a:cubicBezTo>
                  <a:lnTo>
                    <a:pt x="2240602" y="1129650"/>
                  </a:lnTo>
                  <a:lnTo>
                    <a:pt x="2127516" y="1261480"/>
                  </a:lnTo>
                  <a:lnTo>
                    <a:pt x="2014155" y="1129650"/>
                  </a:lnTo>
                  <a:lnTo>
                    <a:pt x="2010243" y="1011442"/>
                  </a:lnTo>
                  <a:cubicBezTo>
                    <a:pt x="1976623" y="736658"/>
                    <a:pt x="1817111" y="490054"/>
                    <a:pt x="1574575" y="347545"/>
                  </a:cubicBezTo>
                  <a:cubicBezTo>
                    <a:pt x="1297392" y="184677"/>
                    <a:pt x="954217" y="182711"/>
                    <a:pt x="675186" y="342392"/>
                  </a:cubicBezTo>
                  <a:cubicBezTo>
                    <a:pt x="396155" y="502073"/>
                    <a:pt x="223997" y="798947"/>
                    <a:pt x="223997" y="1120438"/>
                  </a:cubicBezTo>
                  <a:lnTo>
                    <a:pt x="0" y="1120438"/>
                  </a:lnTo>
                  <a:cubicBezTo>
                    <a:pt x="0" y="718615"/>
                    <a:pt x="215175" y="347558"/>
                    <a:pt x="563929" y="147977"/>
                  </a:cubicBezTo>
                  <a:cubicBezTo>
                    <a:pt x="738306" y="48187"/>
                    <a:pt x="932726" y="-1094"/>
                    <a:pt x="1126857" y="18"/>
                  </a:cubicBezTo>
                  <a:close/>
                </a:path>
              </a:pathLst>
            </a:custGeom>
            <a:gradFill>
              <a:gsLst>
                <a:gs pos="100000">
                  <a:srgbClr val="F02B30"/>
                </a:gs>
                <a:gs pos="0">
                  <a:srgbClr val="FF9711"/>
                </a:gs>
              </a:gsLst>
              <a:lin ang="5400000" scaled="1"/>
            </a:gra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2524"/>
                </a:solidFill>
                <a:effectLst/>
                <a:uLnTx/>
                <a:uFillTx/>
                <a:latin typeface="字魂105号-简雅黑" panose="00000500000000000000" pitchFamily="2" charset="-122"/>
                <a:ea typeface="+mn-ea"/>
                <a:cs typeface="+mn-cs"/>
              </a:endParaRPr>
            </a:p>
          </p:txBody>
        </p:sp>
        <p:sp>
          <p:nvSpPr>
            <p:cNvPr id="15" name="Freeform 32"/>
            <p:cNvSpPr/>
            <p:nvPr/>
          </p:nvSpPr>
          <p:spPr>
            <a:xfrm flipV="1">
              <a:off x="3883188" y="3146178"/>
              <a:ext cx="2364918" cy="1331471"/>
            </a:xfrm>
            <a:custGeom>
              <a:avLst/>
              <a:gdLst>
                <a:gd name="connsiteX0" fmla="*/ 1126857 w 2240876"/>
                <a:gd name="connsiteY0" fmla="*/ 18 h 1261480"/>
                <a:gd name="connsiteX1" fmla="*/ 1688053 w 2240876"/>
                <a:gd name="connsiteY1" fmla="*/ 154418 h 1261480"/>
                <a:gd name="connsiteX2" fmla="*/ 2232583 w 2240876"/>
                <a:gd name="connsiteY2" fmla="*/ 984206 h 1261480"/>
                <a:gd name="connsiteX3" fmla="*/ 2240602 w 2240876"/>
                <a:gd name="connsiteY3" fmla="*/ 1129650 h 1261480"/>
                <a:gd name="connsiteX4" fmla="*/ 2240876 w 2240876"/>
                <a:gd name="connsiteY4" fmla="*/ 1129650 h 1261480"/>
                <a:gd name="connsiteX5" fmla="*/ 2240619 w 2240876"/>
                <a:gd name="connsiteY5" fmla="*/ 1129950 h 1261480"/>
                <a:gd name="connsiteX6" fmla="*/ 2240802 w 2240876"/>
                <a:gd name="connsiteY6" fmla="*/ 1133277 h 1261480"/>
                <a:gd name="connsiteX7" fmla="*/ 2237787 w 2240876"/>
                <a:gd name="connsiteY7" fmla="*/ 1133243 h 1261480"/>
                <a:gd name="connsiteX8" fmla="*/ 2127516 w 2240876"/>
                <a:gd name="connsiteY8" fmla="*/ 1261480 h 1261480"/>
                <a:gd name="connsiteX9" fmla="*/ 2014155 w 2240876"/>
                <a:gd name="connsiteY9" fmla="*/ 1129650 h 1261480"/>
                <a:gd name="connsiteX10" fmla="*/ 2016761 w 2240876"/>
                <a:gd name="connsiteY10" fmla="*/ 1129650 h 1261480"/>
                <a:gd name="connsiteX11" fmla="*/ 2010243 w 2240876"/>
                <a:gd name="connsiteY11" fmla="*/ 1011442 h 1261480"/>
                <a:gd name="connsiteX12" fmla="*/ 1574575 w 2240876"/>
                <a:gd name="connsiteY12" fmla="*/ 347545 h 1261480"/>
                <a:gd name="connsiteX13" fmla="*/ 675186 w 2240876"/>
                <a:gd name="connsiteY13" fmla="*/ 342392 h 1261480"/>
                <a:gd name="connsiteX14" fmla="*/ 223997 w 2240876"/>
                <a:gd name="connsiteY14" fmla="*/ 1120438 h 1261480"/>
                <a:gd name="connsiteX15" fmla="*/ 0 w 2240876"/>
                <a:gd name="connsiteY15" fmla="*/ 1120438 h 1261480"/>
                <a:gd name="connsiteX16" fmla="*/ 563929 w 2240876"/>
                <a:gd name="connsiteY16" fmla="*/ 147977 h 1261480"/>
                <a:gd name="connsiteX17" fmla="*/ 1126857 w 2240876"/>
                <a:gd name="connsiteY17" fmla="*/ 18 h 1261480"/>
                <a:gd name="connsiteX0-1" fmla="*/ 1126857 w 2240876"/>
                <a:gd name="connsiteY0-2" fmla="*/ 18 h 1261480"/>
                <a:gd name="connsiteX1-3" fmla="*/ 1688053 w 2240876"/>
                <a:gd name="connsiteY1-4" fmla="*/ 154418 h 1261480"/>
                <a:gd name="connsiteX2-5" fmla="*/ 2232583 w 2240876"/>
                <a:gd name="connsiteY2-6" fmla="*/ 984206 h 1261480"/>
                <a:gd name="connsiteX3-7" fmla="*/ 2240602 w 2240876"/>
                <a:gd name="connsiteY3-8" fmla="*/ 1129650 h 1261480"/>
                <a:gd name="connsiteX4-9" fmla="*/ 2240876 w 2240876"/>
                <a:gd name="connsiteY4-10" fmla="*/ 1129650 h 1261480"/>
                <a:gd name="connsiteX5-11" fmla="*/ 2240619 w 2240876"/>
                <a:gd name="connsiteY5-12" fmla="*/ 1129950 h 1261480"/>
                <a:gd name="connsiteX6-13" fmla="*/ 2240802 w 2240876"/>
                <a:gd name="connsiteY6-14" fmla="*/ 1133277 h 1261480"/>
                <a:gd name="connsiteX7-15" fmla="*/ 2237787 w 2240876"/>
                <a:gd name="connsiteY7-16" fmla="*/ 1133243 h 1261480"/>
                <a:gd name="connsiteX8-17" fmla="*/ 2127516 w 2240876"/>
                <a:gd name="connsiteY8-18" fmla="*/ 1261480 h 1261480"/>
                <a:gd name="connsiteX9-19" fmla="*/ 2014155 w 2240876"/>
                <a:gd name="connsiteY9-20" fmla="*/ 1129650 h 1261480"/>
                <a:gd name="connsiteX10-21" fmla="*/ 2010243 w 2240876"/>
                <a:gd name="connsiteY10-22" fmla="*/ 1011442 h 1261480"/>
                <a:gd name="connsiteX11-23" fmla="*/ 1574575 w 2240876"/>
                <a:gd name="connsiteY11-24" fmla="*/ 347545 h 1261480"/>
                <a:gd name="connsiteX12-25" fmla="*/ 675186 w 2240876"/>
                <a:gd name="connsiteY12-26" fmla="*/ 342392 h 1261480"/>
                <a:gd name="connsiteX13-27" fmla="*/ 223997 w 2240876"/>
                <a:gd name="connsiteY13-28" fmla="*/ 1120438 h 1261480"/>
                <a:gd name="connsiteX14-29" fmla="*/ 0 w 2240876"/>
                <a:gd name="connsiteY14-30" fmla="*/ 1120438 h 1261480"/>
                <a:gd name="connsiteX15-31" fmla="*/ 563929 w 2240876"/>
                <a:gd name="connsiteY15-32" fmla="*/ 147977 h 1261480"/>
                <a:gd name="connsiteX16-33" fmla="*/ 1126857 w 2240876"/>
                <a:gd name="connsiteY16-34" fmla="*/ 18 h 1261480"/>
                <a:gd name="connsiteX0-35" fmla="*/ 1126857 w 2240876"/>
                <a:gd name="connsiteY0-36" fmla="*/ 18 h 1261480"/>
                <a:gd name="connsiteX1-37" fmla="*/ 1688053 w 2240876"/>
                <a:gd name="connsiteY1-38" fmla="*/ 154418 h 1261480"/>
                <a:gd name="connsiteX2-39" fmla="*/ 2232583 w 2240876"/>
                <a:gd name="connsiteY2-40" fmla="*/ 984206 h 1261480"/>
                <a:gd name="connsiteX3-41" fmla="*/ 2240602 w 2240876"/>
                <a:gd name="connsiteY3-42" fmla="*/ 1129650 h 1261480"/>
                <a:gd name="connsiteX4-43" fmla="*/ 2240876 w 2240876"/>
                <a:gd name="connsiteY4-44" fmla="*/ 1129650 h 1261480"/>
                <a:gd name="connsiteX5-45" fmla="*/ 2240619 w 2240876"/>
                <a:gd name="connsiteY5-46" fmla="*/ 1129950 h 1261480"/>
                <a:gd name="connsiteX6-47" fmla="*/ 2240802 w 2240876"/>
                <a:gd name="connsiteY6-48" fmla="*/ 1133277 h 1261480"/>
                <a:gd name="connsiteX7-49" fmla="*/ 2127516 w 2240876"/>
                <a:gd name="connsiteY7-50" fmla="*/ 1261480 h 1261480"/>
                <a:gd name="connsiteX8-51" fmla="*/ 2014155 w 2240876"/>
                <a:gd name="connsiteY8-52" fmla="*/ 1129650 h 1261480"/>
                <a:gd name="connsiteX9-53" fmla="*/ 2010243 w 2240876"/>
                <a:gd name="connsiteY9-54" fmla="*/ 1011442 h 1261480"/>
                <a:gd name="connsiteX10-55" fmla="*/ 1574575 w 2240876"/>
                <a:gd name="connsiteY10-56" fmla="*/ 347545 h 1261480"/>
                <a:gd name="connsiteX11-57" fmla="*/ 675186 w 2240876"/>
                <a:gd name="connsiteY11-58" fmla="*/ 342392 h 1261480"/>
                <a:gd name="connsiteX12-59" fmla="*/ 223997 w 2240876"/>
                <a:gd name="connsiteY12-60" fmla="*/ 1120438 h 1261480"/>
                <a:gd name="connsiteX13-61" fmla="*/ 0 w 2240876"/>
                <a:gd name="connsiteY13-62" fmla="*/ 1120438 h 1261480"/>
                <a:gd name="connsiteX14-63" fmla="*/ 563929 w 2240876"/>
                <a:gd name="connsiteY14-64" fmla="*/ 147977 h 1261480"/>
                <a:gd name="connsiteX15-65" fmla="*/ 1126857 w 2240876"/>
                <a:gd name="connsiteY15-66" fmla="*/ 18 h 1261480"/>
                <a:gd name="connsiteX0-67" fmla="*/ 1126857 w 2240876"/>
                <a:gd name="connsiteY0-68" fmla="*/ 18 h 1261480"/>
                <a:gd name="connsiteX1-69" fmla="*/ 1688053 w 2240876"/>
                <a:gd name="connsiteY1-70" fmla="*/ 154418 h 1261480"/>
                <a:gd name="connsiteX2-71" fmla="*/ 2232583 w 2240876"/>
                <a:gd name="connsiteY2-72" fmla="*/ 984206 h 1261480"/>
                <a:gd name="connsiteX3-73" fmla="*/ 2240602 w 2240876"/>
                <a:gd name="connsiteY3-74" fmla="*/ 1129650 h 1261480"/>
                <a:gd name="connsiteX4-75" fmla="*/ 2240876 w 2240876"/>
                <a:gd name="connsiteY4-76" fmla="*/ 1129650 h 1261480"/>
                <a:gd name="connsiteX5-77" fmla="*/ 2240619 w 2240876"/>
                <a:gd name="connsiteY5-78" fmla="*/ 1129950 h 1261480"/>
                <a:gd name="connsiteX6-79" fmla="*/ 2127516 w 2240876"/>
                <a:gd name="connsiteY6-80" fmla="*/ 1261480 h 1261480"/>
                <a:gd name="connsiteX7-81" fmla="*/ 2014155 w 2240876"/>
                <a:gd name="connsiteY7-82" fmla="*/ 1129650 h 1261480"/>
                <a:gd name="connsiteX8-83" fmla="*/ 2010243 w 2240876"/>
                <a:gd name="connsiteY8-84" fmla="*/ 1011442 h 1261480"/>
                <a:gd name="connsiteX9-85" fmla="*/ 1574575 w 2240876"/>
                <a:gd name="connsiteY9-86" fmla="*/ 347545 h 1261480"/>
                <a:gd name="connsiteX10-87" fmla="*/ 675186 w 2240876"/>
                <a:gd name="connsiteY10-88" fmla="*/ 342392 h 1261480"/>
                <a:gd name="connsiteX11-89" fmla="*/ 223997 w 2240876"/>
                <a:gd name="connsiteY11-90" fmla="*/ 1120438 h 1261480"/>
                <a:gd name="connsiteX12-91" fmla="*/ 0 w 2240876"/>
                <a:gd name="connsiteY12-92" fmla="*/ 1120438 h 1261480"/>
                <a:gd name="connsiteX13-93" fmla="*/ 563929 w 2240876"/>
                <a:gd name="connsiteY13-94" fmla="*/ 147977 h 1261480"/>
                <a:gd name="connsiteX14-95" fmla="*/ 1126857 w 2240876"/>
                <a:gd name="connsiteY14-96" fmla="*/ 18 h 1261480"/>
                <a:gd name="connsiteX0-97" fmla="*/ 1126857 w 2240876"/>
                <a:gd name="connsiteY0-98" fmla="*/ 18 h 1261480"/>
                <a:gd name="connsiteX1-99" fmla="*/ 1688053 w 2240876"/>
                <a:gd name="connsiteY1-100" fmla="*/ 154418 h 1261480"/>
                <a:gd name="connsiteX2-101" fmla="*/ 2232583 w 2240876"/>
                <a:gd name="connsiteY2-102" fmla="*/ 984206 h 1261480"/>
                <a:gd name="connsiteX3-103" fmla="*/ 2240602 w 2240876"/>
                <a:gd name="connsiteY3-104" fmla="*/ 1129650 h 1261480"/>
                <a:gd name="connsiteX4-105" fmla="*/ 2240876 w 2240876"/>
                <a:gd name="connsiteY4-106" fmla="*/ 1129650 h 1261480"/>
                <a:gd name="connsiteX5-107" fmla="*/ 2127516 w 2240876"/>
                <a:gd name="connsiteY5-108" fmla="*/ 1261480 h 1261480"/>
                <a:gd name="connsiteX6-109" fmla="*/ 2014155 w 2240876"/>
                <a:gd name="connsiteY6-110" fmla="*/ 1129650 h 1261480"/>
                <a:gd name="connsiteX7-111" fmla="*/ 2010243 w 2240876"/>
                <a:gd name="connsiteY7-112" fmla="*/ 1011442 h 1261480"/>
                <a:gd name="connsiteX8-113" fmla="*/ 1574575 w 2240876"/>
                <a:gd name="connsiteY8-114" fmla="*/ 347545 h 1261480"/>
                <a:gd name="connsiteX9-115" fmla="*/ 675186 w 2240876"/>
                <a:gd name="connsiteY9-116" fmla="*/ 342392 h 1261480"/>
                <a:gd name="connsiteX10-117" fmla="*/ 223997 w 2240876"/>
                <a:gd name="connsiteY10-118" fmla="*/ 1120438 h 1261480"/>
                <a:gd name="connsiteX11-119" fmla="*/ 0 w 2240876"/>
                <a:gd name="connsiteY11-120" fmla="*/ 1120438 h 1261480"/>
                <a:gd name="connsiteX12-121" fmla="*/ 563929 w 2240876"/>
                <a:gd name="connsiteY12-122" fmla="*/ 147977 h 1261480"/>
                <a:gd name="connsiteX13-123" fmla="*/ 1126857 w 2240876"/>
                <a:gd name="connsiteY13-124" fmla="*/ 18 h 1261480"/>
                <a:gd name="connsiteX0-125" fmla="*/ 1126857 w 2240602"/>
                <a:gd name="connsiteY0-126" fmla="*/ 18 h 1261480"/>
                <a:gd name="connsiteX1-127" fmla="*/ 1688053 w 2240602"/>
                <a:gd name="connsiteY1-128" fmla="*/ 154418 h 1261480"/>
                <a:gd name="connsiteX2-129" fmla="*/ 2232583 w 2240602"/>
                <a:gd name="connsiteY2-130" fmla="*/ 984206 h 1261480"/>
                <a:gd name="connsiteX3-131" fmla="*/ 2240602 w 2240602"/>
                <a:gd name="connsiteY3-132" fmla="*/ 1129650 h 1261480"/>
                <a:gd name="connsiteX4-133" fmla="*/ 2127516 w 2240602"/>
                <a:gd name="connsiteY4-134" fmla="*/ 1261480 h 1261480"/>
                <a:gd name="connsiteX5-135" fmla="*/ 2014155 w 2240602"/>
                <a:gd name="connsiteY5-136" fmla="*/ 1129650 h 1261480"/>
                <a:gd name="connsiteX6-137" fmla="*/ 2010243 w 2240602"/>
                <a:gd name="connsiteY6-138" fmla="*/ 1011442 h 1261480"/>
                <a:gd name="connsiteX7-139" fmla="*/ 1574575 w 2240602"/>
                <a:gd name="connsiteY7-140" fmla="*/ 347545 h 1261480"/>
                <a:gd name="connsiteX8-141" fmla="*/ 675186 w 2240602"/>
                <a:gd name="connsiteY8-142" fmla="*/ 342392 h 1261480"/>
                <a:gd name="connsiteX9-143" fmla="*/ 223997 w 2240602"/>
                <a:gd name="connsiteY9-144" fmla="*/ 1120438 h 1261480"/>
                <a:gd name="connsiteX10-145" fmla="*/ 0 w 2240602"/>
                <a:gd name="connsiteY10-146" fmla="*/ 1120438 h 1261480"/>
                <a:gd name="connsiteX11-147" fmla="*/ 563929 w 2240602"/>
                <a:gd name="connsiteY11-148" fmla="*/ 147977 h 1261480"/>
                <a:gd name="connsiteX12-149" fmla="*/ 1126857 w 2240602"/>
                <a:gd name="connsiteY12-150" fmla="*/ 18 h 12614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2240602" h="1261480">
                  <a:moveTo>
                    <a:pt x="1126857" y="18"/>
                  </a:moveTo>
                  <a:cubicBezTo>
                    <a:pt x="1320989" y="1131"/>
                    <a:pt x="1514831" y="52636"/>
                    <a:pt x="1688053" y="154418"/>
                  </a:cubicBezTo>
                  <a:cubicBezTo>
                    <a:pt x="1991192" y="332537"/>
                    <a:pt x="2190562" y="640761"/>
                    <a:pt x="2232583" y="984206"/>
                  </a:cubicBezTo>
                  <a:lnTo>
                    <a:pt x="2240602" y="1129650"/>
                  </a:lnTo>
                  <a:lnTo>
                    <a:pt x="2127516" y="1261480"/>
                  </a:lnTo>
                  <a:lnTo>
                    <a:pt x="2014155" y="1129650"/>
                  </a:lnTo>
                  <a:lnTo>
                    <a:pt x="2010243" y="1011442"/>
                  </a:lnTo>
                  <a:cubicBezTo>
                    <a:pt x="1976623" y="736658"/>
                    <a:pt x="1817111" y="490054"/>
                    <a:pt x="1574575" y="347545"/>
                  </a:cubicBezTo>
                  <a:cubicBezTo>
                    <a:pt x="1297392" y="184677"/>
                    <a:pt x="954217" y="182711"/>
                    <a:pt x="675186" y="342392"/>
                  </a:cubicBezTo>
                  <a:cubicBezTo>
                    <a:pt x="396155" y="502073"/>
                    <a:pt x="223997" y="798947"/>
                    <a:pt x="223997" y="1120438"/>
                  </a:cubicBezTo>
                  <a:lnTo>
                    <a:pt x="0" y="1120438"/>
                  </a:lnTo>
                  <a:cubicBezTo>
                    <a:pt x="0" y="718615"/>
                    <a:pt x="215175" y="347558"/>
                    <a:pt x="563929" y="147977"/>
                  </a:cubicBezTo>
                  <a:cubicBezTo>
                    <a:pt x="738306" y="48187"/>
                    <a:pt x="932726" y="-1094"/>
                    <a:pt x="1126857" y="18"/>
                  </a:cubicBezTo>
                  <a:close/>
                </a:path>
              </a:pathLst>
            </a:custGeom>
            <a:gradFill>
              <a:gsLst>
                <a:gs pos="100000">
                  <a:srgbClr val="F02B30"/>
                </a:gs>
                <a:gs pos="0">
                  <a:srgbClr val="FF9711"/>
                </a:gs>
              </a:gsLst>
              <a:lin ang="5400000" scaled="1"/>
            </a:gra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2524"/>
                </a:solidFill>
                <a:effectLst/>
                <a:uLnTx/>
                <a:uFillTx/>
                <a:latin typeface="字魂105号-简雅黑" panose="00000500000000000000" pitchFamily="2" charset="-122"/>
                <a:ea typeface="+mn-ea"/>
                <a:cs typeface="+mn-cs"/>
              </a:endParaRPr>
            </a:p>
          </p:txBody>
        </p:sp>
        <p:sp>
          <p:nvSpPr>
            <p:cNvPr id="16" name="Freeform 33"/>
            <p:cNvSpPr/>
            <p:nvPr/>
          </p:nvSpPr>
          <p:spPr>
            <a:xfrm>
              <a:off x="1753509" y="2115096"/>
              <a:ext cx="2364918" cy="1331471"/>
            </a:xfrm>
            <a:custGeom>
              <a:avLst/>
              <a:gdLst>
                <a:gd name="connsiteX0" fmla="*/ 1126857 w 2240876"/>
                <a:gd name="connsiteY0" fmla="*/ 18 h 1261480"/>
                <a:gd name="connsiteX1" fmla="*/ 1688053 w 2240876"/>
                <a:gd name="connsiteY1" fmla="*/ 154418 h 1261480"/>
                <a:gd name="connsiteX2" fmla="*/ 2232583 w 2240876"/>
                <a:gd name="connsiteY2" fmla="*/ 984206 h 1261480"/>
                <a:gd name="connsiteX3" fmla="*/ 2240602 w 2240876"/>
                <a:gd name="connsiteY3" fmla="*/ 1129650 h 1261480"/>
                <a:gd name="connsiteX4" fmla="*/ 2240876 w 2240876"/>
                <a:gd name="connsiteY4" fmla="*/ 1129650 h 1261480"/>
                <a:gd name="connsiteX5" fmla="*/ 2240619 w 2240876"/>
                <a:gd name="connsiteY5" fmla="*/ 1129950 h 1261480"/>
                <a:gd name="connsiteX6" fmla="*/ 2240802 w 2240876"/>
                <a:gd name="connsiteY6" fmla="*/ 1133277 h 1261480"/>
                <a:gd name="connsiteX7" fmla="*/ 2237787 w 2240876"/>
                <a:gd name="connsiteY7" fmla="*/ 1133243 h 1261480"/>
                <a:gd name="connsiteX8" fmla="*/ 2127516 w 2240876"/>
                <a:gd name="connsiteY8" fmla="*/ 1261480 h 1261480"/>
                <a:gd name="connsiteX9" fmla="*/ 2014155 w 2240876"/>
                <a:gd name="connsiteY9" fmla="*/ 1129650 h 1261480"/>
                <a:gd name="connsiteX10" fmla="*/ 2016761 w 2240876"/>
                <a:gd name="connsiteY10" fmla="*/ 1129650 h 1261480"/>
                <a:gd name="connsiteX11" fmla="*/ 2010243 w 2240876"/>
                <a:gd name="connsiteY11" fmla="*/ 1011442 h 1261480"/>
                <a:gd name="connsiteX12" fmla="*/ 1574575 w 2240876"/>
                <a:gd name="connsiteY12" fmla="*/ 347545 h 1261480"/>
                <a:gd name="connsiteX13" fmla="*/ 675186 w 2240876"/>
                <a:gd name="connsiteY13" fmla="*/ 342392 h 1261480"/>
                <a:gd name="connsiteX14" fmla="*/ 223997 w 2240876"/>
                <a:gd name="connsiteY14" fmla="*/ 1120438 h 1261480"/>
                <a:gd name="connsiteX15" fmla="*/ 0 w 2240876"/>
                <a:gd name="connsiteY15" fmla="*/ 1120438 h 1261480"/>
                <a:gd name="connsiteX16" fmla="*/ 563929 w 2240876"/>
                <a:gd name="connsiteY16" fmla="*/ 147977 h 1261480"/>
                <a:gd name="connsiteX17" fmla="*/ 1126857 w 2240876"/>
                <a:gd name="connsiteY17" fmla="*/ 18 h 1261480"/>
                <a:gd name="connsiteX0-1" fmla="*/ 1126857 w 2240876"/>
                <a:gd name="connsiteY0-2" fmla="*/ 18 h 1261480"/>
                <a:gd name="connsiteX1-3" fmla="*/ 1688053 w 2240876"/>
                <a:gd name="connsiteY1-4" fmla="*/ 154418 h 1261480"/>
                <a:gd name="connsiteX2-5" fmla="*/ 2232583 w 2240876"/>
                <a:gd name="connsiteY2-6" fmla="*/ 984206 h 1261480"/>
                <a:gd name="connsiteX3-7" fmla="*/ 2240602 w 2240876"/>
                <a:gd name="connsiteY3-8" fmla="*/ 1129650 h 1261480"/>
                <a:gd name="connsiteX4-9" fmla="*/ 2240876 w 2240876"/>
                <a:gd name="connsiteY4-10" fmla="*/ 1129650 h 1261480"/>
                <a:gd name="connsiteX5-11" fmla="*/ 2240619 w 2240876"/>
                <a:gd name="connsiteY5-12" fmla="*/ 1129950 h 1261480"/>
                <a:gd name="connsiteX6-13" fmla="*/ 2240802 w 2240876"/>
                <a:gd name="connsiteY6-14" fmla="*/ 1133277 h 1261480"/>
                <a:gd name="connsiteX7-15" fmla="*/ 2237787 w 2240876"/>
                <a:gd name="connsiteY7-16" fmla="*/ 1133243 h 1261480"/>
                <a:gd name="connsiteX8-17" fmla="*/ 2127516 w 2240876"/>
                <a:gd name="connsiteY8-18" fmla="*/ 1261480 h 1261480"/>
                <a:gd name="connsiteX9-19" fmla="*/ 2014155 w 2240876"/>
                <a:gd name="connsiteY9-20" fmla="*/ 1129650 h 1261480"/>
                <a:gd name="connsiteX10-21" fmla="*/ 2010243 w 2240876"/>
                <a:gd name="connsiteY10-22" fmla="*/ 1011442 h 1261480"/>
                <a:gd name="connsiteX11-23" fmla="*/ 1574575 w 2240876"/>
                <a:gd name="connsiteY11-24" fmla="*/ 347545 h 1261480"/>
                <a:gd name="connsiteX12-25" fmla="*/ 675186 w 2240876"/>
                <a:gd name="connsiteY12-26" fmla="*/ 342392 h 1261480"/>
                <a:gd name="connsiteX13-27" fmla="*/ 223997 w 2240876"/>
                <a:gd name="connsiteY13-28" fmla="*/ 1120438 h 1261480"/>
                <a:gd name="connsiteX14-29" fmla="*/ 0 w 2240876"/>
                <a:gd name="connsiteY14-30" fmla="*/ 1120438 h 1261480"/>
                <a:gd name="connsiteX15-31" fmla="*/ 563929 w 2240876"/>
                <a:gd name="connsiteY15-32" fmla="*/ 147977 h 1261480"/>
                <a:gd name="connsiteX16-33" fmla="*/ 1126857 w 2240876"/>
                <a:gd name="connsiteY16-34" fmla="*/ 18 h 1261480"/>
                <a:gd name="connsiteX0-35" fmla="*/ 1126857 w 2240876"/>
                <a:gd name="connsiteY0-36" fmla="*/ 18 h 1261480"/>
                <a:gd name="connsiteX1-37" fmla="*/ 1688053 w 2240876"/>
                <a:gd name="connsiteY1-38" fmla="*/ 154418 h 1261480"/>
                <a:gd name="connsiteX2-39" fmla="*/ 2232583 w 2240876"/>
                <a:gd name="connsiteY2-40" fmla="*/ 984206 h 1261480"/>
                <a:gd name="connsiteX3-41" fmla="*/ 2240602 w 2240876"/>
                <a:gd name="connsiteY3-42" fmla="*/ 1129650 h 1261480"/>
                <a:gd name="connsiteX4-43" fmla="*/ 2240876 w 2240876"/>
                <a:gd name="connsiteY4-44" fmla="*/ 1129650 h 1261480"/>
                <a:gd name="connsiteX5-45" fmla="*/ 2240619 w 2240876"/>
                <a:gd name="connsiteY5-46" fmla="*/ 1129950 h 1261480"/>
                <a:gd name="connsiteX6-47" fmla="*/ 2240802 w 2240876"/>
                <a:gd name="connsiteY6-48" fmla="*/ 1133277 h 1261480"/>
                <a:gd name="connsiteX7-49" fmla="*/ 2127516 w 2240876"/>
                <a:gd name="connsiteY7-50" fmla="*/ 1261480 h 1261480"/>
                <a:gd name="connsiteX8-51" fmla="*/ 2014155 w 2240876"/>
                <a:gd name="connsiteY8-52" fmla="*/ 1129650 h 1261480"/>
                <a:gd name="connsiteX9-53" fmla="*/ 2010243 w 2240876"/>
                <a:gd name="connsiteY9-54" fmla="*/ 1011442 h 1261480"/>
                <a:gd name="connsiteX10-55" fmla="*/ 1574575 w 2240876"/>
                <a:gd name="connsiteY10-56" fmla="*/ 347545 h 1261480"/>
                <a:gd name="connsiteX11-57" fmla="*/ 675186 w 2240876"/>
                <a:gd name="connsiteY11-58" fmla="*/ 342392 h 1261480"/>
                <a:gd name="connsiteX12-59" fmla="*/ 223997 w 2240876"/>
                <a:gd name="connsiteY12-60" fmla="*/ 1120438 h 1261480"/>
                <a:gd name="connsiteX13-61" fmla="*/ 0 w 2240876"/>
                <a:gd name="connsiteY13-62" fmla="*/ 1120438 h 1261480"/>
                <a:gd name="connsiteX14-63" fmla="*/ 563929 w 2240876"/>
                <a:gd name="connsiteY14-64" fmla="*/ 147977 h 1261480"/>
                <a:gd name="connsiteX15-65" fmla="*/ 1126857 w 2240876"/>
                <a:gd name="connsiteY15-66" fmla="*/ 18 h 1261480"/>
                <a:gd name="connsiteX0-67" fmla="*/ 1126857 w 2240876"/>
                <a:gd name="connsiteY0-68" fmla="*/ 18 h 1261480"/>
                <a:gd name="connsiteX1-69" fmla="*/ 1688053 w 2240876"/>
                <a:gd name="connsiteY1-70" fmla="*/ 154418 h 1261480"/>
                <a:gd name="connsiteX2-71" fmla="*/ 2232583 w 2240876"/>
                <a:gd name="connsiteY2-72" fmla="*/ 984206 h 1261480"/>
                <a:gd name="connsiteX3-73" fmla="*/ 2240602 w 2240876"/>
                <a:gd name="connsiteY3-74" fmla="*/ 1129650 h 1261480"/>
                <a:gd name="connsiteX4-75" fmla="*/ 2240876 w 2240876"/>
                <a:gd name="connsiteY4-76" fmla="*/ 1129650 h 1261480"/>
                <a:gd name="connsiteX5-77" fmla="*/ 2240619 w 2240876"/>
                <a:gd name="connsiteY5-78" fmla="*/ 1129950 h 1261480"/>
                <a:gd name="connsiteX6-79" fmla="*/ 2127516 w 2240876"/>
                <a:gd name="connsiteY6-80" fmla="*/ 1261480 h 1261480"/>
                <a:gd name="connsiteX7-81" fmla="*/ 2014155 w 2240876"/>
                <a:gd name="connsiteY7-82" fmla="*/ 1129650 h 1261480"/>
                <a:gd name="connsiteX8-83" fmla="*/ 2010243 w 2240876"/>
                <a:gd name="connsiteY8-84" fmla="*/ 1011442 h 1261480"/>
                <a:gd name="connsiteX9-85" fmla="*/ 1574575 w 2240876"/>
                <a:gd name="connsiteY9-86" fmla="*/ 347545 h 1261480"/>
                <a:gd name="connsiteX10-87" fmla="*/ 675186 w 2240876"/>
                <a:gd name="connsiteY10-88" fmla="*/ 342392 h 1261480"/>
                <a:gd name="connsiteX11-89" fmla="*/ 223997 w 2240876"/>
                <a:gd name="connsiteY11-90" fmla="*/ 1120438 h 1261480"/>
                <a:gd name="connsiteX12-91" fmla="*/ 0 w 2240876"/>
                <a:gd name="connsiteY12-92" fmla="*/ 1120438 h 1261480"/>
                <a:gd name="connsiteX13-93" fmla="*/ 563929 w 2240876"/>
                <a:gd name="connsiteY13-94" fmla="*/ 147977 h 1261480"/>
                <a:gd name="connsiteX14-95" fmla="*/ 1126857 w 2240876"/>
                <a:gd name="connsiteY14-96" fmla="*/ 18 h 1261480"/>
                <a:gd name="connsiteX0-97" fmla="*/ 1126857 w 2240876"/>
                <a:gd name="connsiteY0-98" fmla="*/ 18 h 1261480"/>
                <a:gd name="connsiteX1-99" fmla="*/ 1688053 w 2240876"/>
                <a:gd name="connsiteY1-100" fmla="*/ 154418 h 1261480"/>
                <a:gd name="connsiteX2-101" fmla="*/ 2232583 w 2240876"/>
                <a:gd name="connsiteY2-102" fmla="*/ 984206 h 1261480"/>
                <a:gd name="connsiteX3-103" fmla="*/ 2240602 w 2240876"/>
                <a:gd name="connsiteY3-104" fmla="*/ 1129650 h 1261480"/>
                <a:gd name="connsiteX4-105" fmla="*/ 2240876 w 2240876"/>
                <a:gd name="connsiteY4-106" fmla="*/ 1129650 h 1261480"/>
                <a:gd name="connsiteX5-107" fmla="*/ 2127516 w 2240876"/>
                <a:gd name="connsiteY5-108" fmla="*/ 1261480 h 1261480"/>
                <a:gd name="connsiteX6-109" fmla="*/ 2014155 w 2240876"/>
                <a:gd name="connsiteY6-110" fmla="*/ 1129650 h 1261480"/>
                <a:gd name="connsiteX7-111" fmla="*/ 2010243 w 2240876"/>
                <a:gd name="connsiteY7-112" fmla="*/ 1011442 h 1261480"/>
                <a:gd name="connsiteX8-113" fmla="*/ 1574575 w 2240876"/>
                <a:gd name="connsiteY8-114" fmla="*/ 347545 h 1261480"/>
                <a:gd name="connsiteX9-115" fmla="*/ 675186 w 2240876"/>
                <a:gd name="connsiteY9-116" fmla="*/ 342392 h 1261480"/>
                <a:gd name="connsiteX10-117" fmla="*/ 223997 w 2240876"/>
                <a:gd name="connsiteY10-118" fmla="*/ 1120438 h 1261480"/>
                <a:gd name="connsiteX11-119" fmla="*/ 0 w 2240876"/>
                <a:gd name="connsiteY11-120" fmla="*/ 1120438 h 1261480"/>
                <a:gd name="connsiteX12-121" fmla="*/ 563929 w 2240876"/>
                <a:gd name="connsiteY12-122" fmla="*/ 147977 h 1261480"/>
                <a:gd name="connsiteX13-123" fmla="*/ 1126857 w 2240876"/>
                <a:gd name="connsiteY13-124" fmla="*/ 18 h 1261480"/>
                <a:gd name="connsiteX0-125" fmla="*/ 1126857 w 2240602"/>
                <a:gd name="connsiteY0-126" fmla="*/ 18 h 1261480"/>
                <a:gd name="connsiteX1-127" fmla="*/ 1688053 w 2240602"/>
                <a:gd name="connsiteY1-128" fmla="*/ 154418 h 1261480"/>
                <a:gd name="connsiteX2-129" fmla="*/ 2232583 w 2240602"/>
                <a:gd name="connsiteY2-130" fmla="*/ 984206 h 1261480"/>
                <a:gd name="connsiteX3-131" fmla="*/ 2240602 w 2240602"/>
                <a:gd name="connsiteY3-132" fmla="*/ 1129650 h 1261480"/>
                <a:gd name="connsiteX4-133" fmla="*/ 2127516 w 2240602"/>
                <a:gd name="connsiteY4-134" fmla="*/ 1261480 h 1261480"/>
                <a:gd name="connsiteX5-135" fmla="*/ 2014155 w 2240602"/>
                <a:gd name="connsiteY5-136" fmla="*/ 1129650 h 1261480"/>
                <a:gd name="connsiteX6-137" fmla="*/ 2010243 w 2240602"/>
                <a:gd name="connsiteY6-138" fmla="*/ 1011442 h 1261480"/>
                <a:gd name="connsiteX7-139" fmla="*/ 1574575 w 2240602"/>
                <a:gd name="connsiteY7-140" fmla="*/ 347545 h 1261480"/>
                <a:gd name="connsiteX8-141" fmla="*/ 675186 w 2240602"/>
                <a:gd name="connsiteY8-142" fmla="*/ 342392 h 1261480"/>
                <a:gd name="connsiteX9-143" fmla="*/ 223997 w 2240602"/>
                <a:gd name="connsiteY9-144" fmla="*/ 1120438 h 1261480"/>
                <a:gd name="connsiteX10-145" fmla="*/ 0 w 2240602"/>
                <a:gd name="connsiteY10-146" fmla="*/ 1120438 h 1261480"/>
                <a:gd name="connsiteX11-147" fmla="*/ 563929 w 2240602"/>
                <a:gd name="connsiteY11-148" fmla="*/ 147977 h 1261480"/>
                <a:gd name="connsiteX12-149" fmla="*/ 1126857 w 2240602"/>
                <a:gd name="connsiteY12-150" fmla="*/ 18 h 12614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2240602" h="1261480">
                  <a:moveTo>
                    <a:pt x="1126857" y="18"/>
                  </a:moveTo>
                  <a:cubicBezTo>
                    <a:pt x="1320989" y="1131"/>
                    <a:pt x="1514831" y="52636"/>
                    <a:pt x="1688053" y="154418"/>
                  </a:cubicBezTo>
                  <a:cubicBezTo>
                    <a:pt x="1991192" y="332537"/>
                    <a:pt x="2190562" y="640761"/>
                    <a:pt x="2232583" y="984206"/>
                  </a:cubicBezTo>
                  <a:lnTo>
                    <a:pt x="2240602" y="1129650"/>
                  </a:lnTo>
                  <a:lnTo>
                    <a:pt x="2127516" y="1261480"/>
                  </a:lnTo>
                  <a:lnTo>
                    <a:pt x="2014155" y="1129650"/>
                  </a:lnTo>
                  <a:lnTo>
                    <a:pt x="2010243" y="1011442"/>
                  </a:lnTo>
                  <a:cubicBezTo>
                    <a:pt x="1976623" y="736658"/>
                    <a:pt x="1817111" y="490054"/>
                    <a:pt x="1574575" y="347545"/>
                  </a:cubicBezTo>
                  <a:cubicBezTo>
                    <a:pt x="1297392" y="184677"/>
                    <a:pt x="954217" y="182711"/>
                    <a:pt x="675186" y="342392"/>
                  </a:cubicBezTo>
                  <a:cubicBezTo>
                    <a:pt x="396155" y="502073"/>
                    <a:pt x="223997" y="798947"/>
                    <a:pt x="223997" y="1120438"/>
                  </a:cubicBezTo>
                  <a:lnTo>
                    <a:pt x="0" y="1120438"/>
                  </a:lnTo>
                  <a:cubicBezTo>
                    <a:pt x="0" y="718615"/>
                    <a:pt x="215175" y="347558"/>
                    <a:pt x="563929" y="147977"/>
                  </a:cubicBezTo>
                  <a:cubicBezTo>
                    <a:pt x="738306" y="48187"/>
                    <a:pt x="932726" y="-1094"/>
                    <a:pt x="1126857" y="18"/>
                  </a:cubicBezTo>
                  <a:close/>
                </a:path>
              </a:pathLst>
            </a:custGeom>
            <a:gradFill>
              <a:gsLst>
                <a:gs pos="100000">
                  <a:srgbClr val="F02B30"/>
                </a:gs>
                <a:gs pos="0">
                  <a:srgbClr val="FF9711"/>
                </a:gs>
              </a:gsLst>
              <a:lin ang="5400000" scaled="1"/>
            </a:gra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2524"/>
                </a:solidFill>
                <a:effectLst/>
                <a:uLnTx/>
                <a:uFillTx/>
                <a:latin typeface="字魂105号-简雅黑" panose="00000500000000000000" pitchFamily="2" charset="-122"/>
                <a:ea typeface="+mn-ea"/>
                <a:cs typeface="+mn-cs"/>
              </a:endParaRPr>
            </a:p>
          </p:txBody>
        </p:sp>
        <p:sp>
          <p:nvSpPr>
            <p:cNvPr id="17" name="Freeform 851"/>
            <p:cNvSpPr>
              <a:spLocks noEditPoints="1"/>
            </p:cNvSpPr>
            <p:nvPr/>
          </p:nvSpPr>
          <p:spPr bwMode="auto">
            <a:xfrm>
              <a:off x="9128877" y="3032423"/>
              <a:ext cx="397532" cy="455259"/>
            </a:xfrm>
            <a:custGeom>
              <a:avLst/>
              <a:gdLst>
                <a:gd name="T0" fmla="*/ 119 w 141"/>
                <a:gd name="T1" fmla="*/ 84 h 160"/>
                <a:gd name="T2" fmla="*/ 95 w 141"/>
                <a:gd name="T3" fmla="*/ 20 h 160"/>
                <a:gd name="T4" fmla="*/ 84 w 141"/>
                <a:gd name="T5" fmla="*/ 15 h 160"/>
                <a:gd name="T6" fmla="*/ 55 w 141"/>
                <a:gd name="T7" fmla="*/ 15 h 160"/>
                <a:gd name="T8" fmla="*/ 46 w 141"/>
                <a:gd name="T9" fmla="*/ 20 h 160"/>
                <a:gd name="T10" fmla="*/ 20 w 141"/>
                <a:gd name="T11" fmla="*/ 84 h 160"/>
                <a:gd name="T12" fmla="*/ 0 w 141"/>
                <a:gd name="T13" fmla="*/ 135 h 160"/>
                <a:gd name="T14" fmla="*/ 30 w 141"/>
                <a:gd name="T15" fmla="*/ 141 h 160"/>
                <a:gd name="T16" fmla="*/ 70 w 141"/>
                <a:gd name="T17" fmla="*/ 160 h 160"/>
                <a:gd name="T18" fmla="*/ 111 w 141"/>
                <a:gd name="T19" fmla="*/ 141 h 160"/>
                <a:gd name="T20" fmla="*/ 140 w 141"/>
                <a:gd name="T21" fmla="*/ 135 h 160"/>
                <a:gd name="T22" fmla="*/ 61 w 141"/>
                <a:gd name="T23" fmla="*/ 15 h 160"/>
                <a:gd name="T24" fmla="*/ 79 w 141"/>
                <a:gd name="T25" fmla="*/ 15 h 160"/>
                <a:gd name="T26" fmla="*/ 61 w 141"/>
                <a:gd name="T27" fmla="*/ 15 h 160"/>
                <a:gd name="T28" fmla="*/ 52 w 141"/>
                <a:gd name="T29" fmla="*/ 145 h 160"/>
                <a:gd name="T30" fmla="*/ 89 w 141"/>
                <a:gd name="T31" fmla="*/ 145 h 160"/>
                <a:gd name="T32" fmla="*/ 110 w 141"/>
                <a:gd name="T33" fmla="*/ 136 h 160"/>
                <a:gd name="T34" fmla="*/ 94 w 141"/>
                <a:gd name="T35" fmla="*/ 138 h 160"/>
                <a:gd name="T36" fmla="*/ 88 w 141"/>
                <a:gd name="T37" fmla="*/ 139 h 160"/>
                <a:gd name="T38" fmla="*/ 81 w 141"/>
                <a:gd name="T39" fmla="*/ 139 h 160"/>
                <a:gd name="T40" fmla="*/ 76 w 141"/>
                <a:gd name="T41" fmla="*/ 140 h 160"/>
                <a:gd name="T42" fmla="*/ 64 w 141"/>
                <a:gd name="T43" fmla="*/ 140 h 160"/>
                <a:gd name="T44" fmla="*/ 58 w 141"/>
                <a:gd name="T45" fmla="*/ 139 h 160"/>
                <a:gd name="T46" fmla="*/ 53 w 141"/>
                <a:gd name="T47" fmla="*/ 139 h 160"/>
                <a:gd name="T48" fmla="*/ 47 w 141"/>
                <a:gd name="T49" fmla="*/ 138 h 160"/>
                <a:gd name="T50" fmla="*/ 9 w 141"/>
                <a:gd name="T51" fmla="*/ 132 h 160"/>
                <a:gd name="T52" fmla="*/ 26 w 141"/>
                <a:gd name="T53" fmla="*/ 58 h 160"/>
                <a:gd name="T54" fmla="*/ 59 w 141"/>
                <a:gd name="T55" fmla="*/ 22 h 160"/>
                <a:gd name="T56" fmla="*/ 81 w 141"/>
                <a:gd name="T57" fmla="*/ 21 h 160"/>
                <a:gd name="T58" fmla="*/ 92 w 141"/>
                <a:gd name="T59" fmla="*/ 25 h 160"/>
                <a:gd name="T60" fmla="*/ 114 w 141"/>
                <a:gd name="T61" fmla="*/ 84 h 160"/>
                <a:gd name="T62" fmla="*/ 110 w 141"/>
                <a:gd name="T63" fmla="*/ 136 h 160"/>
                <a:gd name="T64" fmla="*/ 86 w 141"/>
                <a:gd name="T65" fmla="*/ 38 h 160"/>
                <a:gd name="T66" fmla="*/ 41 w 141"/>
                <a:gd name="T67" fmla="*/ 58 h 160"/>
                <a:gd name="T68" fmla="*/ 38 w 141"/>
                <a:gd name="T69" fmla="*/ 61 h 160"/>
                <a:gd name="T70" fmla="*/ 52 w 141"/>
                <a:gd name="T71" fmla="*/ 33 h 160"/>
                <a:gd name="T72" fmla="*/ 90 w 141"/>
                <a:gd name="T73" fmla="*/ 37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1" h="160">
                  <a:moveTo>
                    <a:pt x="140" y="132"/>
                  </a:moveTo>
                  <a:cubicBezTo>
                    <a:pt x="126" y="118"/>
                    <a:pt x="119" y="102"/>
                    <a:pt x="119" y="84"/>
                  </a:cubicBezTo>
                  <a:cubicBezTo>
                    <a:pt x="119" y="58"/>
                    <a:pt x="119" y="58"/>
                    <a:pt x="119" y="58"/>
                  </a:cubicBezTo>
                  <a:cubicBezTo>
                    <a:pt x="119" y="38"/>
                    <a:pt x="106" y="25"/>
                    <a:pt x="95" y="20"/>
                  </a:cubicBezTo>
                  <a:cubicBezTo>
                    <a:pt x="91" y="18"/>
                    <a:pt x="88" y="17"/>
                    <a:pt x="84" y="16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7"/>
                    <a:pt x="78" y="0"/>
                    <a:pt x="70" y="0"/>
                  </a:cubicBezTo>
                  <a:cubicBezTo>
                    <a:pt x="62" y="0"/>
                    <a:pt x="55" y="7"/>
                    <a:pt x="55" y="15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2" y="17"/>
                    <a:pt x="49" y="18"/>
                    <a:pt x="46" y="20"/>
                  </a:cubicBezTo>
                  <a:cubicBezTo>
                    <a:pt x="33" y="26"/>
                    <a:pt x="20" y="40"/>
                    <a:pt x="20" y="58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0" y="103"/>
                    <a:pt x="14" y="119"/>
                    <a:pt x="1" y="132"/>
                  </a:cubicBezTo>
                  <a:cubicBezTo>
                    <a:pt x="0" y="133"/>
                    <a:pt x="0" y="134"/>
                    <a:pt x="0" y="135"/>
                  </a:cubicBezTo>
                  <a:cubicBezTo>
                    <a:pt x="0" y="136"/>
                    <a:pt x="1" y="137"/>
                    <a:pt x="2" y="137"/>
                  </a:cubicBezTo>
                  <a:cubicBezTo>
                    <a:pt x="30" y="141"/>
                    <a:pt x="30" y="141"/>
                    <a:pt x="30" y="141"/>
                  </a:cubicBezTo>
                  <a:cubicBezTo>
                    <a:pt x="35" y="142"/>
                    <a:pt x="40" y="143"/>
                    <a:pt x="44" y="144"/>
                  </a:cubicBezTo>
                  <a:cubicBezTo>
                    <a:pt x="49" y="154"/>
                    <a:pt x="59" y="160"/>
                    <a:pt x="70" y="160"/>
                  </a:cubicBezTo>
                  <a:cubicBezTo>
                    <a:pt x="81" y="160"/>
                    <a:pt x="91" y="154"/>
                    <a:pt x="96" y="144"/>
                  </a:cubicBezTo>
                  <a:cubicBezTo>
                    <a:pt x="101" y="143"/>
                    <a:pt x="105" y="142"/>
                    <a:pt x="111" y="141"/>
                  </a:cubicBezTo>
                  <a:cubicBezTo>
                    <a:pt x="138" y="137"/>
                    <a:pt x="138" y="137"/>
                    <a:pt x="138" y="137"/>
                  </a:cubicBezTo>
                  <a:cubicBezTo>
                    <a:pt x="139" y="137"/>
                    <a:pt x="140" y="136"/>
                    <a:pt x="140" y="135"/>
                  </a:cubicBezTo>
                  <a:cubicBezTo>
                    <a:pt x="141" y="134"/>
                    <a:pt x="141" y="133"/>
                    <a:pt x="140" y="132"/>
                  </a:cubicBezTo>
                  <a:close/>
                  <a:moveTo>
                    <a:pt x="61" y="15"/>
                  </a:moveTo>
                  <a:cubicBezTo>
                    <a:pt x="61" y="10"/>
                    <a:pt x="65" y="6"/>
                    <a:pt x="70" y="6"/>
                  </a:cubicBezTo>
                  <a:cubicBezTo>
                    <a:pt x="75" y="6"/>
                    <a:pt x="79" y="10"/>
                    <a:pt x="79" y="15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73" y="14"/>
                    <a:pt x="67" y="14"/>
                    <a:pt x="61" y="15"/>
                  </a:cubicBezTo>
                  <a:close/>
                  <a:moveTo>
                    <a:pt x="70" y="154"/>
                  </a:moveTo>
                  <a:cubicBezTo>
                    <a:pt x="63" y="154"/>
                    <a:pt x="56" y="151"/>
                    <a:pt x="52" y="145"/>
                  </a:cubicBezTo>
                  <a:cubicBezTo>
                    <a:pt x="58" y="145"/>
                    <a:pt x="64" y="146"/>
                    <a:pt x="70" y="146"/>
                  </a:cubicBezTo>
                  <a:cubicBezTo>
                    <a:pt x="76" y="146"/>
                    <a:pt x="82" y="145"/>
                    <a:pt x="89" y="145"/>
                  </a:cubicBezTo>
                  <a:cubicBezTo>
                    <a:pt x="85" y="151"/>
                    <a:pt x="78" y="154"/>
                    <a:pt x="70" y="154"/>
                  </a:cubicBezTo>
                  <a:close/>
                  <a:moveTo>
                    <a:pt x="110" y="136"/>
                  </a:moveTo>
                  <a:cubicBezTo>
                    <a:pt x="104" y="137"/>
                    <a:pt x="99" y="137"/>
                    <a:pt x="94" y="138"/>
                  </a:cubicBezTo>
                  <a:cubicBezTo>
                    <a:pt x="94" y="138"/>
                    <a:pt x="94" y="138"/>
                    <a:pt x="94" y="138"/>
                  </a:cubicBezTo>
                  <a:cubicBezTo>
                    <a:pt x="92" y="138"/>
                    <a:pt x="90" y="139"/>
                    <a:pt x="88" y="139"/>
                  </a:cubicBezTo>
                  <a:cubicBezTo>
                    <a:pt x="88" y="139"/>
                    <a:pt x="88" y="139"/>
                    <a:pt x="88" y="139"/>
                  </a:cubicBezTo>
                  <a:cubicBezTo>
                    <a:pt x="86" y="139"/>
                    <a:pt x="84" y="139"/>
                    <a:pt x="82" y="139"/>
                  </a:cubicBezTo>
                  <a:cubicBezTo>
                    <a:pt x="82" y="139"/>
                    <a:pt x="82" y="139"/>
                    <a:pt x="81" y="139"/>
                  </a:cubicBezTo>
                  <a:cubicBezTo>
                    <a:pt x="80" y="139"/>
                    <a:pt x="78" y="140"/>
                    <a:pt x="77" y="140"/>
                  </a:cubicBezTo>
                  <a:cubicBezTo>
                    <a:pt x="76" y="140"/>
                    <a:pt x="76" y="140"/>
                    <a:pt x="76" y="140"/>
                  </a:cubicBezTo>
                  <a:cubicBezTo>
                    <a:pt x="72" y="140"/>
                    <a:pt x="69" y="140"/>
                    <a:pt x="65" y="140"/>
                  </a:cubicBezTo>
                  <a:cubicBezTo>
                    <a:pt x="65" y="140"/>
                    <a:pt x="64" y="140"/>
                    <a:pt x="64" y="140"/>
                  </a:cubicBezTo>
                  <a:cubicBezTo>
                    <a:pt x="62" y="140"/>
                    <a:pt x="61" y="139"/>
                    <a:pt x="59" y="139"/>
                  </a:cubicBezTo>
                  <a:cubicBezTo>
                    <a:pt x="59" y="139"/>
                    <a:pt x="59" y="139"/>
                    <a:pt x="58" y="139"/>
                  </a:cubicBezTo>
                  <a:cubicBezTo>
                    <a:pt x="57" y="139"/>
                    <a:pt x="55" y="139"/>
                    <a:pt x="53" y="139"/>
                  </a:cubicBezTo>
                  <a:cubicBezTo>
                    <a:pt x="53" y="139"/>
                    <a:pt x="53" y="139"/>
                    <a:pt x="53" y="139"/>
                  </a:cubicBezTo>
                  <a:cubicBezTo>
                    <a:pt x="51" y="139"/>
                    <a:pt x="49" y="138"/>
                    <a:pt x="47" y="138"/>
                  </a:cubicBezTo>
                  <a:cubicBezTo>
                    <a:pt x="47" y="138"/>
                    <a:pt x="47" y="138"/>
                    <a:pt x="47" y="138"/>
                  </a:cubicBezTo>
                  <a:cubicBezTo>
                    <a:pt x="42" y="137"/>
                    <a:pt x="37" y="137"/>
                    <a:pt x="31" y="136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20" y="119"/>
                    <a:pt x="26" y="103"/>
                    <a:pt x="26" y="8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6" y="42"/>
                    <a:pt x="37" y="30"/>
                    <a:pt x="49" y="25"/>
                  </a:cubicBezTo>
                  <a:cubicBezTo>
                    <a:pt x="52" y="24"/>
                    <a:pt x="55" y="22"/>
                    <a:pt x="59" y="2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6" y="20"/>
                    <a:pt x="74" y="20"/>
                    <a:pt x="81" y="21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5" y="22"/>
                    <a:pt x="89" y="23"/>
                    <a:pt x="92" y="25"/>
                  </a:cubicBezTo>
                  <a:cubicBezTo>
                    <a:pt x="103" y="30"/>
                    <a:pt x="114" y="42"/>
                    <a:pt x="114" y="58"/>
                  </a:cubicBezTo>
                  <a:cubicBezTo>
                    <a:pt x="114" y="84"/>
                    <a:pt x="114" y="84"/>
                    <a:pt x="114" y="84"/>
                  </a:cubicBezTo>
                  <a:cubicBezTo>
                    <a:pt x="114" y="102"/>
                    <a:pt x="120" y="118"/>
                    <a:pt x="132" y="132"/>
                  </a:cubicBezTo>
                  <a:lnTo>
                    <a:pt x="110" y="136"/>
                  </a:lnTo>
                  <a:close/>
                  <a:moveTo>
                    <a:pt x="90" y="37"/>
                  </a:moveTo>
                  <a:cubicBezTo>
                    <a:pt x="89" y="38"/>
                    <a:pt x="88" y="39"/>
                    <a:pt x="86" y="38"/>
                  </a:cubicBezTo>
                  <a:cubicBezTo>
                    <a:pt x="76" y="34"/>
                    <a:pt x="64" y="34"/>
                    <a:pt x="55" y="38"/>
                  </a:cubicBezTo>
                  <a:cubicBezTo>
                    <a:pt x="50" y="41"/>
                    <a:pt x="41" y="48"/>
                    <a:pt x="41" y="58"/>
                  </a:cubicBezTo>
                  <a:cubicBezTo>
                    <a:pt x="41" y="60"/>
                    <a:pt x="39" y="61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6" y="61"/>
                    <a:pt x="35" y="60"/>
                    <a:pt x="35" y="58"/>
                  </a:cubicBezTo>
                  <a:cubicBezTo>
                    <a:pt x="35" y="45"/>
                    <a:pt x="46" y="36"/>
                    <a:pt x="52" y="33"/>
                  </a:cubicBezTo>
                  <a:cubicBezTo>
                    <a:pt x="63" y="28"/>
                    <a:pt x="77" y="28"/>
                    <a:pt x="88" y="33"/>
                  </a:cubicBezTo>
                  <a:cubicBezTo>
                    <a:pt x="90" y="34"/>
                    <a:pt x="91" y="35"/>
                    <a:pt x="90" y="3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2524"/>
                </a:solidFill>
                <a:effectLst/>
                <a:uLnTx/>
                <a:uFillTx/>
                <a:latin typeface="字魂105号-简雅黑" panose="00000500000000000000" pitchFamily="2" charset="-122"/>
                <a:ea typeface="+mn-ea"/>
                <a:cs typeface="+mn-cs"/>
              </a:endParaRPr>
            </a:p>
          </p:txBody>
        </p:sp>
        <p:sp>
          <p:nvSpPr>
            <p:cNvPr id="18" name="Freeform 1137"/>
            <p:cNvSpPr>
              <a:spLocks noEditPoints="1"/>
            </p:cNvSpPr>
            <p:nvPr/>
          </p:nvSpPr>
          <p:spPr bwMode="auto">
            <a:xfrm>
              <a:off x="4836951" y="3099941"/>
              <a:ext cx="451325" cy="409339"/>
            </a:xfrm>
            <a:custGeom>
              <a:avLst/>
              <a:gdLst>
                <a:gd name="T0" fmla="*/ 160 w 160"/>
                <a:gd name="T1" fmla="*/ 45 h 144"/>
                <a:gd name="T2" fmla="*/ 160 w 160"/>
                <a:gd name="T3" fmla="*/ 45 h 144"/>
                <a:gd name="T4" fmla="*/ 160 w 160"/>
                <a:gd name="T5" fmla="*/ 44 h 144"/>
                <a:gd name="T6" fmla="*/ 160 w 160"/>
                <a:gd name="T7" fmla="*/ 44 h 144"/>
                <a:gd name="T8" fmla="*/ 133 w 160"/>
                <a:gd name="T9" fmla="*/ 1 h 144"/>
                <a:gd name="T10" fmla="*/ 132 w 160"/>
                <a:gd name="T11" fmla="*/ 0 h 144"/>
                <a:gd name="T12" fmla="*/ 132 w 160"/>
                <a:gd name="T13" fmla="*/ 0 h 144"/>
                <a:gd name="T14" fmla="*/ 29 w 160"/>
                <a:gd name="T15" fmla="*/ 0 h 144"/>
                <a:gd name="T16" fmla="*/ 28 w 160"/>
                <a:gd name="T17" fmla="*/ 0 h 144"/>
                <a:gd name="T18" fmla="*/ 28 w 160"/>
                <a:gd name="T19" fmla="*/ 1 h 144"/>
                <a:gd name="T20" fmla="*/ 27 w 160"/>
                <a:gd name="T21" fmla="*/ 1 h 144"/>
                <a:gd name="T22" fmla="*/ 0 w 160"/>
                <a:gd name="T23" fmla="*/ 44 h 144"/>
                <a:gd name="T24" fmla="*/ 0 w 160"/>
                <a:gd name="T25" fmla="*/ 44 h 144"/>
                <a:gd name="T26" fmla="*/ 0 w 160"/>
                <a:gd name="T27" fmla="*/ 45 h 144"/>
                <a:gd name="T28" fmla="*/ 0 w 160"/>
                <a:gd name="T29" fmla="*/ 46 h 144"/>
                <a:gd name="T30" fmla="*/ 0 w 160"/>
                <a:gd name="T31" fmla="*/ 46 h 144"/>
                <a:gd name="T32" fmla="*/ 0 w 160"/>
                <a:gd name="T33" fmla="*/ 47 h 144"/>
                <a:gd name="T34" fmla="*/ 78 w 160"/>
                <a:gd name="T35" fmla="*/ 143 h 144"/>
                <a:gd name="T36" fmla="*/ 78 w 160"/>
                <a:gd name="T37" fmla="*/ 143 h 144"/>
                <a:gd name="T38" fmla="*/ 79 w 160"/>
                <a:gd name="T39" fmla="*/ 144 h 144"/>
                <a:gd name="T40" fmla="*/ 80 w 160"/>
                <a:gd name="T41" fmla="*/ 144 h 144"/>
                <a:gd name="T42" fmla="*/ 81 w 160"/>
                <a:gd name="T43" fmla="*/ 144 h 144"/>
                <a:gd name="T44" fmla="*/ 82 w 160"/>
                <a:gd name="T45" fmla="*/ 143 h 144"/>
                <a:gd name="T46" fmla="*/ 159 w 160"/>
                <a:gd name="T47" fmla="*/ 47 h 144"/>
                <a:gd name="T48" fmla="*/ 160 w 160"/>
                <a:gd name="T49" fmla="*/ 47 h 144"/>
                <a:gd name="T50" fmla="*/ 160 w 160"/>
                <a:gd name="T51" fmla="*/ 46 h 144"/>
                <a:gd name="T52" fmla="*/ 86 w 160"/>
                <a:gd name="T53" fmla="*/ 5 h 144"/>
                <a:gd name="T54" fmla="*/ 114 w 160"/>
                <a:gd name="T55" fmla="*/ 40 h 144"/>
                <a:gd name="T56" fmla="*/ 109 w 160"/>
                <a:gd name="T57" fmla="*/ 43 h 144"/>
                <a:gd name="T58" fmla="*/ 80 w 160"/>
                <a:gd name="T59" fmla="*/ 7 h 144"/>
                <a:gd name="T60" fmla="*/ 46 w 160"/>
                <a:gd name="T61" fmla="*/ 40 h 144"/>
                <a:gd name="T62" fmla="*/ 74 w 160"/>
                <a:gd name="T63" fmla="*/ 5 h 144"/>
                <a:gd name="T64" fmla="*/ 111 w 160"/>
                <a:gd name="T65" fmla="*/ 48 h 144"/>
                <a:gd name="T66" fmla="*/ 49 w 160"/>
                <a:gd name="T67" fmla="*/ 48 h 144"/>
                <a:gd name="T68" fmla="*/ 131 w 160"/>
                <a:gd name="T69" fmla="*/ 9 h 144"/>
                <a:gd name="T70" fmla="*/ 119 w 160"/>
                <a:gd name="T71" fmla="*/ 43 h 144"/>
                <a:gd name="T72" fmla="*/ 29 w 160"/>
                <a:gd name="T73" fmla="*/ 9 h 144"/>
                <a:gd name="T74" fmla="*/ 7 w 160"/>
                <a:gd name="T75" fmla="*/ 43 h 144"/>
                <a:gd name="T76" fmla="*/ 43 w 160"/>
                <a:gd name="T77" fmla="*/ 48 h 144"/>
                <a:gd name="T78" fmla="*/ 8 w 160"/>
                <a:gd name="T79" fmla="*/ 48 h 144"/>
                <a:gd name="T80" fmla="*/ 86 w 160"/>
                <a:gd name="T81" fmla="*/ 129 h 144"/>
                <a:gd name="T82" fmla="*/ 152 w 160"/>
                <a:gd name="T83" fmla="*/ 4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144">
                  <a:moveTo>
                    <a:pt x="160" y="46"/>
                  </a:moveTo>
                  <a:cubicBezTo>
                    <a:pt x="160" y="46"/>
                    <a:pt x="160" y="46"/>
                    <a:pt x="160" y="45"/>
                  </a:cubicBezTo>
                  <a:cubicBezTo>
                    <a:pt x="160" y="45"/>
                    <a:pt x="160" y="45"/>
                    <a:pt x="160" y="45"/>
                  </a:cubicBezTo>
                  <a:cubicBezTo>
                    <a:pt x="160" y="45"/>
                    <a:pt x="160" y="45"/>
                    <a:pt x="160" y="45"/>
                  </a:cubicBezTo>
                  <a:cubicBezTo>
                    <a:pt x="160" y="45"/>
                    <a:pt x="160" y="45"/>
                    <a:pt x="160" y="44"/>
                  </a:cubicBezTo>
                  <a:cubicBezTo>
                    <a:pt x="160" y="44"/>
                    <a:pt x="160" y="44"/>
                    <a:pt x="160" y="44"/>
                  </a:cubicBezTo>
                  <a:cubicBezTo>
                    <a:pt x="160" y="44"/>
                    <a:pt x="160" y="44"/>
                    <a:pt x="160" y="44"/>
                  </a:cubicBezTo>
                  <a:cubicBezTo>
                    <a:pt x="160" y="44"/>
                    <a:pt x="160" y="44"/>
                    <a:pt x="160" y="44"/>
                  </a:cubicBezTo>
                  <a:cubicBezTo>
                    <a:pt x="133" y="1"/>
                    <a:pt x="133" y="1"/>
                    <a:pt x="133" y="1"/>
                  </a:cubicBezTo>
                  <a:cubicBezTo>
                    <a:pt x="133" y="1"/>
                    <a:pt x="133" y="1"/>
                    <a:pt x="133" y="1"/>
                  </a:cubicBezTo>
                  <a:cubicBezTo>
                    <a:pt x="133" y="1"/>
                    <a:pt x="133" y="1"/>
                    <a:pt x="133" y="1"/>
                  </a:cubicBezTo>
                  <a:cubicBezTo>
                    <a:pt x="132" y="1"/>
                    <a:pt x="132" y="0"/>
                    <a:pt x="132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78" y="143"/>
                    <a:pt x="78" y="143"/>
                    <a:pt x="78" y="143"/>
                  </a:cubicBezTo>
                  <a:cubicBezTo>
                    <a:pt x="78" y="143"/>
                    <a:pt x="78" y="143"/>
                    <a:pt x="78" y="143"/>
                  </a:cubicBezTo>
                  <a:cubicBezTo>
                    <a:pt x="78" y="143"/>
                    <a:pt x="78" y="143"/>
                    <a:pt x="78" y="143"/>
                  </a:cubicBezTo>
                  <a:cubicBezTo>
                    <a:pt x="78" y="143"/>
                    <a:pt x="78" y="143"/>
                    <a:pt x="78" y="143"/>
                  </a:cubicBezTo>
                  <a:cubicBezTo>
                    <a:pt x="78" y="143"/>
                    <a:pt x="78" y="144"/>
                    <a:pt x="79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0" y="144"/>
                    <a:pt x="80" y="144"/>
                  </a:cubicBezTo>
                  <a:cubicBezTo>
                    <a:pt x="80" y="144"/>
                    <a:pt x="81" y="144"/>
                    <a:pt x="81" y="144"/>
                  </a:cubicBezTo>
                  <a:cubicBezTo>
                    <a:pt x="81" y="144"/>
                    <a:pt x="81" y="144"/>
                    <a:pt x="81" y="144"/>
                  </a:cubicBezTo>
                  <a:cubicBezTo>
                    <a:pt x="81" y="144"/>
                    <a:pt x="81" y="144"/>
                    <a:pt x="81" y="144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159" y="47"/>
                    <a:pt x="159" y="47"/>
                    <a:pt x="159" y="47"/>
                  </a:cubicBezTo>
                  <a:cubicBezTo>
                    <a:pt x="159" y="47"/>
                    <a:pt x="159" y="47"/>
                    <a:pt x="160" y="47"/>
                  </a:cubicBezTo>
                  <a:cubicBezTo>
                    <a:pt x="160" y="47"/>
                    <a:pt x="160" y="47"/>
                    <a:pt x="160" y="47"/>
                  </a:cubicBezTo>
                  <a:cubicBezTo>
                    <a:pt x="160" y="47"/>
                    <a:pt x="160" y="47"/>
                    <a:pt x="160" y="46"/>
                  </a:cubicBezTo>
                  <a:cubicBezTo>
                    <a:pt x="160" y="46"/>
                    <a:pt x="160" y="46"/>
                    <a:pt x="160" y="46"/>
                  </a:cubicBezTo>
                  <a:cubicBezTo>
                    <a:pt x="160" y="46"/>
                    <a:pt x="160" y="46"/>
                    <a:pt x="160" y="46"/>
                  </a:cubicBezTo>
                  <a:close/>
                  <a:moveTo>
                    <a:pt x="86" y="5"/>
                  </a:moveTo>
                  <a:cubicBezTo>
                    <a:pt x="127" y="5"/>
                    <a:pt x="127" y="5"/>
                    <a:pt x="127" y="5"/>
                  </a:cubicBezTo>
                  <a:cubicBezTo>
                    <a:pt x="114" y="40"/>
                    <a:pt x="114" y="40"/>
                    <a:pt x="114" y="40"/>
                  </a:cubicBezTo>
                  <a:lnTo>
                    <a:pt x="86" y="5"/>
                  </a:lnTo>
                  <a:close/>
                  <a:moveTo>
                    <a:pt x="109" y="43"/>
                  </a:moveTo>
                  <a:cubicBezTo>
                    <a:pt x="51" y="43"/>
                    <a:pt x="51" y="43"/>
                    <a:pt x="51" y="43"/>
                  </a:cubicBezTo>
                  <a:cubicBezTo>
                    <a:pt x="80" y="7"/>
                    <a:pt x="80" y="7"/>
                    <a:pt x="80" y="7"/>
                  </a:cubicBezTo>
                  <a:lnTo>
                    <a:pt x="109" y="43"/>
                  </a:lnTo>
                  <a:close/>
                  <a:moveTo>
                    <a:pt x="46" y="40"/>
                  </a:moveTo>
                  <a:cubicBezTo>
                    <a:pt x="33" y="5"/>
                    <a:pt x="33" y="5"/>
                    <a:pt x="33" y="5"/>
                  </a:cubicBezTo>
                  <a:cubicBezTo>
                    <a:pt x="74" y="5"/>
                    <a:pt x="74" y="5"/>
                    <a:pt x="74" y="5"/>
                  </a:cubicBezTo>
                  <a:lnTo>
                    <a:pt x="46" y="40"/>
                  </a:lnTo>
                  <a:close/>
                  <a:moveTo>
                    <a:pt x="111" y="48"/>
                  </a:moveTo>
                  <a:cubicBezTo>
                    <a:pt x="80" y="132"/>
                    <a:pt x="80" y="132"/>
                    <a:pt x="80" y="132"/>
                  </a:cubicBezTo>
                  <a:cubicBezTo>
                    <a:pt x="49" y="48"/>
                    <a:pt x="49" y="48"/>
                    <a:pt x="49" y="48"/>
                  </a:cubicBezTo>
                  <a:lnTo>
                    <a:pt x="111" y="48"/>
                  </a:lnTo>
                  <a:close/>
                  <a:moveTo>
                    <a:pt x="131" y="9"/>
                  </a:moveTo>
                  <a:cubicBezTo>
                    <a:pt x="153" y="43"/>
                    <a:pt x="153" y="43"/>
                    <a:pt x="153" y="43"/>
                  </a:cubicBezTo>
                  <a:cubicBezTo>
                    <a:pt x="119" y="43"/>
                    <a:pt x="119" y="43"/>
                    <a:pt x="119" y="43"/>
                  </a:cubicBezTo>
                  <a:lnTo>
                    <a:pt x="131" y="9"/>
                  </a:lnTo>
                  <a:close/>
                  <a:moveTo>
                    <a:pt x="29" y="9"/>
                  </a:moveTo>
                  <a:cubicBezTo>
                    <a:pt x="41" y="43"/>
                    <a:pt x="41" y="43"/>
                    <a:pt x="41" y="43"/>
                  </a:cubicBezTo>
                  <a:cubicBezTo>
                    <a:pt x="7" y="43"/>
                    <a:pt x="7" y="43"/>
                    <a:pt x="7" y="43"/>
                  </a:cubicBezTo>
                  <a:lnTo>
                    <a:pt x="29" y="9"/>
                  </a:lnTo>
                  <a:close/>
                  <a:moveTo>
                    <a:pt x="43" y="48"/>
                  </a:moveTo>
                  <a:cubicBezTo>
                    <a:pt x="72" y="127"/>
                    <a:pt x="72" y="127"/>
                    <a:pt x="72" y="127"/>
                  </a:cubicBezTo>
                  <a:cubicBezTo>
                    <a:pt x="8" y="48"/>
                    <a:pt x="8" y="48"/>
                    <a:pt x="8" y="48"/>
                  </a:cubicBezTo>
                  <a:lnTo>
                    <a:pt x="43" y="48"/>
                  </a:lnTo>
                  <a:close/>
                  <a:moveTo>
                    <a:pt x="86" y="129"/>
                  </a:moveTo>
                  <a:cubicBezTo>
                    <a:pt x="117" y="48"/>
                    <a:pt x="117" y="48"/>
                    <a:pt x="117" y="48"/>
                  </a:cubicBezTo>
                  <a:cubicBezTo>
                    <a:pt x="152" y="48"/>
                    <a:pt x="152" y="48"/>
                    <a:pt x="152" y="48"/>
                  </a:cubicBezTo>
                  <a:lnTo>
                    <a:pt x="86" y="12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2524"/>
                </a:solidFill>
                <a:effectLst/>
                <a:uLnTx/>
                <a:uFillTx/>
                <a:latin typeface="字魂105号-简雅黑" panose="00000500000000000000" pitchFamily="2" charset="-122"/>
                <a:ea typeface="+mn-ea"/>
                <a:cs typeface="+mn-cs"/>
              </a:endParaRPr>
            </a:p>
          </p:txBody>
        </p:sp>
        <p:sp>
          <p:nvSpPr>
            <p:cNvPr id="19" name="Freeform 1147"/>
            <p:cNvSpPr>
              <a:spLocks noEditPoints="1"/>
            </p:cNvSpPr>
            <p:nvPr/>
          </p:nvSpPr>
          <p:spPr bwMode="auto">
            <a:xfrm>
              <a:off x="2677025" y="3056863"/>
              <a:ext cx="460506" cy="463131"/>
            </a:xfrm>
            <a:custGeom>
              <a:avLst/>
              <a:gdLst>
                <a:gd name="T0" fmla="*/ 116 w 163"/>
                <a:gd name="T1" fmla="*/ 11 h 163"/>
                <a:gd name="T2" fmla="*/ 11 w 163"/>
                <a:gd name="T3" fmla="*/ 115 h 163"/>
                <a:gd name="T4" fmla="*/ 10 w 163"/>
                <a:gd name="T5" fmla="*/ 116 h 163"/>
                <a:gd name="T6" fmla="*/ 10 w 163"/>
                <a:gd name="T7" fmla="*/ 116 h 163"/>
                <a:gd name="T8" fmla="*/ 0 w 163"/>
                <a:gd name="T9" fmla="*/ 160 h 163"/>
                <a:gd name="T10" fmla="*/ 0 w 163"/>
                <a:gd name="T11" fmla="*/ 161 h 163"/>
                <a:gd name="T12" fmla="*/ 1 w 163"/>
                <a:gd name="T13" fmla="*/ 162 h 163"/>
                <a:gd name="T14" fmla="*/ 3 w 163"/>
                <a:gd name="T15" fmla="*/ 163 h 163"/>
                <a:gd name="T16" fmla="*/ 47 w 163"/>
                <a:gd name="T17" fmla="*/ 153 h 163"/>
                <a:gd name="T18" fmla="*/ 47 w 163"/>
                <a:gd name="T19" fmla="*/ 152 h 163"/>
                <a:gd name="T20" fmla="*/ 48 w 163"/>
                <a:gd name="T21" fmla="*/ 152 h 163"/>
                <a:gd name="T22" fmla="*/ 152 w 163"/>
                <a:gd name="T23" fmla="*/ 47 h 163"/>
                <a:gd name="T24" fmla="*/ 148 w 163"/>
                <a:gd name="T25" fmla="*/ 15 h 163"/>
                <a:gd name="T26" fmla="*/ 122 w 163"/>
                <a:gd name="T27" fmla="*/ 13 h 163"/>
                <a:gd name="T28" fmla="*/ 134 w 163"/>
                <a:gd name="T29" fmla="*/ 58 h 163"/>
                <a:gd name="T30" fmla="*/ 109 w 163"/>
                <a:gd name="T31" fmla="*/ 25 h 163"/>
                <a:gd name="T32" fmla="*/ 134 w 163"/>
                <a:gd name="T33" fmla="*/ 58 h 163"/>
                <a:gd name="T34" fmla="*/ 10 w 163"/>
                <a:gd name="T35" fmla="*/ 149 h 163"/>
                <a:gd name="T36" fmla="*/ 15 w 163"/>
                <a:gd name="T37" fmla="*/ 120 h 163"/>
                <a:gd name="T38" fmla="*/ 27 w 163"/>
                <a:gd name="T39" fmla="*/ 133 h 163"/>
                <a:gd name="T40" fmla="*/ 27 w 163"/>
                <a:gd name="T41" fmla="*/ 134 h 163"/>
                <a:gd name="T42" fmla="*/ 27 w 163"/>
                <a:gd name="T43" fmla="*/ 135 h 163"/>
                <a:gd name="T44" fmla="*/ 27 w 163"/>
                <a:gd name="T45" fmla="*/ 135 h 163"/>
                <a:gd name="T46" fmla="*/ 28 w 163"/>
                <a:gd name="T47" fmla="*/ 136 h 163"/>
                <a:gd name="T48" fmla="*/ 29 w 163"/>
                <a:gd name="T49" fmla="*/ 136 h 163"/>
                <a:gd name="T50" fmla="*/ 30 w 163"/>
                <a:gd name="T51" fmla="*/ 136 h 163"/>
                <a:gd name="T52" fmla="*/ 30 w 163"/>
                <a:gd name="T53" fmla="*/ 136 h 163"/>
                <a:gd name="T54" fmla="*/ 30 w 163"/>
                <a:gd name="T55" fmla="*/ 136 h 163"/>
                <a:gd name="T56" fmla="*/ 43 w 163"/>
                <a:gd name="T57" fmla="*/ 148 h 163"/>
                <a:gd name="T58" fmla="*/ 14 w 163"/>
                <a:gd name="T59" fmla="*/ 153 h 163"/>
                <a:gd name="T60" fmla="*/ 51 w 163"/>
                <a:gd name="T61" fmla="*/ 133 h 163"/>
                <a:gd name="T62" fmla="*/ 116 w 163"/>
                <a:gd name="T63" fmla="*/ 64 h 163"/>
                <a:gd name="T64" fmla="*/ 47 w 163"/>
                <a:gd name="T65" fmla="*/ 129 h 163"/>
                <a:gd name="T66" fmla="*/ 34 w 163"/>
                <a:gd name="T67" fmla="*/ 116 h 163"/>
                <a:gd name="T68" fmla="*/ 99 w 163"/>
                <a:gd name="T69" fmla="*/ 47 h 163"/>
                <a:gd name="T70" fmla="*/ 30 w 163"/>
                <a:gd name="T71" fmla="*/ 112 h 163"/>
                <a:gd name="T72" fmla="*/ 101 w 163"/>
                <a:gd name="T73" fmla="*/ 33 h 163"/>
                <a:gd name="T74" fmla="*/ 50 w 163"/>
                <a:gd name="T75" fmla="*/ 142 h 163"/>
                <a:gd name="T76" fmla="*/ 142 w 163"/>
                <a:gd name="T77" fmla="*/ 50 h 163"/>
                <a:gd name="T78" fmla="*/ 118 w 163"/>
                <a:gd name="T79" fmla="*/ 17 h 163"/>
                <a:gd name="T80" fmla="*/ 142 w 163"/>
                <a:gd name="T81" fmla="*/ 5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3" h="163">
                  <a:moveTo>
                    <a:pt x="152" y="11"/>
                  </a:moveTo>
                  <a:cubicBezTo>
                    <a:pt x="142" y="0"/>
                    <a:pt x="126" y="0"/>
                    <a:pt x="116" y="11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11" y="116"/>
                    <a:pt x="11" y="116"/>
                    <a:pt x="10" y="116"/>
                  </a:cubicBezTo>
                  <a:cubicBezTo>
                    <a:pt x="10" y="116"/>
                    <a:pt x="10" y="116"/>
                    <a:pt x="10" y="116"/>
                  </a:cubicBezTo>
                  <a:cubicBezTo>
                    <a:pt x="10" y="116"/>
                    <a:pt x="10" y="116"/>
                    <a:pt x="10" y="116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0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2"/>
                    <a:pt x="1" y="162"/>
                    <a:pt x="1" y="162"/>
                  </a:cubicBezTo>
                  <a:cubicBezTo>
                    <a:pt x="1" y="162"/>
                    <a:pt x="1" y="163"/>
                    <a:pt x="2" y="163"/>
                  </a:cubicBezTo>
                  <a:cubicBezTo>
                    <a:pt x="2" y="163"/>
                    <a:pt x="3" y="163"/>
                    <a:pt x="3" y="163"/>
                  </a:cubicBezTo>
                  <a:cubicBezTo>
                    <a:pt x="3" y="163"/>
                    <a:pt x="3" y="163"/>
                    <a:pt x="4" y="163"/>
                  </a:cubicBezTo>
                  <a:cubicBezTo>
                    <a:pt x="47" y="153"/>
                    <a:pt x="47" y="153"/>
                    <a:pt x="47" y="153"/>
                  </a:cubicBezTo>
                  <a:cubicBezTo>
                    <a:pt x="47" y="153"/>
                    <a:pt x="47" y="153"/>
                    <a:pt x="47" y="153"/>
                  </a:cubicBezTo>
                  <a:cubicBezTo>
                    <a:pt x="47" y="153"/>
                    <a:pt x="47" y="153"/>
                    <a:pt x="47" y="152"/>
                  </a:cubicBezTo>
                  <a:cubicBezTo>
                    <a:pt x="47" y="152"/>
                    <a:pt x="47" y="152"/>
                    <a:pt x="48" y="152"/>
                  </a:cubicBezTo>
                  <a:cubicBezTo>
                    <a:pt x="48" y="152"/>
                    <a:pt x="48" y="152"/>
                    <a:pt x="48" y="152"/>
                  </a:cubicBezTo>
                  <a:cubicBezTo>
                    <a:pt x="48" y="152"/>
                    <a:pt x="48" y="152"/>
                    <a:pt x="48" y="152"/>
                  </a:cubicBezTo>
                  <a:cubicBezTo>
                    <a:pt x="152" y="47"/>
                    <a:pt x="152" y="47"/>
                    <a:pt x="152" y="47"/>
                  </a:cubicBezTo>
                  <a:cubicBezTo>
                    <a:pt x="163" y="37"/>
                    <a:pt x="163" y="21"/>
                    <a:pt x="152" y="11"/>
                  </a:cubicBezTo>
                  <a:close/>
                  <a:moveTo>
                    <a:pt x="148" y="15"/>
                  </a:moveTo>
                  <a:cubicBezTo>
                    <a:pt x="155" y="22"/>
                    <a:pt x="156" y="33"/>
                    <a:pt x="150" y="41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30" y="7"/>
                    <a:pt x="141" y="8"/>
                    <a:pt x="148" y="15"/>
                  </a:cubicBezTo>
                  <a:close/>
                  <a:moveTo>
                    <a:pt x="134" y="58"/>
                  </a:moveTo>
                  <a:cubicBezTo>
                    <a:pt x="105" y="29"/>
                    <a:pt x="105" y="29"/>
                    <a:pt x="105" y="29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38" y="54"/>
                    <a:pt x="138" y="54"/>
                    <a:pt x="138" y="54"/>
                  </a:cubicBezTo>
                  <a:lnTo>
                    <a:pt x="134" y="58"/>
                  </a:lnTo>
                  <a:close/>
                  <a:moveTo>
                    <a:pt x="14" y="149"/>
                  </a:moveTo>
                  <a:cubicBezTo>
                    <a:pt x="13" y="148"/>
                    <a:pt x="11" y="148"/>
                    <a:pt x="10" y="149"/>
                  </a:cubicBezTo>
                  <a:cubicBezTo>
                    <a:pt x="8" y="151"/>
                    <a:pt x="8" y="151"/>
                    <a:pt x="8" y="151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28" y="118"/>
                    <a:pt x="28" y="118"/>
                    <a:pt x="28" y="118"/>
                  </a:cubicBezTo>
                  <a:cubicBezTo>
                    <a:pt x="27" y="133"/>
                    <a:pt x="27" y="133"/>
                    <a:pt x="27" y="133"/>
                  </a:cubicBezTo>
                  <a:cubicBezTo>
                    <a:pt x="27" y="133"/>
                    <a:pt x="27" y="133"/>
                    <a:pt x="27" y="133"/>
                  </a:cubicBezTo>
                  <a:cubicBezTo>
                    <a:pt x="27" y="134"/>
                    <a:pt x="27" y="134"/>
                    <a:pt x="27" y="134"/>
                  </a:cubicBezTo>
                  <a:cubicBezTo>
                    <a:pt x="27" y="134"/>
                    <a:pt x="27" y="134"/>
                    <a:pt x="27" y="134"/>
                  </a:cubicBezTo>
                  <a:cubicBezTo>
                    <a:pt x="27" y="134"/>
                    <a:pt x="27" y="134"/>
                    <a:pt x="27" y="135"/>
                  </a:cubicBezTo>
                  <a:cubicBezTo>
                    <a:pt x="27" y="135"/>
                    <a:pt x="27" y="135"/>
                    <a:pt x="27" y="135"/>
                  </a:cubicBezTo>
                  <a:cubicBezTo>
                    <a:pt x="27" y="135"/>
                    <a:pt x="27" y="135"/>
                    <a:pt x="27" y="135"/>
                  </a:cubicBezTo>
                  <a:cubicBezTo>
                    <a:pt x="28" y="136"/>
                    <a:pt x="28" y="136"/>
                    <a:pt x="28" y="136"/>
                  </a:cubicBezTo>
                  <a:cubicBezTo>
                    <a:pt x="28" y="136"/>
                    <a:pt x="28" y="136"/>
                    <a:pt x="28" y="136"/>
                  </a:cubicBezTo>
                  <a:cubicBezTo>
                    <a:pt x="28" y="136"/>
                    <a:pt x="29" y="136"/>
                    <a:pt x="29" y="136"/>
                  </a:cubicBezTo>
                  <a:cubicBezTo>
                    <a:pt x="29" y="136"/>
                    <a:pt x="29" y="136"/>
                    <a:pt x="29" y="136"/>
                  </a:cubicBezTo>
                  <a:cubicBezTo>
                    <a:pt x="29" y="136"/>
                    <a:pt x="29" y="136"/>
                    <a:pt x="30" y="136"/>
                  </a:cubicBezTo>
                  <a:cubicBezTo>
                    <a:pt x="30" y="136"/>
                    <a:pt x="30" y="136"/>
                    <a:pt x="30" y="136"/>
                  </a:cubicBezTo>
                  <a:cubicBezTo>
                    <a:pt x="30" y="136"/>
                    <a:pt x="30" y="136"/>
                    <a:pt x="30" y="136"/>
                  </a:cubicBezTo>
                  <a:cubicBezTo>
                    <a:pt x="30" y="136"/>
                    <a:pt x="30" y="136"/>
                    <a:pt x="30" y="136"/>
                  </a:cubicBezTo>
                  <a:cubicBezTo>
                    <a:pt x="30" y="136"/>
                    <a:pt x="30" y="136"/>
                    <a:pt x="30" y="136"/>
                  </a:cubicBezTo>
                  <a:cubicBezTo>
                    <a:pt x="30" y="136"/>
                    <a:pt x="30" y="136"/>
                    <a:pt x="30" y="136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43" y="148"/>
                    <a:pt x="43" y="148"/>
                    <a:pt x="43" y="148"/>
                  </a:cubicBezTo>
                  <a:cubicBezTo>
                    <a:pt x="12" y="155"/>
                    <a:pt x="12" y="155"/>
                    <a:pt x="12" y="155"/>
                  </a:cubicBezTo>
                  <a:cubicBezTo>
                    <a:pt x="14" y="153"/>
                    <a:pt x="14" y="153"/>
                    <a:pt x="14" y="153"/>
                  </a:cubicBezTo>
                  <a:cubicBezTo>
                    <a:pt x="15" y="152"/>
                    <a:pt x="15" y="150"/>
                    <a:pt x="14" y="149"/>
                  </a:cubicBezTo>
                  <a:close/>
                  <a:moveTo>
                    <a:pt x="51" y="133"/>
                  </a:moveTo>
                  <a:cubicBezTo>
                    <a:pt x="116" y="68"/>
                    <a:pt x="116" y="68"/>
                    <a:pt x="116" y="68"/>
                  </a:cubicBezTo>
                  <a:cubicBezTo>
                    <a:pt x="117" y="67"/>
                    <a:pt x="117" y="65"/>
                    <a:pt x="116" y="64"/>
                  </a:cubicBezTo>
                  <a:cubicBezTo>
                    <a:pt x="114" y="63"/>
                    <a:pt x="113" y="63"/>
                    <a:pt x="111" y="64"/>
                  </a:cubicBezTo>
                  <a:cubicBezTo>
                    <a:pt x="47" y="129"/>
                    <a:pt x="47" y="129"/>
                    <a:pt x="47" y="129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100" y="50"/>
                    <a:pt x="100" y="49"/>
                    <a:pt x="99" y="47"/>
                  </a:cubicBezTo>
                  <a:cubicBezTo>
                    <a:pt x="98" y="46"/>
                    <a:pt x="96" y="46"/>
                    <a:pt x="95" y="47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21" y="113"/>
                    <a:pt x="21" y="113"/>
                    <a:pt x="21" y="11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30" y="62"/>
                    <a:pt x="130" y="62"/>
                    <a:pt x="130" y="62"/>
                  </a:cubicBezTo>
                  <a:cubicBezTo>
                    <a:pt x="50" y="142"/>
                    <a:pt x="50" y="142"/>
                    <a:pt x="50" y="142"/>
                  </a:cubicBezTo>
                  <a:lnTo>
                    <a:pt x="51" y="133"/>
                  </a:lnTo>
                  <a:close/>
                  <a:moveTo>
                    <a:pt x="142" y="50"/>
                  </a:moveTo>
                  <a:cubicBezTo>
                    <a:pt x="113" y="21"/>
                    <a:pt x="113" y="21"/>
                    <a:pt x="113" y="21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46" y="45"/>
                    <a:pt x="146" y="45"/>
                    <a:pt x="146" y="45"/>
                  </a:cubicBezTo>
                  <a:lnTo>
                    <a:pt x="142" y="5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2524"/>
                </a:solidFill>
                <a:effectLst/>
                <a:uLnTx/>
                <a:uFillTx/>
                <a:latin typeface="字魂105号-简雅黑" panose="00000500000000000000" pitchFamily="2" charset="-122"/>
                <a:ea typeface="+mn-ea"/>
                <a:cs typeface="+mn-cs"/>
              </a:endParaRPr>
            </a:p>
          </p:txBody>
        </p:sp>
        <p:sp>
          <p:nvSpPr>
            <p:cNvPr id="20" name="Freeform 2123"/>
            <p:cNvSpPr>
              <a:spLocks noEditPoints="1"/>
            </p:cNvSpPr>
            <p:nvPr/>
          </p:nvSpPr>
          <p:spPr bwMode="auto">
            <a:xfrm>
              <a:off x="6976459" y="3065420"/>
              <a:ext cx="417211" cy="453946"/>
            </a:xfrm>
            <a:custGeom>
              <a:avLst/>
              <a:gdLst>
                <a:gd name="T0" fmla="*/ 24 w 148"/>
                <a:gd name="T1" fmla="*/ 74 h 160"/>
                <a:gd name="T2" fmla="*/ 56 w 148"/>
                <a:gd name="T3" fmla="*/ 148 h 160"/>
                <a:gd name="T4" fmla="*/ 62 w 148"/>
                <a:gd name="T5" fmla="*/ 151 h 160"/>
                <a:gd name="T6" fmla="*/ 65 w 148"/>
                <a:gd name="T7" fmla="*/ 160 h 160"/>
                <a:gd name="T8" fmla="*/ 86 w 148"/>
                <a:gd name="T9" fmla="*/ 157 h 160"/>
                <a:gd name="T10" fmla="*/ 89 w 148"/>
                <a:gd name="T11" fmla="*/ 151 h 160"/>
                <a:gd name="T12" fmla="*/ 92 w 148"/>
                <a:gd name="T13" fmla="*/ 121 h 160"/>
                <a:gd name="T14" fmla="*/ 74 w 148"/>
                <a:gd name="T15" fmla="*/ 24 h 160"/>
                <a:gd name="T16" fmla="*/ 80 w 148"/>
                <a:gd name="T17" fmla="*/ 148 h 160"/>
                <a:gd name="T18" fmla="*/ 68 w 148"/>
                <a:gd name="T19" fmla="*/ 154 h 160"/>
                <a:gd name="T20" fmla="*/ 65 w 148"/>
                <a:gd name="T21" fmla="*/ 145 h 160"/>
                <a:gd name="T22" fmla="*/ 62 w 148"/>
                <a:gd name="T23" fmla="*/ 130 h 160"/>
                <a:gd name="T24" fmla="*/ 86 w 148"/>
                <a:gd name="T25" fmla="*/ 145 h 160"/>
                <a:gd name="T26" fmla="*/ 88 w 148"/>
                <a:gd name="T27" fmla="*/ 116 h 160"/>
                <a:gd name="T28" fmla="*/ 86 w 148"/>
                <a:gd name="T29" fmla="*/ 124 h 160"/>
                <a:gd name="T30" fmla="*/ 62 w 148"/>
                <a:gd name="T31" fmla="*/ 119 h 160"/>
                <a:gd name="T32" fmla="*/ 30 w 148"/>
                <a:gd name="T33" fmla="*/ 74 h 160"/>
                <a:gd name="T34" fmla="*/ 119 w 148"/>
                <a:gd name="T35" fmla="*/ 74 h 160"/>
                <a:gd name="T36" fmla="*/ 71 w 148"/>
                <a:gd name="T37" fmla="*/ 15 h 160"/>
                <a:gd name="T38" fmla="*/ 74 w 148"/>
                <a:gd name="T39" fmla="*/ 0 h 160"/>
                <a:gd name="T40" fmla="*/ 77 w 148"/>
                <a:gd name="T41" fmla="*/ 15 h 160"/>
                <a:gd name="T42" fmla="*/ 71 w 148"/>
                <a:gd name="T43" fmla="*/ 15 h 160"/>
                <a:gd name="T44" fmla="*/ 145 w 148"/>
                <a:gd name="T45" fmla="*/ 77 h 160"/>
                <a:gd name="T46" fmla="*/ 130 w 148"/>
                <a:gd name="T47" fmla="*/ 74 h 160"/>
                <a:gd name="T48" fmla="*/ 145 w 148"/>
                <a:gd name="T49" fmla="*/ 71 h 160"/>
                <a:gd name="T50" fmla="*/ 18 w 148"/>
                <a:gd name="T51" fmla="*/ 74 h 160"/>
                <a:gd name="T52" fmla="*/ 3 w 148"/>
                <a:gd name="T53" fmla="*/ 77 h 160"/>
                <a:gd name="T54" fmla="*/ 3 w 148"/>
                <a:gd name="T55" fmla="*/ 71 h 160"/>
                <a:gd name="T56" fmla="*/ 18 w 148"/>
                <a:gd name="T57" fmla="*/ 74 h 160"/>
                <a:gd name="T58" fmla="*/ 126 w 148"/>
                <a:gd name="T59" fmla="*/ 26 h 160"/>
                <a:gd name="T60" fmla="*/ 116 w 148"/>
                <a:gd name="T61" fmla="*/ 35 h 160"/>
                <a:gd name="T62" fmla="*/ 114 w 148"/>
                <a:gd name="T63" fmla="*/ 30 h 160"/>
                <a:gd name="T64" fmla="*/ 126 w 148"/>
                <a:gd name="T65" fmla="*/ 22 h 160"/>
                <a:gd name="T66" fmla="*/ 34 w 148"/>
                <a:gd name="T67" fmla="*/ 118 h 160"/>
                <a:gd name="T68" fmla="*/ 24 w 148"/>
                <a:gd name="T69" fmla="*/ 127 h 160"/>
                <a:gd name="T70" fmla="*/ 22 w 148"/>
                <a:gd name="T71" fmla="*/ 122 h 160"/>
                <a:gd name="T72" fmla="*/ 34 w 148"/>
                <a:gd name="T73" fmla="*/ 114 h 160"/>
                <a:gd name="T74" fmla="*/ 126 w 148"/>
                <a:gd name="T75" fmla="*/ 126 h 160"/>
                <a:gd name="T76" fmla="*/ 122 w 148"/>
                <a:gd name="T77" fmla="*/ 126 h 160"/>
                <a:gd name="T78" fmla="*/ 114 w 148"/>
                <a:gd name="T79" fmla="*/ 114 h 160"/>
                <a:gd name="T80" fmla="*/ 126 w 148"/>
                <a:gd name="T81" fmla="*/ 122 h 160"/>
                <a:gd name="T82" fmla="*/ 22 w 148"/>
                <a:gd name="T83" fmla="*/ 22 h 160"/>
                <a:gd name="T84" fmla="*/ 34 w 148"/>
                <a:gd name="T85" fmla="*/ 30 h 160"/>
                <a:gd name="T86" fmla="*/ 32 w 148"/>
                <a:gd name="T87" fmla="*/ 35 h 160"/>
                <a:gd name="T88" fmla="*/ 22 w 148"/>
                <a:gd name="T89" fmla="*/ 26 h 160"/>
                <a:gd name="T90" fmla="*/ 74 w 148"/>
                <a:gd name="T91" fmla="*/ 44 h 160"/>
                <a:gd name="T92" fmla="*/ 41 w 148"/>
                <a:gd name="T93" fmla="*/ 77 h 160"/>
                <a:gd name="T94" fmla="*/ 74 w 148"/>
                <a:gd name="T95" fmla="*/ 3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8" h="160">
                  <a:moveTo>
                    <a:pt x="74" y="24"/>
                  </a:moveTo>
                  <a:cubicBezTo>
                    <a:pt x="46" y="24"/>
                    <a:pt x="24" y="46"/>
                    <a:pt x="24" y="74"/>
                  </a:cubicBezTo>
                  <a:cubicBezTo>
                    <a:pt x="24" y="95"/>
                    <a:pt x="37" y="114"/>
                    <a:pt x="56" y="121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6" y="150"/>
                    <a:pt x="58" y="151"/>
                    <a:pt x="59" y="151"/>
                  </a:cubicBezTo>
                  <a:cubicBezTo>
                    <a:pt x="62" y="151"/>
                    <a:pt x="62" y="151"/>
                    <a:pt x="62" y="151"/>
                  </a:cubicBezTo>
                  <a:cubicBezTo>
                    <a:pt x="62" y="157"/>
                    <a:pt x="62" y="157"/>
                    <a:pt x="62" y="157"/>
                  </a:cubicBezTo>
                  <a:cubicBezTo>
                    <a:pt x="62" y="159"/>
                    <a:pt x="64" y="160"/>
                    <a:pt x="65" y="160"/>
                  </a:cubicBezTo>
                  <a:cubicBezTo>
                    <a:pt x="83" y="160"/>
                    <a:pt x="83" y="160"/>
                    <a:pt x="83" y="160"/>
                  </a:cubicBezTo>
                  <a:cubicBezTo>
                    <a:pt x="85" y="160"/>
                    <a:pt x="86" y="159"/>
                    <a:pt x="86" y="157"/>
                  </a:cubicBezTo>
                  <a:cubicBezTo>
                    <a:pt x="86" y="151"/>
                    <a:pt x="86" y="151"/>
                    <a:pt x="86" y="151"/>
                  </a:cubicBezTo>
                  <a:cubicBezTo>
                    <a:pt x="89" y="151"/>
                    <a:pt x="89" y="151"/>
                    <a:pt x="89" y="151"/>
                  </a:cubicBezTo>
                  <a:cubicBezTo>
                    <a:pt x="91" y="151"/>
                    <a:pt x="92" y="150"/>
                    <a:pt x="92" y="148"/>
                  </a:cubicBezTo>
                  <a:cubicBezTo>
                    <a:pt x="92" y="121"/>
                    <a:pt x="92" y="121"/>
                    <a:pt x="92" y="121"/>
                  </a:cubicBezTo>
                  <a:cubicBezTo>
                    <a:pt x="111" y="114"/>
                    <a:pt x="124" y="95"/>
                    <a:pt x="124" y="74"/>
                  </a:cubicBezTo>
                  <a:cubicBezTo>
                    <a:pt x="124" y="46"/>
                    <a:pt x="102" y="24"/>
                    <a:pt x="74" y="24"/>
                  </a:cubicBezTo>
                  <a:close/>
                  <a:moveTo>
                    <a:pt x="83" y="145"/>
                  </a:moveTo>
                  <a:cubicBezTo>
                    <a:pt x="81" y="145"/>
                    <a:pt x="80" y="147"/>
                    <a:pt x="80" y="148"/>
                  </a:cubicBezTo>
                  <a:cubicBezTo>
                    <a:pt x="80" y="154"/>
                    <a:pt x="80" y="154"/>
                    <a:pt x="80" y="154"/>
                  </a:cubicBezTo>
                  <a:cubicBezTo>
                    <a:pt x="68" y="154"/>
                    <a:pt x="68" y="154"/>
                    <a:pt x="68" y="154"/>
                  </a:cubicBezTo>
                  <a:cubicBezTo>
                    <a:pt x="68" y="148"/>
                    <a:pt x="68" y="148"/>
                    <a:pt x="68" y="148"/>
                  </a:cubicBezTo>
                  <a:cubicBezTo>
                    <a:pt x="68" y="147"/>
                    <a:pt x="67" y="145"/>
                    <a:pt x="65" y="145"/>
                  </a:cubicBezTo>
                  <a:cubicBezTo>
                    <a:pt x="62" y="145"/>
                    <a:pt x="62" y="145"/>
                    <a:pt x="62" y="145"/>
                  </a:cubicBezTo>
                  <a:cubicBezTo>
                    <a:pt x="62" y="130"/>
                    <a:pt x="62" y="130"/>
                    <a:pt x="62" y="130"/>
                  </a:cubicBezTo>
                  <a:cubicBezTo>
                    <a:pt x="86" y="130"/>
                    <a:pt x="86" y="130"/>
                    <a:pt x="86" y="130"/>
                  </a:cubicBezTo>
                  <a:cubicBezTo>
                    <a:pt x="86" y="145"/>
                    <a:pt x="86" y="145"/>
                    <a:pt x="86" y="145"/>
                  </a:cubicBezTo>
                  <a:lnTo>
                    <a:pt x="83" y="145"/>
                  </a:lnTo>
                  <a:close/>
                  <a:moveTo>
                    <a:pt x="88" y="116"/>
                  </a:moveTo>
                  <a:cubicBezTo>
                    <a:pt x="87" y="117"/>
                    <a:pt x="86" y="118"/>
                    <a:pt x="86" y="119"/>
                  </a:cubicBezTo>
                  <a:cubicBezTo>
                    <a:pt x="86" y="124"/>
                    <a:pt x="86" y="124"/>
                    <a:pt x="86" y="124"/>
                  </a:cubicBezTo>
                  <a:cubicBezTo>
                    <a:pt x="62" y="124"/>
                    <a:pt x="62" y="124"/>
                    <a:pt x="62" y="124"/>
                  </a:cubicBezTo>
                  <a:cubicBezTo>
                    <a:pt x="62" y="119"/>
                    <a:pt x="62" y="119"/>
                    <a:pt x="62" y="119"/>
                  </a:cubicBezTo>
                  <a:cubicBezTo>
                    <a:pt x="62" y="118"/>
                    <a:pt x="61" y="117"/>
                    <a:pt x="60" y="116"/>
                  </a:cubicBezTo>
                  <a:cubicBezTo>
                    <a:pt x="42" y="110"/>
                    <a:pt x="30" y="93"/>
                    <a:pt x="30" y="74"/>
                  </a:cubicBezTo>
                  <a:cubicBezTo>
                    <a:pt x="30" y="50"/>
                    <a:pt x="50" y="30"/>
                    <a:pt x="74" y="30"/>
                  </a:cubicBezTo>
                  <a:cubicBezTo>
                    <a:pt x="99" y="30"/>
                    <a:pt x="119" y="50"/>
                    <a:pt x="119" y="74"/>
                  </a:cubicBezTo>
                  <a:cubicBezTo>
                    <a:pt x="119" y="93"/>
                    <a:pt x="106" y="110"/>
                    <a:pt x="88" y="116"/>
                  </a:cubicBezTo>
                  <a:close/>
                  <a:moveTo>
                    <a:pt x="71" y="15"/>
                  </a:moveTo>
                  <a:cubicBezTo>
                    <a:pt x="71" y="3"/>
                    <a:pt x="71" y="3"/>
                    <a:pt x="71" y="3"/>
                  </a:cubicBezTo>
                  <a:cubicBezTo>
                    <a:pt x="71" y="1"/>
                    <a:pt x="72" y="0"/>
                    <a:pt x="74" y="0"/>
                  </a:cubicBezTo>
                  <a:cubicBezTo>
                    <a:pt x="76" y="0"/>
                    <a:pt x="77" y="1"/>
                    <a:pt x="77" y="3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77" y="16"/>
                    <a:pt x="76" y="18"/>
                    <a:pt x="74" y="18"/>
                  </a:cubicBezTo>
                  <a:cubicBezTo>
                    <a:pt x="72" y="18"/>
                    <a:pt x="71" y="16"/>
                    <a:pt x="71" y="15"/>
                  </a:cubicBezTo>
                  <a:close/>
                  <a:moveTo>
                    <a:pt x="148" y="74"/>
                  </a:moveTo>
                  <a:cubicBezTo>
                    <a:pt x="148" y="76"/>
                    <a:pt x="147" y="77"/>
                    <a:pt x="145" y="77"/>
                  </a:cubicBezTo>
                  <a:cubicBezTo>
                    <a:pt x="133" y="77"/>
                    <a:pt x="133" y="77"/>
                    <a:pt x="133" y="77"/>
                  </a:cubicBezTo>
                  <a:cubicBezTo>
                    <a:pt x="132" y="77"/>
                    <a:pt x="130" y="76"/>
                    <a:pt x="130" y="74"/>
                  </a:cubicBezTo>
                  <a:cubicBezTo>
                    <a:pt x="130" y="72"/>
                    <a:pt x="132" y="71"/>
                    <a:pt x="133" y="71"/>
                  </a:cubicBezTo>
                  <a:cubicBezTo>
                    <a:pt x="145" y="71"/>
                    <a:pt x="145" y="71"/>
                    <a:pt x="145" y="71"/>
                  </a:cubicBezTo>
                  <a:cubicBezTo>
                    <a:pt x="147" y="71"/>
                    <a:pt x="148" y="72"/>
                    <a:pt x="148" y="74"/>
                  </a:cubicBezTo>
                  <a:close/>
                  <a:moveTo>
                    <a:pt x="18" y="74"/>
                  </a:moveTo>
                  <a:cubicBezTo>
                    <a:pt x="18" y="76"/>
                    <a:pt x="16" y="77"/>
                    <a:pt x="15" y="77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1" y="77"/>
                    <a:pt x="0" y="76"/>
                    <a:pt x="0" y="74"/>
                  </a:cubicBezTo>
                  <a:cubicBezTo>
                    <a:pt x="0" y="72"/>
                    <a:pt x="1" y="71"/>
                    <a:pt x="3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6" y="71"/>
                    <a:pt x="18" y="72"/>
                    <a:pt x="18" y="74"/>
                  </a:cubicBezTo>
                  <a:close/>
                  <a:moveTo>
                    <a:pt x="126" y="22"/>
                  </a:moveTo>
                  <a:cubicBezTo>
                    <a:pt x="128" y="23"/>
                    <a:pt x="128" y="25"/>
                    <a:pt x="126" y="26"/>
                  </a:cubicBezTo>
                  <a:cubicBezTo>
                    <a:pt x="118" y="34"/>
                    <a:pt x="118" y="34"/>
                    <a:pt x="118" y="34"/>
                  </a:cubicBezTo>
                  <a:cubicBezTo>
                    <a:pt x="117" y="35"/>
                    <a:pt x="117" y="35"/>
                    <a:pt x="116" y="35"/>
                  </a:cubicBezTo>
                  <a:cubicBezTo>
                    <a:pt x="115" y="35"/>
                    <a:pt x="114" y="35"/>
                    <a:pt x="114" y="34"/>
                  </a:cubicBezTo>
                  <a:cubicBezTo>
                    <a:pt x="113" y="33"/>
                    <a:pt x="113" y="31"/>
                    <a:pt x="114" y="30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23" y="21"/>
                    <a:pt x="125" y="21"/>
                    <a:pt x="126" y="22"/>
                  </a:cubicBezTo>
                  <a:close/>
                  <a:moveTo>
                    <a:pt x="34" y="114"/>
                  </a:moveTo>
                  <a:cubicBezTo>
                    <a:pt x="35" y="115"/>
                    <a:pt x="35" y="117"/>
                    <a:pt x="34" y="118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5" y="127"/>
                    <a:pt x="25" y="127"/>
                    <a:pt x="24" y="127"/>
                  </a:cubicBezTo>
                  <a:cubicBezTo>
                    <a:pt x="23" y="127"/>
                    <a:pt x="22" y="127"/>
                    <a:pt x="22" y="126"/>
                  </a:cubicBezTo>
                  <a:cubicBezTo>
                    <a:pt x="21" y="125"/>
                    <a:pt x="21" y="123"/>
                    <a:pt x="22" y="122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3"/>
                    <a:pt x="33" y="113"/>
                    <a:pt x="34" y="114"/>
                  </a:cubicBezTo>
                  <a:close/>
                  <a:moveTo>
                    <a:pt x="126" y="122"/>
                  </a:moveTo>
                  <a:cubicBezTo>
                    <a:pt x="128" y="123"/>
                    <a:pt x="128" y="125"/>
                    <a:pt x="126" y="126"/>
                  </a:cubicBezTo>
                  <a:cubicBezTo>
                    <a:pt x="126" y="127"/>
                    <a:pt x="125" y="127"/>
                    <a:pt x="124" y="127"/>
                  </a:cubicBezTo>
                  <a:cubicBezTo>
                    <a:pt x="124" y="127"/>
                    <a:pt x="123" y="127"/>
                    <a:pt x="122" y="126"/>
                  </a:cubicBezTo>
                  <a:cubicBezTo>
                    <a:pt x="114" y="118"/>
                    <a:pt x="114" y="118"/>
                    <a:pt x="114" y="118"/>
                  </a:cubicBezTo>
                  <a:cubicBezTo>
                    <a:pt x="113" y="117"/>
                    <a:pt x="113" y="115"/>
                    <a:pt x="114" y="114"/>
                  </a:cubicBezTo>
                  <a:cubicBezTo>
                    <a:pt x="115" y="113"/>
                    <a:pt x="117" y="113"/>
                    <a:pt x="118" y="114"/>
                  </a:cubicBezTo>
                  <a:lnTo>
                    <a:pt x="126" y="122"/>
                  </a:lnTo>
                  <a:close/>
                  <a:moveTo>
                    <a:pt x="22" y="26"/>
                  </a:moveTo>
                  <a:cubicBezTo>
                    <a:pt x="21" y="25"/>
                    <a:pt x="21" y="23"/>
                    <a:pt x="22" y="22"/>
                  </a:cubicBezTo>
                  <a:cubicBezTo>
                    <a:pt x="23" y="21"/>
                    <a:pt x="25" y="21"/>
                    <a:pt x="26" y="22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5" y="31"/>
                    <a:pt x="35" y="33"/>
                    <a:pt x="34" y="34"/>
                  </a:cubicBezTo>
                  <a:cubicBezTo>
                    <a:pt x="34" y="35"/>
                    <a:pt x="33" y="35"/>
                    <a:pt x="32" y="35"/>
                  </a:cubicBezTo>
                  <a:cubicBezTo>
                    <a:pt x="31" y="35"/>
                    <a:pt x="31" y="35"/>
                    <a:pt x="30" y="34"/>
                  </a:cubicBezTo>
                  <a:lnTo>
                    <a:pt x="22" y="26"/>
                  </a:lnTo>
                  <a:close/>
                  <a:moveTo>
                    <a:pt x="77" y="41"/>
                  </a:moveTo>
                  <a:cubicBezTo>
                    <a:pt x="77" y="43"/>
                    <a:pt x="76" y="44"/>
                    <a:pt x="74" y="44"/>
                  </a:cubicBezTo>
                  <a:cubicBezTo>
                    <a:pt x="58" y="44"/>
                    <a:pt x="44" y="58"/>
                    <a:pt x="44" y="74"/>
                  </a:cubicBezTo>
                  <a:cubicBezTo>
                    <a:pt x="44" y="76"/>
                    <a:pt x="43" y="77"/>
                    <a:pt x="41" y="77"/>
                  </a:cubicBezTo>
                  <a:cubicBezTo>
                    <a:pt x="40" y="77"/>
                    <a:pt x="39" y="76"/>
                    <a:pt x="39" y="74"/>
                  </a:cubicBezTo>
                  <a:cubicBezTo>
                    <a:pt x="39" y="54"/>
                    <a:pt x="54" y="39"/>
                    <a:pt x="74" y="39"/>
                  </a:cubicBezTo>
                  <a:cubicBezTo>
                    <a:pt x="76" y="39"/>
                    <a:pt x="77" y="40"/>
                    <a:pt x="77" y="4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2524"/>
                </a:solidFill>
                <a:effectLst/>
                <a:uLnTx/>
                <a:uFillTx/>
                <a:latin typeface="字魂105号-简雅黑" panose="00000500000000000000" pitchFamily="2" charset="-122"/>
                <a:ea typeface="+mn-ea"/>
                <a:cs typeface="+mn-cs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1173047" y="4036078"/>
            <a:ext cx="2107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FF971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请输入标题</a:t>
            </a:r>
            <a:endParaRPr lang="zh-CN" altLang="en-US" sz="2400" dirty="0">
              <a:solidFill>
                <a:srgbClr val="FF971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249246" y="4544398"/>
            <a:ext cx="22047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字魂105号-简雅黑" panose="00000500000000000000" pitchFamily="2" charset="-122"/>
              </a:rPr>
              <a:t>单击此处编辑您要的内容，建议您在展示时采用合适的字体，建议您在展示时采用合适的字体，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字魂105号-简雅黑" panose="00000500000000000000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631473" y="4046742"/>
            <a:ext cx="2107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FF971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请输入标题</a:t>
            </a:r>
            <a:endParaRPr lang="zh-CN" altLang="en-US" sz="2400" dirty="0">
              <a:solidFill>
                <a:srgbClr val="FF971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707672" y="4555062"/>
            <a:ext cx="22047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字魂105号-简雅黑" panose="00000500000000000000" pitchFamily="2" charset="-122"/>
              </a:rPr>
              <a:t>单击此处编辑您要的内容，建议您在展示时采用合适的字体，建议您在展示时采用合适的字体，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字魂105号-简雅黑" panose="00000500000000000000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192038" y="4053003"/>
            <a:ext cx="2107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FF971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请输入标题</a:t>
            </a:r>
            <a:endParaRPr lang="zh-CN" altLang="en-US" sz="2400" dirty="0">
              <a:solidFill>
                <a:srgbClr val="FF971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268237" y="4561323"/>
            <a:ext cx="22047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字魂105号-简雅黑" panose="00000500000000000000" pitchFamily="2" charset="-122"/>
              </a:rPr>
              <a:t>单击此处编辑您要的内容，建议您在展示时采用合适的字体，建议您在展示时采用合适的字体，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字魂105号-简雅黑" panose="00000500000000000000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720661" y="4029988"/>
            <a:ext cx="2107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FF971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请输入标题</a:t>
            </a:r>
            <a:endParaRPr lang="zh-CN" altLang="en-US" sz="2400" dirty="0">
              <a:solidFill>
                <a:srgbClr val="FF971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796861" y="4538308"/>
            <a:ext cx="21077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字魂105号-简雅黑" panose="00000500000000000000" pitchFamily="2" charset="-122"/>
              </a:rPr>
              <a:t>单击此处编辑您要的内容，建议您在展示时采用合适的字体，议您在展示时采用合适的字体，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字魂105号-简雅黑" panose="00000500000000000000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000" advTm="2000">
        <p15:prstTrans prst="curtains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30"/>
          <a:stretch>
            <a:fillRect/>
          </a:stretch>
        </p:blipFill>
        <p:spPr>
          <a:xfrm>
            <a:off x="0" y="-1478"/>
            <a:ext cx="12192000" cy="685947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57143">
            <a:off x="9997193" y="-754310"/>
            <a:ext cx="3309449" cy="330419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34241">
            <a:off x="-576958" y="-297047"/>
            <a:ext cx="2316509" cy="231282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22" y="872302"/>
            <a:ext cx="10266254" cy="504926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3029" y="4539183"/>
            <a:ext cx="3004874" cy="300010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7965" y="-236642"/>
            <a:ext cx="13078526" cy="649741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664" y="1133541"/>
            <a:ext cx="9523570" cy="453503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678" y="4657485"/>
            <a:ext cx="3706403" cy="294234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795" y="5382753"/>
            <a:ext cx="3219876" cy="183838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0290">
            <a:off x="9976634" y="1201990"/>
            <a:ext cx="3661335" cy="360348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11985">
            <a:off x="-936351" y="-1014840"/>
            <a:ext cx="4018393" cy="303964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1003">
            <a:off x="-914857" y="1968800"/>
            <a:ext cx="2845329" cy="403032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628" y="5095833"/>
            <a:ext cx="3006624" cy="136432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9" t="73619" r="76921"/>
          <a:stretch>
            <a:fillRect/>
          </a:stretch>
        </p:blipFill>
        <p:spPr>
          <a:xfrm>
            <a:off x="2163719" y="5383826"/>
            <a:ext cx="1099840" cy="83190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5" t="13476" r="-2354" b="26126"/>
          <a:stretch>
            <a:fillRect/>
          </a:stretch>
        </p:blipFill>
        <p:spPr>
          <a:xfrm>
            <a:off x="10400566" y="3709767"/>
            <a:ext cx="787567" cy="1242606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8" t="-1840" r="63709" b="53114"/>
          <a:stretch>
            <a:fillRect/>
          </a:stretch>
        </p:blipFill>
        <p:spPr>
          <a:xfrm>
            <a:off x="2849127" y="269134"/>
            <a:ext cx="1330670" cy="149365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8" t="-1840" r="63709" b="53114"/>
          <a:stretch>
            <a:fillRect/>
          </a:stretch>
        </p:blipFill>
        <p:spPr>
          <a:xfrm>
            <a:off x="7795686" y="4890920"/>
            <a:ext cx="1330670" cy="1493651"/>
          </a:xfrm>
          <a:prstGeom prst="rect">
            <a:avLst/>
          </a:prstGeom>
        </p:spPr>
      </p:pic>
      <p:grpSp>
        <p:nvGrpSpPr>
          <p:cNvPr id="34" name="组合 33"/>
          <p:cNvGrpSpPr/>
          <p:nvPr/>
        </p:nvGrpSpPr>
        <p:grpSpPr>
          <a:xfrm>
            <a:off x="2344598" y="1496495"/>
            <a:ext cx="1733890" cy="2226646"/>
            <a:chOff x="1391101" y="2241900"/>
            <a:chExt cx="2326719" cy="2226646"/>
          </a:xfrm>
        </p:grpSpPr>
        <p:sp>
          <p:nvSpPr>
            <p:cNvPr id="32" name="文本框 31"/>
            <p:cNvSpPr txBox="1"/>
            <p:nvPr/>
          </p:nvSpPr>
          <p:spPr>
            <a:xfrm>
              <a:off x="1444406" y="2298721"/>
              <a:ext cx="2164163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3000" b="1" dirty="0">
                  <a:ln w="12700">
                    <a:solidFill>
                      <a:srgbClr val="FD5F29"/>
                    </a:solidFill>
                    <a:prstDash val="solid"/>
                  </a:ln>
                  <a:pattFill prst="ltDnDiag">
                    <a:fgClr>
                      <a:srgbClr val="FD5F29"/>
                    </a:fgClr>
                    <a:bgClr>
                      <a:schemeClr val="bg1"/>
                    </a:bgClr>
                  </a:pattFill>
                  <a:cs typeface="+mn-ea"/>
                  <a:sym typeface="+mn-lt"/>
                </a:rPr>
                <a:t>谢</a:t>
              </a:r>
              <a:endParaRPr lang="zh-CN" altLang="en-US" sz="13000" b="1" dirty="0">
                <a:ln w="12700">
                  <a:solidFill>
                    <a:srgbClr val="FD5F29"/>
                  </a:solidFill>
                  <a:prstDash val="solid"/>
                </a:ln>
                <a:pattFill prst="ltDnDiag">
                  <a:fgClr>
                    <a:srgbClr val="FD5F29"/>
                  </a:fgClr>
                  <a:bgClr>
                    <a:schemeClr val="bg1"/>
                  </a:bgClr>
                </a:pattFill>
                <a:cs typeface="+mn-ea"/>
                <a:sym typeface="+mn-lt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391101" y="2241900"/>
              <a:ext cx="2326719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3000" b="1" dirty="0">
                  <a:ln w="12700">
                    <a:solidFill>
                      <a:srgbClr val="FD5F29"/>
                    </a:solidFill>
                    <a:prstDash val="solid"/>
                  </a:ln>
                  <a:solidFill>
                    <a:srgbClr val="FD5F29"/>
                  </a:solidFill>
                  <a:cs typeface="+mn-ea"/>
                  <a:sym typeface="+mn-lt"/>
                </a:rPr>
                <a:t>谢</a:t>
              </a:r>
              <a:endParaRPr lang="zh-CN" altLang="en-US" sz="13000" b="1" dirty="0">
                <a:ln w="12700">
                  <a:solidFill>
                    <a:srgbClr val="FD5F29"/>
                  </a:solidFill>
                  <a:prstDash val="solid"/>
                </a:ln>
                <a:solidFill>
                  <a:srgbClr val="FD5F2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894500" y="1483718"/>
            <a:ext cx="1733890" cy="2224464"/>
            <a:chOff x="1414448" y="2244082"/>
            <a:chExt cx="2326718" cy="2224464"/>
          </a:xfrm>
        </p:grpSpPr>
        <p:sp>
          <p:nvSpPr>
            <p:cNvPr id="36" name="文本框 35"/>
            <p:cNvSpPr txBox="1"/>
            <p:nvPr/>
          </p:nvSpPr>
          <p:spPr>
            <a:xfrm>
              <a:off x="1444406" y="2298721"/>
              <a:ext cx="2164163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3000" b="1" dirty="0">
                  <a:ln w="12700">
                    <a:solidFill>
                      <a:srgbClr val="0DA179"/>
                    </a:solidFill>
                    <a:prstDash val="solid"/>
                  </a:ln>
                  <a:pattFill prst="ltDnDiag">
                    <a:fgClr>
                      <a:srgbClr val="0DA179"/>
                    </a:fgClr>
                    <a:bgClr>
                      <a:schemeClr val="bg1"/>
                    </a:bgClr>
                  </a:pattFill>
                  <a:cs typeface="+mn-ea"/>
                  <a:sym typeface="+mn-lt"/>
                </a:rPr>
                <a:t>谢</a:t>
              </a:r>
              <a:endParaRPr lang="zh-CN" altLang="en-US" sz="13000" b="1" dirty="0">
                <a:ln w="12700">
                  <a:solidFill>
                    <a:srgbClr val="0DA179"/>
                  </a:solidFill>
                  <a:prstDash val="solid"/>
                </a:ln>
                <a:pattFill prst="ltDnDiag">
                  <a:fgClr>
                    <a:srgbClr val="0DA179"/>
                  </a:fgClr>
                  <a:bgClr>
                    <a:schemeClr val="bg1"/>
                  </a:bgClr>
                </a:pattFill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414448" y="2244082"/>
              <a:ext cx="2326718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3000" b="1" dirty="0">
                  <a:ln w="12700">
                    <a:solidFill>
                      <a:srgbClr val="0DA179"/>
                    </a:solidFill>
                    <a:prstDash val="solid"/>
                  </a:ln>
                  <a:solidFill>
                    <a:srgbClr val="0DA179"/>
                  </a:solidFill>
                  <a:cs typeface="+mn-ea"/>
                  <a:sym typeface="+mn-lt"/>
                </a:rPr>
                <a:t>谢</a:t>
              </a:r>
              <a:endParaRPr lang="zh-CN" altLang="en-US" sz="13000" b="1" dirty="0">
                <a:ln w="12700">
                  <a:solidFill>
                    <a:srgbClr val="0DA179"/>
                  </a:solidFill>
                  <a:prstDash val="solid"/>
                </a:ln>
                <a:solidFill>
                  <a:srgbClr val="0DA17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203446" y="1476230"/>
            <a:ext cx="1733890" cy="2228284"/>
            <a:chOff x="1384236" y="2240262"/>
            <a:chExt cx="2326719" cy="2228284"/>
          </a:xfrm>
        </p:grpSpPr>
        <p:sp>
          <p:nvSpPr>
            <p:cNvPr id="39" name="文本框 38"/>
            <p:cNvSpPr txBox="1"/>
            <p:nvPr/>
          </p:nvSpPr>
          <p:spPr>
            <a:xfrm>
              <a:off x="1444407" y="2298721"/>
              <a:ext cx="2164163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3000" b="1" dirty="0">
                  <a:ln w="12700">
                    <a:solidFill>
                      <a:srgbClr val="4070EA"/>
                    </a:solidFill>
                    <a:prstDash val="solid"/>
                  </a:ln>
                  <a:pattFill prst="ltDnDiag">
                    <a:fgClr>
                      <a:srgbClr val="4070EA"/>
                    </a:fgClr>
                    <a:bgClr>
                      <a:schemeClr val="bg1"/>
                    </a:bgClr>
                  </a:pattFill>
                  <a:cs typeface="+mn-ea"/>
                  <a:sym typeface="+mn-lt"/>
                </a:rPr>
                <a:t>您</a:t>
              </a:r>
              <a:endParaRPr lang="zh-CN" altLang="en-US" sz="13000" b="1" dirty="0">
                <a:ln w="12700">
                  <a:solidFill>
                    <a:srgbClr val="4070EA"/>
                  </a:solidFill>
                  <a:prstDash val="solid"/>
                </a:ln>
                <a:pattFill prst="ltDnDiag">
                  <a:fgClr>
                    <a:srgbClr val="4070EA"/>
                  </a:fgClr>
                  <a:bgClr>
                    <a:schemeClr val="bg1"/>
                  </a:bgClr>
                </a:pattFill>
                <a:cs typeface="+mn-ea"/>
                <a:sym typeface="+mn-lt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384236" y="2240262"/>
              <a:ext cx="2326719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3000" b="1" dirty="0">
                  <a:ln w="12700">
                    <a:solidFill>
                      <a:srgbClr val="4070EA"/>
                    </a:solidFill>
                    <a:prstDash val="solid"/>
                  </a:ln>
                  <a:solidFill>
                    <a:srgbClr val="4070EA"/>
                  </a:solidFill>
                  <a:cs typeface="+mn-ea"/>
                  <a:sym typeface="+mn-lt"/>
                </a:rPr>
                <a:t>您</a:t>
              </a:r>
              <a:endParaRPr lang="zh-CN" altLang="en-US" sz="13000" b="1" dirty="0">
                <a:ln w="12700">
                  <a:solidFill>
                    <a:srgbClr val="4070EA"/>
                  </a:solidFill>
                  <a:prstDash val="solid"/>
                </a:ln>
                <a:solidFill>
                  <a:srgbClr val="4070EA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641513" y="1511584"/>
            <a:ext cx="1733890" cy="2226631"/>
            <a:chOff x="1351086" y="2241915"/>
            <a:chExt cx="2326719" cy="2226631"/>
          </a:xfrm>
        </p:grpSpPr>
        <p:sp>
          <p:nvSpPr>
            <p:cNvPr id="42" name="文本框 41"/>
            <p:cNvSpPr txBox="1"/>
            <p:nvPr/>
          </p:nvSpPr>
          <p:spPr>
            <a:xfrm>
              <a:off x="1444406" y="2298721"/>
              <a:ext cx="2164163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3000" b="1" dirty="0">
                  <a:ln w="12700">
                    <a:solidFill>
                      <a:srgbClr val="F02B30"/>
                    </a:solidFill>
                    <a:prstDash val="solid"/>
                  </a:ln>
                  <a:pattFill prst="ltDnDiag">
                    <a:fgClr>
                      <a:srgbClr val="F02B30"/>
                    </a:fgClr>
                    <a:bgClr>
                      <a:schemeClr val="bg1"/>
                    </a:bgClr>
                  </a:pattFill>
                  <a:cs typeface="+mn-ea"/>
                  <a:sym typeface="+mn-lt"/>
                </a:rPr>
                <a:t>观</a:t>
              </a:r>
              <a:endParaRPr lang="zh-CN" altLang="en-US" sz="13000" b="1" dirty="0">
                <a:ln w="12700">
                  <a:solidFill>
                    <a:srgbClr val="F02B30"/>
                  </a:solidFill>
                  <a:prstDash val="solid"/>
                </a:ln>
                <a:pattFill prst="ltDnDiag">
                  <a:fgClr>
                    <a:srgbClr val="F02B30"/>
                  </a:fgClr>
                  <a:bgClr>
                    <a:schemeClr val="bg1"/>
                  </a:bgClr>
                </a:pattFill>
                <a:cs typeface="+mn-ea"/>
                <a:sym typeface="+mn-lt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351086" y="2241915"/>
              <a:ext cx="2326719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3000" b="1" dirty="0">
                  <a:ln w="12700">
                    <a:solidFill>
                      <a:srgbClr val="F02B30"/>
                    </a:solidFill>
                    <a:prstDash val="solid"/>
                  </a:ln>
                  <a:solidFill>
                    <a:srgbClr val="F02B30"/>
                  </a:solidFill>
                  <a:cs typeface="+mn-ea"/>
                  <a:sym typeface="+mn-lt"/>
                </a:rPr>
                <a:t>观</a:t>
              </a:r>
              <a:endParaRPr lang="zh-CN" altLang="en-US" sz="13000" b="1" dirty="0">
                <a:ln w="12700">
                  <a:solidFill>
                    <a:srgbClr val="F02B30"/>
                  </a:solidFill>
                  <a:prstDash val="solid"/>
                </a:ln>
                <a:solidFill>
                  <a:srgbClr val="F02B3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126939" y="1528116"/>
            <a:ext cx="1733890" cy="2211991"/>
            <a:chOff x="1357522" y="2256555"/>
            <a:chExt cx="2326719" cy="2211991"/>
          </a:xfrm>
        </p:grpSpPr>
        <p:sp>
          <p:nvSpPr>
            <p:cNvPr id="45" name="文本框 44"/>
            <p:cNvSpPr txBox="1"/>
            <p:nvPr/>
          </p:nvSpPr>
          <p:spPr>
            <a:xfrm>
              <a:off x="1444406" y="2298721"/>
              <a:ext cx="2164163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3000" b="1" dirty="0">
                  <a:ln w="12700">
                    <a:solidFill>
                      <a:srgbClr val="FF9711"/>
                    </a:solidFill>
                    <a:prstDash val="solid"/>
                  </a:ln>
                  <a:pattFill prst="ltDnDiag">
                    <a:fgClr>
                      <a:srgbClr val="FF9711"/>
                    </a:fgClr>
                    <a:bgClr>
                      <a:schemeClr val="bg1"/>
                    </a:bgClr>
                  </a:pattFill>
                  <a:cs typeface="+mn-ea"/>
                  <a:sym typeface="+mn-lt"/>
                </a:rPr>
                <a:t>看</a:t>
              </a:r>
              <a:endParaRPr lang="zh-CN" altLang="en-US" sz="13000" b="1" dirty="0">
                <a:ln w="12700">
                  <a:solidFill>
                    <a:srgbClr val="FF9711"/>
                  </a:solidFill>
                  <a:prstDash val="solid"/>
                </a:ln>
                <a:pattFill prst="ltDnDiag">
                  <a:fgClr>
                    <a:srgbClr val="FF9711"/>
                  </a:fgClr>
                  <a:bgClr>
                    <a:schemeClr val="bg1"/>
                  </a:bgClr>
                </a:pattFill>
                <a:cs typeface="+mn-ea"/>
                <a:sym typeface="+mn-lt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357522" y="2256555"/>
              <a:ext cx="2326719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3000" b="1" dirty="0">
                  <a:ln w="12700">
                    <a:solidFill>
                      <a:srgbClr val="FF9711"/>
                    </a:solidFill>
                    <a:prstDash val="solid"/>
                  </a:ln>
                  <a:solidFill>
                    <a:srgbClr val="FF9711"/>
                  </a:solidFill>
                  <a:cs typeface="+mn-ea"/>
                  <a:sym typeface="+mn-lt"/>
                </a:rPr>
                <a:t>看</a:t>
              </a:r>
              <a:endParaRPr lang="zh-CN" altLang="en-US" sz="13000" b="1" dirty="0">
                <a:ln w="12700">
                  <a:solidFill>
                    <a:srgbClr val="FF9711"/>
                  </a:solidFill>
                  <a:prstDash val="solid"/>
                </a:ln>
                <a:solidFill>
                  <a:srgbClr val="FF971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0" name="椭圆 49"/>
          <p:cNvSpPr/>
          <p:nvPr/>
        </p:nvSpPr>
        <p:spPr>
          <a:xfrm>
            <a:off x="3467222" y="3516347"/>
            <a:ext cx="535532" cy="521320"/>
          </a:xfrm>
          <a:prstGeom prst="ellipse">
            <a:avLst/>
          </a:prstGeom>
          <a:solidFill>
            <a:srgbClr val="FF97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cs typeface="+mn-ea"/>
                <a:sym typeface="+mn-lt"/>
              </a:rPr>
              <a:t>一</a:t>
            </a:r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4162305" y="3516347"/>
            <a:ext cx="535532" cy="521320"/>
          </a:xfrm>
          <a:prstGeom prst="ellipse">
            <a:avLst/>
          </a:prstGeom>
          <a:solidFill>
            <a:srgbClr val="FF97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cs typeface="+mn-ea"/>
                <a:sym typeface="+mn-lt"/>
              </a:rPr>
              <a:t>同</a:t>
            </a:r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4821957" y="3516347"/>
            <a:ext cx="535532" cy="521320"/>
          </a:xfrm>
          <a:prstGeom prst="ellipse">
            <a:avLst/>
          </a:prstGeom>
          <a:solidFill>
            <a:srgbClr val="FF97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cs typeface="+mn-ea"/>
                <a:sym typeface="+mn-lt"/>
              </a:rPr>
              <a:t>携</a:t>
            </a:r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5481609" y="3516347"/>
            <a:ext cx="535532" cy="521320"/>
          </a:xfrm>
          <a:prstGeom prst="ellipse">
            <a:avLst/>
          </a:prstGeom>
          <a:solidFill>
            <a:srgbClr val="FF97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cs typeface="+mn-ea"/>
                <a:sym typeface="+mn-lt"/>
              </a:rPr>
              <a:t>手</a:t>
            </a:r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6181296" y="3516347"/>
            <a:ext cx="535532" cy="521320"/>
          </a:xfrm>
          <a:prstGeom prst="ellipse">
            <a:avLst/>
          </a:prstGeom>
          <a:solidFill>
            <a:srgbClr val="FF97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cs typeface="+mn-ea"/>
                <a:sym typeface="+mn-lt"/>
              </a:rPr>
              <a:t>共</a:t>
            </a:r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6876379" y="3516347"/>
            <a:ext cx="535532" cy="521320"/>
          </a:xfrm>
          <a:prstGeom prst="ellipse">
            <a:avLst/>
          </a:prstGeom>
          <a:solidFill>
            <a:srgbClr val="FF97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cs typeface="+mn-ea"/>
                <a:sym typeface="+mn-lt"/>
              </a:rPr>
              <a:t>同</a:t>
            </a:r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7536031" y="3516347"/>
            <a:ext cx="535532" cy="521320"/>
          </a:xfrm>
          <a:prstGeom prst="ellipse">
            <a:avLst/>
          </a:prstGeom>
          <a:solidFill>
            <a:srgbClr val="FF97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cs typeface="+mn-ea"/>
                <a:sym typeface="+mn-lt"/>
              </a:rPr>
              <a:t>培</a:t>
            </a:r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8195683" y="3516347"/>
            <a:ext cx="535532" cy="521320"/>
          </a:xfrm>
          <a:prstGeom prst="ellipse">
            <a:avLst/>
          </a:prstGeom>
          <a:solidFill>
            <a:srgbClr val="FF97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cs typeface="+mn-ea"/>
                <a:sym typeface="+mn-lt"/>
              </a:rPr>
              <a:t>育</a:t>
            </a:r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2937510" y="4156075"/>
            <a:ext cx="58026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461E19"/>
                </a:solidFill>
                <a:cs typeface="+mn-ea"/>
                <a:sym typeface="+mn-lt"/>
              </a:rPr>
              <a:t>20XX—20XX</a:t>
            </a:r>
            <a:r>
              <a:rPr lang="zh-CN" altLang="en-US" sz="2400" dirty="0">
                <a:solidFill>
                  <a:srgbClr val="461E19"/>
                </a:solidFill>
                <a:cs typeface="+mn-ea"/>
                <a:sym typeface="+mn-lt"/>
              </a:rPr>
              <a:t>年度第</a:t>
            </a:r>
            <a:r>
              <a:rPr lang="en-US" altLang="zh-CN" sz="2400" dirty="0">
                <a:solidFill>
                  <a:srgbClr val="461E19"/>
                </a:solidFill>
                <a:cs typeface="+mn-ea"/>
                <a:sym typeface="+mn-lt"/>
              </a:rPr>
              <a:t>X</a:t>
            </a:r>
            <a:r>
              <a:rPr lang="zh-CN" altLang="en-US" sz="2400" dirty="0">
                <a:solidFill>
                  <a:srgbClr val="461E19"/>
                </a:solidFill>
                <a:cs typeface="+mn-ea"/>
                <a:sym typeface="+mn-lt"/>
              </a:rPr>
              <a:t>学期期</a:t>
            </a:r>
            <a:r>
              <a:rPr lang="en-US" altLang="zh-CN" sz="2400" dirty="0">
                <a:solidFill>
                  <a:srgbClr val="461E19"/>
                </a:solidFill>
                <a:cs typeface="+mn-ea"/>
                <a:sym typeface="+mn-lt"/>
              </a:rPr>
              <a:t>X</a:t>
            </a:r>
            <a:r>
              <a:rPr lang="zh-CN" altLang="en-US" sz="2400" dirty="0">
                <a:solidFill>
                  <a:srgbClr val="461E19"/>
                </a:solidFill>
                <a:cs typeface="+mn-ea"/>
                <a:sym typeface="+mn-lt"/>
              </a:rPr>
              <a:t>家长会</a:t>
            </a:r>
            <a:endParaRPr lang="zh-CN" altLang="en-US" sz="2400" dirty="0">
              <a:solidFill>
                <a:srgbClr val="461E19"/>
              </a:solidFill>
              <a:cs typeface="+mn-ea"/>
              <a:sym typeface="+mn-lt"/>
            </a:endParaRPr>
          </a:p>
        </p:txBody>
      </p:sp>
      <p:sp>
        <p:nvSpPr>
          <p:cNvPr id="59" name="矩形: 圆角 58"/>
          <p:cNvSpPr/>
          <p:nvPr/>
        </p:nvSpPr>
        <p:spPr>
          <a:xfrm>
            <a:off x="4424401" y="4879025"/>
            <a:ext cx="1330671" cy="342139"/>
          </a:xfrm>
          <a:prstGeom prst="roundRect">
            <a:avLst>
              <a:gd name="adj" fmla="val 50000"/>
            </a:avLst>
          </a:prstGeom>
          <a:solidFill>
            <a:srgbClr val="FF97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rgbClr val="461E19"/>
                </a:solidFill>
                <a:cs typeface="+mn-ea"/>
                <a:sym typeface="+mn-lt"/>
              </a:rPr>
              <a:t>小Q办公</a:t>
            </a:r>
            <a:endParaRPr lang="zh-CN" altLang="en-US" sz="2000" dirty="0">
              <a:solidFill>
                <a:srgbClr val="461E19"/>
              </a:solidFill>
              <a:cs typeface="+mn-ea"/>
              <a:sym typeface="+mn-lt"/>
            </a:endParaRPr>
          </a:p>
        </p:txBody>
      </p:sp>
      <p:sp>
        <p:nvSpPr>
          <p:cNvPr id="60" name="矩形: 圆角 59"/>
          <p:cNvSpPr/>
          <p:nvPr/>
        </p:nvSpPr>
        <p:spPr>
          <a:xfrm>
            <a:off x="6389293" y="4879025"/>
            <a:ext cx="1330671" cy="342139"/>
          </a:xfrm>
          <a:prstGeom prst="roundRect">
            <a:avLst>
              <a:gd name="adj" fmla="val 50000"/>
            </a:avLst>
          </a:prstGeom>
          <a:solidFill>
            <a:srgbClr val="FF97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461E19"/>
                </a:solidFill>
                <a:cs typeface="+mn-ea"/>
                <a:sym typeface="+mn-lt"/>
              </a:rPr>
              <a:t>20XX.X.X</a:t>
            </a:r>
            <a:endParaRPr lang="zh-CN" altLang="en-US" sz="2000" dirty="0">
              <a:solidFill>
                <a:srgbClr val="461E19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9000">
        <p15:prstTrans prst="prestige"/>
      </p:transition>
    </mc:Choice>
    <mc:Fallback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000"/>
                            </p:stCondLst>
                            <p:childTnLst>
                              <p:par>
                                <p:cTn id="9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500"/>
                            </p:stCondLst>
                            <p:childTnLst>
                              <p:par>
                                <p:cTn id="10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/>
      <p:bldP spid="59" grpId="0" animBg="1"/>
      <p:bldP spid="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30"/>
          <a:stretch>
            <a:fillRect/>
          </a:stretch>
        </p:blipFill>
        <p:spPr>
          <a:xfrm>
            <a:off x="0" y="-1478"/>
            <a:ext cx="12192000" cy="685947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352" y="4769858"/>
            <a:ext cx="3219876" cy="1838388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53" t="73282" r="11253"/>
          <a:stretch>
            <a:fillRect/>
          </a:stretch>
        </p:blipFill>
        <p:spPr>
          <a:xfrm>
            <a:off x="2040352" y="386681"/>
            <a:ext cx="2703123" cy="274029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90467" y="-1644356"/>
            <a:ext cx="4583832" cy="45765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176808" y="-1179512"/>
            <a:ext cx="3816424" cy="411170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28712" flipV="1">
            <a:off x="9537849" y="3551312"/>
            <a:ext cx="3816424" cy="411170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5342" y="4316928"/>
            <a:ext cx="3552562" cy="354691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94469">
            <a:off x="1287589" y="2467597"/>
            <a:ext cx="4018393" cy="303964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423" y="1872949"/>
            <a:ext cx="1503312" cy="682162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5447665" y="1924685"/>
            <a:ext cx="5221605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>
                <a:ln w="6600">
                  <a:solidFill>
                    <a:srgbClr val="F02B3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02B30"/>
                  </a:outerShdw>
                </a:effectLst>
                <a:cs typeface="+mn-ea"/>
                <a:sym typeface="+mn-lt"/>
              </a:rPr>
              <a:t>PART</a:t>
            </a:r>
            <a:r>
              <a:rPr lang="en-US" altLang="zh-CN" sz="11500" b="1" dirty="0">
                <a:ln w="6600">
                  <a:solidFill>
                    <a:srgbClr val="F02B3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02B30"/>
                  </a:outerShdw>
                </a:effectLst>
                <a:cs typeface="+mn-ea"/>
                <a:sym typeface="+mn-lt"/>
              </a:rPr>
              <a:t>01</a:t>
            </a:r>
            <a:endParaRPr lang="zh-CN" altLang="en-US" sz="11500" b="1" dirty="0">
              <a:ln w="6600">
                <a:solidFill>
                  <a:srgbClr val="F02B3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02B3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421630" y="3545205"/>
            <a:ext cx="62769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solidFill>
                  <a:srgbClr val="461E19"/>
                </a:solidFill>
              </a:rPr>
              <a:t>添加文本标题</a:t>
            </a:r>
            <a:endParaRPr lang="zh-CN" altLang="en-US" sz="7200" b="1" dirty="0">
              <a:solidFill>
                <a:srgbClr val="461E19"/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5576673" y="3659617"/>
            <a:ext cx="974617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2000">
        <p15:prstTrans prst="wind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75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25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-图形 4"/>
          <p:cNvSpPr/>
          <p:nvPr>
            <p:custDataLst>
              <p:tags r:id="rId1"/>
            </p:custDataLst>
          </p:nvPr>
        </p:nvSpPr>
        <p:spPr>
          <a:xfrm rot="1156223">
            <a:off x="6912095" y="1266498"/>
            <a:ext cx="4243176" cy="4712826"/>
          </a:xfrm>
          <a:custGeom>
            <a:avLst/>
            <a:gdLst>
              <a:gd name="connsiteX0" fmla="*/ 532597 w 3167889"/>
              <a:gd name="connsiteY0" fmla="*/ 2310423 h 2562845"/>
              <a:gd name="connsiteX1" fmla="*/ 3074928 w 3167889"/>
              <a:gd name="connsiteY1" fmla="*/ 2079823 h 2562845"/>
              <a:gd name="connsiteX2" fmla="*/ 1957080 w 3167889"/>
              <a:gd name="connsiteY2" fmla="*/ 206994 h 2562845"/>
              <a:gd name="connsiteX3" fmla="*/ 224037 w 3167889"/>
              <a:gd name="connsiteY3" fmla="*/ 567410 h 2562845"/>
              <a:gd name="connsiteX4" fmla="*/ 532597 w 3167889"/>
              <a:gd name="connsiteY4" fmla="*/ 2310423 h 2562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7889" h="2562845">
                <a:moveTo>
                  <a:pt x="532597" y="2310423"/>
                </a:moveTo>
                <a:cubicBezTo>
                  <a:pt x="1096374" y="2692221"/>
                  <a:pt x="2681543" y="2660652"/>
                  <a:pt x="3074928" y="2079823"/>
                </a:cubicBezTo>
                <a:cubicBezTo>
                  <a:pt x="3468312" y="1498993"/>
                  <a:pt x="2520857" y="588791"/>
                  <a:pt x="1957080" y="206994"/>
                </a:cubicBezTo>
                <a:cubicBezTo>
                  <a:pt x="1393304" y="-174804"/>
                  <a:pt x="617378" y="-13419"/>
                  <a:pt x="224037" y="567410"/>
                </a:cubicBezTo>
                <a:cubicBezTo>
                  <a:pt x="-169348" y="1148283"/>
                  <a:pt x="-31180" y="1928625"/>
                  <a:pt x="532597" y="2310423"/>
                </a:cubicBezTo>
                <a:close/>
              </a:path>
            </a:pathLst>
          </a:custGeom>
          <a:gradFill>
            <a:gsLst>
              <a:gs pos="6000">
                <a:srgbClr val="FF9711"/>
              </a:gs>
              <a:gs pos="100000">
                <a:srgbClr val="F02B30"/>
              </a:gs>
            </a:gsLst>
            <a:lin ang="81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" name="iSlïḓe"/>
          <p:cNvSpPr/>
          <p:nvPr/>
        </p:nvSpPr>
        <p:spPr bwMode="auto">
          <a:xfrm>
            <a:off x="916547" y="1978119"/>
            <a:ext cx="544678" cy="475468"/>
          </a:xfrm>
          <a:custGeom>
            <a:avLst/>
            <a:gdLst>
              <a:gd name="connsiteX0" fmla="*/ 424975 w 608697"/>
              <a:gd name="connsiteY0" fmla="*/ 168488 h 531358"/>
              <a:gd name="connsiteX1" fmla="*/ 387604 w 608697"/>
              <a:gd name="connsiteY1" fmla="*/ 205806 h 531358"/>
              <a:gd name="connsiteX2" fmla="*/ 424975 w 608697"/>
              <a:gd name="connsiteY2" fmla="*/ 243124 h 531358"/>
              <a:gd name="connsiteX3" fmla="*/ 462346 w 608697"/>
              <a:gd name="connsiteY3" fmla="*/ 205806 h 531358"/>
              <a:gd name="connsiteX4" fmla="*/ 424975 w 608697"/>
              <a:gd name="connsiteY4" fmla="*/ 168488 h 531358"/>
              <a:gd name="connsiteX5" fmla="*/ 287947 w 608697"/>
              <a:gd name="connsiteY5" fmla="*/ 168488 h 531358"/>
              <a:gd name="connsiteX6" fmla="*/ 250576 w 608697"/>
              <a:gd name="connsiteY6" fmla="*/ 205806 h 531358"/>
              <a:gd name="connsiteX7" fmla="*/ 287947 w 608697"/>
              <a:gd name="connsiteY7" fmla="*/ 243124 h 531358"/>
              <a:gd name="connsiteX8" fmla="*/ 325318 w 608697"/>
              <a:gd name="connsiteY8" fmla="*/ 205806 h 531358"/>
              <a:gd name="connsiteX9" fmla="*/ 287947 w 608697"/>
              <a:gd name="connsiteY9" fmla="*/ 168488 h 531358"/>
              <a:gd name="connsiteX10" fmla="*/ 102356 w 608697"/>
              <a:gd name="connsiteY10" fmla="*/ 121231 h 531358"/>
              <a:gd name="connsiteX11" fmla="*/ 98850 w 608697"/>
              <a:gd name="connsiteY11" fmla="*/ 127711 h 531358"/>
              <a:gd name="connsiteX12" fmla="*/ 76842 w 608697"/>
              <a:gd name="connsiteY12" fmla="*/ 217990 h 531358"/>
              <a:gd name="connsiteX13" fmla="*/ 98850 w 608697"/>
              <a:gd name="connsiteY13" fmla="*/ 308194 h 531358"/>
              <a:gd name="connsiteX14" fmla="*/ 157488 w 608697"/>
              <a:gd name="connsiteY14" fmla="*/ 380223 h 531358"/>
              <a:gd name="connsiteX15" fmla="*/ 344668 w 608697"/>
              <a:gd name="connsiteY15" fmla="*/ 444729 h 531358"/>
              <a:gd name="connsiteX16" fmla="*/ 370257 w 608697"/>
              <a:gd name="connsiteY16" fmla="*/ 443687 h 531358"/>
              <a:gd name="connsiteX17" fmla="*/ 236717 w 608697"/>
              <a:gd name="connsiteY17" fmla="*/ 477876 h 531358"/>
              <a:gd name="connsiteX18" fmla="*/ 198072 w 608697"/>
              <a:gd name="connsiteY18" fmla="*/ 475344 h 531358"/>
              <a:gd name="connsiteX19" fmla="*/ 82437 w 608697"/>
              <a:gd name="connsiteY19" fmla="*/ 531284 h 531358"/>
              <a:gd name="connsiteX20" fmla="*/ 81542 w 608697"/>
              <a:gd name="connsiteY20" fmla="*/ 531358 h 531358"/>
              <a:gd name="connsiteX21" fmla="*/ 75051 w 608697"/>
              <a:gd name="connsiteY21" fmla="*/ 527857 h 531358"/>
              <a:gd name="connsiteX22" fmla="*/ 74753 w 608697"/>
              <a:gd name="connsiteY22" fmla="*/ 519738 h 531358"/>
              <a:gd name="connsiteX23" fmla="*/ 88778 w 608697"/>
              <a:gd name="connsiteY23" fmla="*/ 435046 h 531358"/>
              <a:gd name="connsiteX24" fmla="*/ 0 w 608697"/>
              <a:gd name="connsiteY24" fmla="*/ 282198 h 531358"/>
              <a:gd name="connsiteX25" fmla="*/ 102356 w 608697"/>
              <a:gd name="connsiteY25" fmla="*/ 121231 h 531358"/>
              <a:gd name="connsiteX26" fmla="*/ 356424 w 608697"/>
              <a:gd name="connsiteY26" fmla="*/ 0 h 531358"/>
              <a:gd name="connsiteX27" fmla="*/ 608697 w 608697"/>
              <a:gd name="connsiteY27" fmla="*/ 211244 h 531358"/>
              <a:gd name="connsiteX28" fmla="*/ 518290 w 608697"/>
              <a:gd name="connsiteY28" fmla="*/ 373401 h 531358"/>
              <a:gd name="connsiteX29" fmla="*/ 531941 w 608697"/>
              <a:gd name="connsiteY29" fmla="*/ 441109 h 531358"/>
              <a:gd name="connsiteX30" fmla="*/ 531120 w 608697"/>
              <a:gd name="connsiteY30" fmla="*/ 465391 h 531358"/>
              <a:gd name="connsiteX31" fmla="*/ 511577 w 608697"/>
              <a:gd name="connsiteY31" fmla="*/ 475894 h 531358"/>
              <a:gd name="connsiteX32" fmla="*/ 509041 w 608697"/>
              <a:gd name="connsiteY32" fmla="*/ 475745 h 531358"/>
              <a:gd name="connsiteX33" fmla="*/ 391408 w 608697"/>
              <a:gd name="connsiteY33" fmla="*/ 420476 h 531358"/>
              <a:gd name="connsiteX34" fmla="*/ 356424 w 608697"/>
              <a:gd name="connsiteY34" fmla="*/ 422487 h 531358"/>
              <a:gd name="connsiteX35" fmla="*/ 104225 w 608697"/>
              <a:gd name="connsiteY35" fmla="*/ 211244 h 531358"/>
              <a:gd name="connsiteX36" fmla="*/ 356424 w 608697"/>
              <a:gd name="connsiteY36" fmla="*/ 0 h 531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8697" h="531358">
                <a:moveTo>
                  <a:pt x="424975" y="168488"/>
                </a:moveTo>
                <a:cubicBezTo>
                  <a:pt x="404312" y="168488"/>
                  <a:pt x="387604" y="185248"/>
                  <a:pt x="387604" y="205806"/>
                </a:cubicBezTo>
                <a:cubicBezTo>
                  <a:pt x="387604" y="226439"/>
                  <a:pt x="404312" y="243124"/>
                  <a:pt x="424975" y="243124"/>
                </a:cubicBezTo>
                <a:cubicBezTo>
                  <a:pt x="445562" y="243124"/>
                  <a:pt x="462346" y="226439"/>
                  <a:pt x="462346" y="205806"/>
                </a:cubicBezTo>
                <a:cubicBezTo>
                  <a:pt x="462346" y="185248"/>
                  <a:pt x="445637" y="168488"/>
                  <a:pt x="424975" y="168488"/>
                </a:cubicBezTo>
                <a:close/>
                <a:moveTo>
                  <a:pt x="287947" y="168488"/>
                </a:moveTo>
                <a:cubicBezTo>
                  <a:pt x="267285" y="168488"/>
                  <a:pt x="250576" y="185248"/>
                  <a:pt x="250576" y="205806"/>
                </a:cubicBezTo>
                <a:cubicBezTo>
                  <a:pt x="250576" y="226439"/>
                  <a:pt x="267285" y="243124"/>
                  <a:pt x="287947" y="243124"/>
                </a:cubicBezTo>
                <a:cubicBezTo>
                  <a:pt x="308610" y="243124"/>
                  <a:pt x="325318" y="226439"/>
                  <a:pt x="325318" y="205806"/>
                </a:cubicBezTo>
                <a:cubicBezTo>
                  <a:pt x="325318" y="185248"/>
                  <a:pt x="308610" y="168488"/>
                  <a:pt x="287947" y="168488"/>
                </a:cubicBezTo>
                <a:close/>
                <a:moveTo>
                  <a:pt x="102356" y="121231"/>
                </a:moveTo>
                <a:cubicBezTo>
                  <a:pt x="101162" y="123317"/>
                  <a:pt x="99969" y="125477"/>
                  <a:pt x="98850" y="127711"/>
                </a:cubicBezTo>
                <a:cubicBezTo>
                  <a:pt x="84227" y="156240"/>
                  <a:pt x="76842" y="186631"/>
                  <a:pt x="76842" y="217990"/>
                </a:cubicBezTo>
                <a:cubicBezTo>
                  <a:pt x="76842" y="249275"/>
                  <a:pt x="84227" y="279666"/>
                  <a:pt x="98850" y="308194"/>
                </a:cubicBezTo>
                <a:cubicBezTo>
                  <a:pt x="112726" y="335308"/>
                  <a:pt x="132496" y="359516"/>
                  <a:pt x="157488" y="380223"/>
                </a:cubicBezTo>
                <a:cubicBezTo>
                  <a:pt x="207845" y="421787"/>
                  <a:pt x="274317" y="444729"/>
                  <a:pt x="344668" y="444729"/>
                </a:cubicBezTo>
                <a:cubicBezTo>
                  <a:pt x="353173" y="444729"/>
                  <a:pt x="361752" y="444357"/>
                  <a:pt x="370257" y="443687"/>
                </a:cubicBezTo>
                <a:cubicBezTo>
                  <a:pt x="332209" y="465288"/>
                  <a:pt x="286254" y="477876"/>
                  <a:pt x="236717" y="477876"/>
                </a:cubicBezTo>
                <a:cubicBezTo>
                  <a:pt x="223736" y="477876"/>
                  <a:pt x="210755" y="477057"/>
                  <a:pt x="198072" y="475344"/>
                </a:cubicBezTo>
                <a:cubicBezTo>
                  <a:pt x="160397" y="499478"/>
                  <a:pt x="110637" y="528155"/>
                  <a:pt x="82437" y="531284"/>
                </a:cubicBezTo>
                <a:cubicBezTo>
                  <a:pt x="82138" y="531358"/>
                  <a:pt x="81840" y="531358"/>
                  <a:pt x="81542" y="531358"/>
                </a:cubicBezTo>
                <a:cubicBezTo>
                  <a:pt x="78930" y="531358"/>
                  <a:pt x="76469" y="530017"/>
                  <a:pt x="75051" y="527857"/>
                </a:cubicBezTo>
                <a:cubicBezTo>
                  <a:pt x="73410" y="525399"/>
                  <a:pt x="73335" y="522271"/>
                  <a:pt x="74753" y="519738"/>
                </a:cubicBezTo>
                <a:cubicBezTo>
                  <a:pt x="75051" y="519291"/>
                  <a:pt x="99223" y="476014"/>
                  <a:pt x="88778" y="435046"/>
                </a:cubicBezTo>
                <a:cubicBezTo>
                  <a:pt x="32303" y="397653"/>
                  <a:pt x="0" y="342160"/>
                  <a:pt x="0" y="282198"/>
                </a:cubicBezTo>
                <a:cubicBezTo>
                  <a:pt x="0" y="215532"/>
                  <a:pt x="40584" y="156538"/>
                  <a:pt x="102356" y="121231"/>
                </a:cubicBezTo>
                <a:close/>
                <a:moveTo>
                  <a:pt x="356424" y="0"/>
                </a:moveTo>
                <a:cubicBezTo>
                  <a:pt x="495540" y="0"/>
                  <a:pt x="608697" y="94747"/>
                  <a:pt x="608697" y="211244"/>
                </a:cubicBezTo>
                <a:cubicBezTo>
                  <a:pt x="608697" y="274408"/>
                  <a:pt x="575802" y="333178"/>
                  <a:pt x="518290" y="373401"/>
                </a:cubicBezTo>
                <a:cubicBezTo>
                  <a:pt x="512845" y="406324"/>
                  <a:pt x="531717" y="440811"/>
                  <a:pt x="531941" y="441109"/>
                </a:cubicBezTo>
                <a:cubicBezTo>
                  <a:pt x="536267" y="448781"/>
                  <a:pt x="535969" y="458092"/>
                  <a:pt x="531120" y="465391"/>
                </a:cubicBezTo>
                <a:cubicBezTo>
                  <a:pt x="526794" y="472021"/>
                  <a:pt x="519484" y="475894"/>
                  <a:pt x="511577" y="475894"/>
                </a:cubicBezTo>
                <a:cubicBezTo>
                  <a:pt x="510756" y="475894"/>
                  <a:pt x="509936" y="475894"/>
                  <a:pt x="509041" y="475745"/>
                </a:cubicBezTo>
                <a:cubicBezTo>
                  <a:pt x="484574" y="473064"/>
                  <a:pt x="444966" y="454442"/>
                  <a:pt x="391408" y="420476"/>
                </a:cubicBezTo>
                <a:cubicBezTo>
                  <a:pt x="379920" y="421817"/>
                  <a:pt x="368135" y="422487"/>
                  <a:pt x="356424" y="422487"/>
                </a:cubicBezTo>
                <a:cubicBezTo>
                  <a:pt x="217382" y="422487"/>
                  <a:pt x="104225" y="327741"/>
                  <a:pt x="104225" y="211244"/>
                </a:cubicBezTo>
                <a:cubicBezTo>
                  <a:pt x="104225" y="94747"/>
                  <a:pt x="217382" y="0"/>
                  <a:pt x="356424" y="0"/>
                </a:cubicBezTo>
                <a:close/>
              </a:path>
            </a:pathLst>
          </a:custGeom>
          <a:solidFill>
            <a:srgbClr val="FF971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defTabSz="913765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iṩļîḓe"/>
          <p:cNvSpPr/>
          <p:nvPr/>
        </p:nvSpPr>
        <p:spPr bwMode="auto">
          <a:xfrm>
            <a:off x="916547" y="3476550"/>
            <a:ext cx="570046" cy="461400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FF971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3" name="íS1ïḍé"/>
          <p:cNvSpPr/>
          <p:nvPr/>
        </p:nvSpPr>
        <p:spPr bwMode="auto">
          <a:xfrm>
            <a:off x="916547" y="5011707"/>
            <a:ext cx="497132" cy="478102"/>
          </a:xfrm>
          <a:custGeom>
            <a:avLst/>
            <a:gdLst>
              <a:gd name="connsiteX0" fmla="*/ 61288 w 609549"/>
              <a:gd name="connsiteY0" fmla="*/ 383285 h 586216"/>
              <a:gd name="connsiteX1" fmla="*/ 71162 w 609549"/>
              <a:gd name="connsiteY1" fmla="*/ 387101 h 586216"/>
              <a:gd name="connsiteX2" fmla="*/ 120018 w 609549"/>
              <a:gd name="connsiteY2" fmla="*/ 435892 h 586216"/>
              <a:gd name="connsiteX3" fmla="*/ 120018 w 609549"/>
              <a:gd name="connsiteY3" fmla="*/ 454200 h 586216"/>
              <a:gd name="connsiteX4" fmla="*/ 56639 w 609549"/>
              <a:gd name="connsiteY4" fmla="*/ 517543 h 586216"/>
              <a:gd name="connsiteX5" fmla="*/ 35592 w 609549"/>
              <a:gd name="connsiteY5" fmla="*/ 513644 h 586216"/>
              <a:gd name="connsiteX6" fmla="*/ 51877 w 609549"/>
              <a:gd name="connsiteY6" fmla="*/ 388099 h 586216"/>
              <a:gd name="connsiteX7" fmla="*/ 61288 w 609549"/>
              <a:gd name="connsiteY7" fmla="*/ 383285 h 586216"/>
              <a:gd name="connsiteX8" fmla="*/ 235245 w 609549"/>
              <a:gd name="connsiteY8" fmla="*/ 302810 h 586216"/>
              <a:gd name="connsiteX9" fmla="*/ 306042 w 609549"/>
              <a:gd name="connsiteY9" fmla="*/ 373466 h 586216"/>
              <a:gd name="connsiteX10" fmla="*/ 258717 w 609549"/>
              <a:gd name="connsiteY10" fmla="*/ 420680 h 586216"/>
              <a:gd name="connsiteX11" fmla="*/ 230246 w 609549"/>
              <a:gd name="connsiteY11" fmla="*/ 550152 h 586216"/>
              <a:gd name="connsiteX12" fmla="*/ 92223 w 609549"/>
              <a:gd name="connsiteY12" fmla="*/ 575305 h 586216"/>
              <a:gd name="connsiteX13" fmla="*/ 88748 w 609549"/>
              <a:gd name="connsiteY13" fmla="*/ 556143 h 586216"/>
              <a:gd name="connsiteX14" fmla="*/ 165115 w 609549"/>
              <a:gd name="connsiteY14" fmla="*/ 479877 h 586216"/>
              <a:gd name="connsiteX15" fmla="*/ 165115 w 609549"/>
              <a:gd name="connsiteY15" fmla="*/ 446308 h 586216"/>
              <a:gd name="connsiteX16" fmla="*/ 88700 w 609549"/>
              <a:gd name="connsiteY16" fmla="*/ 369995 h 586216"/>
              <a:gd name="connsiteX17" fmla="*/ 92128 w 609549"/>
              <a:gd name="connsiteY17" fmla="*/ 350976 h 586216"/>
              <a:gd name="connsiteX18" fmla="*/ 189111 w 609549"/>
              <a:gd name="connsiteY18" fmla="*/ 348884 h 586216"/>
              <a:gd name="connsiteX19" fmla="*/ 257958 w 609549"/>
              <a:gd name="connsiteY19" fmla="*/ 161679 h 586216"/>
              <a:gd name="connsiteX20" fmla="*/ 317251 w 609549"/>
              <a:gd name="connsiteY20" fmla="*/ 220879 h 586216"/>
              <a:gd name="connsiteX21" fmla="*/ 388070 w 609549"/>
              <a:gd name="connsiteY21" fmla="*/ 291586 h 586216"/>
              <a:gd name="connsiteX22" fmla="*/ 604906 w 609549"/>
              <a:gd name="connsiteY22" fmla="*/ 508130 h 586216"/>
              <a:gd name="connsiteX23" fmla="*/ 604906 w 609549"/>
              <a:gd name="connsiteY23" fmla="*/ 530526 h 586216"/>
              <a:gd name="connsiteX24" fmla="*/ 556567 w 609549"/>
              <a:gd name="connsiteY24" fmla="*/ 578789 h 586216"/>
              <a:gd name="connsiteX25" fmla="*/ 545327 w 609549"/>
              <a:gd name="connsiteY25" fmla="*/ 583449 h 586216"/>
              <a:gd name="connsiteX26" fmla="*/ 534135 w 609549"/>
              <a:gd name="connsiteY26" fmla="*/ 578789 h 586216"/>
              <a:gd name="connsiteX27" fmla="*/ 317251 w 609549"/>
              <a:gd name="connsiteY27" fmla="*/ 362293 h 586216"/>
              <a:gd name="connsiteX28" fmla="*/ 246481 w 609549"/>
              <a:gd name="connsiteY28" fmla="*/ 291586 h 586216"/>
              <a:gd name="connsiteX29" fmla="*/ 187140 w 609549"/>
              <a:gd name="connsiteY29" fmla="*/ 232339 h 586216"/>
              <a:gd name="connsiteX30" fmla="*/ 58606 w 609549"/>
              <a:gd name="connsiteY30" fmla="*/ 160814 h 586216"/>
              <a:gd name="connsiteX31" fmla="*/ 126401 w 609549"/>
              <a:gd name="connsiteY31" fmla="*/ 228498 h 586216"/>
              <a:gd name="connsiteX32" fmla="*/ 111975 w 609549"/>
              <a:gd name="connsiteY32" fmla="*/ 242899 h 586216"/>
              <a:gd name="connsiteX33" fmla="*/ 119307 w 609549"/>
              <a:gd name="connsiteY33" fmla="*/ 250219 h 586216"/>
              <a:gd name="connsiteX34" fmla="*/ 119307 w 609549"/>
              <a:gd name="connsiteY34" fmla="*/ 277692 h 586216"/>
              <a:gd name="connsiteX35" fmla="*/ 115641 w 609549"/>
              <a:gd name="connsiteY35" fmla="*/ 281352 h 586216"/>
              <a:gd name="connsiteX36" fmla="*/ 88123 w 609549"/>
              <a:gd name="connsiteY36" fmla="*/ 281352 h 586216"/>
              <a:gd name="connsiteX37" fmla="*/ 5712 w 609549"/>
              <a:gd name="connsiteY37" fmla="*/ 199029 h 586216"/>
              <a:gd name="connsiteX38" fmla="*/ 5712 w 609549"/>
              <a:gd name="connsiteY38" fmla="*/ 171604 h 586216"/>
              <a:gd name="connsiteX39" fmla="*/ 9378 w 609549"/>
              <a:gd name="connsiteY39" fmla="*/ 167944 h 586216"/>
              <a:gd name="connsiteX40" fmla="*/ 36849 w 609549"/>
              <a:gd name="connsiteY40" fmla="*/ 167944 h 586216"/>
              <a:gd name="connsiteX41" fmla="*/ 44180 w 609549"/>
              <a:gd name="connsiteY41" fmla="*/ 175264 h 586216"/>
              <a:gd name="connsiteX42" fmla="*/ 585775 w 609549"/>
              <a:gd name="connsiteY42" fmla="*/ 66370 h 586216"/>
              <a:gd name="connsiteX43" fmla="*/ 595263 w 609549"/>
              <a:gd name="connsiteY43" fmla="*/ 73839 h 586216"/>
              <a:gd name="connsiteX44" fmla="*/ 578978 w 609549"/>
              <a:gd name="connsiteY44" fmla="*/ 199341 h 586216"/>
              <a:gd name="connsiteX45" fmla="*/ 559693 w 609549"/>
              <a:gd name="connsiteY45" fmla="*/ 200387 h 586216"/>
              <a:gd name="connsiteX46" fmla="*/ 510789 w 609549"/>
              <a:gd name="connsiteY46" fmla="*/ 151612 h 586216"/>
              <a:gd name="connsiteX47" fmla="*/ 510789 w 609549"/>
              <a:gd name="connsiteY47" fmla="*/ 133262 h 586216"/>
              <a:gd name="connsiteX48" fmla="*/ 574216 w 609549"/>
              <a:gd name="connsiteY48" fmla="*/ 69988 h 586216"/>
              <a:gd name="connsiteX49" fmla="*/ 585775 w 609549"/>
              <a:gd name="connsiteY49" fmla="*/ 66370 h 586216"/>
              <a:gd name="connsiteX50" fmla="*/ 158702 w 609549"/>
              <a:gd name="connsiteY50" fmla="*/ 26758 h 586216"/>
              <a:gd name="connsiteX51" fmla="*/ 172463 w 609549"/>
              <a:gd name="connsiteY51" fmla="*/ 32464 h 586216"/>
              <a:gd name="connsiteX52" fmla="*/ 179701 w 609549"/>
              <a:gd name="connsiteY52" fmla="*/ 39691 h 586216"/>
              <a:gd name="connsiteX53" fmla="*/ 246935 w 609549"/>
              <a:gd name="connsiteY53" fmla="*/ 106831 h 586216"/>
              <a:gd name="connsiteX54" fmla="*/ 254886 w 609549"/>
              <a:gd name="connsiteY54" fmla="*/ 114819 h 586216"/>
              <a:gd name="connsiteX55" fmla="*/ 257600 w 609549"/>
              <a:gd name="connsiteY55" fmla="*/ 138879 h 586216"/>
              <a:gd name="connsiteX56" fmla="*/ 254886 w 609549"/>
              <a:gd name="connsiteY56" fmla="*/ 142255 h 586216"/>
              <a:gd name="connsiteX57" fmla="*/ 252315 w 609549"/>
              <a:gd name="connsiteY57" fmla="*/ 144823 h 586216"/>
              <a:gd name="connsiteX58" fmla="*/ 246696 w 609549"/>
              <a:gd name="connsiteY58" fmla="*/ 150434 h 586216"/>
              <a:gd name="connsiteX59" fmla="*/ 175892 w 609549"/>
              <a:gd name="connsiteY59" fmla="*/ 221140 h 586216"/>
              <a:gd name="connsiteX60" fmla="*/ 172463 w 609549"/>
              <a:gd name="connsiteY60" fmla="*/ 224611 h 586216"/>
              <a:gd name="connsiteX61" fmla="*/ 170130 w 609549"/>
              <a:gd name="connsiteY61" fmla="*/ 226560 h 586216"/>
              <a:gd name="connsiteX62" fmla="*/ 162274 w 609549"/>
              <a:gd name="connsiteY62" fmla="*/ 229936 h 586216"/>
              <a:gd name="connsiteX63" fmla="*/ 158702 w 609549"/>
              <a:gd name="connsiteY63" fmla="*/ 230269 h 586216"/>
              <a:gd name="connsiteX64" fmla="*/ 144942 w 609549"/>
              <a:gd name="connsiteY64" fmla="*/ 224611 h 586216"/>
              <a:gd name="connsiteX65" fmla="*/ 137609 w 609549"/>
              <a:gd name="connsiteY65" fmla="*/ 217288 h 586216"/>
              <a:gd name="connsiteX66" fmla="*/ 69804 w 609549"/>
              <a:gd name="connsiteY66" fmla="*/ 149578 h 586216"/>
              <a:gd name="connsiteX67" fmla="*/ 62519 w 609549"/>
              <a:gd name="connsiteY67" fmla="*/ 142255 h 586216"/>
              <a:gd name="connsiteX68" fmla="*/ 62519 w 609549"/>
              <a:gd name="connsiteY68" fmla="*/ 114819 h 586216"/>
              <a:gd name="connsiteX69" fmla="*/ 144942 w 609549"/>
              <a:gd name="connsiteY69" fmla="*/ 32464 h 586216"/>
              <a:gd name="connsiteX70" fmla="*/ 158702 w 609549"/>
              <a:gd name="connsiteY70" fmla="*/ 26758 h 586216"/>
              <a:gd name="connsiteX71" fmla="*/ 254809 w 609549"/>
              <a:gd name="connsiteY71" fmla="*/ 6542 h 586216"/>
              <a:gd name="connsiteX72" fmla="*/ 321015 w 609549"/>
              <a:gd name="connsiteY72" fmla="*/ 29913 h 586216"/>
              <a:gd name="connsiteX73" fmla="*/ 260017 w 609549"/>
              <a:gd name="connsiteY73" fmla="*/ 97465 h 586216"/>
              <a:gd name="connsiteX74" fmla="*/ 193067 w 609549"/>
              <a:gd name="connsiteY74" fmla="*/ 30626 h 586216"/>
              <a:gd name="connsiteX75" fmla="*/ 254809 w 609549"/>
              <a:gd name="connsiteY75" fmla="*/ 6542 h 586216"/>
              <a:gd name="connsiteX76" fmla="*/ 503105 w 609549"/>
              <a:gd name="connsiteY76" fmla="*/ 953 h 586216"/>
              <a:gd name="connsiteX77" fmla="*/ 538560 w 609549"/>
              <a:gd name="connsiteY77" fmla="*/ 10911 h 586216"/>
              <a:gd name="connsiteX78" fmla="*/ 542083 w 609549"/>
              <a:gd name="connsiteY78" fmla="*/ 30073 h 586216"/>
              <a:gd name="connsiteX79" fmla="*/ 465709 w 609549"/>
              <a:gd name="connsiteY79" fmla="*/ 106341 h 586216"/>
              <a:gd name="connsiteX80" fmla="*/ 465709 w 609549"/>
              <a:gd name="connsiteY80" fmla="*/ 139911 h 586216"/>
              <a:gd name="connsiteX81" fmla="*/ 542131 w 609549"/>
              <a:gd name="connsiteY81" fmla="*/ 216227 h 586216"/>
              <a:gd name="connsiteX82" fmla="*/ 538655 w 609549"/>
              <a:gd name="connsiteY82" fmla="*/ 235246 h 586216"/>
              <a:gd name="connsiteX83" fmla="*/ 442187 w 609549"/>
              <a:gd name="connsiteY83" fmla="*/ 237528 h 586216"/>
              <a:gd name="connsiteX84" fmla="*/ 399238 w 609549"/>
              <a:gd name="connsiteY84" fmla="*/ 280370 h 586216"/>
              <a:gd name="connsiteX85" fmla="*/ 328482 w 609549"/>
              <a:gd name="connsiteY85" fmla="*/ 209712 h 586216"/>
              <a:gd name="connsiteX86" fmla="*/ 372240 w 609549"/>
              <a:gd name="connsiteY86" fmla="*/ 166015 h 586216"/>
              <a:gd name="connsiteX87" fmla="*/ 400571 w 609549"/>
              <a:gd name="connsiteY87" fmla="*/ 36064 h 586216"/>
              <a:gd name="connsiteX88" fmla="*/ 503105 w 609549"/>
              <a:gd name="connsiteY88" fmla="*/ 953 h 58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609549" h="586216">
                <a:moveTo>
                  <a:pt x="61288" y="383285"/>
                </a:moveTo>
                <a:cubicBezTo>
                  <a:pt x="64829" y="383106"/>
                  <a:pt x="68448" y="384367"/>
                  <a:pt x="71162" y="387101"/>
                </a:cubicBezTo>
                <a:lnTo>
                  <a:pt x="120018" y="435892"/>
                </a:lnTo>
                <a:cubicBezTo>
                  <a:pt x="125113" y="440933"/>
                  <a:pt x="125113" y="449160"/>
                  <a:pt x="120018" y="454200"/>
                </a:cubicBezTo>
                <a:lnTo>
                  <a:pt x="56639" y="517543"/>
                </a:lnTo>
                <a:cubicBezTo>
                  <a:pt x="50211" y="523963"/>
                  <a:pt x="39211" y="522013"/>
                  <a:pt x="35592" y="513644"/>
                </a:cubicBezTo>
                <a:cubicBezTo>
                  <a:pt x="17783" y="472794"/>
                  <a:pt x="23211" y="424288"/>
                  <a:pt x="51877" y="388099"/>
                </a:cubicBezTo>
                <a:cubicBezTo>
                  <a:pt x="54282" y="385079"/>
                  <a:pt x="57746" y="383463"/>
                  <a:pt x="61288" y="383285"/>
                </a:cubicBezTo>
                <a:close/>
                <a:moveTo>
                  <a:pt x="235245" y="302810"/>
                </a:moveTo>
                <a:lnTo>
                  <a:pt x="306042" y="373466"/>
                </a:lnTo>
                <a:lnTo>
                  <a:pt x="258717" y="420680"/>
                </a:lnTo>
                <a:cubicBezTo>
                  <a:pt x="274667" y="464329"/>
                  <a:pt x="265192" y="515300"/>
                  <a:pt x="230246" y="550152"/>
                </a:cubicBezTo>
                <a:cubicBezTo>
                  <a:pt x="192919" y="587430"/>
                  <a:pt x="137644" y="595798"/>
                  <a:pt x="92223" y="575305"/>
                </a:cubicBezTo>
                <a:cubicBezTo>
                  <a:pt x="84701" y="571882"/>
                  <a:pt x="82892" y="561992"/>
                  <a:pt x="88748" y="556143"/>
                </a:cubicBezTo>
                <a:lnTo>
                  <a:pt x="165115" y="479877"/>
                </a:lnTo>
                <a:cubicBezTo>
                  <a:pt x="174399" y="470605"/>
                  <a:pt x="174399" y="455580"/>
                  <a:pt x="165115" y="446308"/>
                </a:cubicBezTo>
                <a:lnTo>
                  <a:pt x="88700" y="369995"/>
                </a:lnTo>
                <a:cubicBezTo>
                  <a:pt x="82844" y="364194"/>
                  <a:pt x="84653" y="354399"/>
                  <a:pt x="92128" y="350976"/>
                </a:cubicBezTo>
                <a:cubicBezTo>
                  <a:pt x="122789" y="337092"/>
                  <a:pt x="157973" y="336379"/>
                  <a:pt x="189111" y="348884"/>
                </a:cubicBezTo>
                <a:close/>
                <a:moveTo>
                  <a:pt x="257958" y="161679"/>
                </a:moveTo>
                <a:lnTo>
                  <a:pt x="317251" y="220879"/>
                </a:lnTo>
                <a:lnTo>
                  <a:pt x="388070" y="291586"/>
                </a:lnTo>
                <a:lnTo>
                  <a:pt x="604906" y="508130"/>
                </a:lnTo>
                <a:cubicBezTo>
                  <a:pt x="611097" y="514311"/>
                  <a:pt x="611097" y="524344"/>
                  <a:pt x="604906" y="530526"/>
                </a:cubicBezTo>
                <a:lnTo>
                  <a:pt x="556567" y="578789"/>
                </a:lnTo>
                <a:cubicBezTo>
                  <a:pt x="553471" y="581880"/>
                  <a:pt x="549423" y="583449"/>
                  <a:pt x="545327" y="583449"/>
                </a:cubicBezTo>
                <a:cubicBezTo>
                  <a:pt x="541279" y="583449"/>
                  <a:pt x="537231" y="581880"/>
                  <a:pt x="534135" y="578789"/>
                </a:cubicBezTo>
                <a:lnTo>
                  <a:pt x="317251" y="362293"/>
                </a:lnTo>
                <a:lnTo>
                  <a:pt x="246481" y="291586"/>
                </a:lnTo>
                <a:lnTo>
                  <a:pt x="187140" y="232339"/>
                </a:lnTo>
                <a:close/>
                <a:moveTo>
                  <a:pt x="58606" y="160814"/>
                </a:moveTo>
                <a:lnTo>
                  <a:pt x="126401" y="228498"/>
                </a:lnTo>
                <a:lnTo>
                  <a:pt x="111975" y="242899"/>
                </a:lnTo>
                <a:lnTo>
                  <a:pt x="119307" y="250219"/>
                </a:lnTo>
                <a:cubicBezTo>
                  <a:pt x="126877" y="257824"/>
                  <a:pt x="126877" y="270087"/>
                  <a:pt x="119307" y="277692"/>
                </a:cubicBezTo>
                <a:lnTo>
                  <a:pt x="115641" y="281352"/>
                </a:lnTo>
                <a:cubicBezTo>
                  <a:pt x="108024" y="288909"/>
                  <a:pt x="95741" y="288909"/>
                  <a:pt x="88123" y="281352"/>
                </a:cubicBezTo>
                <a:lnTo>
                  <a:pt x="5712" y="199029"/>
                </a:lnTo>
                <a:cubicBezTo>
                  <a:pt x="-1905" y="191424"/>
                  <a:pt x="-1905" y="179161"/>
                  <a:pt x="5712" y="171604"/>
                </a:cubicBezTo>
                <a:lnTo>
                  <a:pt x="9378" y="167944"/>
                </a:lnTo>
                <a:cubicBezTo>
                  <a:pt x="16948" y="160339"/>
                  <a:pt x="29231" y="160339"/>
                  <a:pt x="36849" y="167944"/>
                </a:cubicBezTo>
                <a:lnTo>
                  <a:pt x="44180" y="175264"/>
                </a:lnTo>
                <a:close/>
                <a:moveTo>
                  <a:pt x="585775" y="66370"/>
                </a:moveTo>
                <a:cubicBezTo>
                  <a:pt x="589775" y="67101"/>
                  <a:pt x="593430" y="69680"/>
                  <a:pt x="595263" y="73839"/>
                </a:cubicBezTo>
                <a:cubicBezTo>
                  <a:pt x="613072" y="114675"/>
                  <a:pt x="607644" y="163212"/>
                  <a:pt x="578978" y="199341"/>
                </a:cubicBezTo>
                <a:cubicBezTo>
                  <a:pt x="574168" y="205379"/>
                  <a:pt x="565121" y="205854"/>
                  <a:pt x="559693" y="200387"/>
                </a:cubicBezTo>
                <a:lnTo>
                  <a:pt x="510789" y="151612"/>
                </a:lnTo>
                <a:cubicBezTo>
                  <a:pt x="505742" y="146526"/>
                  <a:pt x="505742" y="138349"/>
                  <a:pt x="510789" y="133262"/>
                </a:cubicBezTo>
                <a:lnTo>
                  <a:pt x="574216" y="69988"/>
                </a:lnTo>
                <a:cubicBezTo>
                  <a:pt x="577430" y="66756"/>
                  <a:pt x="581775" y="65639"/>
                  <a:pt x="585775" y="66370"/>
                </a:cubicBezTo>
                <a:close/>
                <a:moveTo>
                  <a:pt x="158702" y="26758"/>
                </a:moveTo>
                <a:cubicBezTo>
                  <a:pt x="163655" y="26758"/>
                  <a:pt x="168654" y="28660"/>
                  <a:pt x="172463" y="32464"/>
                </a:cubicBezTo>
                <a:lnTo>
                  <a:pt x="179701" y="39691"/>
                </a:lnTo>
                <a:lnTo>
                  <a:pt x="246935" y="106831"/>
                </a:lnTo>
                <a:lnTo>
                  <a:pt x="254886" y="114819"/>
                </a:lnTo>
                <a:cubicBezTo>
                  <a:pt x="261457" y="121334"/>
                  <a:pt x="262362" y="131414"/>
                  <a:pt x="257600" y="138879"/>
                </a:cubicBezTo>
                <a:cubicBezTo>
                  <a:pt x="256839" y="140068"/>
                  <a:pt x="255934" y="141209"/>
                  <a:pt x="254886" y="142255"/>
                </a:cubicBezTo>
                <a:lnTo>
                  <a:pt x="252315" y="144823"/>
                </a:lnTo>
                <a:lnTo>
                  <a:pt x="246696" y="150434"/>
                </a:lnTo>
                <a:lnTo>
                  <a:pt x="175892" y="221140"/>
                </a:lnTo>
                <a:lnTo>
                  <a:pt x="172463" y="224611"/>
                </a:lnTo>
                <a:cubicBezTo>
                  <a:pt x="171702" y="225324"/>
                  <a:pt x="170940" y="225990"/>
                  <a:pt x="170130" y="226560"/>
                </a:cubicBezTo>
                <a:cubicBezTo>
                  <a:pt x="167749" y="228319"/>
                  <a:pt x="165083" y="229413"/>
                  <a:pt x="162274" y="229936"/>
                </a:cubicBezTo>
                <a:cubicBezTo>
                  <a:pt x="161083" y="230174"/>
                  <a:pt x="159893" y="230269"/>
                  <a:pt x="158702" y="230269"/>
                </a:cubicBezTo>
                <a:cubicBezTo>
                  <a:pt x="153703" y="230269"/>
                  <a:pt x="148751" y="228367"/>
                  <a:pt x="144942" y="224611"/>
                </a:cubicBezTo>
                <a:lnTo>
                  <a:pt x="137609" y="217288"/>
                </a:lnTo>
                <a:lnTo>
                  <a:pt x="69804" y="149578"/>
                </a:lnTo>
                <a:lnTo>
                  <a:pt x="62519" y="142255"/>
                </a:lnTo>
                <a:cubicBezTo>
                  <a:pt x="54900" y="134647"/>
                  <a:pt x="54900" y="122380"/>
                  <a:pt x="62519" y="114819"/>
                </a:cubicBezTo>
                <a:lnTo>
                  <a:pt x="144942" y="32464"/>
                </a:lnTo>
                <a:cubicBezTo>
                  <a:pt x="148751" y="28660"/>
                  <a:pt x="153750" y="26758"/>
                  <a:pt x="158702" y="26758"/>
                </a:cubicBezTo>
                <a:close/>
                <a:moveTo>
                  <a:pt x="254809" y="6542"/>
                </a:moveTo>
                <a:cubicBezTo>
                  <a:pt x="277279" y="4029"/>
                  <a:pt x="300492" y="9424"/>
                  <a:pt x="321015" y="29913"/>
                </a:cubicBezTo>
                <a:cubicBezTo>
                  <a:pt x="380347" y="89193"/>
                  <a:pt x="337205" y="46124"/>
                  <a:pt x="260017" y="97465"/>
                </a:cubicBezTo>
                <a:lnTo>
                  <a:pt x="193067" y="30626"/>
                </a:lnTo>
                <a:cubicBezTo>
                  <a:pt x="210614" y="19479"/>
                  <a:pt x="232340" y="9056"/>
                  <a:pt x="254809" y="6542"/>
                </a:cubicBezTo>
                <a:close/>
                <a:moveTo>
                  <a:pt x="503105" y="953"/>
                </a:moveTo>
                <a:cubicBezTo>
                  <a:pt x="515252" y="2468"/>
                  <a:pt x="527216" y="5788"/>
                  <a:pt x="538560" y="10911"/>
                </a:cubicBezTo>
                <a:cubicBezTo>
                  <a:pt x="546131" y="14334"/>
                  <a:pt x="547940" y="24224"/>
                  <a:pt x="542083" y="30073"/>
                </a:cubicBezTo>
                <a:lnTo>
                  <a:pt x="465709" y="106341"/>
                </a:lnTo>
                <a:cubicBezTo>
                  <a:pt x="456424" y="115613"/>
                  <a:pt x="456424" y="130639"/>
                  <a:pt x="465709" y="139911"/>
                </a:cubicBezTo>
                <a:lnTo>
                  <a:pt x="542131" y="216227"/>
                </a:lnTo>
                <a:cubicBezTo>
                  <a:pt x="547940" y="222028"/>
                  <a:pt x="546178" y="231823"/>
                  <a:pt x="538655" y="235246"/>
                </a:cubicBezTo>
                <a:cubicBezTo>
                  <a:pt x="508181" y="249035"/>
                  <a:pt x="473184" y="249844"/>
                  <a:pt x="442187" y="237528"/>
                </a:cubicBezTo>
                <a:lnTo>
                  <a:pt x="399238" y="280370"/>
                </a:lnTo>
                <a:lnTo>
                  <a:pt x="328482" y="209712"/>
                </a:lnTo>
                <a:lnTo>
                  <a:pt x="372240" y="166015"/>
                </a:lnTo>
                <a:cubicBezTo>
                  <a:pt x="356051" y="122270"/>
                  <a:pt x="365527" y="71060"/>
                  <a:pt x="400571" y="36064"/>
                </a:cubicBezTo>
                <a:cubicBezTo>
                  <a:pt x="428569" y="8106"/>
                  <a:pt x="466664" y="-3592"/>
                  <a:pt x="503105" y="953"/>
                </a:cubicBezTo>
                <a:close/>
              </a:path>
            </a:pathLst>
          </a:custGeom>
          <a:solidFill>
            <a:srgbClr val="FF971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defTabSz="913765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1730659" y="3011904"/>
            <a:ext cx="3627552" cy="0"/>
          </a:xfrm>
          <a:prstGeom prst="line">
            <a:avLst/>
          </a:prstGeom>
          <a:ln w="3175">
            <a:solidFill>
              <a:srgbClr val="FF97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730659" y="4529357"/>
            <a:ext cx="3627552" cy="0"/>
          </a:xfrm>
          <a:prstGeom prst="line">
            <a:avLst/>
          </a:prstGeom>
          <a:ln w="3175">
            <a:solidFill>
              <a:srgbClr val="FF97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ynergistically utilize technically sound portals with frictionless chains. Dramatically customize…"/>
          <p:cNvSpPr txBox="1"/>
          <p:nvPr/>
        </p:nvSpPr>
        <p:spPr>
          <a:xfrm>
            <a:off x="1794830" y="1910682"/>
            <a:ext cx="4348398" cy="60824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字魂105号-简雅黑" panose="00000500000000000000" pitchFamily="2" charset="-122"/>
              </a:rPr>
              <a:t>单击此处编辑您要的内容，建议您在展示时采用合适的字体，建议您在展示时采用合适的字体，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字魂105号-简雅黑" panose="00000500000000000000" pitchFamily="2" charset="-122"/>
            </a:endParaRPr>
          </a:p>
        </p:txBody>
      </p:sp>
      <p:sp>
        <p:nvSpPr>
          <p:cNvPr id="17" name="Synergistically utilize technically sound portals with frictionless chains. Dramatically customize…"/>
          <p:cNvSpPr txBox="1"/>
          <p:nvPr/>
        </p:nvSpPr>
        <p:spPr>
          <a:xfrm>
            <a:off x="1794829" y="3428134"/>
            <a:ext cx="4348398" cy="60824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字魂105号-简雅黑" panose="00000500000000000000" pitchFamily="2" charset="-122"/>
              </a:rPr>
              <a:t>单击此处编辑您要的内容，建议您在展示时采用合适的字体，建议您在展示时采用合适的字体，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字魂105号-简雅黑" panose="00000500000000000000" pitchFamily="2" charset="-122"/>
            </a:endParaRPr>
          </a:p>
        </p:txBody>
      </p:sp>
      <p:sp>
        <p:nvSpPr>
          <p:cNvPr id="18" name="Synergistically utilize technically sound portals with frictionless chains. Dramatically customize…"/>
          <p:cNvSpPr txBox="1"/>
          <p:nvPr/>
        </p:nvSpPr>
        <p:spPr>
          <a:xfrm>
            <a:off x="1794829" y="4884069"/>
            <a:ext cx="4348398" cy="60824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字魂105号-简雅黑" panose="00000500000000000000" pitchFamily="2" charset="-122"/>
              </a:rPr>
              <a:t>单击此处编辑您要的内容，建议您在展示时采用合适的字体，建议您在展示时采用合适的字体，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字魂105号-简雅黑" panose="000005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435" y="1180876"/>
            <a:ext cx="4884069" cy="4884069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000" advTm="2000">
        <p15:prstTrans prst="curtains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形状 28"/>
          <p:cNvSpPr/>
          <p:nvPr/>
        </p:nvSpPr>
        <p:spPr>
          <a:xfrm>
            <a:off x="1586149" y="647887"/>
            <a:ext cx="8849361" cy="4994455"/>
          </a:xfrm>
          <a:prstGeom prst="swooshArrow">
            <a:avLst>
              <a:gd name="adj1" fmla="val 19808"/>
              <a:gd name="adj2" fmla="val 24423"/>
            </a:avLst>
          </a:prstGeom>
          <a:solidFill>
            <a:srgbClr val="FF9711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p/>
        </p:txBody>
      </p:sp>
      <p:sp>
        <p:nvSpPr>
          <p:cNvPr id="31" name="任意多边形: 形状 30"/>
          <p:cNvSpPr/>
          <p:nvPr/>
        </p:nvSpPr>
        <p:spPr>
          <a:xfrm>
            <a:off x="2769587" y="4279095"/>
            <a:ext cx="1969576" cy="1526844"/>
          </a:xfrm>
          <a:custGeom>
            <a:avLst/>
            <a:gdLst>
              <a:gd name="connsiteX0" fmla="*/ 0 w 1969576"/>
              <a:gd name="connsiteY0" fmla="*/ 0 h 1526844"/>
              <a:gd name="connsiteX1" fmla="*/ 1969576 w 1969576"/>
              <a:gd name="connsiteY1" fmla="*/ 0 h 1526844"/>
              <a:gd name="connsiteX2" fmla="*/ 1969576 w 1969576"/>
              <a:gd name="connsiteY2" fmla="*/ 1526844 h 1526844"/>
              <a:gd name="connsiteX3" fmla="*/ 0 w 1969576"/>
              <a:gd name="connsiteY3" fmla="*/ 1526844 h 1526844"/>
              <a:gd name="connsiteX4" fmla="*/ 0 w 1969576"/>
              <a:gd name="connsiteY4" fmla="*/ 0 h 1526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9576" h="1526844">
                <a:moveTo>
                  <a:pt x="0" y="0"/>
                </a:moveTo>
                <a:lnTo>
                  <a:pt x="1969576" y="0"/>
                </a:lnTo>
                <a:lnTo>
                  <a:pt x="1969576" y="1526844"/>
                </a:lnTo>
                <a:lnTo>
                  <a:pt x="0" y="15268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6457" tIns="0" rIns="0" bIns="0" numCol="1" spcCol="1270" anchor="t" anchorCtr="0">
            <a:noAutofit/>
          </a:bodyPr>
          <a:lstStyle/>
          <a:p>
            <a:pPr marL="0" lvl="0" indent="0" algn="l" defTabSz="2844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6400" kern="1200"/>
          </a:p>
        </p:txBody>
      </p:sp>
      <p:sp>
        <p:nvSpPr>
          <p:cNvPr id="33" name="任意多边形: 形状 32"/>
          <p:cNvSpPr/>
          <p:nvPr/>
        </p:nvSpPr>
        <p:spPr>
          <a:xfrm>
            <a:off x="4798336" y="2931879"/>
            <a:ext cx="2028748" cy="2874060"/>
          </a:xfrm>
          <a:custGeom>
            <a:avLst/>
            <a:gdLst>
              <a:gd name="connsiteX0" fmla="*/ 0 w 2028748"/>
              <a:gd name="connsiteY0" fmla="*/ 0 h 2874060"/>
              <a:gd name="connsiteX1" fmla="*/ 2028748 w 2028748"/>
              <a:gd name="connsiteY1" fmla="*/ 0 h 2874060"/>
              <a:gd name="connsiteX2" fmla="*/ 2028748 w 2028748"/>
              <a:gd name="connsiteY2" fmla="*/ 2874060 h 2874060"/>
              <a:gd name="connsiteX3" fmla="*/ 0 w 2028748"/>
              <a:gd name="connsiteY3" fmla="*/ 2874060 h 2874060"/>
              <a:gd name="connsiteX4" fmla="*/ 0 w 2028748"/>
              <a:gd name="connsiteY4" fmla="*/ 0 h 2874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8748" h="2874060">
                <a:moveTo>
                  <a:pt x="0" y="0"/>
                </a:moveTo>
                <a:lnTo>
                  <a:pt x="2028748" y="0"/>
                </a:lnTo>
                <a:lnTo>
                  <a:pt x="2028748" y="2874060"/>
                </a:lnTo>
                <a:lnTo>
                  <a:pt x="0" y="28740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0519" tIns="0" rIns="0" bIns="0" numCol="1" spcCol="1270" anchor="t" anchorCtr="0">
            <a:noAutofit/>
          </a:bodyPr>
          <a:lstStyle/>
          <a:p>
            <a:pPr marL="0" lvl="0" indent="0" algn="l" defTabSz="2800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6300" kern="1200"/>
          </a:p>
        </p:txBody>
      </p:sp>
      <p:sp>
        <p:nvSpPr>
          <p:cNvPr id="35" name="文本框 34"/>
          <p:cNvSpPr txBox="1"/>
          <p:nvPr/>
        </p:nvSpPr>
        <p:spPr>
          <a:xfrm>
            <a:off x="2752519" y="460441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FF971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在此输入内容</a:t>
            </a:r>
            <a:endParaRPr lang="zh-CN" altLang="en-US" sz="2000" dirty="0">
              <a:solidFill>
                <a:srgbClr val="FF971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752518" y="5009348"/>
            <a:ext cx="2952303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字魂105号-简雅黑" panose="00000500000000000000" pitchFamily="2" charset="-122"/>
              </a:rPr>
              <a:t>单击此处编辑您要的内容，建议您在展示时采用合适的字体，建议您在展示时采用合适的字体，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字魂105号-简雅黑" panose="00000500000000000000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720292" y="3392609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FF971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在此输入内容</a:t>
            </a:r>
            <a:endParaRPr lang="zh-CN" altLang="en-US" sz="2000" dirty="0">
              <a:solidFill>
                <a:srgbClr val="FF971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710299" y="3792719"/>
            <a:ext cx="2952303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字魂105号-简雅黑" panose="00000500000000000000" pitchFamily="2" charset="-122"/>
              </a:rPr>
              <a:t>单击此处编辑您要的内容，建议您在展示时采用合适的字体，建议您在展示时采用合适的字体，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字魂105号-简雅黑" panose="00000500000000000000" pitchFamily="2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8055837" y="2883384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FF971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在此输入内容</a:t>
            </a:r>
            <a:endParaRPr lang="zh-CN" altLang="en-US" sz="2000" dirty="0">
              <a:solidFill>
                <a:srgbClr val="FF971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055836" y="3288314"/>
            <a:ext cx="2952303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字魂105号-简雅黑" panose="00000500000000000000" pitchFamily="2" charset="-122"/>
              </a:rPr>
              <a:t>单击此处编辑您要的内容，建议您在展示时采用合适的字体，建议您在展示时采用合适的字体，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字魂105号-简雅黑" panose="00000500000000000000" pitchFamily="2" charset="-122"/>
            </a:endParaRPr>
          </a:p>
        </p:txBody>
      </p:sp>
      <p:sp>
        <p:nvSpPr>
          <p:cNvPr id="21" name="PA-椭圆 20"/>
          <p:cNvSpPr/>
          <p:nvPr>
            <p:custDataLst>
              <p:tags r:id="rId1"/>
            </p:custDataLst>
          </p:nvPr>
        </p:nvSpPr>
        <p:spPr>
          <a:xfrm>
            <a:off x="2749179" y="4067995"/>
            <a:ext cx="219781" cy="219781"/>
          </a:xfrm>
          <a:prstGeom prst="ellipse">
            <a:avLst/>
          </a:prstGeom>
          <a:gradFill>
            <a:gsLst>
              <a:gs pos="6000">
                <a:srgbClr val="FF9711"/>
              </a:gs>
              <a:gs pos="100000">
                <a:srgbClr val="F02B30"/>
              </a:gs>
            </a:gsLst>
            <a:lin ang="2700000" scaled="0"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2" name="PA-椭圆 21"/>
          <p:cNvSpPr/>
          <p:nvPr>
            <p:custDataLst>
              <p:tags r:id="rId2"/>
            </p:custDataLst>
          </p:nvPr>
        </p:nvSpPr>
        <p:spPr>
          <a:xfrm>
            <a:off x="4540515" y="2780776"/>
            <a:ext cx="397296" cy="397296"/>
          </a:xfrm>
          <a:prstGeom prst="ellipse">
            <a:avLst/>
          </a:prstGeom>
          <a:gradFill>
            <a:gsLst>
              <a:gs pos="6000">
                <a:srgbClr val="FF9711"/>
              </a:gs>
              <a:gs pos="100000">
                <a:srgbClr val="F02B30"/>
              </a:gs>
            </a:gsLst>
            <a:lin ang="2700000" scaled="0"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3" name="PA-椭圆 22"/>
          <p:cNvSpPr/>
          <p:nvPr>
            <p:custDataLst>
              <p:tags r:id="rId3"/>
            </p:custDataLst>
          </p:nvPr>
        </p:nvSpPr>
        <p:spPr>
          <a:xfrm>
            <a:off x="7094958" y="1861029"/>
            <a:ext cx="549452" cy="549452"/>
          </a:xfrm>
          <a:prstGeom prst="ellipse">
            <a:avLst/>
          </a:prstGeom>
          <a:gradFill>
            <a:gsLst>
              <a:gs pos="6000">
                <a:srgbClr val="FF9711"/>
              </a:gs>
              <a:gs pos="100000">
                <a:srgbClr val="F02B30"/>
              </a:gs>
            </a:gsLst>
            <a:lin ang="2700000" scaled="0"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p/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38" y="3047158"/>
            <a:ext cx="1549602" cy="154960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371" y="1708534"/>
            <a:ext cx="1669696" cy="166969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91" y="469879"/>
            <a:ext cx="1743299" cy="1743299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000" advTm="2000">
        <p15:prstTrans prst="curtains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77"/>
          <p:cNvCxnSpPr/>
          <p:nvPr/>
        </p:nvCxnSpPr>
        <p:spPr>
          <a:xfrm>
            <a:off x="6076424" y="2952437"/>
            <a:ext cx="2989466" cy="0"/>
          </a:xfrm>
          <a:prstGeom prst="line">
            <a:avLst/>
          </a:prstGeom>
          <a:ln>
            <a:solidFill>
              <a:srgbClr val="FF97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8"/>
          <p:cNvCxnSpPr/>
          <p:nvPr/>
        </p:nvCxnSpPr>
        <p:spPr>
          <a:xfrm>
            <a:off x="6076424" y="4254381"/>
            <a:ext cx="2989466" cy="0"/>
          </a:xfrm>
          <a:prstGeom prst="line">
            <a:avLst/>
          </a:prstGeom>
          <a:ln>
            <a:solidFill>
              <a:srgbClr val="FF97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5029200" y="1951751"/>
            <a:ext cx="721396" cy="721396"/>
            <a:chOff x="946537" y="2186497"/>
            <a:chExt cx="901700" cy="901700"/>
          </a:xfrm>
        </p:grpSpPr>
        <p:sp>
          <p:nvSpPr>
            <p:cNvPr id="11" name="Oval 73"/>
            <p:cNvSpPr/>
            <p:nvPr/>
          </p:nvSpPr>
          <p:spPr>
            <a:xfrm>
              <a:off x="946537" y="2186497"/>
              <a:ext cx="901700" cy="901700"/>
            </a:xfrm>
            <a:prstGeom prst="ellipse">
              <a:avLst/>
            </a:prstGeom>
            <a:gradFill>
              <a:gsLst>
                <a:gs pos="23000">
                  <a:srgbClr val="F02B30"/>
                </a:gs>
                <a:gs pos="78000">
                  <a:srgbClr val="FF9711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字魂105号-简雅黑" panose="00000500000000000000" pitchFamily="2" charset="-122"/>
              </a:endParaRPr>
            </a:p>
          </p:txBody>
        </p:sp>
        <p:grpSp>
          <p:nvGrpSpPr>
            <p:cNvPr id="12" name="Group 80"/>
            <p:cNvGrpSpPr/>
            <p:nvPr/>
          </p:nvGrpSpPr>
          <p:grpSpPr>
            <a:xfrm>
              <a:off x="1176724" y="2416684"/>
              <a:ext cx="441326" cy="441326"/>
              <a:chOff x="8740775" y="3649663"/>
              <a:chExt cx="285750" cy="285750"/>
            </a:xfrm>
            <a:solidFill>
              <a:schemeClr val="bg1"/>
            </a:solidFill>
          </p:grpSpPr>
          <p:sp>
            <p:nvSpPr>
              <p:cNvPr id="13" name="Freeform 290"/>
              <p:cNvSpPr>
                <a:spLocks noEditPoints="1"/>
              </p:cNvSpPr>
              <p:nvPr/>
            </p:nvSpPr>
            <p:spPr bwMode="auto">
              <a:xfrm>
                <a:off x="8740775" y="3649663"/>
                <a:ext cx="200025" cy="257175"/>
              </a:xfrm>
              <a:custGeom>
                <a:avLst/>
                <a:gdLst>
                  <a:gd name="T0" fmla="*/ 450 w 630"/>
                  <a:gd name="T1" fmla="*/ 52 h 811"/>
                  <a:gd name="T2" fmla="*/ 578 w 630"/>
                  <a:gd name="T3" fmla="*/ 180 h 811"/>
                  <a:gd name="T4" fmla="*/ 450 w 630"/>
                  <a:gd name="T5" fmla="*/ 180 h 811"/>
                  <a:gd name="T6" fmla="*/ 450 w 630"/>
                  <a:gd name="T7" fmla="*/ 52 h 811"/>
                  <a:gd name="T8" fmla="*/ 600 w 630"/>
                  <a:gd name="T9" fmla="*/ 356 h 811"/>
                  <a:gd name="T10" fmla="*/ 630 w 630"/>
                  <a:gd name="T11" fmla="*/ 356 h 811"/>
                  <a:gd name="T12" fmla="*/ 630 w 630"/>
                  <a:gd name="T13" fmla="*/ 195 h 811"/>
                  <a:gd name="T14" fmla="*/ 630 w 630"/>
                  <a:gd name="T15" fmla="*/ 193 h 811"/>
                  <a:gd name="T16" fmla="*/ 629 w 630"/>
                  <a:gd name="T17" fmla="*/ 190 h 811"/>
                  <a:gd name="T18" fmla="*/ 628 w 630"/>
                  <a:gd name="T19" fmla="*/ 187 h 811"/>
                  <a:gd name="T20" fmla="*/ 626 w 630"/>
                  <a:gd name="T21" fmla="*/ 185 h 811"/>
                  <a:gd name="T22" fmla="*/ 446 w 630"/>
                  <a:gd name="T23" fmla="*/ 4 h 811"/>
                  <a:gd name="T24" fmla="*/ 444 w 630"/>
                  <a:gd name="T25" fmla="*/ 3 h 811"/>
                  <a:gd name="T26" fmla="*/ 440 w 630"/>
                  <a:gd name="T27" fmla="*/ 2 h 811"/>
                  <a:gd name="T28" fmla="*/ 438 w 630"/>
                  <a:gd name="T29" fmla="*/ 1 h 811"/>
                  <a:gd name="T30" fmla="*/ 435 w 630"/>
                  <a:gd name="T31" fmla="*/ 0 h 811"/>
                  <a:gd name="T32" fmla="*/ 15 w 630"/>
                  <a:gd name="T33" fmla="*/ 0 h 811"/>
                  <a:gd name="T34" fmla="*/ 11 w 630"/>
                  <a:gd name="T35" fmla="*/ 1 h 811"/>
                  <a:gd name="T36" fmla="*/ 8 w 630"/>
                  <a:gd name="T37" fmla="*/ 1 h 811"/>
                  <a:gd name="T38" fmla="*/ 6 w 630"/>
                  <a:gd name="T39" fmla="*/ 3 h 811"/>
                  <a:gd name="T40" fmla="*/ 4 w 630"/>
                  <a:gd name="T41" fmla="*/ 5 h 811"/>
                  <a:gd name="T42" fmla="*/ 2 w 630"/>
                  <a:gd name="T43" fmla="*/ 7 h 811"/>
                  <a:gd name="T44" fmla="*/ 1 w 630"/>
                  <a:gd name="T45" fmla="*/ 9 h 811"/>
                  <a:gd name="T46" fmla="*/ 0 w 630"/>
                  <a:gd name="T47" fmla="*/ 12 h 811"/>
                  <a:gd name="T48" fmla="*/ 0 w 630"/>
                  <a:gd name="T49" fmla="*/ 15 h 811"/>
                  <a:gd name="T50" fmla="*/ 0 w 630"/>
                  <a:gd name="T51" fmla="*/ 796 h 811"/>
                  <a:gd name="T52" fmla="*/ 0 w 630"/>
                  <a:gd name="T53" fmla="*/ 799 h 811"/>
                  <a:gd name="T54" fmla="*/ 1 w 630"/>
                  <a:gd name="T55" fmla="*/ 802 h 811"/>
                  <a:gd name="T56" fmla="*/ 2 w 630"/>
                  <a:gd name="T57" fmla="*/ 804 h 811"/>
                  <a:gd name="T58" fmla="*/ 4 w 630"/>
                  <a:gd name="T59" fmla="*/ 807 h 811"/>
                  <a:gd name="T60" fmla="*/ 6 w 630"/>
                  <a:gd name="T61" fmla="*/ 809 h 811"/>
                  <a:gd name="T62" fmla="*/ 8 w 630"/>
                  <a:gd name="T63" fmla="*/ 810 h 811"/>
                  <a:gd name="T64" fmla="*/ 11 w 630"/>
                  <a:gd name="T65" fmla="*/ 811 h 811"/>
                  <a:gd name="T66" fmla="*/ 15 w 630"/>
                  <a:gd name="T67" fmla="*/ 811 h 811"/>
                  <a:gd name="T68" fmla="*/ 393 w 630"/>
                  <a:gd name="T69" fmla="*/ 811 h 811"/>
                  <a:gd name="T70" fmla="*/ 393 w 630"/>
                  <a:gd name="T71" fmla="*/ 781 h 811"/>
                  <a:gd name="T72" fmla="*/ 30 w 630"/>
                  <a:gd name="T73" fmla="*/ 781 h 811"/>
                  <a:gd name="T74" fmla="*/ 30 w 630"/>
                  <a:gd name="T75" fmla="*/ 30 h 811"/>
                  <a:gd name="T76" fmla="*/ 420 w 630"/>
                  <a:gd name="T77" fmla="*/ 30 h 811"/>
                  <a:gd name="T78" fmla="*/ 420 w 630"/>
                  <a:gd name="T79" fmla="*/ 195 h 811"/>
                  <a:gd name="T80" fmla="*/ 420 w 630"/>
                  <a:gd name="T81" fmla="*/ 199 h 811"/>
                  <a:gd name="T82" fmla="*/ 421 w 630"/>
                  <a:gd name="T83" fmla="*/ 201 h 811"/>
                  <a:gd name="T84" fmla="*/ 422 w 630"/>
                  <a:gd name="T85" fmla="*/ 204 h 811"/>
                  <a:gd name="T86" fmla="*/ 424 w 630"/>
                  <a:gd name="T87" fmla="*/ 206 h 811"/>
                  <a:gd name="T88" fmla="*/ 427 w 630"/>
                  <a:gd name="T89" fmla="*/ 207 h 811"/>
                  <a:gd name="T90" fmla="*/ 429 w 630"/>
                  <a:gd name="T91" fmla="*/ 209 h 811"/>
                  <a:gd name="T92" fmla="*/ 432 w 630"/>
                  <a:gd name="T93" fmla="*/ 209 h 811"/>
                  <a:gd name="T94" fmla="*/ 435 w 630"/>
                  <a:gd name="T95" fmla="*/ 210 h 811"/>
                  <a:gd name="T96" fmla="*/ 600 w 630"/>
                  <a:gd name="T97" fmla="*/ 210 h 811"/>
                  <a:gd name="T98" fmla="*/ 600 w 630"/>
                  <a:gd name="T99" fmla="*/ 356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30" h="811">
                    <a:moveTo>
                      <a:pt x="450" y="52"/>
                    </a:moveTo>
                    <a:lnTo>
                      <a:pt x="578" y="180"/>
                    </a:lnTo>
                    <a:lnTo>
                      <a:pt x="450" y="180"/>
                    </a:lnTo>
                    <a:lnTo>
                      <a:pt x="450" y="52"/>
                    </a:lnTo>
                    <a:close/>
                    <a:moveTo>
                      <a:pt x="600" y="356"/>
                    </a:moveTo>
                    <a:lnTo>
                      <a:pt x="630" y="356"/>
                    </a:lnTo>
                    <a:lnTo>
                      <a:pt x="630" y="195"/>
                    </a:lnTo>
                    <a:lnTo>
                      <a:pt x="630" y="193"/>
                    </a:lnTo>
                    <a:lnTo>
                      <a:pt x="629" y="190"/>
                    </a:lnTo>
                    <a:lnTo>
                      <a:pt x="628" y="187"/>
                    </a:lnTo>
                    <a:lnTo>
                      <a:pt x="626" y="185"/>
                    </a:lnTo>
                    <a:lnTo>
                      <a:pt x="446" y="4"/>
                    </a:lnTo>
                    <a:lnTo>
                      <a:pt x="444" y="3"/>
                    </a:lnTo>
                    <a:lnTo>
                      <a:pt x="440" y="2"/>
                    </a:lnTo>
                    <a:lnTo>
                      <a:pt x="438" y="1"/>
                    </a:lnTo>
                    <a:lnTo>
                      <a:pt x="435" y="0"/>
                    </a:lnTo>
                    <a:lnTo>
                      <a:pt x="15" y="0"/>
                    </a:lnTo>
                    <a:lnTo>
                      <a:pt x="11" y="1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796"/>
                    </a:lnTo>
                    <a:lnTo>
                      <a:pt x="0" y="799"/>
                    </a:lnTo>
                    <a:lnTo>
                      <a:pt x="1" y="802"/>
                    </a:lnTo>
                    <a:lnTo>
                      <a:pt x="2" y="804"/>
                    </a:lnTo>
                    <a:lnTo>
                      <a:pt x="4" y="807"/>
                    </a:lnTo>
                    <a:lnTo>
                      <a:pt x="6" y="809"/>
                    </a:lnTo>
                    <a:lnTo>
                      <a:pt x="8" y="810"/>
                    </a:lnTo>
                    <a:lnTo>
                      <a:pt x="11" y="811"/>
                    </a:lnTo>
                    <a:lnTo>
                      <a:pt x="15" y="811"/>
                    </a:lnTo>
                    <a:lnTo>
                      <a:pt x="393" y="811"/>
                    </a:lnTo>
                    <a:lnTo>
                      <a:pt x="393" y="781"/>
                    </a:lnTo>
                    <a:lnTo>
                      <a:pt x="30" y="781"/>
                    </a:lnTo>
                    <a:lnTo>
                      <a:pt x="30" y="30"/>
                    </a:lnTo>
                    <a:lnTo>
                      <a:pt x="420" y="30"/>
                    </a:lnTo>
                    <a:lnTo>
                      <a:pt x="420" y="195"/>
                    </a:lnTo>
                    <a:lnTo>
                      <a:pt x="420" y="199"/>
                    </a:lnTo>
                    <a:lnTo>
                      <a:pt x="421" y="201"/>
                    </a:lnTo>
                    <a:lnTo>
                      <a:pt x="422" y="204"/>
                    </a:lnTo>
                    <a:lnTo>
                      <a:pt x="424" y="206"/>
                    </a:lnTo>
                    <a:lnTo>
                      <a:pt x="427" y="207"/>
                    </a:lnTo>
                    <a:lnTo>
                      <a:pt x="429" y="209"/>
                    </a:lnTo>
                    <a:lnTo>
                      <a:pt x="432" y="209"/>
                    </a:lnTo>
                    <a:lnTo>
                      <a:pt x="435" y="210"/>
                    </a:lnTo>
                    <a:lnTo>
                      <a:pt x="600" y="210"/>
                    </a:lnTo>
                    <a:lnTo>
                      <a:pt x="600" y="3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字魂105号-简雅黑" panose="00000500000000000000" pitchFamily="2" charset="-122"/>
                </a:endParaRPr>
              </a:p>
            </p:txBody>
          </p:sp>
          <p:sp>
            <p:nvSpPr>
              <p:cNvPr id="14" name="Freeform 291"/>
              <p:cNvSpPr>
                <a:spLocks noEditPoints="1"/>
              </p:cNvSpPr>
              <p:nvPr/>
            </p:nvSpPr>
            <p:spPr bwMode="auto">
              <a:xfrm>
                <a:off x="8883650" y="3792538"/>
                <a:ext cx="142875" cy="142875"/>
              </a:xfrm>
              <a:custGeom>
                <a:avLst/>
                <a:gdLst>
                  <a:gd name="T0" fmla="*/ 333 w 448"/>
                  <a:gd name="T1" fmla="*/ 343 h 451"/>
                  <a:gd name="T2" fmla="*/ 302 w 448"/>
                  <a:gd name="T3" fmla="*/ 362 h 451"/>
                  <a:gd name="T4" fmla="*/ 269 w 448"/>
                  <a:gd name="T5" fmla="*/ 380 h 451"/>
                  <a:gd name="T6" fmla="*/ 182 w 448"/>
                  <a:gd name="T7" fmla="*/ 421 h 451"/>
                  <a:gd name="T8" fmla="*/ 177 w 448"/>
                  <a:gd name="T9" fmla="*/ 377 h 451"/>
                  <a:gd name="T10" fmla="*/ 134 w 448"/>
                  <a:gd name="T11" fmla="*/ 354 h 451"/>
                  <a:gd name="T12" fmla="*/ 110 w 448"/>
                  <a:gd name="T13" fmla="*/ 343 h 451"/>
                  <a:gd name="T14" fmla="*/ 63 w 448"/>
                  <a:gd name="T15" fmla="*/ 272 h 451"/>
                  <a:gd name="T16" fmla="*/ 71 w 448"/>
                  <a:gd name="T17" fmla="*/ 257 h 451"/>
                  <a:gd name="T18" fmla="*/ 71 w 448"/>
                  <a:gd name="T19" fmla="*/ 200 h 451"/>
                  <a:gd name="T20" fmla="*/ 63 w 448"/>
                  <a:gd name="T21" fmla="*/ 183 h 451"/>
                  <a:gd name="T22" fmla="*/ 110 w 448"/>
                  <a:gd name="T23" fmla="*/ 114 h 451"/>
                  <a:gd name="T24" fmla="*/ 134 w 448"/>
                  <a:gd name="T25" fmla="*/ 102 h 451"/>
                  <a:gd name="T26" fmla="*/ 177 w 448"/>
                  <a:gd name="T27" fmla="*/ 79 h 451"/>
                  <a:gd name="T28" fmla="*/ 182 w 448"/>
                  <a:gd name="T29" fmla="*/ 30 h 451"/>
                  <a:gd name="T30" fmla="*/ 269 w 448"/>
                  <a:gd name="T31" fmla="*/ 76 h 451"/>
                  <a:gd name="T32" fmla="*/ 302 w 448"/>
                  <a:gd name="T33" fmla="*/ 94 h 451"/>
                  <a:gd name="T34" fmla="*/ 333 w 448"/>
                  <a:gd name="T35" fmla="*/ 114 h 451"/>
                  <a:gd name="T36" fmla="*/ 412 w 448"/>
                  <a:gd name="T37" fmla="*/ 167 h 451"/>
                  <a:gd name="T38" fmla="*/ 376 w 448"/>
                  <a:gd name="T39" fmla="*/ 196 h 451"/>
                  <a:gd name="T40" fmla="*/ 378 w 448"/>
                  <a:gd name="T41" fmla="*/ 242 h 451"/>
                  <a:gd name="T42" fmla="*/ 380 w 448"/>
                  <a:gd name="T43" fmla="*/ 270 h 451"/>
                  <a:gd name="T44" fmla="*/ 440 w 448"/>
                  <a:gd name="T45" fmla="*/ 271 h 451"/>
                  <a:gd name="T46" fmla="*/ 409 w 448"/>
                  <a:gd name="T47" fmla="*/ 217 h 451"/>
                  <a:gd name="T48" fmla="*/ 444 w 448"/>
                  <a:gd name="T49" fmla="*/ 182 h 451"/>
                  <a:gd name="T50" fmla="*/ 448 w 448"/>
                  <a:gd name="T51" fmla="*/ 171 h 451"/>
                  <a:gd name="T52" fmla="*/ 387 w 448"/>
                  <a:gd name="T53" fmla="*/ 65 h 451"/>
                  <a:gd name="T54" fmla="*/ 377 w 448"/>
                  <a:gd name="T55" fmla="*/ 60 h 451"/>
                  <a:gd name="T56" fmla="*/ 336 w 448"/>
                  <a:gd name="T57" fmla="*/ 80 h 451"/>
                  <a:gd name="T58" fmla="*/ 296 w 448"/>
                  <a:gd name="T59" fmla="*/ 58 h 451"/>
                  <a:gd name="T60" fmla="*/ 293 w 448"/>
                  <a:gd name="T61" fmla="*/ 8 h 451"/>
                  <a:gd name="T62" fmla="*/ 284 w 448"/>
                  <a:gd name="T63" fmla="*/ 1 h 451"/>
                  <a:gd name="T64" fmla="*/ 162 w 448"/>
                  <a:gd name="T65" fmla="*/ 1 h 451"/>
                  <a:gd name="T66" fmla="*/ 153 w 448"/>
                  <a:gd name="T67" fmla="*/ 10 h 451"/>
                  <a:gd name="T68" fmla="*/ 143 w 448"/>
                  <a:gd name="T69" fmla="*/ 61 h 451"/>
                  <a:gd name="T70" fmla="*/ 79 w 448"/>
                  <a:gd name="T71" fmla="*/ 62 h 451"/>
                  <a:gd name="T72" fmla="*/ 68 w 448"/>
                  <a:gd name="T73" fmla="*/ 60 h 451"/>
                  <a:gd name="T74" fmla="*/ 59 w 448"/>
                  <a:gd name="T75" fmla="*/ 68 h 451"/>
                  <a:gd name="T76" fmla="*/ 0 w 448"/>
                  <a:gd name="T77" fmla="*/ 175 h 451"/>
                  <a:gd name="T78" fmla="*/ 5 w 448"/>
                  <a:gd name="T79" fmla="*/ 185 h 451"/>
                  <a:gd name="T80" fmla="*/ 38 w 448"/>
                  <a:gd name="T81" fmla="*/ 229 h 451"/>
                  <a:gd name="T82" fmla="*/ 5 w 448"/>
                  <a:gd name="T83" fmla="*/ 272 h 451"/>
                  <a:gd name="T84" fmla="*/ 0 w 448"/>
                  <a:gd name="T85" fmla="*/ 282 h 451"/>
                  <a:gd name="T86" fmla="*/ 59 w 448"/>
                  <a:gd name="T87" fmla="*/ 390 h 451"/>
                  <a:gd name="T88" fmla="*/ 68 w 448"/>
                  <a:gd name="T89" fmla="*/ 396 h 451"/>
                  <a:gd name="T90" fmla="*/ 79 w 448"/>
                  <a:gd name="T91" fmla="*/ 394 h 451"/>
                  <a:gd name="T92" fmla="*/ 143 w 448"/>
                  <a:gd name="T93" fmla="*/ 394 h 451"/>
                  <a:gd name="T94" fmla="*/ 153 w 448"/>
                  <a:gd name="T95" fmla="*/ 442 h 451"/>
                  <a:gd name="T96" fmla="*/ 162 w 448"/>
                  <a:gd name="T97" fmla="*/ 450 h 451"/>
                  <a:gd name="T98" fmla="*/ 284 w 448"/>
                  <a:gd name="T99" fmla="*/ 451 h 451"/>
                  <a:gd name="T100" fmla="*/ 293 w 448"/>
                  <a:gd name="T101" fmla="*/ 444 h 451"/>
                  <a:gd name="T102" fmla="*/ 296 w 448"/>
                  <a:gd name="T103" fmla="*/ 398 h 451"/>
                  <a:gd name="T104" fmla="*/ 336 w 448"/>
                  <a:gd name="T105" fmla="*/ 376 h 451"/>
                  <a:gd name="T106" fmla="*/ 377 w 448"/>
                  <a:gd name="T107" fmla="*/ 396 h 451"/>
                  <a:gd name="T108" fmla="*/ 387 w 448"/>
                  <a:gd name="T109" fmla="*/ 392 h 451"/>
                  <a:gd name="T110" fmla="*/ 448 w 448"/>
                  <a:gd name="T111" fmla="*/ 285 h 451"/>
                  <a:gd name="T112" fmla="*/ 444 w 448"/>
                  <a:gd name="T113" fmla="*/ 274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48" h="451">
                    <a:moveTo>
                      <a:pt x="370" y="361"/>
                    </a:moveTo>
                    <a:lnTo>
                      <a:pt x="342" y="345"/>
                    </a:lnTo>
                    <a:lnTo>
                      <a:pt x="337" y="343"/>
                    </a:lnTo>
                    <a:lnTo>
                      <a:pt x="333" y="343"/>
                    </a:lnTo>
                    <a:lnTo>
                      <a:pt x="329" y="344"/>
                    </a:lnTo>
                    <a:lnTo>
                      <a:pt x="324" y="346"/>
                    </a:lnTo>
                    <a:lnTo>
                      <a:pt x="314" y="354"/>
                    </a:lnTo>
                    <a:lnTo>
                      <a:pt x="302" y="362"/>
                    </a:lnTo>
                    <a:lnTo>
                      <a:pt x="289" y="369"/>
                    </a:lnTo>
                    <a:lnTo>
                      <a:pt x="275" y="375"/>
                    </a:lnTo>
                    <a:lnTo>
                      <a:pt x="272" y="377"/>
                    </a:lnTo>
                    <a:lnTo>
                      <a:pt x="269" y="380"/>
                    </a:lnTo>
                    <a:lnTo>
                      <a:pt x="267" y="384"/>
                    </a:lnTo>
                    <a:lnTo>
                      <a:pt x="266" y="390"/>
                    </a:lnTo>
                    <a:lnTo>
                      <a:pt x="266" y="421"/>
                    </a:lnTo>
                    <a:lnTo>
                      <a:pt x="182" y="421"/>
                    </a:lnTo>
                    <a:lnTo>
                      <a:pt x="182" y="390"/>
                    </a:lnTo>
                    <a:lnTo>
                      <a:pt x="182" y="384"/>
                    </a:lnTo>
                    <a:lnTo>
                      <a:pt x="180" y="380"/>
                    </a:lnTo>
                    <a:lnTo>
                      <a:pt x="177" y="377"/>
                    </a:lnTo>
                    <a:lnTo>
                      <a:pt x="173" y="375"/>
                    </a:lnTo>
                    <a:lnTo>
                      <a:pt x="159" y="369"/>
                    </a:lnTo>
                    <a:lnTo>
                      <a:pt x="146" y="362"/>
                    </a:lnTo>
                    <a:lnTo>
                      <a:pt x="134" y="354"/>
                    </a:lnTo>
                    <a:lnTo>
                      <a:pt x="123" y="346"/>
                    </a:lnTo>
                    <a:lnTo>
                      <a:pt x="119" y="344"/>
                    </a:lnTo>
                    <a:lnTo>
                      <a:pt x="115" y="343"/>
                    </a:lnTo>
                    <a:lnTo>
                      <a:pt x="110" y="343"/>
                    </a:lnTo>
                    <a:lnTo>
                      <a:pt x="106" y="345"/>
                    </a:lnTo>
                    <a:lnTo>
                      <a:pt x="77" y="361"/>
                    </a:lnTo>
                    <a:lnTo>
                      <a:pt x="36" y="289"/>
                    </a:lnTo>
                    <a:lnTo>
                      <a:pt x="63" y="272"/>
                    </a:lnTo>
                    <a:lnTo>
                      <a:pt x="68" y="270"/>
                    </a:lnTo>
                    <a:lnTo>
                      <a:pt x="70" y="266"/>
                    </a:lnTo>
                    <a:lnTo>
                      <a:pt x="71" y="261"/>
                    </a:lnTo>
                    <a:lnTo>
                      <a:pt x="71" y="257"/>
                    </a:lnTo>
                    <a:lnTo>
                      <a:pt x="69" y="242"/>
                    </a:lnTo>
                    <a:lnTo>
                      <a:pt x="69" y="229"/>
                    </a:lnTo>
                    <a:lnTo>
                      <a:pt x="69" y="214"/>
                    </a:lnTo>
                    <a:lnTo>
                      <a:pt x="71" y="200"/>
                    </a:lnTo>
                    <a:lnTo>
                      <a:pt x="71" y="196"/>
                    </a:lnTo>
                    <a:lnTo>
                      <a:pt x="70" y="191"/>
                    </a:lnTo>
                    <a:lnTo>
                      <a:pt x="68" y="186"/>
                    </a:lnTo>
                    <a:lnTo>
                      <a:pt x="63" y="183"/>
                    </a:lnTo>
                    <a:lnTo>
                      <a:pt x="36" y="167"/>
                    </a:lnTo>
                    <a:lnTo>
                      <a:pt x="77" y="95"/>
                    </a:lnTo>
                    <a:lnTo>
                      <a:pt x="106" y="111"/>
                    </a:lnTo>
                    <a:lnTo>
                      <a:pt x="110" y="114"/>
                    </a:lnTo>
                    <a:lnTo>
                      <a:pt x="115" y="114"/>
                    </a:lnTo>
                    <a:lnTo>
                      <a:pt x="119" y="113"/>
                    </a:lnTo>
                    <a:lnTo>
                      <a:pt x="123" y="110"/>
                    </a:lnTo>
                    <a:lnTo>
                      <a:pt x="134" y="102"/>
                    </a:lnTo>
                    <a:lnTo>
                      <a:pt x="146" y="94"/>
                    </a:lnTo>
                    <a:lnTo>
                      <a:pt x="159" y="88"/>
                    </a:lnTo>
                    <a:lnTo>
                      <a:pt x="173" y="81"/>
                    </a:lnTo>
                    <a:lnTo>
                      <a:pt x="177" y="79"/>
                    </a:lnTo>
                    <a:lnTo>
                      <a:pt x="180" y="76"/>
                    </a:lnTo>
                    <a:lnTo>
                      <a:pt x="182" y="73"/>
                    </a:lnTo>
                    <a:lnTo>
                      <a:pt x="182" y="68"/>
                    </a:lnTo>
                    <a:lnTo>
                      <a:pt x="182" y="30"/>
                    </a:lnTo>
                    <a:lnTo>
                      <a:pt x="266" y="30"/>
                    </a:lnTo>
                    <a:lnTo>
                      <a:pt x="266" y="68"/>
                    </a:lnTo>
                    <a:lnTo>
                      <a:pt x="267" y="73"/>
                    </a:lnTo>
                    <a:lnTo>
                      <a:pt x="269" y="76"/>
                    </a:lnTo>
                    <a:lnTo>
                      <a:pt x="272" y="79"/>
                    </a:lnTo>
                    <a:lnTo>
                      <a:pt x="275" y="81"/>
                    </a:lnTo>
                    <a:lnTo>
                      <a:pt x="289" y="88"/>
                    </a:lnTo>
                    <a:lnTo>
                      <a:pt x="302" y="94"/>
                    </a:lnTo>
                    <a:lnTo>
                      <a:pt x="314" y="102"/>
                    </a:lnTo>
                    <a:lnTo>
                      <a:pt x="324" y="110"/>
                    </a:lnTo>
                    <a:lnTo>
                      <a:pt x="329" y="113"/>
                    </a:lnTo>
                    <a:lnTo>
                      <a:pt x="333" y="114"/>
                    </a:lnTo>
                    <a:lnTo>
                      <a:pt x="337" y="114"/>
                    </a:lnTo>
                    <a:lnTo>
                      <a:pt x="342" y="111"/>
                    </a:lnTo>
                    <a:lnTo>
                      <a:pt x="370" y="95"/>
                    </a:lnTo>
                    <a:lnTo>
                      <a:pt x="412" y="167"/>
                    </a:lnTo>
                    <a:lnTo>
                      <a:pt x="383" y="183"/>
                    </a:lnTo>
                    <a:lnTo>
                      <a:pt x="380" y="186"/>
                    </a:lnTo>
                    <a:lnTo>
                      <a:pt x="378" y="191"/>
                    </a:lnTo>
                    <a:lnTo>
                      <a:pt x="376" y="196"/>
                    </a:lnTo>
                    <a:lnTo>
                      <a:pt x="376" y="200"/>
                    </a:lnTo>
                    <a:lnTo>
                      <a:pt x="378" y="214"/>
                    </a:lnTo>
                    <a:lnTo>
                      <a:pt x="379" y="229"/>
                    </a:lnTo>
                    <a:lnTo>
                      <a:pt x="378" y="242"/>
                    </a:lnTo>
                    <a:lnTo>
                      <a:pt x="376" y="257"/>
                    </a:lnTo>
                    <a:lnTo>
                      <a:pt x="376" y="261"/>
                    </a:lnTo>
                    <a:lnTo>
                      <a:pt x="378" y="266"/>
                    </a:lnTo>
                    <a:lnTo>
                      <a:pt x="380" y="270"/>
                    </a:lnTo>
                    <a:lnTo>
                      <a:pt x="383" y="272"/>
                    </a:lnTo>
                    <a:lnTo>
                      <a:pt x="412" y="289"/>
                    </a:lnTo>
                    <a:lnTo>
                      <a:pt x="370" y="361"/>
                    </a:lnTo>
                    <a:close/>
                    <a:moveTo>
                      <a:pt x="440" y="271"/>
                    </a:moveTo>
                    <a:lnTo>
                      <a:pt x="408" y="252"/>
                    </a:lnTo>
                    <a:lnTo>
                      <a:pt x="409" y="240"/>
                    </a:lnTo>
                    <a:lnTo>
                      <a:pt x="409" y="229"/>
                    </a:lnTo>
                    <a:lnTo>
                      <a:pt x="409" y="217"/>
                    </a:lnTo>
                    <a:lnTo>
                      <a:pt x="408" y="205"/>
                    </a:lnTo>
                    <a:lnTo>
                      <a:pt x="440" y="186"/>
                    </a:lnTo>
                    <a:lnTo>
                      <a:pt x="442" y="185"/>
                    </a:lnTo>
                    <a:lnTo>
                      <a:pt x="444" y="182"/>
                    </a:lnTo>
                    <a:lnTo>
                      <a:pt x="446" y="180"/>
                    </a:lnTo>
                    <a:lnTo>
                      <a:pt x="446" y="178"/>
                    </a:lnTo>
                    <a:lnTo>
                      <a:pt x="448" y="175"/>
                    </a:lnTo>
                    <a:lnTo>
                      <a:pt x="448" y="171"/>
                    </a:lnTo>
                    <a:lnTo>
                      <a:pt x="446" y="168"/>
                    </a:lnTo>
                    <a:lnTo>
                      <a:pt x="445" y="166"/>
                    </a:lnTo>
                    <a:lnTo>
                      <a:pt x="389" y="68"/>
                    </a:lnTo>
                    <a:lnTo>
                      <a:pt x="387" y="65"/>
                    </a:lnTo>
                    <a:lnTo>
                      <a:pt x="384" y="63"/>
                    </a:lnTo>
                    <a:lnTo>
                      <a:pt x="382" y="61"/>
                    </a:lnTo>
                    <a:lnTo>
                      <a:pt x="379" y="60"/>
                    </a:lnTo>
                    <a:lnTo>
                      <a:pt x="377" y="60"/>
                    </a:lnTo>
                    <a:lnTo>
                      <a:pt x="374" y="60"/>
                    </a:lnTo>
                    <a:lnTo>
                      <a:pt x="370" y="61"/>
                    </a:lnTo>
                    <a:lnTo>
                      <a:pt x="368" y="62"/>
                    </a:lnTo>
                    <a:lnTo>
                      <a:pt x="336" y="80"/>
                    </a:lnTo>
                    <a:lnTo>
                      <a:pt x="327" y="74"/>
                    </a:lnTo>
                    <a:lnTo>
                      <a:pt x="317" y="68"/>
                    </a:lnTo>
                    <a:lnTo>
                      <a:pt x="306" y="62"/>
                    </a:lnTo>
                    <a:lnTo>
                      <a:pt x="296" y="58"/>
                    </a:lnTo>
                    <a:lnTo>
                      <a:pt x="296" y="15"/>
                    </a:lnTo>
                    <a:lnTo>
                      <a:pt x="296" y="13"/>
                    </a:lnTo>
                    <a:lnTo>
                      <a:pt x="295" y="10"/>
                    </a:lnTo>
                    <a:lnTo>
                      <a:pt x="293" y="8"/>
                    </a:lnTo>
                    <a:lnTo>
                      <a:pt x="291" y="5"/>
                    </a:lnTo>
                    <a:lnTo>
                      <a:pt x="289" y="3"/>
                    </a:lnTo>
                    <a:lnTo>
                      <a:pt x="287" y="1"/>
                    </a:lnTo>
                    <a:lnTo>
                      <a:pt x="284" y="1"/>
                    </a:lnTo>
                    <a:lnTo>
                      <a:pt x="281" y="0"/>
                    </a:lnTo>
                    <a:lnTo>
                      <a:pt x="167" y="0"/>
                    </a:lnTo>
                    <a:lnTo>
                      <a:pt x="164" y="1"/>
                    </a:lnTo>
                    <a:lnTo>
                      <a:pt x="162" y="1"/>
                    </a:lnTo>
                    <a:lnTo>
                      <a:pt x="159" y="3"/>
                    </a:lnTo>
                    <a:lnTo>
                      <a:pt x="156" y="5"/>
                    </a:lnTo>
                    <a:lnTo>
                      <a:pt x="155" y="8"/>
                    </a:lnTo>
                    <a:lnTo>
                      <a:pt x="153" y="10"/>
                    </a:lnTo>
                    <a:lnTo>
                      <a:pt x="152" y="13"/>
                    </a:lnTo>
                    <a:lnTo>
                      <a:pt x="152" y="15"/>
                    </a:lnTo>
                    <a:lnTo>
                      <a:pt x="152" y="58"/>
                    </a:lnTo>
                    <a:lnTo>
                      <a:pt x="143" y="61"/>
                    </a:lnTo>
                    <a:lnTo>
                      <a:pt x="133" y="66"/>
                    </a:lnTo>
                    <a:lnTo>
                      <a:pt x="122" y="73"/>
                    </a:lnTo>
                    <a:lnTo>
                      <a:pt x="112" y="80"/>
                    </a:lnTo>
                    <a:lnTo>
                      <a:pt x="79" y="62"/>
                    </a:lnTo>
                    <a:lnTo>
                      <a:pt x="76" y="61"/>
                    </a:lnTo>
                    <a:lnTo>
                      <a:pt x="74" y="60"/>
                    </a:lnTo>
                    <a:lnTo>
                      <a:pt x="71" y="60"/>
                    </a:lnTo>
                    <a:lnTo>
                      <a:pt x="68" y="60"/>
                    </a:lnTo>
                    <a:lnTo>
                      <a:pt x="66" y="61"/>
                    </a:lnTo>
                    <a:lnTo>
                      <a:pt x="62" y="63"/>
                    </a:lnTo>
                    <a:lnTo>
                      <a:pt x="60" y="65"/>
                    </a:lnTo>
                    <a:lnTo>
                      <a:pt x="59" y="68"/>
                    </a:lnTo>
                    <a:lnTo>
                      <a:pt x="2" y="166"/>
                    </a:lnTo>
                    <a:lnTo>
                      <a:pt x="0" y="168"/>
                    </a:lnTo>
                    <a:lnTo>
                      <a:pt x="0" y="171"/>
                    </a:lnTo>
                    <a:lnTo>
                      <a:pt x="0" y="175"/>
                    </a:lnTo>
                    <a:lnTo>
                      <a:pt x="0" y="178"/>
                    </a:lnTo>
                    <a:lnTo>
                      <a:pt x="1" y="180"/>
                    </a:lnTo>
                    <a:lnTo>
                      <a:pt x="2" y="182"/>
                    </a:lnTo>
                    <a:lnTo>
                      <a:pt x="5" y="185"/>
                    </a:lnTo>
                    <a:lnTo>
                      <a:pt x="8" y="186"/>
                    </a:lnTo>
                    <a:lnTo>
                      <a:pt x="40" y="205"/>
                    </a:lnTo>
                    <a:lnTo>
                      <a:pt x="39" y="217"/>
                    </a:lnTo>
                    <a:lnTo>
                      <a:pt x="38" y="229"/>
                    </a:lnTo>
                    <a:lnTo>
                      <a:pt x="39" y="240"/>
                    </a:lnTo>
                    <a:lnTo>
                      <a:pt x="40" y="252"/>
                    </a:lnTo>
                    <a:lnTo>
                      <a:pt x="8" y="271"/>
                    </a:lnTo>
                    <a:lnTo>
                      <a:pt x="5" y="272"/>
                    </a:lnTo>
                    <a:lnTo>
                      <a:pt x="2" y="274"/>
                    </a:lnTo>
                    <a:lnTo>
                      <a:pt x="1" y="276"/>
                    </a:lnTo>
                    <a:lnTo>
                      <a:pt x="0" y="278"/>
                    </a:lnTo>
                    <a:lnTo>
                      <a:pt x="0" y="282"/>
                    </a:lnTo>
                    <a:lnTo>
                      <a:pt x="0" y="285"/>
                    </a:lnTo>
                    <a:lnTo>
                      <a:pt x="0" y="287"/>
                    </a:lnTo>
                    <a:lnTo>
                      <a:pt x="1" y="290"/>
                    </a:lnTo>
                    <a:lnTo>
                      <a:pt x="59" y="390"/>
                    </a:lnTo>
                    <a:lnTo>
                      <a:pt x="60" y="392"/>
                    </a:lnTo>
                    <a:lnTo>
                      <a:pt x="62" y="394"/>
                    </a:lnTo>
                    <a:lnTo>
                      <a:pt x="66" y="395"/>
                    </a:lnTo>
                    <a:lnTo>
                      <a:pt x="68" y="396"/>
                    </a:lnTo>
                    <a:lnTo>
                      <a:pt x="71" y="396"/>
                    </a:lnTo>
                    <a:lnTo>
                      <a:pt x="73" y="396"/>
                    </a:lnTo>
                    <a:lnTo>
                      <a:pt x="76" y="395"/>
                    </a:lnTo>
                    <a:lnTo>
                      <a:pt x="79" y="394"/>
                    </a:lnTo>
                    <a:lnTo>
                      <a:pt x="112" y="376"/>
                    </a:lnTo>
                    <a:lnTo>
                      <a:pt x="122" y="383"/>
                    </a:lnTo>
                    <a:lnTo>
                      <a:pt x="133" y="390"/>
                    </a:lnTo>
                    <a:lnTo>
                      <a:pt x="143" y="394"/>
                    </a:lnTo>
                    <a:lnTo>
                      <a:pt x="152" y="398"/>
                    </a:lnTo>
                    <a:lnTo>
                      <a:pt x="152" y="436"/>
                    </a:lnTo>
                    <a:lnTo>
                      <a:pt x="152" y="439"/>
                    </a:lnTo>
                    <a:lnTo>
                      <a:pt x="153" y="442"/>
                    </a:lnTo>
                    <a:lnTo>
                      <a:pt x="155" y="444"/>
                    </a:lnTo>
                    <a:lnTo>
                      <a:pt x="156" y="446"/>
                    </a:lnTo>
                    <a:lnTo>
                      <a:pt x="159" y="449"/>
                    </a:lnTo>
                    <a:lnTo>
                      <a:pt x="162" y="450"/>
                    </a:lnTo>
                    <a:lnTo>
                      <a:pt x="164" y="451"/>
                    </a:lnTo>
                    <a:lnTo>
                      <a:pt x="167" y="451"/>
                    </a:lnTo>
                    <a:lnTo>
                      <a:pt x="281" y="451"/>
                    </a:lnTo>
                    <a:lnTo>
                      <a:pt x="284" y="451"/>
                    </a:lnTo>
                    <a:lnTo>
                      <a:pt x="287" y="450"/>
                    </a:lnTo>
                    <a:lnTo>
                      <a:pt x="289" y="449"/>
                    </a:lnTo>
                    <a:lnTo>
                      <a:pt x="291" y="446"/>
                    </a:lnTo>
                    <a:lnTo>
                      <a:pt x="293" y="444"/>
                    </a:lnTo>
                    <a:lnTo>
                      <a:pt x="295" y="442"/>
                    </a:lnTo>
                    <a:lnTo>
                      <a:pt x="296" y="439"/>
                    </a:lnTo>
                    <a:lnTo>
                      <a:pt x="296" y="436"/>
                    </a:lnTo>
                    <a:lnTo>
                      <a:pt x="296" y="398"/>
                    </a:lnTo>
                    <a:lnTo>
                      <a:pt x="306" y="394"/>
                    </a:lnTo>
                    <a:lnTo>
                      <a:pt x="317" y="389"/>
                    </a:lnTo>
                    <a:lnTo>
                      <a:pt x="327" y="382"/>
                    </a:lnTo>
                    <a:lnTo>
                      <a:pt x="336" y="376"/>
                    </a:lnTo>
                    <a:lnTo>
                      <a:pt x="368" y="394"/>
                    </a:lnTo>
                    <a:lnTo>
                      <a:pt x="370" y="396"/>
                    </a:lnTo>
                    <a:lnTo>
                      <a:pt x="374" y="396"/>
                    </a:lnTo>
                    <a:lnTo>
                      <a:pt x="377" y="396"/>
                    </a:lnTo>
                    <a:lnTo>
                      <a:pt x="380" y="395"/>
                    </a:lnTo>
                    <a:lnTo>
                      <a:pt x="382" y="395"/>
                    </a:lnTo>
                    <a:lnTo>
                      <a:pt x="384" y="394"/>
                    </a:lnTo>
                    <a:lnTo>
                      <a:pt x="387" y="392"/>
                    </a:lnTo>
                    <a:lnTo>
                      <a:pt x="389" y="390"/>
                    </a:lnTo>
                    <a:lnTo>
                      <a:pt x="445" y="290"/>
                    </a:lnTo>
                    <a:lnTo>
                      <a:pt x="446" y="287"/>
                    </a:lnTo>
                    <a:lnTo>
                      <a:pt x="448" y="285"/>
                    </a:lnTo>
                    <a:lnTo>
                      <a:pt x="448" y="282"/>
                    </a:lnTo>
                    <a:lnTo>
                      <a:pt x="448" y="278"/>
                    </a:lnTo>
                    <a:lnTo>
                      <a:pt x="446" y="276"/>
                    </a:lnTo>
                    <a:lnTo>
                      <a:pt x="444" y="274"/>
                    </a:lnTo>
                    <a:lnTo>
                      <a:pt x="442" y="272"/>
                    </a:lnTo>
                    <a:lnTo>
                      <a:pt x="440" y="2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字魂105号-简雅黑" panose="00000500000000000000" pitchFamily="2" charset="-122"/>
                </a:endParaRPr>
              </a:p>
            </p:txBody>
          </p:sp>
          <p:sp>
            <p:nvSpPr>
              <p:cNvPr id="15" name="Freeform 292"/>
              <p:cNvSpPr>
                <a:spLocks noEditPoints="1"/>
              </p:cNvSpPr>
              <p:nvPr/>
            </p:nvSpPr>
            <p:spPr bwMode="auto">
              <a:xfrm>
                <a:off x="8926513" y="3836988"/>
                <a:ext cx="57150" cy="57150"/>
              </a:xfrm>
              <a:custGeom>
                <a:avLst/>
                <a:gdLst>
                  <a:gd name="T0" fmla="*/ 77 w 180"/>
                  <a:gd name="T1" fmla="*/ 150 h 181"/>
                  <a:gd name="T2" fmla="*/ 61 w 180"/>
                  <a:gd name="T3" fmla="*/ 144 h 181"/>
                  <a:gd name="T4" fmla="*/ 47 w 180"/>
                  <a:gd name="T5" fmla="*/ 133 h 181"/>
                  <a:gd name="T6" fmla="*/ 36 w 180"/>
                  <a:gd name="T7" fmla="*/ 119 h 181"/>
                  <a:gd name="T8" fmla="*/ 31 w 180"/>
                  <a:gd name="T9" fmla="*/ 103 h 181"/>
                  <a:gd name="T10" fmla="*/ 30 w 180"/>
                  <a:gd name="T11" fmla="*/ 85 h 181"/>
                  <a:gd name="T12" fmla="*/ 34 w 180"/>
                  <a:gd name="T13" fmla="*/ 68 h 181"/>
                  <a:gd name="T14" fmla="*/ 43 w 180"/>
                  <a:gd name="T15" fmla="*/ 53 h 181"/>
                  <a:gd name="T16" fmla="*/ 56 w 180"/>
                  <a:gd name="T17" fmla="*/ 41 h 181"/>
                  <a:gd name="T18" fmla="*/ 72 w 180"/>
                  <a:gd name="T19" fmla="*/ 33 h 181"/>
                  <a:gd name="T20" fmla="*/ 90 w 180"/>
                  <a:gd name="T21" fmla="*/ 30 h 181"/>
                  <a:gd name="T22" fmla="*/ 107 w 180"/>
                  <a:gd name="T23" fmla="*/ 33 h 181"/>
                  <a:gd name="T24" fmla="*/ 123 w 180"/>
                  <a:gd name="T25" fmla="*/ 41 h 181"/>
                  <a:gd name="T26" fmla="*/ 136 w 180"/>
                  <a:gd name="T27" fmla="*/ 53 h 181"/>
                  <a:gd name="T28" fmla="*/ 144 w 180"/>
                  <a:gd name="T29" fmla="*/ 68 h 181"/>
                  <a:gd name="T30" fmla="*/ 150 w 180"/>
                  <a:gd name="T31" fmla="*/ 85 h 181"/>
                  <a:gd name="T32" fmla="*/ 149 w 180"/>
                  <a:gd name="T33" fmla="*/ 103 h 181"/>
                  <a:gd name="T34" fmla="*/ 142 w 180"/>
                  <a:gd name="T35" fmla="*/ 119 h 181"/>
                  <a:gd name="T36" fmla="*/ 132 w 180"/>
                  <a:gd name="T37" fmla="*/ 133 h 181"/>
                  <a:gd name="T38" fmla="*/ 118 w 180"/>
                  <a:gd name="T39" fmla="*/ 144 h 181"/>
                  <a:gd name="T40" fmla="*/ 102 w 180"/>
                  <a:gd name="T41" fmla="*/ 150 h 181"/>
                  <a:gd name="T42" fmla="*/ 90 w 180"/>
                  <a:gd name="T43" fmla="*/ 0 h 181"/>
                  <a:gd name="T44" fmla="*/ 63 w 180"/>
                  <a:gd name="T45" fmla="*/ 4 h 181"/>
                  <a:gd name="T46" fmla="*/ 40 w 180"/>
                  <a:gd name="T47" fmla="*/ 16 h 181"/>
                  <a:gd name="T48" fmla="*/ 20 w 180"/>
                  <a:gd name="T49" fmla="*/ 33 h 181"/>
                  <a:gd name="T50" fmla="*/ 6 w 180"/>
                  <a:gd name="T51" fmla="*/ 56 h 181"/>
                  <a:gd name="T52" fmla="*/ 0 w 180"/>
                  <a:gd name="T53" fmla="*/ 82 h 181"/>
                  <a:gd name="T54" fmla="*/ 1 w 180"/>
                  <a:gd name="T55" fmla="*/ 108 h 181"/>
                  <a:gd name="T56" fmla="*/ 11 w 180"/>
                  <a:gd name="T57" fmla="*/ 134 h 181"/>
                  <a:gd name="T58" fmla="*/ 26 w 180"/>
                  <a:gd name="T59" fmla="*/ 154 h 181"/>
                  <a:gd name="T60" fmla="*/ 47 w 180"/>
                  <a:gd name="T61" fmla="*/ 170 h 181"/>
                  <a:gd name="T62" fmla="*/ 72 w 180"/>
                  <a:gd name="T63" fmla="*/ 179 h 181"/>
                  <a:gd name="T64" fmla="*/ 98 w 180"/>
                  <a:gd name="T65" fmla="*/ 180 h 181"/>
                  <a:gd name="T66" fmla="*/ 124 w 180"/>
                  <a:gd name="T67" fmla="*/ 174 h 181"/>
                  <a:gd name="T68" fmla="*/ 147 w 180"/>
                  <a:gd name="T69" fmla="*/ 160 h 181"/>
                  <a:gd name="T70" fmla="*/ 165 w 180"/>
                  <a:gd name="T71" fmla="*/ 141 h 181"/>
                  <a:gd name="T72" fmla="*/ 176 w 180"/>
                  <a:gd name="T73" fmla="*/ 118 h 181"/>
                  <a:gd name="T74" fmla="*/ 180 w 180"/>
                  <a:gd name="T75" fmla="*/ 91 h 181"/>
                  <a:gd name="T76" fmla="*/ 176 w 180"/>
                  <a:gd name="T77" fmla="*/ 64 h 181"/>
                  <a:gd name="T78" fmla="*/ 165 w 180"/>
                  <a:gd name="T79" fmla="*/ 41 h 181"/>
                  <a:gd name="T80" fmla="*/ 147 w 180"/>
                  <a:gd name="T81" fmla="*/ 22 h 181"/>
                  <a:gd name="T82" fmla="*/ 124 w 180"/>
                  <a:gd name="T83" fmla="*/ 8 h 181"/>
                  <a:gd name="T84" fmla="*/ 98 w 180"/>
                  <a:gd name="T85" fmla="*/ 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0" h="181">
                    <a:moveTo>
                      <a:pt x="90" y="151"/>
                    </a:moveTo>
                    <a:lnTo>
                      <a:pt x="83" y="150"/>
                    </a:lnTo>
                    <a:lnTo>
                      <a:pt x="77" y="150"/>
                    </a:lnTo>
                    <a:lnTo>
                      <a:pt x="72" y="148"/>
                    </a:lnTo>
                    <a:lnTo>
                      <a:pt x="66" y="146"/>
                    </a:lnTo>
                    <a:lnTo>
                      <a:pt x="61" y="144"/>
                    </a:lnTo>
                    <a:lnTo>
                      <a:pt x="56" y="140"/>
                    </a:lnTo>
                    <a:lnTo>
                      <a:pt x="51" y="137"/>
                    </a:lnTo>
                    <a:lnTo>
                      <a:pt x="47" y="133"/>
                    </a:lnTo>
                    <a:lnTo>
                      <a:pt x="43" y="129"/>
                    </a:lnTo>
                    <a:lnTo>
                      <a:pt x="40" y="124"/>
                    </a:lnTo>
                    <a:lnTo>
                      <a:pt x="36" y="119"/>
                    </a:lnTo>
                    <a:lnTo>
                      <a:pt x="34" y="114"/>
                    </a:lnTo>
                    <a:lnTo>
                      <a:pt x="32" y="108"/>
                    </a:lnTo>
                    <a:lnTo>
                      <a:pt x="31" y="103"/>
                    </a:lnTo>
                    <a:lnTo>
                      <a:pt x="30" y="97"/>
                    </a:lnTo>
                    <a:lnTo>
                      <a:pt x="30" y="91"/>
                    </a:lnTo>
                    <a:lnTo>
                      <a:pt x="30" y="85"/>
                    </a:lnTo>
                    <a:lnTo>
                      <a:pt x="31" y="78"/>
                    </a:lnTo>
                    <a:lnTo>
                      <a:pt x="32" y="73"/>
                    </a:lnTo>
                    <a:lnTo>
                      <a:pt x="34" y="68"/>
                    </a:lnTo>
                    <a:lnTo>
                      <a:pt x="36" y="62"/>
                    </a:lnTo>
                    <a:lnTo>
                      <a:pt x="40" y="57"/>
                    </a:lnTo>
                    <a:lnTo>
                      <a:pt x="43" y="53"/>
                    </a:lnTo>
                    <a:lnTo>
                      <a:pt x="47" y="48"/>
                    </a:lnTo>
                    <a:lnTo>
                      <a:pt x="51" y="44"/>
                    </a:lnTo>
                    <a:lnTo>
                      <a:pt x="56" y="41"/>
                    </a:lnTo>
                    <a:lnTo>
                      <a:pt x="61" y="38"/>
                    </a:lnTo>
                    <a:lnTo>
                      <a:pt x="66" y="36"/>
                    </a:lnTo>
                    <a:lnTo>
                      <a:pt x="72" y="33"/>
                    </a:lnTo>
                    <a:lnTo>
                      <a:pt x="77" y="32"/>
                    </a:lnTo>
                    <a:lnTo>
                      <a:pt x="83" y="31"/>
                    </a:lnTo>
                    <a:lnTo>
                      <a:pt x="90" y="30"/>
                    </a:lnTo>
                    <a:lnTo>
                      <a:pt x="95" y="31"/>
                    </a:lnTo>
                    <a:lnTo>
                      <a:pt x="102" y="32"/>
                    </a:lnTo>
                    <a:lnTo>
                      <a:pt x="107" y="33"/>
                    </a:lnTo>
                    <a:lnTo>
                      <a:pt x="113" y="36"/>
                    </a:lnTo>
                    <a:lnTo>
                      <a:pt x="118" y="38"/>
                    </a:lnTo>
                    <a:lnTo>
                      <a:pt x="123" y="41"/>
                    </a:lnTo>
                    <a:lnTo>
                      <a:pt x="127" y="44"/>
                    </a:lnTo>
                    <a:lnTo>
                      <a:pt x="132" y="48"/>
                    </a:lnTo>
                    <a:lnTo>
                      <a:pt x="136" y="53"/>
                    </a:lnTo>
                    <a:lnTo>
                      <a:pt x="139" y="57"/>
                    </a:lnTo>
                    <a:lnTo>
                      <a:pt x="142" y="62"/>
                    </a:lnTo>
                    <a:lnTo>
                      <a:pt x="144" y="68"/>
                    </a:lnTo>
                    <a:lnTo>
                      <a:pt x="147" y="73"/>
                    </a:lnTo>
                    <a:lnTo>
                      <a:pt x="149" y="78"/>
                    </a:lnTo>
                    <a:lnTo>
                      <a:pt x="150" y="85"/>
                    </a:lnTo>
                    <a:lnTo>
                      <a:pt x="150" y="91"/>
                    </a:lnTo>
                    <a:lnTo>
                      <a:pt x="150" y="97"/>
                    </a:lnTo>
                    <a:lnTo>
                      <a:pt x="149" y="103"/>
                    </a:lnTo>
                    <a:lnTo>
                      <a:pt x="147" y="108"/>
                    </a:lnTo>
                    <a:lnTo>
                      <a:pt x="144" y="114"/>
                    </a:lnTo>
                    <a:lnTo>
                      <a:pt x="142" y="119"/>
                    </a:lnTo>
                    <a:lnTo>
                      <a:pt x="139" y="124"/>
                    </a:lnTo>
                    <a:lnTo>
                      <a:pt x="136" y="129"/>
                    </a:lnTo>
                    <a:lnTo>
                      <a:pt x="132" y="133"/>
                    </a:lnTo>
                    <a:lnTo>
                      <a:pt x="127" y="137"/>
                    </a:lnTo>
                    <a:lnTo>
                      <a:pt x="123" y="140"/>
                    </a:lnTo>
                    <a:lnTo>
                      <a:pt x="118" y="144"/>
                    </a:lnTo>
                    <a:lnTo>
                      <a:pt x="113" y="146"/>
                    </a:lnTo>
                    <a:lnTo>
                      <a:pt x="107" y="148"/>
                    </a:lnTo>
                    <a:lnTo>
                      <a:pt x="102" y="150"/>
                    </a:lnTo>
                    <a:lnTo>
                      <a:pt x="95" y="150"/>
                    </a:lnTo>
                    <a:lnTo>
                      <a:pt x="90" y="151"/>
                    </a:lnTo>
                    <a:close/>
                    <a:moveTo>
                      <a:pt x="90" y="0"/>
                    </a:moveTo>
                    <a:lnTo>
                      <a:pt x="80" y="1"/>
                    </a:lnTo>
                    <a:lnTo>
                      <a:pt x="72" y="2"/>
                    </a:lnTo>
                    <a:lnTo>
                      <a:pt x="63" y="4"/>
                    </a:lnTo>
                    <a:lnTo>
                      <a:pt x="55" y="8"/>
                    </a:lnTo>
                    <a:lnTo>
                      <a:pt x="47" y="12"/>
                    </a:lnTo>
                    <a:lnTo>
                      <a:pt x="40" y="16"/>
                    </a:lnTo>
                    <a:lnTo>
                      <a:pt x="32" y="22"/>
                    </a:lnTo>
                    <a:lnTo>
                      <a:pt x="26" y="27"/>
                    </a:lnTo>
                    <a:lnTo>
                      <a:pt x="20" y="33"/>
                    </a:lnTo>
                    <a:lnTo>
                      <a:pt x="15" y="41"/>
                    </a:lnTo>
                    <a:lnTo>
                      <a:pt x="11" y="48"/>
                    </a:lnTo>
                    <a:lnTo>
                      <a:pt x="6" y="56"/>
                    </a:lnTo>
                    <a:lnTo>
                      <a:pt x="3" y="64"/>
                    </a:lnTo>
                    <a:lnTo>
                      <a:pt x="1" y="73"/>
                    </a:lnTo>
                    <a:lnTo>
                      <a:pt x="0" y="82"/>
                    </a:lnTo>
                    <a:lnTo>
                      <a:pt x="0" y="91"/>
                    </a:lnTo>
                    <a:lnTo>
                      <a:pt x="0" y="100"/>
                    </a:lnTo>
                    <a:lnTo>
                      <a:pt x="1" y="108"/>
                    </a:lnTo>
                    <a:lnTo>
                      <a:pt x="3" y="118"/>
                    </a:lnTo>
                    <a:lnTo>
                      <a:pt x="6" y="125"/>
                    </a:lnTo>
                    <a:lnTo>
                      <a:pt x="11" y="134"/>
                    </a:lnTo>
                    <a:lnTo>
                      <a:pt x="15" y="141"/>
                    </a:lnTo>
                    <a:lnTo>
                      <a:pt x="20" y="148"/>
                    </a:lnTo>
                    <a:lnTo>
                      <a:pt x="26" y="154"/>
                    </a:lnTo>
                    <a:lnTo>
                      <a:pt x="32" y="161"/>
                    </a:lnTo>
                    <a:lnTo>
                      <a:pt x="40" y="165"/>
                    </a:lnTo>
                    <a:lnTo>
                      <a:pt x="47" y="170"/>
                    </a:lnTo>
                    <a:lnTo>
                      <a:pt x="55" y="174"/>
                    </a:lnTo>
                    <a:lnTo>
                      <a:pt x="63" y="177"/>
                    </a:lnTo>
                    <a:lnTo>
                      <a:pt x="72" y="179"/>
                    </a:lnTo>
                    <a:lnTo>
                      <a:pt x="80" y="180"/>
                    </a:lnTo>
                    <a:lnTo>
                      <a:pt x="90" y="181"/>
                    </a:lnTo>
                    <a:lnTo>
                      <a:pt x="98" y="180"/>
                    </a:lnTo>
                    <a:lnTo>
                      <a:pt x="108" y="179"/>
                    </a:lnTo>
                    <a:lnTo>
                      <a:pt x="117" y="177"/>
                    </a:lnTo>
                    <a:lnTo>
                      <a:pt x="124" y="174"/>
                    </a:lnTo>
                    <a:lnTo>
                      <a:pt x="133" y="170"/>
                    </a:lnTo>
                    <a:lnTo>
                      <a:pt x="140" y="165"/>
                    </a:lnTo>
                    <a:lnTo>
                      <a:pt x="147" y="160"/>
                    </a:lnTo>
                    <a:lnTo>
                      <a:pt x="153" y="154"/>
                    </a:lnTo>
                    <a:lnTo>
                      <a:pt x="159" y="148"/>
                    </a:lnTo>
                    <a:lnTo>
                      <a:pt x="165" y="141"/>
                    </a:lnTo>
                    <a:lnTo>
                      <a:pt x="169" y="134"/>
                    </a:lnTo>
                    <a:lnTo>
                      <a:pt x="172" y="125"/>
                    </a:lnTo>
                    <a:lnTo>
                      <a:pt x="176" y="118"/>
                    </a:lnTo>
                    <a:lnTo>
                      <a:pt x="178" y="109"/>
                    </a:lnTo>
                    <a:lnTo>
                      <a:pt x="180" y="100"/>
                    </a:lnTo>
                    <a:lnTo>
                      <a:pt x="180" y="91"/>
                    </a:lnTo>
                    <a:lnTo>
                      <a:pt x="180" y="82"/>
                    </a:lnTo>
                    <a:lnTo>
                      <a:pt x="178" y="73"/>
                    </a:lnTo>
                    <a:lnTo>
                      <a:pt x="176" y="64"/>
                    </a:lnTo>
                    <a:lnTo>
                      <a:pt x="172" y="56"/>
                    </a:lnTo>
                    <a:lnTo>
                      <a:pt x="169" y="48"/>
                    </a:lnTo>
                    <a:lnTo>
                      <a:pt x="165" y="41"/>
                    </a:lnTo>
                    <a:lnTo>
                      <a:pt x="159" y="33"/>
                    </a:lnTo>
                    <a:lnTo>
                      <a:pt x="153" y="27"/>
                    </a:lnTo>
                    <a:lnTo>
                      <a:pt x="147" y="22"/>
                    </a:lnTo>
                    <a:lnTo>
                      <a:pt x="140" y="16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7" y="4"/>
                    </a:lnTo>
                    <a:lnTo>
                      <a:pt x="108" y="2"/>
                    </a:lnTo>
                    <a:lnTo>
                      <a:pt x="98" y="1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字魂105号-简雅黑" panose="00000500000000000000" pitchFamily="2" charset="-122"/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5029200" y="3253695"/>
            <a:ext cx="721396" cy="721396"/>
            <a:chOff x="946537" y="3488441"/>
            <a:chExt cx="901700" cy="901700"/>
          </a:xfrm>
        </p:grpSpPr>
        <p:sp>
          <p:nvSpPr>
            <p:cNvPr id="17" name="Oval 74"/>
            <p:cNvSpPr/>
            <p:nvPr/>
          </p:nvSpPr>
          <p:spPr>
            <a:xfrm>
              <a:off x="946537" y="3488441"/>
              <a:ext cx="901700" cy="901700"/>
            </a:xfrm>
            <a:prstGeom prst="ellipse">
              <a:avLst/>
            </a:prstGeom>
            <a:gradFill>
              <a:gsLst>
                <a:gs pos="23000">
                  <a:srgbClr val="F02B30"/>
                </a:gs>
                <a:gs pos="78000">
                  <a:srgbClr val="FF9711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字魂105号-简雅黑" panose="00000500000000000000" pitchFamily="2" charset="-122"/>
              </a:endParaRPr>
            </a:p>
          </p:txBody>
        </p:sp>
        <p:grpSp>
          <p:nvGrpSpPr>
            <p:cNvPr id="18" name="Group 84"/>
            <p:cNvGrpSpPr/>
            <p:nvPr/>
          </p:nvGrpSpPr>
          <p:grpSpPr>
            <a:xfrm>
              <a:off x="1176724" y="3717402"/>
              <a:ext cx="441326" cy="443778"/>
              <a:chOff x="10455275" y="2498725"/>
              <a:chExt cx="285750" cy="287338"/>
            </a:xfrm>
            <a:solidFill>
              <a:schemeClr val="bg1"/>
            </a:solidFill>
          </p:grpSpPr>
          <p:sp>
            <p:nvSpPr>
              <p:cNvPr id="19" name="Freeform 214"/>
              <p:cNvSpPr>
                <a:spLocks noEditPoints="1"/>
              </p:cNvSpPr>
              <p:nvPr/>
            </p:nvSpPr>
            <p:spPr bwMode="auto">
              <a:xfrm>
                <a:off x="10455275" y="2593975"/>
                <a:ext cx="285750" cy="192088"/>
              </a:xfrm>
              <a:custGeom>
                <a:avLst/>
                <a:gdLst>
                  <a:gd name="T0" fmla="*/ 812 w 903"/>
                  <a:gd name="T1" fmla="*/ 30 h 601"/>
                  <a:gd name="T2" fmla="*/ 512 w 903"/>
                  <a:gd name="T3" fmla="*/ 571 h 601"/>
                  <a:gd name="T4" fmla="*/ 602 w 903"/>
                  <a:gd name="T5" fmla="*/ 571 h 601"/>
                  <a:gd name="T6" fmla="*/ 301 w 903"/>
                  <a:gd name="T7" fmla="*/ 210 h 601"/>
                  <a:gd name="T8" fmla="*/ 301 w 903"/>
                  <a:gd name="T9" fmla="*/ 571 h 601"/>
                  <a:gd name="T10" fmla="*/ 181 w 903"/>
                  <a:gd name="T11" fmla="*/ 421 h 601"/>
                  <a:gd name="T12" fmla="*/ 888 w 903"/>
                  <a:gd name="T13" fmla="*/ 571 h 601"/>
                  <a:gd name="T14" fmla="*/ 842 w 903"/>
                  <a:gd name="T15" fmla="*/ 12 h 601"/>
                  <a:gd name="T16" fmla="*/ 838 w 903"/>
                  <a:gd name="T17" fmla="*/ 5 h 601"/>
                  <a:gd name="T18" fmla="*/ 830 w 903"/>
                  <a:gd name="T19" fmla="*/ 0 h 601"/>
                  <a:gd name="T20" fmla="*/ 704 w 903"/>
                  <a:gd name="T21" fmla="*/ 0 h 601"/>
                  <a:gd name="T22" fmla="*/ 696 w 903"/>
                  <a:gd name="T23" fmla="*/ 5 h 601"/>
                  <a:gd name="T24" fmla="*/ 692 w 903"/>
                  <a:gd name="T25" fmla="*/ 12 h 601"/>
                  <a:gd name="T26" fmla="*/ 632 w 903"/>
                  <a:gd name="T27" fmla="*/ 571 h 601"/>
                  <a:gd name="T28" fmla="*/ 631 w 903"/>
                  <a:gd name="T29" fmla="*/ 280 h 601"/>
                  <a:gd name="T30" fmla="*/ 626 w 903"/>
                  <a:gd name="T31" fmla="*/ 274 h 601"/>
                  <a:gd name="T32" fmla="*/ 617 w 903"/>
                  <a:gd name="T33" fmla="*/ 270 h 601"/>
                  <a:gd name="T34" fmla="*/ 491 w 903"/>
                  <a:gd name="T35" fmla="*/ 271 h 601"/>
                  <a:gd name="T36" fmla="*/ 484 w 903"/>
                  <a:gd name="T37" fmla="*/ 278 h 601"/>
                  <a:gd name="T38" fmla="*/ 482 w 903"/>
                  <a:gd name="T39" fmla="*/ 285 h 601"/>
                  <a:gd name="T40" fmla="*/ 421 w 903"/>
                  <a:gd name="T41" fmla="*/ 195 h 601"/>
                  <a:gd name="T42" fmla="*/ 419 w 903"/>
                  <a:gd name="T43" fmla="*/ 187 h 601"/>
                  <a:gd name="T44" fmla="*/ 412 w 903"/>
                  <a:gd name="T45" fmla="*/ 181 h 601"/>
                  <a:gd name="T46" fmla="*/ 286 w 903"/>
                  <a:gd name="T47" fmla="*/ 180 h 601"/>
                  <a:gd name="T48" fmla="*/ 277 w 903"/>
                  <a:gd name="T49" fmla="*/ 184 h 601"/>
                  <a:gd name="T50" fmla="*/ 272 w 903"/>
                  <a:gd name="T51" fmla="*/ 190 h 601"/>
                  <a:gd name="T52" fmla="*/ 271 w 903"/>
                  <a:gd name="T53" fmla="*/ 571 h 601"/>
                  <a:gd name="T54" fmla="*/ 211 w 903"/>
                  <a:gd name="T55" fmla="*/ 403 h 601"/>
                  <a:gd name="T56" fmla="*/ 207 w 903"/>
                  <a:gd name="T57" fmla="*/ 396 h 601"/>
                  <a:gd name="T58" fmla="*/ 199 w 903"/>
                  <a:gd name="T59" fmla="*/ 391 h 601"/>
                  <a:gd name="T60" fmla="*/ 73 w 903"/>
                  <a:gd name="T61" fmla="*/ 391 h 601"/>
                  <a:gd name="T62" fmla="*/ 65 w 903"/>
                  <a:gd name="T63" fmla="*/ 396 h 601"/>
                  <a:gd name="T64" fmla="*/ 61 w 903"/>
                  <a:gd name="T65" fmla="*/ 403 h 601"/>
                  <a:gd name="T66" fmla="*/ 16 w 903"/>
                  <a:gd name="T67" fmla="*/ 571 h 601"/>
                  <a:gd name="T68" fmla="*/ 7 w 903"/>
                  <a:gd name="T69" fmla="*/ 573 h 601"/>
                  <a:gd name="T70" fmla="*/ 2 w 903"/>
                  <a:gd name="T71" fmla="*/ 581 h 601"/>
                  <a:gd name="T72" fmla="*/ 1 w 903"/>
                  <a:gd name="T73" fmla="*/ 590 h 601"/>
                  <a:gd name="T74" fmla="*/ 5 w 903"/>
                  <a:gd name="T75" fmla="*/ 597 h 601"/>
                  <a:gd name="T76" fmla="*/ 13 w 903"/>
                  <a:gd name="T77" fmla="*/ 601 h 601"/>
                  <a:gd name="T78" fmla="*/ 196 w 903"/>
                  <a:gd name="T79" fmla="*/ 601 h 601"/>
                  <a:gd name="T80" fmla="*/ 497 w 903"/>
                  <a:gd name="T81" fmla="*/ 601 h 601"/>
                  <a:gd name="T82" fmla="*/ 827 w 903"/>
                  <a:gd name="T83" fmla="*/ 601 h 601"/>
                  <a:gd name="T84" fmla="*/ 893 w 903"/>
                  <a:gd name="T85" fmla="*/ 600 h 601"/>
                  <a:gd name="T86" fmla="*/ 900 w 903"/>
                  <a:gd name="T87" fmla="*/ 595 h 601"/>
                  <a:gd name="T88" fmla="*/ 903 w 903"/>
                  <a:gd name="T89" fmla="*/ 586 h 601"/>
                  <a:gd name="T90" fmla="*/ 900 w 903"/>
                  <a:gd name="T91" fmla="*/ 578 h 601"/>
                  <a:gd name="T92" fmla="*/ 893 w 903"/>
                  <a:gd name="T93" fmla="*/ 572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03" h="601">
                    <a:moveTo>
                      <a:pt x="722" y="571"/>
                    </a:moveTo>
                    <a:lnTo>
                      <a:pt x="722" y="30"/>
                    </a:lnTo>
                    <a:lnTo>
                      <a:pt x="812" y="30"/>
                    </a:lnTo>
                    <a:lnTo>
                      <a:pt x="812" y="571"/>
                    </a:lnTo>
                    <a:lnTo>
                      <a:pt x="722" y="571"/>
                    </a:lnTo>
                    <a:close/>
                    <a:moveTo>
                      <a:pt x="512" y="571"/>
                    </a:moveTo>
                    <a:lnTo>
                      <a:pt x="512" y="300"/>
                    </a:lnTo>
                    <a:lnTo>
                      <a:pt x="602" y="300"/>
                    </a:lnTo>
                    <a:lnTo>
                      <a:pt x="602" y="571"/>
                    </a:lnTo>
                    <a:lnTo>
                      <a:pt x="512" y="571"/>
                    </a:lnTo>
                    <a:close/>
                    <a:moveTo>
                      <a:pt x="301" y="571"/>
                    </a:moveTo>
                    <a:lnTo>
                      <a:pt x="301" y="210"/>
                    </a:lnTo>
                    <a:lnTo>
                      <a:pt x="391" y="210"/>
                    </a:lnTo>
                    <a:lnTo>
                      <a:pt x="391" y="571"/>
                    </a:lnTo>
                    <a:lnTo>
                      <a:pt x="301" y="571"/>
                    </a:lnTo>
                    <a:close/>
                    <a:moveTo>
                      <a:pt x="91" y="571"/>
                    </a:moveTo>
                    <a:lnTo>
                      <a:pt x="91" y="421"/>
                    </a:lnTo>
                    <a:lnTo>
                      <a:pt x="181" y="421"/>
                    </a:lnTo>
                    <a:lnTo>
                      <a:pt x="181" y="571"/>
                    </a:lnTo>
                    <a:lnTo>
                      <a:pt x="91" y="571"/>
                    </a:lnTo>
                    <a:close/>
                    <a:moveTo>
                      <a:pt x="888" y="571"/>
                    </a:moveTo>
                    <a:lnTo>
                      <a:pt x="842" y="571"/>
                    </a:lnTo>
                    <a:lnTo>
                      <a:pt x="842" y="15"/>
                    </a:lnTo>
                    <a:lnTo>
                      <a:pt x="842" y="12"/>
                    </a:lnTo>
                    <a:lnTo>
                      <a:pt x="841" y="9"/>
                    </a:lnTo>
                    <a:lnTo>
                      <a:pt x="840" y="7"/>
                    </a:lnTo>
                    <a:lnTo>
                      <a:pt x="838" y="5"/>
                    </a:lnTo>
                    <a:lnTo>
                      <a:pt x="836" y="3"/>
                    </a:lnTo>
                    <a:lnTo>
                      <a:pt x="833" y="1"/>
                    </a:lnTo>
                    <a:lnTo>
                      <a:pt x="830" y="0"/>
                    </a:lnTo>
                    <a:lnTo>
                      <a:pt x="827" y="0"/>
                    </a:lnTo>
                    <a:lnTo>
                      <a:pt x="707" y="0"/>
                    </a:lnTo>
                    <a:lnTo>
                      <a:pt x="704" y="0"/>
                    </a:lnTo>
                    <a:lnTo>
                      <a:pt x="702" y="1"/>
                    </a:lnTo>
                    <a:lnTo>
                      <a:pt x="698" y="3"/>
                    </a:lnTo>
                    <a:lnTo>
                      <a:pt x="696" y="5"/>
                    </a:lnTo>
                    <a:lnTo>
                      <a:pt x="694" y="7"/>
                    </a:lnTo>
                    <a:lnTo>
                      <a:pt x="693" y="9"/>
                    </a:lnTo>
                    <a:lnTo>
                      <a:pt x="692" y="12"/>
                    </a:lnTo>
                    <a:lnTo>
                      <a:pt x="692" y="15"/>
                    </a:lnTo>
                    <a:lnTo>
                      <a:pt x="692" y="571"/>
                    </a:lnTo>
                    <a:lnTo>
                      <a:pt x="632" y="571"/>
                    </a:lnTo>
                    <a:lnTo>
                      <a:pt x="632" y="285"/>
                    </a:lnTo>
                    <a:lnTo>
                      <a:pt x="632" y="283"/>
                    </a:lnTo>
                    <a:lnTo>
                      <a:pt x="631" y="280"/>
                    </a:lnTo>
                    <a:lnTo>
                      <a:pt x="630" y="278"/>
                    </a:lnTo>
                    <a:lnTo>
                      <a:pt x="628" y="275"/>
                    </a:lnTo>
                    <a:lnTo>
                      <a:pt x="626" y="274"/>
                    </a:lnTo>
                    <a:lnTo>
                      <a:pt x="622" y="271"/>
                    </a:lnTo>
                    <a:lnTo>
                      <a:pt x="620" y="271"/>
                    </a:lnTo>
                    <a:lnTo>
                      <a:pt x="617" y="270"/>
                    </a:lnTo>
                    <a:lnTo>
                      <a:pt x="497" y="270"/>
                    </a:lnTo>
                    <a:lnTo>
                      <a:pt x="494" y="271"/>
                    </a:lnTo>
                    <a:lnTo>
                      <a:pt x="491" y="271"/>
                    </a:lnTo>
                    <a:lnTo>
                      <a:pt x="488" y="274"/>
                    </a:lnTo>
                    <a:lnTo>
                      <a:pt x="486" y="275"/>
                    </a:lnTo>
                    <a:lnTo>
                      <a:pt x="484" y="278"/>
                    </a:lnTo>
                    <a:lnTo>
                      <a:pt x="483" y="280"/>
                    </a:lnTo>
                    <a:lnTo>
                      <a:pt x="482" y="283"/>
                    </a:lnTo>
                    <a:lnTo>
                      <a:pt x="482" y="285"/>
                    </a:lnTo>
                    <a:lnTo>
                      <a:pt x="482" y="571"/>
                    </a:lnTo>
                    <a:lnTo>
                      <a:pt x="421" y="571"/>
                    </a:lnTo>
                    <a:lnTo>
                      <a:pt x="421" y="195"/>
                    </a:lnTo>
                    <a:lnTo>
                      <a:pt x="421" y="192"/>
                    </a:lnTo>
                    <a:lnTo>
                      <a:pt x="420" y="190"/>
                    </a:lnTo>
                    <a:lnTo>
                      <a:pt x="419" y="187"/>
                    </a:lnTo>
                    <a:lnTo>
                      <a:pt x="417" y="185"/>
                    </a:lnTo>
                    <a:lnTo>
                      <a:pt x="415" y="184"/>
                    </a:lnTo>
                    <a:lnTo>
                      <a:pt x="412" y="181"/>
                    </a:lnTo>
                    <a:lnTo>
                      <a:pt x="409" y="180"/>
                    </a:lnTo>
                    <a:lnTo>
                      <a:pt x="406" y="180"/>
                    </a:lnTo>
                    <a:lnTo>
                      <a:pt x="286" y="180"/>
                    </a:lnTo>
                    <a:lnTo>
                      <a:pt x="283" y="180"/>
                    </a:lnTo>
                    <a:lnTo>
                      <a:pt x="281" y="181"/>
                    </a:lnTo>
                    <a:lnTo>
                      <a:pt x="277" y="184"/>
                    </a:lnTo>
                    <a:lnTo>
                      <a:pt x="275" y="185"/>
                    </a:lnTo>
                    <a:lnTo>
                      <a:pt x="274" y="187"/>
                    </a:lnTo>
                    <a:lnTo>
                      <a:pt x="272" y="190"/>
                    </a:lnTo>
                    <a:lnTo>
                      <a:pt x="271" y="192"/>
                    </a:lnTo>
                    <a:lnTo>
                      <a:pt x="271" y="195"/>
                    </a:lnTo>
                    <a:lnTo>
                      <a:pt x="271" y="571"/>
                    </a:lnTo>
                    <a:lnTo>
                      <a:pt x="211" y="571"/>
                    </a:lnTo>
                    <a:lnTo>
                      <a:pt x="211" y="406"/>
                    </a:lnTo>
                    <a:lnTo>
                      <a:pt x="211" y="403"/>
                    </a:lnTo>
                    <a:lnTo>
                      <a:pt x="210" y="400"/>
                    </a:lnTo>
                    <a:lnTo>
                      <a:pt x="209" y="398"/>
                    </a:lnTo>
                    <a:lnTo>
                      <a:pt x="207" y="396"/>
                    </a:lnTo>
                    <a:lnTo>
                      <a:pt x="205" y="394"/>
                    </a:lnTo>
                    <a:lnTo>
                      <a:pt x="201" y="392"/>
                    </a:lnTo>
                    <a:lnTo>
                      <a:pt x="199" y="391"/>
                    </a:lnTo>
                    <a:lnTo>
                      <a:pt x="196" y="391"/>
                    </a:lnTo>
                    <a:lnTo>
                      <a:pt x="76" y="391"/>
                    </a:lnTo>
                    <a:lnTo>
                      <a:pt x="73" y="391"/>
                    </a:lnTo>
                    <a:lnTo>
                      <a:pt x="70" y="392"/>
                    </a:lnTo>
                    <a:lnTo>
                      <a:pt x="67" y="394"/>
                    </a:lnTo>
                    <a:lnTo>
                      <a:pt x="65" y="396"/>
                    </a:lnTo>
                    <a:lnTo>
                      <a:pt x="63" y="398"/>
                    </a:lnTo>
                    <a:lnTo>
                      <a:pt x="62" y="400"/>
                    </a:lnTo>
                    <a:lnTo>
                      <a:pt x="61" y="403"/>
                    </a:lnTo>
                    <a:lnTo>
                      <a:pt x="61" y="406"/>
                    </a:lnTo>
                    <a:lnTo>
                      <a:pt x="61" y="571"/>
                    </a:lnTo>
                    <a:lnTo>
                      <a:pt x="16" y="571"/>
                    </a:lnTo>
                    <a:lnTo>
                      <a:pt x="13" y="571"/>
                    </a:lnTo>
                    <a:lnTo>
                      <a:pt x="10" y="572"/>
                    </a:lnTo>
                    <a:lnTo>
                      <a:pt x="7" y="573"/>
                    </a:lnTo>
                    <a:lnTo>
                      <a:pt x="5" y="576"/>
                    </a:lnTo>
                    <a:lnTo>
                      <a:pt x="3" y="578"/>
                    </a:lnTo>
                    <a:lnTo>
                      <a:pt x="2" y="581"/>
                    </a:lnTo>
                    <a:lnTo>
                      <a:pt x="1" y="583"/>
                    </a:lnTo>
                    <a:lnTo>
                      <a:pt x="0" y="586"/>
                    </a:lnTo>
                    <a:lnTo>
                      <a:pt x="1" y="590"/>
                    </a:lnTo>
                    <a:lnTo>
                      <a:pt x="2" y="593"/>
                    </a:lnTo>
                    <a:lnTo>
                      <a:pt x="3" y="595"/>
                    </a:lnTo>
                    <a:lnTo>
                      <a:pt x="5" y="597"/>
                    </a:lnTo>
                    <a:lnTo>
                      <a:pt x="7" y="599"/>
                    </a:lnTo>
                    <a:lnTo>
                      <a:pt x="10" y="600"/>
                    </a:lnTo>
                    <a:lnTo>
                      <a:pt x="13" y="601"/>
                    </a:lnTo>
                    <a:lnTo>
                      <a:pt x="16" y="601"/>
                    </a:lnTo>
                    <a:lnTo>
                      <a:pt x="76" y="601"/>
                    </a:lnTo>
                    <a:lnTo>
                      <a:pt x="196" y="601"/>
                    </a:lnTo>
                    <a:lnTo>
                      <a:pt x="286" y="601"/>
                    </a:lnTo>
                    <a:lnTo>
                      <a:pt x="406" y="601"/>
                    </a:lnTo>
                    <a:lnTo>
                      <a:pt x="497" y="601"/>
                    </a:lnTo>
                    <a:lnTo>
                      <a:pt x="617" y="601"/>
                    </a:lnTo>
                    <a:lnTo>
                      <a:pt x="707" y="601"/>
                    </a:lnTo>
                    <a:lnTo>
                      <a:pt x="827" y="601"/>
                    </a:lnTo>
                    <a:lnTo>
                      <a:pt x="888" y="601"/>
                    </a:lnTo>
                    <a:lnTo>
                      <a:pt x="890" y="601"/>
                    </a:lnTo>
                    <a:lnTo>
                      <a:pt x="893" y="600"/>
                    </a:lnTo>
                    <a:lnTo>
                      <a:pt x="896" y="599"/>
                    </a:lnTo>
                    <a:lnTo>
                      <a:pt x="898" y="597"/>
                    </a:lnTo>
                    <a:lnTo>
                      <a:pt x="900" y="595"/>
                    </a:lnTo>
                    <a:lnTo>
                      <a:pt x="901" y="593"/>
                    </a:lnTo>
                    <a:lnTo>
                      <a:pt x="902" y="590"/>
                    </a:lnTo>
                    <a:lnTo>
                      <a:pt x="903" y="586"/>
                    </a:lnTo>
                    <a:lnTo>
                      <a:pt x="902" y="583"/>
                    </a:lnTo>
                    <a:lnTo>
                      <a:pt x="901" y="581"/>
                    </a:lnTo>
                    <a:lnTo>
                      <a:pt x="900" y="578"/>
                    </a:lnTo>
                    <a:lnTo>
                      <a:pt x="898" y="576"/>
                    </a:lnTo>
                    <a:lnTo>
                      <a:pt x="896" y="573"/>
                    </a:lnTo>
                    <a:lnTo>
                      <a:pt x="893" y="572"/>
                    </a:lnTo>
                    <a:lnTo>
                      <a:pt x="890" y="571"/>
                    </a:lnTo>
                    <a:lnTo>
                      <a:pt x="888" y="5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字魂105号-简雅黑" panose="00000500000000000000" pitchFamily="2" charset="-122"/>
                </a:endParaRPr>
              </a:p>
            </p:txBody>
          </p:sp>
          <p:sp>
            <p:nvSpPr>
              <p:cNvPr id="20" name="Freeform 215"/>
              <p:cNvSpPr>
                <a:spLocks noEditPoints="1"/>
              </p:cNvSpPr>
              <p:nvPr/>
            </p:nvSpPr>
            <p:spPr bwMode="auto">
              <a:xfrm>
                <a:off x="10474325" y="2498725"/>
                <a:ext cx="252413" cy="157163"/>
              </a:xfrm>
              <a:custGeom>
                <a:avLst/>
                <a:gdLst>
                  <a:gd name="T0" fmla="*/ 83 w 796"/>
                  <a:gd name="T1" fmla="*/ 417 h 496"/>
                  <a:gd name="T2" fmla="*/ 89 w 796"/>
                  <a:gd name="T3" fmla="*/ 431 h 496"/>
                  <a:gd name="T4" fmla="*/ 76 w 796"/>
                  <a:gd name="T5" fmla="*/ 461 h 496"/>
                  <a:gd name="T6" fmla="*/ 43 w 796"/>
                  <a:gd name="T7" fmla="*/ 461 h 496"/>
                  <a:gd name="T8" fmla="*/ 30 w 796"/>
                  <a:gd name="T9" fmla="*/ 430 h 496"/>
                  <a:gd name="T10" fmla="*/ 54 w 796"/>
                  <a:gd name="T11" fmla="*/ 407 h 496"/>
                  <a:gd name="T12" fmla="*/ 302 w 796"/>
                  <a:gd name="T13" fmla="*/ 216 h 496"/>
                  <a:gd name="T14" fmla="*/ 315 w 796"/>
                  <a:gd name="T15" fmla="*/ 247 h 496"/>
                  <a:gd name="T16" fmla="*/ 291 w 796"/>
                  <a:gd name="T17" fmla="*/ 270 h 496"/>
                  <a:gd name="T18" fmla="*/ 260 w 796"/>
                  <a:gd name="T19" fmla="*/ 257 h 496"/>
                  <a:gd name="T20" fmla="*/ 260 w 796"/>
                  <a:gd name="T21" fmla="*/ 224 h 496"/>
                  <a:gd name="T22" fmla="*/ 511 w 796"/>
                  <a:gd name="T23" fmla="*/ 301 h 496"/>
                  <a:gd name="T24" fmla="*/ 530 w 796"/>
                  <a:gd name="T25" fmla="*/ 308 h 496"/>
                  <a:gd name="T26" fmla="*/ 541 w 796"/>
                  <a:gd name="T27" fmla="*/ 331 h 496"/>
                  <a:gd name="T28" fmla="*/ 523 w 796"/>
                  <a:gd name="T29" fmla="*/ 359 h 496"/>
                  <a:gd name="T30" fmla="*/ 490 w 796"/>
                  <a:gd name="T31" fmla="*/ 353 h 496"/>
                  <a:gd name="T32" fmla="*/ 483 w 796"/>
                  <a:gd name="T33" fmla="*/ 320 h 496"/>
                  <a:gd name="T34" fmla="*/ 511 w 796"/>
                  <a:gd name="T35" fmla="*/ 301 h 496"/>
                  <a:gd name="T36" fmla="*/ 757 w 796"/>
                  <a:gd name="T37" fmla="*/ 39 h 496"/>
                  <a:gd name="T38" fmla="*/ 764 w 796"/>
                  <a:gd name="T39" fmla="*/ 72 h 496"/>
                  <a:gd name="T40" fmla="*/ 736 w 796"/>
                  <a:gd name="T41" fmla="*/ 90 h 496"/>
                  <a:gd name="T42" fmla="*/ 708 w 796"/>
                  <a:gd name="T43" fmla="*/ 72 h 496"/>
                  <a:gd name="T44" fmla="*/ 716 w 796"/>
                  <a:gd name="T45" fmla="*/ 39 h 496"/>
                  <a:gd name="T46" fmla="*/ 60 w 796"/>
                  <a:gd name="T47" fmla="*/ 496 h 496"/>
                  <a:gd name="T48" fmla="*/ 93 w 796"/>
                  <a:gd name="T49" fmla="*/ 487 h 496"/>
                  <a:gd name="T50" fmla="*/ 115 w 796"/>
                  <a:gd name="T51" fmla="*/ 460 h 496"/>
                  <a:gd name="T52" fmla="*/ 118 w 796"/>
                  <a:gd name="T53" fmla="*/ 422 h 496"/>
                  <a:gd name="T54" fmla="*/ 276 w 796"/>
                  <a:gd name="T55" fmla="*/ 300 h 496"/>
                  <a:gd name="T56" fmla="*/ 318 w 796"/>
                  <a:gd name="T57" fmla="*/ 291 h 496"/>
                  <a:gd name="T58" fmla="*/ 451 w 796"/>
                  <a:gd name="T59" fmla="*/ 331 h 496"/>
                  <a:gd name="T60" fmla="*/ 461 w 796"/>
                  <a:gd name="T61" fmla="*/ 365 h 496"/>
                  <a:gd name="T62" fmla="*/ 487 w 796"/>
                  <a:gd name="T63" fmla="*/ 387 h 496"/>
                  <a:gd name="T64" fmla="*/ 523 w 796"/>
                  <a:gd name="T65" fmla="*/ 390 h 496"/>
                  <a:gd name="T66" fmla="*/ 554 w 796"/>
                  <a:gd name="T67" fmla="*/ 373 h 496"/>
                  <a:gd name="T68" fmla="*/ 570 w 796"/>
                  <a:gd name="T69" fmla="*/ 343 h 496"/>
                  <a:gd name="T70" fmla="*/ 559 w 796"/>
                  <a:gd name="T71" fmla="*/ 296 h 496"/>
                  <a:gd name="T72" fmla="*/ 742 w 796"/>
                  <a:gd name="T73" fmla="*/ 120 h 496"/>
                  <a:gd name="T74" fmla="*/ 775 w 796"/>
                  <a:gd name="T75" fmla="*/ 106 h 496"/>
                  <a:gd name="T76" fmla="*/ 794 w 796"/>
                  <a:gd name="T77" fmla="*/ 79 h 496"/>
                  <a:gd name="T78" fmla="*/ 794 w 796"/>
                  <a:gd name="T79" fmla="*/ 43 h 496"/>
                  <a:gd name="T80" fmla="*/ 775 w 796"/>
                  <a:gd name="T81" fmla="*/ 14 h 496"/>
                  <a:gd name="T82" fmla="*/ 742 w 796"/>
                  <a:gd name="T83" fmla="*/ 0 h 496"/>
                  <a:gd name="T84" fmla="*/ 708 w 796"/>
                  <a:gd name="T85" fmla="*/ 8 h 496"/>
                  <a:gd name="T86" fmla="*/ 683 w 796"/>
                  <a:gd name="T87" fmla="*/ 31 h 496"/>
                  <a:gd name="T88" fmla="*/ 677 w 796"/>
                  <a:gd name="T89" fmla="*/ 70 h 496"/>
                  <a:gd name="T90" fmla="*/ 524 w 796"/>
                  <a:gd name="T91" fmla="*/ 272 h 496"/>
                  <a:gd name="T92" fmla="*/ 483 w 796"/>
                  <a:gd name="T93" fmla="*/ 278 h 496"/>
                  <a:gd name="T94" fmla="*/ 345 w 796"/>
                  <a:gd name="T95" fmla="*/ 245 h 496"/>
                  <a:gd name="T96" fmla="*/ 339 w 796"/>
                  <a:gd name="T97" fmla="*/ 212 h 496"/>
                  <a:gd name="T98" fmla="*/ 314 w 796"/>
                  <a:gd name="T99" fmla="*/ 188 h 496"/>
                  <a:gd name="T100" fmla="*/ 280 w 796"/>
                  <a:gd name="T101" fmla="*/ 181 h 496"/>
                  <a:gd name="T102" fmla="*/ 247 w 796"/>
                  <a:gd name="T103" fmla="*/ 194 h 496"/>
                  <a:gd name="T104" fmla="*/ 228 w 796"/>
                  <a:gd name="T105" fmla="*/ 223 h 496"/>
                  <a:gd name="T106" fmla="*/ 229 w 796"/>
                  <a:gd name="T107" fmla="*/ 262 h 496"/>
                  <a:gd name="T108" fmla="*/ 60 w 796"/>
                  <a:gd name="T109" fmla="*/ 376 h 496"/>
                  <a:gd name="T110" fmla="*/ 26 w 796"/>
                  <a:gd name="T111" fmla="*/ 387 h 496"/>
                  <a:gd name="T112" fmla="*/ 4 w 796"/>
                  <a:gd name="T113" fmla="*/ 413 h 496"/>
                  <a:gd name="T114" fmla="*/ 1 w 796"/>
                  <a:gd name="T115" fmla="*/ 448 h 496"/>
                  <a:gd name="T116" fmla="*/ 17 w 796"/>
                  <a:gd name="T117" fmla="*/ 479 h 496"/>
                  <a:gd name="T118" fmla="*/ 47 w 796"/>
                  <a:gd name="T119" fmla="*/ 495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96" h="496">
                    <a:moveTo>
                      <a:pt x="60" y="406"/>
                    </a:moveTo>
                    <a:lnTo>
                      <a:pt x="66" y="407"/>
                    </a:lnTo>
                    <a:lnTo>
                      <a:pt x="73" y="410"/>
                    </a:lnTo>
                    <a:lnTo>
                      <a:pt x="78" y="413"/>
                    </a:lnTo>
                    <a:lnTo>
                      <a:pt x="83" y="417"/>
                    </a:lnTo>
                    <a:lnTo>
                      <a:pt x="83" y="417"/>
                    </a:lnTo>
                    <a:lnTo>
                      <a:pt x="83" y="417"/>
                    </a:lnTo>
                    <a:lnTo>
                      <a:pt x="83" y="417"/>
                    </a:lnTo>
                    <a:lnTo>
                      <a:pt x="83" y="417"/>
                    </a:lnTo>
                    <a:lnTo>
                      <a:pt x="86" y="421"/>
                    </a:lnTo>
                    <a:lnTo>
                      <a:pt x="88" y="426"/>
                    </a:lnTo>
                    <a:lnTo>
                      <a:pt x="89" y="431"/>
                    </a:lnTo>
                    <a:lnTo>
                      <a:pt x="90" y="436"/>
                    </a:lnTo>
                    <a:lnTo>
                      <a:pt x="89" y="443"/>
                    </a:lnTo>
                    <a:lnTo>
                      <a:pt x="88" y="448"/>
                    </a:lnTo>
                    <a:lnTo>
                      <a:pt x="85" y="453"/>
                    </a:lnTo>
                    <a:lnTo>
                      <a:pt x="81" y="458"/>
                    </a:lnTo>
                    <a:lnTo>
                      <a:pt x="76" y="461"/>
                    </a:lnTo>
                    <a:lnTo>
                      <a:pt x="72" y="464"/>
                    </a:lnTo>
                    <a:lnTo>
                      <a:pt x="65" y="466"/>
                    </a:lnTo>
                    <a:lnTo>
                      <a:pt x="60" y="466"/>
                    </a:lnTo>
                    <a:lnTo>
                      <a:pt x="54" y="466"/>
                    </a:lnTo>
                    <a:lnTo>
                      <a:pt x="48" y="464"/>
                    </a:lnTo>
                    <a:lnTo>
                      <a:pt x="43" y="461"/>
                    </a:lnTo>
                    <a:lnTo>
                      <a:pt x="39" y="458"/>
                    </a:lnTo>
                    <a:lnTo>
                      <a:pt x="34" y="453"/>
                    </a:lnTo>
                    <a:lnTo>
                      <a:pt x="32" y="448"/>
                    </a:lnTo>
                    <a:lnTo>
                      <a:pt x="30" y="443"/>
                    </a:lnTo>
                    <a:lnTo>
                      <a:pt x="30" y="436"/>
                    </a:lnTo>
                    <a:lnTo>
                      <a:pt x="30" y="430"/>
                    </a:lnTo>
                    <a:lnTo>
                      <a:pt x="32" y="425"/>
                    </a:lnTo>
                    <a:lnTo>
                      <a:pt x="34" y="419"/>
                    </a:lnTo>
                    <a:lnTo>
                      <a:pt x="39" y="415"/>
                    </a:lnTo>
                    <a:lnTo>
                      <a:pt x="43" y="412"/>
                    </a:lnTo>
                    <a:lnTo>
                      <a:pt x="48" y="409"/>
                    </a:lnTo>
                    <a:lnTo>
                      <a:pt x="54" y="407"/>
                    </a:lnTo>
                    <a:lnTo>
                      <a:pt x="60" y="406"/>
                    </a:lnTo>
                    <a:lnTo>
                      <a:pt x="60" y="406"/>
                    </a:lnTo>
                    <a:close/>
                    <a:moveTo>
                      <a:pt x="285" y="211"/>
                    </a:moveTo>
                    <a:lnTo>
                      <a:pt x="291" y="211"/>
                    </a:lnTo>
                    <a:lnTo>
                      <a:pt x="297" y="214"/>
                    </a:lnTo>
                    <a:lnTo>
                      <a:pt x="302" y="216"/>
                    </a:lnTo>
                    <a:lnTo>
                      <a:pt x="306" y="220"/>
                    </a:lnTo>
                    <a:lnTo>
                      <a:pt x="311" y="224"/>
                    </a:lnTo>
                    <a:lnTo>
                      <a:pt x="313" y="230"/>
                    </a:lnTo>
                    <a:lnTo>
                      <a:pt x="315" y="235"/>
                    </a:lnTo>
                    <a:lnTo>
                      <a:pt x="315" y="241"/>
                    </a:lnTo>
                    <a:lnTo>
                      <a:pt x="315" y="247"/>
                    </a:lnTo>
                    <a:lnTo>
                      <a:pt x="313" y="253"/>
                    </a:lnTo>
                    <a:lnTo>
                      <a:pt x="311" y="257"/>
                    </a:lnTo>
                    <a:lnTo>
                      <a:pt x="306" y="262"/>
                    </a:lnTo>
                    <a:lnTo>
                      <a:pt x="302" y="266"/>
                    </a:lnTo>
                    <a:lnTo>
                      <a:pt x="297" y="268"/>
                    </a:lnTo>
                    <a:lnTo>
                      <a:pt x="291" y="270"/>
                    </a:lnTo>
                    <a:lnTo>
                      <a:pt x="285" y="271"/>
                    </a:lnTo>
                    <a:lnTo>
                      <a:pt x="280" y="270"/>
                    </a:lnTo>
                    <a:lnTo>
                      <a:pt x="273" y="268"/>
                    </a:lnTo>
                    <a:lnTo>
                      <a:pt x="269" y="266"/>
                    </a:lnTo>
                    <a:lnTo>
                      <a:pt x="264" y="262"/>
                    </a:lnTo>
                    <a:lnTo>
                      <a:pt x="260" y="257"/>
                    </a:lnTo>
                    <a:lnTo>
                      <a:pt x="257" y="253"/>
                    </a:lnTo>
                    <a:lnTo>
                      <a:pt x="256" y="247"/>
                    </a:lnTo>
                    <a:lnTo>
                      <a:pt x="255" y="241"/>
                    </a:lnTo>
                    <a:lnTo>
                      <a:pt x="256" y="235"/>
                    </a:lnTo>
                    <a:lnTo>
                      <a:pt x="257" y="230"/>
                    </a:lnTo>
                    <a:lnTo>
                      <a:pt x="260" y="224"/>
                    </a:lnTo>
                    <a:lnTo>
                      <a:pt x="264" y="220"/>
                    </a:lnTo>
                    <a:lnTo>
                      <a:pt x="269" y="216"/>
                    </a:lnTo>
                    <a:lnTo>
                      <a:pt x="273" y="214"/>
                    </a:lnTo>
                    <a:lnTo>
                      <a:pt x="280" y="211"/>
                    </a:lnTo>
                    <a:lnTo>
                      <a:pt x="285" y="211"/>
                    </a:lnTo>
                    <a:close/>
                    <a:moveTo>
                      <a:pt x="511" y="301"/>
                    </a:moveTo>
                    <a:lnTo>
                      <a:pt x="516" y="301"/>
                    </a:lnTo>
                    <a:lnTo>
                      <a:pt x="521" y="302"/>
                    </a:lnTo>
                    <a:lnTo>
                      <a:pt x="526" y="306"/>
                    </a:lnTo>
                    <a:lnTo>
                      <a:pt x="530" y="308"/>
                    </a:lnTo>
                    <a:lnTo>
                      <a:pt x="530" y="308"/>
                    </a:lnTo>
                    <a:lnTo>
                      <a:pt x="530" y="308"/>
                    </a:lnTo>
                    <a:lnTo>
                      <a:pt x="530" y="308"/>
                    </a:lnTo>
                    <a:lnTo>
                      <a:pt x="530" y="308"/>
                    </a:lnTo>
                    <a:lnTo>
                      <a:pt x="535" y="313"/>
                    </a:lnTo>
                    <a:lnTo>
                      <a:pt x="538" y="319"/>
                    </a:lnTo>
                    <a:lnTo>
                      <a:pt x="540" y="325"/>
                    </a:lnTo>
                    <a:lnTo>
                      <a:pt x="541" y="331"/>
                    </a:lnTo>
                    <a:lnTo>
                      <a:pt x="540" y="337"/>
                    </a:lnTo>
                    <a:lnTo>
                      <a:pt x="539" y="343"/>
                    </a:lnTo>
                    <a:lnTo>
                      <a:pt x="536" y="347"/>
                    </a:lnTo>
                    <a:lnTo>
                      <a:pt x="532" y="353"/>
                    </a:lnTo>
                    <a:lnTo>
                      <a:pt x="527" y="356"/>
                    </a:lnTo>
                    <a:lnTo>
                      <a:pt x="523" y="359"/>
                    </a:lnTo>
                    <a:lnTo>
                      <a:pt x="516" y="360"/>
                    </a:lnTo>
                    <a:lnTo>
                      <a:pt x="511" y="361"/>
                    </a:lnTo>
                    <a:lnTo>
                      <a:pt x="505" y="360"/>
                    </a:lnTo>
                    <a:lnTo>
                      <a:pt x="499" y="359"/>
                    </a:lnTo>
                    <a:lnTo>
                      <a:pt x="494" y="356"/>
                    </a:lnTo>
                    <a:lnTo>
                      <a:pt x="490" y="353"/>
                    </a:lnTo>
                    <a:lnTo>
                      <a:pt x="486" y="349"/>
                    </a:lnTo>
                    <a:lnTo>
                      <a:pt x="483" y="343"/>
                    </a:lnTo>
                    <a:lnTo>
                      <a:pt x="481" y="337"/>
                    </a:lnTo>
                    <a:lnTo>
                      <a:pt x="481" y="331"/>
                    </a:lnTo>
                    <a:lnTo>
                      <a:pt x="481" y="325"/>
                    </a:lnTo>
                    <a:lnTo>
                      <a:pt x="483" y="320"/>
                    </a:lnTo>
                    <a:lnTo>
                      <a:pt x="486" y="314"/>
                    </a:lnTo>
                    <a:lnTo>
                      <a:pt x="490" y="310"/>
                    </a:lnTo>
                    <a:lnTo>
                      <a:pt x="494" y="307"/>
                    </a:lnTo>
                    <a:lnTo>
                      <a:pt x="499" y="304"/>
                    </a:lnTo>
                    <a:lnTo>
                      <a:pt x="505" y="301"/>
                    </a:lnTo>
                    <a:lnTo>
                      <a:pt x="511" y="301"/>
                    </a:lnTo>
                    <a:lnTo>
                      <a:pt x="511" y="301"/>
                    </a:lnTo>
                    <a:close/>
                    <a:moveTo>
                      <a:pt x="736" y="30"/>
                    </a:moveTo>
                    <a:lnTo>
                      <a:pt x="742" y="31"/>
                    </a:lnTo>
                    <a:lnTo>
                      <a:pt x="748" y="33"/>
                    </a:lnTo>
                    <a:lnTo>
                      <a:pt x="753" y="36"/>
                    </a:lnTo>
                    <a:lnTo>
                      <a:pt x="757" y="39"/>
                    </a:lnTo>
                    <a:lnTo>
                      <a:pt x="762" y="43"/>
                    </a:lnTo>
                    <a:lnTo>
                      <a:pt x="764" y="49"/>
                    </a:lnTo>
                    <a:lnTo>
                      <a:pt x="766" y="55"/>
                    </a:lnTo>
                    <a:lnTo>
                      <a:pt x="766" y="60"/>
                    </a:lnTo>
                    <a:lnTo>
                      <a:pt x="766" y="67"/>
                    </a:lnTo>
                    <a:lnTo>
                      <a:pt x="764" y="72"/>
                    </a:lnTo>
                    <a:lnTo>
                      <a:pt x="762" y="78"/>
                    </a:lnTo>
                    <a:lnTo>
                      <a:pt x="757" y="82"/>
                    </a:lnTo>
                    <a:lnTo>
                      <a:pt x="753" y="85"/>
                    </a:lnTo>
                    <a:lnTo>
                      <a:pt x="748" y="88"/>
                    </a:lnTo>
                    <a:lnTo>
                      <a:pt x="742" y="90"/>
                    </a:lnTo>
                    <a:lnTo>
                      <a:pt x="736" y="90"/>
                    </a:lnTo>
                    <a:lnTo>
                      <a:pt x="731" y="90"/>
                    </a:lnTo>
                    <a:lnTo>
                      <a:pt x="724" y="88"/>
                    </a:lnTo>
                    <a:lnTo>
                      <a:pt x="720" y="85"/>
                    </a:lnTo>
                    <a:lnTo>
                      <a:pt x="716" y="82"/>
                    </a:lnTo>
                    <a:lnTo>
                      <a:pt x="711" y="78"/>
                    </a:lnTo>
                    <a:lnTo>
                      <a:pt x="708" y="72"/>
                    </a:lnTo>
                    <a:lnTo>
                      <a:pt x="707" y="67"/>
                    </a:lnTo>
                    <a:lnTo>
                      <a:pt x="706" y="60"/>
                    </a:lnTo>
                    <a:lnTo>
                      <a:pt x="707" y="55"/>
                    </a:lnTo>
                    <a:lnTo>
                      <a:pt x="708" y="49"/>
                    </a:lnTo>
                    <a:lnTo>
                      <a:pt x="711" y="43"/>
                    </a:lnTo>
                    <a:lnTo>
                      <a:pt x="716" y="39"/>
                    </a:lnTo>
                    <a:lnTo>
                      <a:pt x="720" y="36"/>
                    </a:lnTo>
                    <a:lnTo>
                      <a:pt x="724" y="33"/>
                    </a:lnTo>
                    <a:lnTo>
                      <a:pt x="731" y="31"/>
                    </a:lnTo>
                    <a:lnTo>
                      <a:pt x="736" y="30"/>
                    </a:lnTo>
                    <a:lnTo>
                      <a:pt x="736" y="30"/>
                    </a:lnTo>
                    <a:close/>
                    <a:moveTo>
                      <a:pt x="60" y="496"/>
                    </a:moveTo>
                    <a:lnTo>
                      <a:pt x="66" y="496"/>
                    </a:lnTo>
                    <a:lnTo>
                      <a:pt x="72" y="495"/>
                    </a:lnTo>
                    <a:lnTo>
                      <a:pt x="77" y="494"/>
                    </a:lnTo>
                    <a:lnTo>
                      <a:pt x="84" y="492"/>
                    </a:lnTo>
                    <a:lnTo>
                      <a:pt x="89" y="489"/>
                    </a:lnTo>
                    <a:lnTo>
                      <a:pt x="93" y="487"/>
                    </a:lnTo>
                    <a:lnTo>
                      <a:pt x="98" y="482"/>
                    </a:lnTo>
                    <a:lnTo>
                      <a:pt x="102" y="479"/>
                    </a:lnTo>
                    <a:lnTo>
                      <a:pt x="106" y="475"/>
                    </a:lnTo>
                    <a:lnTo>
                      <a:pt x="109" y="470"/>
                    </a:lnTo>
                    <a:lnTo>
                      <a:pt x="113" y="465"/>
                    </a:lnTo>
                    <a:lnTo>
                      <a:pt x="115" y="460"/>
                    </a:lnTo>
                    <a:lnTo>
                      <a:pt x="117" y="455"/>
                    </a:lnTo>
                    <a:lnTo>
                      <a:pt x="119" y="448"/>
                    </a:lnTo>
                    <a:lnTo>
                      <a:pt x="120" y="443"/>
                    </a:lnTo>
                    <a:lnTo>
                      <a:pt x="120" y="436"/>
                    </a:lnTo>
                    <a:lnTo>
                      <a:pt x="119" y="429"/>
                    </a:lnTo>
                    <a:lnTo>
                      <a:pt x="118" y="422"/>
                    </a:lnTo>
                    <a:lnTo>
                      <a:pt x="116" y="416"/>
                    </a:lnTo>
                    <a:lnTo>
                      <a:pt x="114" y="410"/>
                    </a:lnTo>
                    <a:lnTo>
                      <a:pt x="251" y="291"/>
                    </a:lnTo>
                    <a:lnTo>
                      <a:pt x="259" y="295"/>
                    </a:lnTo>
                    <a:lnTo>
                      <a:pt x="267" y="298"/>
                    </a:lnTo>
                    <a:lnTo>
                      <a:pt x="276" y="300"/>
                    </a:lnTo>
                    <a:lnTo>
                      <a:pt x="285" y="301"/>
                    </a:lnTo>
                    <a:lnTo>
                      <a:pt x="292" y="300"/>
                    </a:lnTo>
                    <a:lnTo>
                      <a:pt x="300" y="299"/>
                    </a:lnTo>
                    <a:lnTo>
                      <a:pt x="306" y="297"/>
                    </a:lnTo>
                    <a:lnTo>
                      <a:pt x="313" y="294"/>
                    </a:lnTo>
                    <a:lnTo>
                      <a:pt x="318" y="291"/>
                    </a:lnTo>
                    <a:lnTo>
                      <a:pt x="325" y="286"/>
                    </a:lnTo>
                    <a:lnTo>
                      <a:pt x="329" y="282"/>
                    </a:lnTo>
                    <a:lnTo>
                      <a:pt x="333" y="277"/>
                    </a:lnTo>
                    <a:lnTo>
                      <a:pt x="451" y="324"/>
                    </a:lnTo>
                    <a:lnTo>
                      <a:pt x="451" y="327"/>
                    </a:lnTo>
                    <a:lnTo>
                      <a:pt x="451" y="331"/>
                    </a:lnTo>
                    <a:lnTo>
                      <a:pt x="451" y="338"/>
                    </a:lnTo>
                    <a:lnTo>
                      <a:pt x="452" y="343"/>
                    </a:lnTo>
                    <a:lnTo>
                      <a:pt x="453" y="350"/>
                    </a:lnTo>
                    <a:lnTo>
                      <a:pt x="455" y="355"/>
                    </a:lnTo>
                    <a:lnTo>
                      <a:pt x="457" y="360"/>
                    </a:lnTo>
                    <a:lnTo>
                      <a:pt x="461" y="365"/>
                    </a:lnTo>
                    <a:lnTo>
                      <a:pt x="464" y="370"/>
                    </a:lnTo>
                    <a:lnTo>
                      <a:pt x="468" y="374"/>
                    </a:lnTo>
                    <a:lnTo>
                      <a:pt x="472" y="377"/>
                    </a:lnTo>
                    <a:lnTo>
                      <a:pt x="477" y="381"/>
                    </a:lnTo>
                    <a:lnTo>
                      <a:pt x="482" y="384"/>
                    </a:lnTo>
                    <a:lnTo>
                      <a:pt x="487" y="387"/>
                    </a:lnTo>
                    <a:lnTo>
                      <a:pt x="493" y="388"/>
                    </a:lnTo>
                    <a:lnTo>
                      <a:pt x="498" y="390"/>
                    </a:lnTo>
                    <a:lnTo>
                      <a:pt x="505" y="391"/>
                    </a:lnTo>
                    <a:lnTo>
                      <a:pt x="511" y="391"/>
                    </a:lnTo>
                    <a:lnTo>
                      <a:pt x="517" y="391"/>
                    </a:lnTo>
                    <a:lnTo>
                      <a:pt x="523" y="390"/>
                    </a:lnTo>
                    <a:lnTo>
                      <a:pt x="529" y="388"/>
                    </a:lnTo>
                    <a:lnTo>
                      <a:pt x="535" y="387"/>
                    </a:lnTo>
                    <a:lnTo>
                      <a:pt x="540" y="384"/>
                    </a:lnTo>
                    <a:lnTo>
                      <a:pt x="544" y="381"/>
                    </a:lnTo>
                    <a:lnTo>
                      <a:pt x="550" y="377"/>
                    </a:lnTo>
                    <a:lnTo>
                      <a:pt x="554" y="373"/>
                    </a:lnTo>
                    <a:lnTo>
                      <a:pt x="557" y="370"/>
                    </a:lnTo>
                    <a:lnTo>
                      <a:pt x="560" y="365"/>
                    </a:lnTo>
                    <a:lnTo>
                      <a:pt x="564" y="360"/>
                    </a:lnTo>
                    <a:lnTo>
                      <a:pt x="567" y="355"/>
                    </a:lnTo>
                    <a:lnTo>
                      <a:pt x="568" y="350"/>
                    </a:lnTo>
                    <a:lnTo>
                      <a:pt x="570" y="343"/>
                    </a:lnTo>
                    <a:lnTo>
                      <a:pt x="571" y="338"/>
                    </a:lnTo>
                    <a:lnTo>
                      <a:pt x="571" y="331"/>
                    </a:lnTo>
                    <a:lnTo>
                      <a:pt x="570" y="322"/>
                    </a:lnTo>
                    <a:lnTo>
                      <a:pt x="568" y="312"/>
                    </a:lnTo>
                    <a:lnTo>
                      <a:pt x="565" y="304"/>
                    </a:lnTo>
                    <a:lnTo>
                      <a:pt x="559" y="296"/>
                    </a:lnTo>
                    <a:lnTo>
                      <a:pt x="710" y="115"/>
                    </a:lnTo>
                    <a:lnTo>
                      <a:pt x="717" y="117"/>
                    </a:lnTo>
                    <a:lnTo>
                      <a:pt x="723" y="119"/>
                    </a:lnTo>
                    <a:lnTo>
                      <a:pt x="730" y="120"/>
                    </a:lnTo>
                    <a:lnTo>
                      <a:pt x="736" y="120"/>
                    </a:lnTo>
                    <a:lnTo>
                      <a:pt x="742" y="120"/>
                    </a:lnTo>
                    <a:lnTo>
                      <a:pt x="749" y="119"/>
                    </a:lnTo>
                    <a:lnTo>
                      <a:pt x="754" y="118"/>
                    </a:lnTo>
                    <a:lnTo>
                      <a:pt x="760" y="116"/>
                    </a:lnTo>
                    <a:lnTo>
                      <a:pt x="765" y="114"/>
                    </a:lnTo>
                    <a:lnTo>
                      <a:pt x="770" y="111"/>
                    </a:lnTo>
                    <a:lnTo>
                      <a:pt x="775" y="106"/>
                    </a:lnTo>
                    <a:lnTo>
                      <a:pt x="779" y="103"/>
                    </a:lnTo>
                    <a:lnTo>
                      <a:pt x="783" y="99"/>
                    </a:lnTo>
                    <a:lnTo>
                      <a:pt x="786" y="95"/>
                    </a:lnTo>
                    <a:lnTo>
                      <a:pt x="790" y="89"/>
                    </a:lnTo>
                    <a:lnTo>
                      <a:pt x="792" y="84"/>
                    </a:lnTo>
                    <a:lnTo>
                      <a:pt x="794" y="79"/>
                    </a:lnTo>
                    <a:lnTo>
                      <a:pt x="795" y="73"/>
                    </a:lnTo>
                    <a:lnTo>
                      <a:pt x="796" y="67"/>
                    </a:lnTo>
                    <a:lnTo>
                      <a:pt x="796" y="60"/>
                    </a:lnTo>
                    <a:lnTo>
                      <a:pt x="796" y="54"/>
                    </a:lnTo>
                    <a:lnTo>
                      <a:pt x="795" y="49"/>
                    </a:lnTo>
                    <a:lnTo>
                      <a:pt x="794" y="43"/>
                    </a:lnTo>
                    <a:lnTo>
                      <a:pt x="792" y="37"/>
                    </a:lnTo>
                    <a:lnTo>
                      <a:pt x="790" y="31"/>
                    </a:lnTo>
                    <a:lnTo>
                      <a:pt x="786" y="27"/>
                    </a:lnTo>
                    <a:lnTo>
                      <a:pt x="783" y="23"/>
                    </a:lnTo>
                    <a:lnTo>
                      <a:pt x="779" y="19"/>
                    </a:lnTo>
                    <a:lnTo>
                      <a:pt x="775" y="14"/>
                    </a:lnTo>
                    <a:lnTo>
                      <a:pt x="770" y="11"/>
                    </a:lnTo>
                    <a:lnTo>
                      <a:pt x="765" y="8"/>
                    </a:lnTo>
                    <a:lnTo>
                      <a:pt x="760" y="5"/>
                    </a:lnTo>
                    <a:lnTo>
                      <a:pt x="754" y="4"/>
                    </a:lnTo>
                    <a:lnTo>
                      <a:pt x="749" y="1"/>
                    </a:lnTo>
                    <a:lnTo>
                      <a:pt x="742" y="0"/>
                    </a:lnTo>
                    <a:lnTo>
                      <a:pt x="736" y="0"/>
                    </a:lnTo>
                    <a:lnTo>
                      <a:pt x="731" y="0"/>
                    </a:lnTo>
                    <a:lnTo>
                      <a:pt x="724" y="1"/>
                    </a:lnTo>
                    <a:lnTo>
                      <a:pt x="719" y="4"/>
                    </a:lnTo>
                    <a:lnTo>
                      <a:pt x="712" y="5"/>
                    </a:lnTo>
                    <a:lnTo>
                      <a:pt x="708" y="8"/>
                    </a:lnTo>
                    <a:lnTo>
                      <a:pt x="703" y="11"/>
                    </a:lnTo>
                    <a:lnTo>
                      <a:pt x="698" y="14"/>
                    </a:lnTo>
                    <a:lnTo>
                      <a:pt x="694" y="19"/>
                    </a:lnTo>
                    <a:lnTo>
                      <a:pt x="690" y="22"/>
                    </a:lnTo>
                    <a:lnTo>
                      <a:pt x="687" y="27"/>
                    </a:lnTo>
                    <a:lnTo>
                      <a:pt x="683" y="31"/>
                    </a:lnTo>
                    <a:lnTo>
                      <a:pt x="681" y="37"/>
                    </a:lnTo>
                    <a:lnTo>
                      <a:pt x="679" y="43"/>
                    </a:lnTo>
                    <a:lnTo>
                      <a:pt x="677" y="49"/>
                    </a:lnTo>
                    <a:lnTo>
                      <a:pt x="676" y="54"/>
                    </a:lnTo>
                    <a:lnTo>
                      <a:pt x="676" y="60"/>
                    </a:lnTo>
                    <a:lnTo>
                      <a:pt x="677" y="70"/>
                    </a:lnTo>
                    <a:lnTo>
                      <a:pt x="679" y="80"/>
                    </a:lnTo>
                    <a:lnTo>
                      <a:pt x="682" y="88"/>
                    </a:lnTo>
                    <a:lnTo>
                      <a:pt x="688" y="96"/>
                    </a:lnTo>
                    <a:lnTo>
                      <a:pt x="537" y="277"/>
                    </a:lnTo>
                    <a:lnTo>
                      <a:pt x="530" y="275"/>
                    </a:lnTo>
                    <a:lnTo>
                      <a:pt x="524" y="272"/>
                    </a:lnTo>
                    <a:lnTo>
                      <a:pt x="517" y="271"/>
                    </a:lnTo>
                    <a:lnTo>
                      <a:pt x="511" y="271"/>
                    </a:lnTo>
                    <a:lnTo>
                      <a:pt x="504" y="271"/>
                    </a:lnTo>
                    <a:lnTo>
                      <a:pt x="496" y="272"/>
                    </a:lnTo>
                    <a:lnTo>
                      <a:pt x="490" y="275"/>
                    </a:lnTo>
                    <a:lnTo>
                      <a:pt x="483" y="278"/>
                    </a:lnTo>
                    <a:lnTo>
                      <a:pt x="478" y="281"/>
                    </a:lnTo>
                    <a:lnTo>
                      <a:pt x="472" y="285"/>
                    </a:lnTo>
                    <a:lnTo>
                      <a:pt x="467" y="291"/>
                    </a:lnTo>
                    <a:lnTo>
                      <a:pt x="463" y="296"/>
                    </a:lnTo>
                    <a:lnTo>
                      <a:pt x="345" y="249"/>
                    </a:lnTo>
                    <a:lnTo>
                      <a:pt x="345" y="245"/>
                    </a:lnTo>
                    <a:lnTo>
                      <a:pt x="345" y="241"/>
                    </a:lnTo>
                    <a:lnTo>
                      <a:pt x="345" y="235"/>
                    </a:lnTo>
                    <a:lnTo>
                      <a:pt x="344" y="229"/>
                    </a:lnTo>
                    <a:lnTo>
                      <a:pt x="343" y="223"/>
                    </a:lnTo>
                    <a:lnTo>
                      <a:pt x="341" y="218"/>
                    </a:lnTo>
                    <a:lnTo>
                      <a:pt x="339" y="212"/>
                    </a:lnTo>
                    <a:lnTo>
                      <a:pt x="335" y="207"/>
                    </a:lnTo>
                    <a:lnTo>
                      <a:pt x="332" y="203"/>
                    </a:lnTo>
                    <a:lnTo>
                      <a:pt x="328" y="199"/>
                    </a:lnTo>
                    <a:lnTo>
                      <a:pt x="324" y="194"/>
                    </a:lnTo>
                    <a:lnTo>
                      <a:pt x="319" y="191"/>
                    </a:lnTo>
                    <a:lnTo>
                      <a:pt x="314" y="188"/>
                    </a:lnTo>
                    <a:lnTo>
                      <a:pt x="309" y="186"/>
                    </a:lnTo>
                    <a:lnTo>
                      <a:pt x="303" y="184"/>
                    </a:lnTo>
                    <a:lnTo>
                      <a:pt x="298" y="182"/>
                    </a:lnTo>
                    <a:lnTo>
                      <a:pt x="291" y="181"/>
                    </a:lnTo>
                    <a:lnTo>
                      <a:pt x="285" y="180"/>
                    </a:lnTo>
                    <a:lnTo>
                      <a:pt x="280" y="181"/>
                    </a:lnTo>
                    <a:lnTo>
                      <a:pt x="273" y="182"/>
                    </a:lnTo>
                    <a:lnTo>
                      <a:pt x="268" y="184"/>
                    </a:lnTo>
                    <a:lnTo>
                      <a:pt x="261" y="186"/>
                    </a:lnTo>
                    <a:lnTo>
                      <a:pt x="257" y="188"/>
                    </a:lnTo>
                    <a:lnTo>
                      <a:pt x="252" y="191"/>
                    </a:lnTo>
                    <a:lnTo>
                      <a:pt x="247" y="194"/>
                    </a:lnTo>
                    <a:lnTo>
                      <a:pt x="243" y="199"/>
                    </a:lnTo>
                    <a:lnTo>
                      <a:pt x="239" y="203"/>
                    </a:lnTo>
                    <a:lnTo>
                      <a:pt x="236" y="207"/>
                    </a:lnTo>
                    <a:lnTo>
                      <a:pt x="232" y="212"/>
                    </a:lnTo>
                    <a:lnTo>
                      <a:pt x="230" y="218"/>
                    </a:lnTo>
                    <a:lnTo>
                      <a:pt x="228" y="223"/>
                    </a:lnTo>
                    <a:lnTo>
                      <a:pt x="226" y="229"/>
                    </a:lnTo>
                    <a:lnTo>
                      <a:pt x="225" y="235"/>
                    </a:lnTo>
                    <a:lnTo>
                      <a:pt x="225" y="241"/>
                    </a:lnTo>
                    <a:lnTo>
                      <a:pt x="226" y="248"/>
                    </a:lnTo>
                    <a:lnTo>
                      <a:pt x="227" y="255"/>
                    </a:lnTo>
                    <a:lnTo>
                      <a:pt x="229" y="262"/>
                    </a:lnTo>
                    <a:lnTo>
                      <a:pt x="231" y="267"/>
                    </a:lnTo>
                    <a:lnTo>
                      <a:pt x="94" y="387"/>
                    </a:lnTo>
                    <a:lnTo>
                      <a:pt x="86" y="383"/>
                    </a:lnTo>
                    <a:lnTo>
                      <a:pt x="78" y="380"/>
                    </a:lnTo>
                    <a:lnTo>
                      <a:pt x="69" y="377"/>
                    </a:lnTo>
                    <a:lnTo>
                      <a:pt x="60" y="376"/>
                    </a:lnTo>
                    <a:lnTo>
                      <a:pt x="54" y="376"/>
                    </a:lnTo>
                    <a:lnTo>
                      <a:pt x="47" y="377"/>
                    </a:lnTo>
                    <a:lnTo>
                      <a:pt x="42" y="379"/>
                    </a:lnTo>
                    <a:lnTo>
                      <a:pt x="36" y="381"/>
                    </a:lnTo>
                    <a:lnTo>
                      <a:pt x="31" y="384"/>
                    </a:lnTo>
                    <a:lnTo>
                      <a:pt x="26" y="387"/>
                    </a:lnTo>
                    <a:lnTo>
                      <a:pt x="21" y="390"/>
                    </a:lnTo>
                    <a:lnTo>
                      <a:pt x="17" y="394"/>
                    </a:lnTo>
                    <a:lnTo>
                      <a:pt x="13" y="398"/>
                    </a:lnTo>
                    <a:lnTo>
                      <a:pt x="10" y="403"/>
                    </a:lnTo>
                    <a:lnTo>
                      <a:pt x="6" y="407"/>
                    </a:lnTo>
                    <a:lnTo>
                      <a:pt x="4" y="413"/>
                    </a:lnTo>
                    <a:lnTo>
                      <a:pt x="2" y="418"/>
                    </a:lnTo>
                    <a:lnTo>
                      <a:pt x="1" y="425"/>
                    </a:lnTo>
                    <a:lnTo>
                      <a:pt x="0" y="430"/>
                    </a:lnTo>
                    <a:lnTo>
                      <a:pt x="0" y="436"/>
                    </a:lnTo>
                    <a:lnTo>
                      <a:pt x="0" y="443"/>
                    </a:lnTo>
                    <a:lnTo>
                      <a:pt x="1" y="448"/>
                    </a:lnTo>
                    <a:lnTo>
                      <a:pt x="2" y="455"/>
                    </a:lnTo>
                    <a:lnTo>
                      <a:pt x="4" y="460"/>
                    </a:lnTo>
                    <a:lnTo>
                      <a:pt x="6" y="465"/>
                    </a:lnTo>
                    <a:lnTo>
                      <a:pt x="10" y="470"/>
                    </a:lnTo>
                    <a:lnTo>
                      <a:pt x="13" y="475"/>
                    </a:lnTo>
                    <a:lnTo>
                      <a:pt x="17" y="479"/>
                    </a:lnTo>
                    <a:lnTo>
                      <a:pt x="21" y="482"/>
                    </a:lnTo>
                    <a:lnTo>
                      <a:pt x="26" y="487"/>
                    </a:lnTo>
                    <a:lnTo>
                      <a:pt x="31" y="489"/>
                    </a:lnTo>
                    <a:lnTo>
                      <a:pt x="36" y="492"/>
                    </a:lnTo>
                    <a:lnTo>
                      <a:pt x="42" y="494"/>
                    </a:lnTo>
                    <a:lnTo>
                      <a:pt x="47" y="495"/>
                    </a:lnTo>
                    <a:lnTo>
                      <a:pt x="54" y="496"/>
                    </a:lnTo>
                    <a:lnTo>
                      <a:pt x="60" y="4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字魂105号-简雅黑" panose="00000500000000000000" pitchFamily="2" charset="-122"/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5029200" y="4555640"/>
            <a:ext cx="721396" cy="721396"/>
            <a:chOff x="946537" y="4790386"/>
            <a:chExt cx="901700" cy="901700"/>
          </a:xfrm>
        </p:grpSpPr>
        <p:sp>
          <p:nvSpPr>
            <p:cNvPr id="22" name="Oval 75"/>
            <p:cNvSpPr/>
            <p:nvPr/>
          </p:nvSpPr>
          <p:spPr>
            <a:xfrm>
              <a:off x="946537" y="4790386"/>
              <a:ext cx="901700" cy="901700"/>
            </a:xfrm>
            <a:prstGeom prst="ellipse">
              <a:avLst/>
            </a:prstGeom>
            <a:gradFill>
              <a:gsLst>
                <a:gs pos="23000">
                  <a:srgbClr val="F02B30"/>
                </a:gs>
                <a:gs pos="79000">
                  <a:srgbClr val="FF9711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字魂105号-简雅黑" panose="00000500000000000000" pitchFamily="2" charset="-122"/>
              </a:endParaRPr>
            </a:p>
          </p:txBody>
        </p:sp>
        <p:grpSp>
          <p:nvGrpSpPr>
            <p:cNvPr id="23" name="Group 87"/>
            <p:cNvGrpSpPr/>
            <p:nvPr/>
          </p:nvGrpSpPr>
          <p:grpSpPr>
            <a:xfrm>
              <a:off x="1179176" y="5024250"/>
              <a:ext cx="436424" cy="433972"/>
              <a:chOff x="5468938" y="1920875"/>
              <a:chExt cx="282575" cy="280988"/>
            </a:xfrm>
            <a:solidFill>
              <a:schemeClr val="bg1"/>
            </a:solidFill>
          </p:grpSpPr>
          <p:sp>
            <p:nvSpPr>
              <p:cNvPr id="24" name="Freeform 87"/>
              <p:cNvSpPr>
                <a:spLocks noEditPoints="1"/>
              </p:cNvSpPr>
              <p:nvPr/>
            </p:nvSpPr>
            <p:spPr bwMode="auto">
              <a:xfrm>
                <a:off x="5468938" y="1920875"/>
                <a:ext cx="130175" cy="128588"/>
              </a:xfrm>
              <a:custGeom>
                <a:avLst/>
                <a:gdLst>
                  <a:gd name="T0" fmla="*/ 32 w 407"/>
                  <a:gd name="T1" fmla="*/ 364 h 406"/>
                  <a:gd name="T2" fmla="*/ 46 w 407"/>
                  <a:gd name="T3" fmla="*/ 346 h 406"/>
                  <a:gd name="T4" fmla="*/ 166 w 407"/>
                  <a:gd name="T5" fmla="*/ 271 h 406"/>
                  <a:gd name="T6" fmla="*/ 205 w 407"/>
                  <a:gd name="T7" fmla="*/ 278 h 406"/>
                  <a:gd name="T8" fmla="*/ 241 w 407"/>
                  <a:gd name="T9" fmla="*/ 272 h 406"/>
                  <a:gd name="T10" fmla="*/ 363 w 407"/>
                  <a:gd name="T11" fmla="*/ 346 h 406"/>
                  <a:gd name="T12" fmla="*/ 374 w 407"/>
                  <a:gd name="T13" fmla="*/ 364 h 406"/>
                  <a:gd name="T14" fmla="*/ 202 w 407"/>
                  <a:gd name="T15" fmla="*/ 376 h 406"/>
                  <a:gd name="T16" fmla="*/ 106 w 407"/>
                  <a:gd name="T17" fmla="*/ 136 h 406"/>
                  <a:gd name="T18" fmla="*/ 164 w 407"/>
                  <a:gd name="T19" fmla="*/ 141 h 406"/>
                  <a:gd name="T20" fmla="*/ 221 w 407"/>
                  <a:gd name="T21" fmla="*/ 119 h 406"/>
                  <a:gd name="T22" fmla="*/ 243 w 407"/>
                  <a:gd name="T23" fmla="*/ 135 h 406"/>
                  <a:gd name="T24" fmla="*/ 269 w 407"/>
                  <a:gd name="T25" fmla="*/ 143 h 406"/>
                  <a:gd name="T26" fmla="*/ 304 w 407"/>
                  <a:gd name="T27" fmla="*/ 141 h 406"/>
                  <a:gd name="T28" fmla="*/ 296 w 407"/>
                  <a:gd name="T29" fmla="*/ 183 h 406"/>
                  <a:gd name="T30" fmla="*/ 275 w 407"/>
                  <a:gd name="T31" fmla="*/ 216 h 406"/>
                  <a:gd name="T32" fmla="*/ 244 w 407"/>
                  <a:gd name="T33" fmla="*/ 240 h 406"/>
                  <a:gd name="T34" fmla="*/ 205 w 407"/>
                  <a:gd name="T35" fmla="*/ 248 h 406"/>
                  <a:gd name="T36" fmla="*/ 166 w 407"/>
                  <a:gd name="T37" fmla="*/ 240 h 406"/>
                  <a:gd name="T38" fmla="*/ 135 w 407"/>
                  <a:gd name="T39" fmla="*/ 216 h 406"/>
                  <a:gd name="T40" fmla="*/ 114 w 407"/>
                  <a:gd name="T41" fmla="*/ 181 h 406"/>
                  <a:gd name="T42" fmla="*/ 106 w 407"/>
                  <a:gd name="T43" fmla="*/ 139 h 406"/>
                  <a:gd name="T44" fmla="*/ 230 w 407"/>
                  <a:gd name="T45" fmla="*/ 33 h 406"/>
                  <a:gd name="T46" fmla="*/ 260 w 407"/>
                  <a:gd name="T47" fmla="*/ 48 h 406"/>
                  <a:gd name="T48" fmla="*/ 282 w 407"/>
                  <a:gd name="T49" fmla="*/ 71 h 406"/>
                  <a:gd name="T50" fmla="*/ 298 w 407"/>
                  <a:gd name="T51" fmla="*/ 102 h 406"/>
                  <a:gd name="T52" fmla="*/ 281 w 407"/>
                  <a:gd name="T53" fmla="*/ 114 h 406"/>
                  <a:gd name="T54" fmla="*/ 250 w 407"/>
                  <a:gd name="T55" fmla="*/ 105 h 406"/>
                  <a:gd name="T56" fmla="*/ 235 w 407"/>
                  <a:gd name="T57" fmla="*/ 87 h 406"/>
                  <a:gd name="T58" fmla="*/ 223 w 407"/>
                  <a:gd name="T59" fmla="*/ 82 h 406"/>
                  <a:gd name="T60" fmla="*/ 208 w 407"/>
                  <a:gd name="T61" fmla="*/ 92 h 406"/>
                  <a:gd name="T62" fmla="*/ 181 w 407"/>
                  <a:gd name="T63" fmla="*/ 107 h 406"/>
                  <a:gd name="T64" fmla="*/ 147 w 407"/>
                  <a:gd name="T65" fmla="*/ 113 h 406"/>
                  <a:gd name="T66" fmla="*/ 114 w 407"/>
                  <a:gd name="T67" fmla="*/ 97 h 406"/>
                  <a:gd name="T68" fmla="*/ 130 w 407"/>
                  <a:gd name="T69" fmla="*/ 68 h 406"/>
                  <a:gd name="T70" fmla="*/ 152 w 407"/>
                  <a:gd name="T71" fmla="*/ 47 h 406"/>
                  <a:gd name="T72" fmla="*/ 181 w 407"/>
                  <a:gd name="T73" fmla="*/ 33 h 406"/>
                  <a:gd name="T74" fmla="*/ 239 w 407"/>
                  <a:gd name="T75" fmla="*/ 406 h 406"/>
                  <a:gd name="T76" fmla="*/ 403 w 407"/>
                  <a:gd name="T77" fmla="*/ 354 h 406"/>
                  <a:gd name="T78" fmla="*/ 380 w 407"/>
                  <a:gd name="T79" fmla="*/ 321 h 406"/>
                  <a:gd name="T80" fmla="*/ 271 w 407"/>
                  <a:gd name="T81" fmla="*/ 258 h 406"/>
                  <a:gd name="T82" fmla="*/ 297 w 407"/>
                  <a:gd name="T83" fmla="*/ 236 h 406"/>
                  <a:gd name="T84" fmla="*/ 324 w 407"/>
                  <a:gd name="T85" fmla="*/ 192 h 406"/>
                  <a:gd name="T86" fmla="*/ 333 w 407"/>
                  <a:gd name="T87" fmla="*/ 157 h 406"/>
                  <a:gd name="T88" fmla="*/ 332 w 407"/>
                  <a:gd name="T89" fmla="*/ 111 h 406"/>
                  <a:gd name="T90" fmla="*/ 312 w 407"/>
                  <a:gd name="T91" fmla="*/ 61 h 406"/>
                  <a:gd name="T92" fmla="*/ 277 w 407"/>
                  <a:gd name="T93" fmla="*/ 23 h 406"/>
                  <a:gd name="T94" fmla="*/ 231 w 407"/>
                  <a:gd name="T95" fmla="*/ 3 h 406"/>
                  <a:gd name="T96" fmla="*/ 179 w 407"/>
                  <a:gd name="T97" fmla="*/ 3 h 406"/>
                  <a:gd name="T98" fmla="*/ 133 w 407"/>
                  <a:gd name="T99" fmla="*/ 23 h 406"/>
                  <a:gd name="T100" fmla="*/ 99 w 407"/>
                  <a:gd name="T101" fmla="*/ 61 h 406"/>
                  <a:gd name="T102" fmla="*/ 80 w 407"/>
                  <a:gd name="T103" fmla="*/ 111 h 406"/>
                  <a:gd name="T104" fmla="*/ 77 w 407"/>
                  <a:gd name="T105" fmla="*/ 157 h 406"/>
                  <a:gd name="T106" fmla="*/ 92 w 407"/>
                  <a:gd name="T107" fmla="*/ 206 h 406"/>
                  <a:gd name="T108" fmla="*/ 136 w 407"/>
                  <a:gd name="T109" fmla="*/ 256 h 406"/>
                  <a:gd name="T110" fmla="*/ 29 w 407"/>
                  <a:gd name="T111" fmla="*/ 321 h 406"/>
                  <a:gd name="T112" fmla="*/ 5 w 407"/>
                  <a:gd name="T113" fmla="*/ 354 h 406"/>
                  <a:gd name="T114" fmla="*/ 202 w 407"/>
                  <a:gd name="T115" fmla="*/ 406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07" h="406">
                    <a:moveTo>
                      <a:pt x="30" y="376"/>
                    </a:moveTo>
                    <a:lnTo>
                      <a:pt x="30" y="375"/>
                    </a:lnTo>
                    <a:lnTo>
                      <a:pt x="31" y="369"/>
                    </a:lnTo>
                    <a:lnTo>
                      <a:pt x="32" y="364"/>
                    </a:lnTo>
                    <a:lnTo>
                      <a:pt x="36" y="359"/>
                    </a:lnTo>
                    <a:lnTo>
                      <a:pt x="39" y="354"/>
                    </a:lnTo>
                    <a:lnTo>
                      <a:pt x="42" y="350"/>
                    </a:lnTo>
                    <a:lnTo>
                      <a:pt x="46" y="346"/>
                    </a:lnTo>
                    <a:lnTo>
                      <a:pt x="51" y="343"/>
                    </a:lnTo>
                    <a:lnTo>
                      <a:pt x="56" y="342"/>
                    </a:lnTo>
                    <a:lnTo>
                      <a:pt x="166" y="311"/>
                    </a:lnTo>
                    <a:lnTo>
                      <a:pt x="166" y="271"/>
                    </a:lnTo>
                    <a:lnTo>
                      <a:pt x="175" y="274"/>
                    </a:lnTo>
                    <a:lnTo>
                      <a:pt x="186" y="276"/>
                    </a:lnTo>
                    <a:lnTo>
                      <a:pt x="195" y="277"/>
                    </a:lnTo>
                    <a:lnTo>
                      <a:pt x="205" y="278"/>
                    </a:lnTo>
                    <a:lnTo>
                      <a:pt x="215" y="277"/>
                    </a:lnTo>
                    <a:lnTo>
                      <a:pt x="223" y="276"/>
                    </a:lnTo>
                    <a:lnTo>
                      <a:pt x="233" y="275"/>
                    </a:lnTo>
                    <a:lnTo>
                      <a:pt x="241" y="272"/>
                    </a:lnTo>
                    <a:lnTo>
                      <a:pt x="241" y="311"/>
                    </a:lnTo>
                    <a:lnTo>
                      <a:pt x="354" y="340"/>
                    </a:lnTo>
                    <a:lnTo>
                      <a:pt x="358" y="343"/>
                    </a:lnTo>
                    <a:lnTo>
                      <a:pt x="363" y="346"/>
                    </a:lnTo>
                    <a:lnTo>
                      <a:pt x="367" y="349"/>
                    </a:lnTo>
                    <a:lnTo>
                      <a:pt x="370" y="353"/>
                    </a:lnTo>
                    <a:lnTo>
                      <a:pt x="373" y="359"/>
                    </a:lnTo>
                    <a:lnTo>
                      <a:pt x="374" y="364"/>
                    </a:lnTo>
                    <a:lnTo>
                      <a:pt x="377" y="369"/>
                    </a:lnTo>
                    <a:lnTo>
                      <a:pt x="377" y="376"/>
                    </a:lnTo>
                    <a:lnTo>
                      <a:pt x="239" y="376"/>
                    </a:lnTo>
                    <a:lnTo>
                      <a:pt x="202" y="376"/>
                    </a:lnTo>
                    <a:lnTo>
                      <a:pt x="30" y="376"/>
                    </a:lnTo>
                    <a:close/>
                    <a:moveTo>
                      <a:pt x="106" y="139"/>
                    </a:moveTo>
                    <a:lnTo>
                      <a:pt x="106" y="138"/>
                    </a:lnTo>
                    <a:lnTo>
                      <a:pt x="106" y="136"/>
                    </a:lnTo>
                    <a:lnTo>
                      <a:pt x="120" y="140"/>
                    </a:lnTo>
                    <a:lnTo>
                      <a:pt x="134" y="142"/>
                    </a:lnTo>
                    <a:lnTo>
                      <a:pt x="149" y="142"/>
                    </a:lnTo>
                    <a:lnTo>
                      <a:pt x="164" y="141"/>
                    </a:lnTo>
                    <a:lnTo>
                      <a:pt x="179" y="139"/>
                    </a:lnTo>
                    <a:lnTo>
                      <a:pt x="193" y="134"/>
                    </a:lnTo>
                    <a:lnTo>
                      <a:pt x="208" y="127"/>
                    </a:lnTo>
                    <a:lnTo>
                      <a:pt x="221" y="119"/>
                    </a:lnTo>
                    <a:lnTo>
                      <a:pt x="226" y="124"/>
                    </a:lnTo>
                    <a:lnTo>
                      <a:pt x="232" y="128"/>
                    </a:lnTo>
                    <a:lnTo>
                      <a:pt x="237" y="131"/>
                    </a:lnTo>
                    <a:lnTo>
                      <a:pt x="243" y="135"/>
                    </a:lnTo>
                    <a:lnTo>
                      <a:pt x="249" y="138"/>
                    </a:lnTo>
                    <a:lnTo>
                      <a:pt x="255" y="140"/>
                    </a:lnTo>
                    <a:lnTo>
                      <a:pt x="262" y="142"/>
                    </a:lnTo>
                    <a:lnTo>
                      <a:pt x="269" y="143"/>
                    </a:lnTo>
                    <a:lnTo>
                      <a:pt x="276" y="144"/>
                    </a:lnTo>
                    <a:lnTo>
                      <a:pt x="282" y="144"/>
                    </a:lnTo>
                    <a:lnTo>
                      <a:pt x="293" y="143"/>
                    </a:lnTo>
                    <a:lnTo>
                      <a:pt x="304" y="141"/>
                    </a:lnTo>
                    <a:lnTo>
                      <a:pt x="304" y="152"/>
                    </a:lnTo>
                    <a:lnTo>
                      <a:pt x="302" y="162"/>
                    </a:lnTo>
                    <a:lnTo>
                      <a:pt x="299" y="173"/>
                    </a:lnTo>
                    <a:lnTo>
                      <a:pt x="296" y="183"/>
                    </a:lnTo>
                    <a:lnTo>
                      <a:pt x="292" y="191"/>
                    </a:lnTo>
                    <a:lnTo>
                      <a:pt x="287" y="201"/>
                    </a:lnTo>
                    <a:lnTo>
                      <a:pt x="281" y="209"/>
                    </a:lnTo>
                    <a:lnTo>
                      <a:pt x="275" y="216"/>
                    </a:lnTo>
                    <a:lnTo>
                      <a:pt x="267" y="224"/>
                    </a:lnTo>
                    <a:lnTo>
                      <a:pt x="260" y="230"/>
                    </a:lnTo>
                    <a:lnTo>
                      <a:pt x="252" y="235"/>
                    </a:lnTo>
                    <a:lnTo>
                      <a:pt x="244" y="240"/>
                    </a:lnTo>
                    <a:lnTo>
                      <a:pt x="234" y="243"/>
                    </a:lnTo>
                    <a:lnTo>
                      <a:pt x="225" y="246"/>
                    </a:lnTo>
                    <a:lnTo>
                      <a:pt x="216" y="247"/>
                    </a:lnTo>
                    <a:lnTo>
                      <a:pt x="205" y="248"/>
                    </a:lnTo>
                    <a:lnTo>
                      <a:pt x="195" y="247"/>
                    </a:lnTo>
                    <a:lnTo>
                      <a:pt x="186" y="245"/>
                    </a:lnTo>
                    <a:lnTo>
                      <a:pt x="176" y="243"/>
                    </a:lnTo>
                    <a:lnTo>
                      <a:pt x="166" y="240"/>
                    </a:lnTo>
                    <a:lnTo>
                      <a:pt x="158" y="234"/>
                    </a:lnTo>
                    <a:lnTo>
                      <a:pt x="150" y="229"/>
                    </a:lnTo>
                    <a:lnTo>
                      <a:pt x="143" y="223"/>
                    </a:lnTo>
                    <a:lnTo>
                      <a:pt x="135" y="216"/>
                    </a:lnTo>
                    <a:lnTo>
                      <a:pt x="129" y="208"/>
                    </a:lnTo>
                    <a:lnTo>
                      <a:pt x="124" y="200"/>
                    </a:lnTo>
                    <a:lnTo>
                      <a:pt x="118" y="190"/>
                    </a:lnTo>
                    <a:lnTo>
                      <a:pt x="114" y="181"/>
                    </a:lnTo>
                    <a:lnTo>
                      <a:pt x="111" y="171"/>
                    </a:lnTo>
                    <a:lnTo>
                      <a:pt x="109" y="160"/>
                    </a:lnTo>
                    <a:lnTo>
                      <a:pt x="107" y="150"/>
                    </a:lnTo>
                    <a:lnTo>
                      <a:pt x="106" y="139"/>
                    </a:lnTo>
                    <a:close/>
                    <a:moveTo>
                      <a:pt x="205" y="30"/>
                    </a:moveTo>
                    <a:lnTo>
                      <a:pt x="214" y="30"/>
                    </a:lnTo>
                    <a:lnTo>
                      <a:pt x="222" y="32"/>
                    </a:lnTo>
                    <a:lnTo>
                      <a:pt x="230" y="33"/>
                    </a:lnTo>
                    <a:lnTo>
                      <a:pt x="238" y="36"/>
                    </a:lnTo>
                    <a:lnTo>
                      <a:pt x="246" y="39"/>
                    </a:lnTo>
                    <a:lnTo>
                      <a:pt x="252" y="43"/>
                    </a:lnTo>
                    <a:lnTo>
                      <a:pt x="260" y="48"/>
                    </a:lnTo>
                    <a:lnTo>
                      <a:pt x="266" y="53"/>
                    </a:lnTo>
                    <a:lnTo>
                      <a:pt x="271" y="58"/>
                    </a:lnTo>
                    <a:lnTo>
                      <a:pt x="278" y="65"/>
                    </a:lnTo>
                    <a:lnTo>
                      <a:pt x="282" y="71"/>
                    </a:lnTo>
                    <a:lnTo>
                      <a:pt x="288" y="78"/>
                    </a:lnTo>
                    <a:lnTo>
                      <a:pt x="292" y="85"/>
                    </a:lnTo>
                    <a:lnTo>
                      <a:pt x="295" y="94"/>
                    </a:lnTo>
                    <a:lnTo>
                      <a:pt x="298" y="102"/>
                    </a:lnTo>
                    <a:lnTo>
                      <a:pt x="300" y="110"/>
                    </a:lnTo>
                    <a:lnTo>
                      <a:pt x="295" y="112"/>
                    </a:lnTo>
                    <a:lnTo>
                      <a:pt x="289" y="113"/>
                    </a:lnTo>
                    <a:lnTo>
                      <a:pt x="281" y="114"/>
                    </a:lnTo>
                    <a:lnTo>
                      <a:pt x="274" y="113"/>
                    </a:lnTo>
                    <a:lnTo>
                      <a:pt x="265" y="112"/>
                    </a:lnTo>
                    <a:lnTo>
                      <a:pt x="255" y="108"/>
                    </a:lnTo>
                    <a:lnTo>
                      <a:pt x="250" y="105"/>
                    </a:lnTo>
                    <a:lnTo>
                      <a:pt x="246" y="100"/>
                    </a:lnTo>
                    <a:lnTo>
                      <a:pt x="241" y="96"/>
                    </a:lnTo>
                    <a:lnTo>
                      <a:pt x="237" y="90"/>
                    </a:lnTo>
                    <a:lnTo>
                      <a:pt x="235" y="87"/>
                    </a:lnTo>
                    <a:lnTo>
                      <a:pt x="233" y="84"/>
                    </a:lnTo>
                    <a:lnTo>
                      <a:pt x="230" y="83"/>
                    </a:lnTo>
                    <a:lnTo>
                      <a:pt x="226" y="82"/>
                    </a:lnTo>
                    <a:lnTo>
                      <a:pt x="223" y="82"/>
                    </a:lnTo>
                    <a:lnTo>
                      <a:pt x="220" y="83"/>
                    </a:lnTo>
                    <a:lnTo>
                      <a:pt x="217" y="84"/>
                    </a:lnTo>
                    <a:lnTo>
                      <a:pt x="214" y="86"/>
                    </a:lnTo>
                    <a:lnTo>
                      <a:pt x="208" y="92"/>
                    </a:lnTo>
                    <a:lnTo>
                      <a:pt x="202" y="96"/>
                    </a:lnTo>
                    <a:lnTo>
                      <a:pt x="195" y="100"/>
                    </a:lnTo>
                    <a:lnTo>
                      <a:pt x="189" y="104"/>
                    </a:lnTo>
                    <a:lnTo>
                      <a:pt x="181" y="107"/>
                    </a:lnTo>
                    <a:lnTo>
                      <a:pt x="175" y="109"/>
                    </a:lnTo>
                    <a:lnTo>
                      <a:pt x="167" y="111"/>
                    </a:lnTo>
                    <a:lnTo>
                      <a:pt x="161" y="112"/>
                    </a:lnTo>
                    <a:lnTo>
                      <a:pt x="147" y="113"/>
                    </a:lnTo>
                    <a:lnTo>
                      <a:pt x="134" y="112"/>
                    </a:lnTo>
                    <a:lnTo>
                      <a:pt x="121" y="110"/>
                    </a:lnTo>
                    <a:lnTo>
                      <a:pt x="111" y="106"/>
                    </a:lnTo>
                    <a:lnTo>
                      <a:pt x="114" y="97"/>
                    </a:lnTo>
                    <a:lnTo>
                      <a:pt x="117" y="90"/>
                    </a:lnTo>
                    <a:lnTo>
                      <a:pt x="121" y="82"/>
                    </a:lnTo>
                    <a:lnTo>
                      <a:pt x="125" y="76"/>
                    </a:lnTo>
                    <a:lnTo>
                      <a:pt x="130" y="68"/>
                    </a:lnTo>
                    <a:lnTo>
                      <a:pt x="135" y="63"/>
                    </a:lnTo>
                    <a:lnTo>
                      <a:pt x="141" y="56"/>
                    </a:lnTo>
                    <a:lnTo>
                      <a:pt x="146" y="51"/>
                    </a:lnTo>
                    <a:lnTo>
                      <a:pt x="152" y="47"/>
                    </a:lnTo>
                    <a:lnTo>
                      <a:pt x="160" y="42"/>
                    </a:lnTo>
                    <a:lnTo>
                      <a:pt x="166" y="38"/>
                    </a:lnTo>
                    <a:lnTo>
                      <a:pt x="174" y="35"/>
                    </a:lnTo>
                    <a:lnTo>
                      <a:pt x="181" y="33"/>
                    </a:lnTo>
                    <a:lnTo>
                      <a:pt x="189" y="31"/>
                    </a:lnTo>
                    <a:lnTo>
                      <a:pt x="198" y="30"/>
                    </a:lnTo>
                    <a:lnTo>
                      <a:pt x="205" y="30"/>
                    </a:lnTo>
                    <a:close/>
                    <a:moveTo>
                      <a:pt x="239" y="406"/>
                    </a:moveTo>
                    <a:lnTo>
                      <a:pt x="407" y="406"/>
                    </a:lnTo>
                    <a:lnTo>
                      <a:pt x="407" y="376"/>
                    </a:lnTo>
                    <a:lnTo>
                      <a:pt x="406" y="365"/>
                    </a:lnTo>
                    <a:lnTo>
                      <a:pt x="403" y="354"/>
                    </a:lnTo>
                    <a:lnTo>
                      <a:pt x="399" y="345"/>
                    </a:lnTo>
                    <a:lnTo>
                      <a:pt x="394" y="336"/>
                    </a:lnTo>
                    <a:lnTo>
                      <a:pt x="387" y="328"/>
                    </a:lnTo>
                    <a:lnTo>
                      <a:pt x="380" y="321"/>
                    </a:lnTo>
                    <a:lnTo>
                      <a:pt x="371" y="316"/>
                    </a:lnTo>
                    <a:lnTo>
                      <a:pt x="363" y="311"/>
                    </a:lnTo>
                    <a:lnTo>
                      <a:pt x="271" y="289"/>
                    </a:lnTo>
                    <a:lnTo>
                      <a:pt x="271" y="258"/>
                    </a:lnTo>
                    <a:lnTo>
                      <a:pt x="278" y="253"/>
                    </a:lnTo>
                    <a:lnTo>
                      <a:pt x="284" y="248"/>
                    </a:lnTo>
                    <a:lnTo>
                      <a:pt x="291" y="242"/>
                    </a:lnTo>
                    <a:lnTo>
                      <a:pt x="297" y="236"/>
                    </a:lnTo>
                    <a:lnTo>
                      <a:pt x="308" y="223"/>
                    </a:lnTo>
                    <a:lnTo>
                      <a:pt x="317" y="209"/>
                    </a:lnTo>
                    <a:lnTo>
                      <a:pt x="321" y="200"/>
                    </a:lnTo>
                    <a:lnTo>
                      <a:pt x="324" y="192"/>
                    </a:lnTo>
                    <a:lnTo>
                      <a:pt x="327" y="184"/>
                    </a:lnTo>
                    <a:lnTo>
                      <a:pt x="329" y="175"/>
                    </a:lnTo>
                    <a:lnTo>
                      <a:pt x="332" y="167"/>
                    </a:lnTo>
                    <a:lnTo>
                      <a:pt x="333" y="157"/>
                    </a:lnTo>
                    <a:lnTo>
                      <a:pt x="334" y="149"/>
                    </a:lnTo>
                    <a:lnTo>
                      <a:pt x="334" y="139"/>
                    </a:lnTo>
                    <a:lnTo>
                      <a:pt x="334" y="125"/>
                    </a:lnTo>
                    <a:lnTo>
                      <a:pt x="332" y="111"/>
                    </a:lnTo>
                    <a:lnTo>
                      <a:pt x="328" y="97"/>
                    </a:lnTo>
                    <a:lnTo>
                      <a:pt x="324" y="84"/>
                    </a:lnTo>
                    <a:lnTo>
                      <a:pt x="319" y="72"/>
                    </a:lnTo>
                    <a:lnTo>
                      <a:pt x="312" y="61"/>
                    </a:lnTo>
                    <a:lnTo>
                      <a:pt x="305" y="50"/>
                    </a:lnTo>
                    <a:lnTo>
                      <a:pt x="296" y="40"/>
                    </a:lnTo>
                    <a:lnTo>
                      <a:pt x="288" y="32"/>
                    </a:lnTo>
                    <a:lnTo>
                      <a:pt x="277" y="23"/>
                    </a:lnTo>
                    <a:lnTo>
                      <a:pt x="266" y="17"/>
                    </a:lnTo>
                    <a:lnTo>
                      <a:pt x="255" y="10"/>
                    </a:lnTo>
                    <a:lnTo>
                      <a:pt x="244" y="6"/>
                    </a:lnTo>
                    <a:lnTo>
                      <a:pt x="231" y="3"/>
                    </a:lnTo>
                    <a:lnTo>
                      <a:pt x="219" y="1"/>
                    </a:lnTo>
                    <a:lnTo>
                      <a:pt x="205" y="0"/>
                    </a:lnTo>
                    <a:lnTo>
                      <a:pt x="192" y="1"/>
                    </a:lnTo>
                    <a:lnTo>
                      <a:pt x="179" y="3"/>
                    </a:lnTo>
                    <a:lnTo>
                      <a:pt x="167" y="6"/>
                    </a:lnTo>
                    <a:lnTo>
                      <a:pt x="156" y="10"/>
                    </a:lnTo>
                    <a:lnTo>
                      <a:pt x="144" y="17"/>
                    </a:lnTo>
                    <a:lnTo>
                      <a:pt x="133" y="23"/>
                    </a:lnTo>
                    <a:lnTo>
                      <a:pt x="124" y="32"/>
                    </a:lnTo>
                    <a:lnTo>
                      <a:pt x="114" y="40"/>
                    </a:lnTo>
                    <a:lnTo>
                      <a:pt x="106" y="50"/>
                    </a:lnTo>
                    <a:lnTo>
                      <a:pt x="99" y="61"/>
                    </a:lnTo>
                    <a:lnTo>
                      <a:pt x="92" y="72"/>
                    </a:lnTo>
                    <a:lnTo>
                      <a:pt x="87" y="84"/>
                    </a:lnTo>
                    <a:lnTo>
                      <a:pt x="83" y="97"/>
                    </a:lnTo>
                    <a:lnTo>
                      <a:pt x="80" y="111"/>
                    </a:lnTo>
                    <a:lnTo>
                      <a:pt x="77" y="125"/>
                    </a:lnTo>
                    <a:lnTo>
                      <a:pt x="76" y="139"/>
                    </a:lnTo>
                    <a:lnTo>
                      <a:pt x="76" y="147"/>
                    </a:lnTo>
                    <a:lnTo>
                      <a:pt x="77" y="157"/>
                    </a:lnTo>
                    <a:lnTo>
                      <a:pt x="78" y="166"/>
                    </a:lnTo>
                    <a:lnTo>
                      <a:pt x="81" y="174"/>
                    </a:lnTo>
                    <a:lnTo>
                      <a:pt x="86" y="190"/>
                    </a:lnTo>
                    <a:lnTo>
                      <a:pt x="92" y="206"/>
                    </a:lnTo>
                    <a:lnTo>
                      <a:pt x="101" y="220"/>
                    </a:lnTo>
                    <a:lnTo>
                      <a:pt x="112" y="234"/>
                    </a:lnTo>
                    <a:lnTo>
                      <a:pt x="124" y="246"/>
                    </a:lnTo>
                    <a:lnTo>
                      <a:pt x="136" y="256"/>
                    </a:lnTo>
                    <a:lnTo>
                      <a:pt x="136" y="289"/>
                    </a:lnTo>
                    <a:lnTo>
                      <a:pt x="48" y="313"/>
                    </a:lnTo>
                    <a:lnTo>
                      <a:pt x="39" y="316"/>
                    </a:lnTo>
                    <a:lnTo>
                      <a:pt x="29" y="321"/>
                    </a:lnTo>
                    <a:lnTo>
                      <a:pt x="22" y="328"/>
                    </a:lnTo>
                    <a:lnTo>
                      <a:pt x="14" y="336"/>
                    </a:lnTo>
                    <a:lnTo>
                      <a:pt x="9" y="345"/>
                    </a:lnTo>
                    <a:lnTo>
                      <a:pt x="5" y="354"/>
                    </a:lnTo>
                    <a:lnTo>
                      <a:pt x="1" y="364"/>
                    </a:lnTo>
                    <a:lnTo>
                      <a:pt x="0" y="375"/>
                    </a:lnTo>
                    <a:lnTo>
                      <a:pt x="0" y="406"/>
                    </a:lnTo>
                    <a:lnTo>
                      <a:pt x="202" y="406"/>
                    </a:lnTo>
                    <a:lnTo>
                      <a:pt x="239" y="4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字魂105号-简雅黑" panose="00000500000000000000" pitchFamily="2" charset="-122"/>
                </a:endParaRPr>
              </a:p>
            </p:txBody>
          </p:sp>
          <p:sp>
            <p:nvSpPr>
              <p:cNvPr id="25" name="Freeform 88"/>
              <p:cNvSpPr>
                <a:spLocks noEditPoints="1"/>
              </p:cNvSpPr>
              <p:nvPr/>
            </p:nvSpPr>
            <p:spPr bwMode="auto">
              <a:xfrm>
                <a:off x="5622925" y="1920875"/>
                <a:ext cx="128588" cy="128588"/>
              </a:xfrm>
              <a:custGeom>
                <a:avLst/>
                <a:gdLst>
                  <a:gd name="T0" fmla="*/ 30 w 406"/>
                  <a:gd name="T1" fmla="*/ 375 h 406"/>
                  <a:gd name="T2" fmla="*/ 37 w 406"/>
                  <a:gd name="T3" fmla="*/ 354 h 406"/>
                  <a:gd name="T4" fmla="*/ 55 w 406"/>
                  <a:gd name="T5" fmla="*/ 342 h 406"/>
                  <a:gd name="T6" fmla="*/ 184 w 406"/>
                  <a:gd name="T7" fmla="*/ 276 h 406"/>
                  <a:gd name="T8" fmla="*/ 223 w 406"/>
                  <a:gd name="T9" fmla="*/ 276 h 406"/>
                  <a:gd name="T10" fmla="*/ 353 w 406"/>
                  <a:gd name="T11" fmla="*/ 340 h 406"/>
                  <a:gd name="T12" fmla="*/ 370 w 406"/>
                  <a:gd name="T13" fmla="*/ 353 h 406"/>
                  <a:gd name="T14" fmla="*/ 376 w 406"/>
                  <a:gd name="T15" fmla="*/ 376 h 406"/>
                  <a:gd name="T16" fmla="*/ 106 w 406"/>
                  <a:gd name="T17" fmla="*/ 136 h 406"/>
                  <a:gd name="T18" fmla="*/ 163 w 406"/>
                  <a:gd name="T19" fmla="*/ 141 h 406"/>
                  <a:gd name="T20" fmla="*/ 221 w 406"/>
                  <a:gd name="T21" fmla="*/ 119 h 406"/>
                  <a:gd name="T22" fmla="*/ 242 w 406"/>
                  <a:gd name="T23" fmla="*/ 135 h 406"/>
                  <a:gd name="T24" fmla="*/ 269 w 406"/>
                  <a:gd name="T25" fmla="*/ 143 h 406"/>
                  <a:gd name="T26" fmla="*/ 303 w 406"/>
                  <a:gd name="T27" fmla="*/ 141 h 406"/>
                  <a:gd name="T28" fmla="*/ 294 w 406"/>
                  <a:gd name="T29" fmla="*/ 183 h 406"/>
                  <a:gd name="T30" fmla="*/ 274 w 406"/>
                  <a:gd name="T31" fmla="*/ 216 h 406"/>
                  <a:gd name="T32" fmla="*/ 243 w 406"/>
                  <a:gd name="T33" fmla="*/ 240 h 406"/>
                  <a:gd name="T34" fmla="*/ 204 w 406"/>
                  <a:gd name="T35" fmla="*/ 248 h 406"/>
                  <a:gd name="T36" fmla="*/ 166 w 406"/>
                  <a:gd name="T37" fmla="*/ 240 h 406"/>
                  <a:gd name="T38" fmla="*/ 135 w 406"/>
                  <a:gd name="T39" fmla="*/ 216 h 406"/>
                  <a:gd name="T40" fmla="*/ 113 w 406"/>
                  <a:gd name="T41" fmla="*/ 181 h 406"/>
                  <a:gd name="T42" fmla="*/ 106 w 406"/>
                  <a:gd name="T43" fmla="*/ 139 h 406"/>
                  <a:gd name="T44" fmla="*/ 229 w 406"/>
                  <a:gd name="T45" fmla="*/ 33 h 406"/>
                  <a:gd name="T46" fmla="*/ 259 w 406"/>
                  <a:gd name="T47" fmla="*/ 48 h 406"/>
                  <a:gd name="T48" fmla="*/ 282 w 406"/>
                  <a:gd name="T49" fmla="*/ 71 h 406"/>
                  <a:gd name="T50" fmla="*/ 298 w 406"/>
                  <a:gd name="T51" fmla="*/ 102 h 406"/>
                  <a:gd name="T52" fmla="*/ 281 w 406"/>
                  <a:gd name="T53" fmla="*/ 114 h 406"/>
                  <a:gd name="T54" fmla="*/ 249 w 406"/>
                  <a:gd name="T55" fmla="*/ 105 h 406"/>
                  <a:gd name="T56" fmla="*/ 234 w 406"/>
                  <a:gd name="T57" fmla="*/ 87 h 406"/>
                  <a:gd name="T58" fmla="*/ 223 w 406"/>
                  <a:gd name="T59" fmla="*/ 82 h 406"/>
                  <a:gd name="T60" fmla="*/ 207 w 406"/>
                  <a:gd name="T61" fmla="*/ 92 h 406"/>
                  <a:gd name="T62" fmla="*/ 181 w 406"/>
                  <a:gd name="T63" fmla="*/ 107 h 406"/>
                  <a:gd name="T64" fmla="*/ 147 w 406"/>
                  <a:gd name="T65" fmla="*/ 113 h 406"/>
                  <a:gd name="T66" fmla="*/ 113 w 406"/>
                  <a:gd name="T67" fmla="*/ 97 h 406"/>
                  <a:gd name="T68" fmla="*/ 129 w 406"/>
                  <a:gd name="T69" fmla="*/ 68 h 406"/>
                  <a:gd name="T70" fmla="*/ 152 w 406"/>
                  <a:gd name="T71" fmla="*/ 47 h 406"/>
                  <a:gd name="T72" fmla="*/ 181 w 406"/>
                  <a:gd name="T73" fmla="*/ 33 h 406"/>
                  <a:gd name="T74" fmla="*/ 361 w 406"/>
                  <a:gd name="T75" fmla="*/ 311 h 406"/>
                  <a:gd name="T76" fmla="*/ 284 w 406"/>
                  <a:gd name="T77" fmla="*/ 248 h 406"/>
                  <a:gd name="T78" fmla="*/ 316 w 406"/>
                  <a:gd name="T79" fmla="*/ 209 h 406"/>
                  <a:gd name="T80" fmla="*/ 329 w 406"/>
                  <a:gd name="T81" fmla="*/ 175 h 406"/>
                  <a:gd name="T82" fmla="*/ 333 w 406"/>
                  <a:gd name="T83" fmla="*/ 139 h 406"/>
                  <a:gd name="T84" fmla="*/ 323 w 406"/>
                  <a:gd name="T85" fmla="*/ 84 h 406"/>
                  <a:gd name="T86" fmla="*/ 296 w 406"/>
                  <a:gd name="T87" fmla="*/ 40 h 406"/>
                  <a:gd name="T88" fmla="*/ 255 w 406"/>
                  <a:gd name="T89" fmla="*/ 10 h 406"/>
                  <a:gd name="T90" fmla="*/ 204 w 406"/>
                  <a:gd name="T91" fmla="*/ 0 h 406"/>
                  <a:gd name="T92" fmla="*/ 154 w 406"/>
                  <a:gd name="T93" fmla="*/ 10 h 406"/>
                  <a:gd name="T94" fmla="*/ 113 w 406"/>
                  <a:gd name="T95" fmla="*/ 40 h 406"/>
                  <a:gd name="T96" fmla="*/ 85 w 406"/>
                  <a:gd name="T97" fmla="*/ 84 h 406"/>
                  <a:gd name="T98" fmla="*/ 76 w 406"/>
                  <a:gd name="T99" fmla="*/ 139 h 406"/>
                  <a:gd name="T100" fmla="*/ 80 w 406"/>
                  <a:gd name="T101" fmla="*/ 174 h 406"/>
                  <a:gd name="T102" fmla="*/ 111 w 406"/>
                  <a:gd name="T103" fmla="*/ 234 h 406"/>
                  <a:gd name="T104" fmla="*/ 47 w 406"/>
                  <a:gd name="T105" fmla="*/ 313 h 406"/>
                  <a:gd name="T106" fmla="*/ 14 w 406"/>
                  <a:gd name="T107" fmla="*/ 336 h 406"/>
                  <a:gd name="T108" fmla="*/ 0 w 406"/>
                  <a:gd name="T109" fmla="*/ 375 h 406"/>
                  <a:gd name="T110" fmla="*/ 406 w 406"/>
                  <a:gd name="T111" fmla="*/ 406 h 406"/>
                  <a:gd name="T112" fmla="*/ 398 w 406"/>
                  <a:gd name="T113" fmla="*/ 345 h 406"/>
                  <a:gd name="T114" fmla="*/ 371 w 406"/>
                  <a:gd name="T115" fmla="*/ 316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06" h="406">
                    <a:moveTo>
                      <a:pt x="239" y="376"/>
                    </a:moveTo>
                    <a:lnTo>
                      <a:pt x="201" y="376"/>
                    </a:lnTo>
                    <a:lnTo>
                      <a:pt x="30" y="376"/>
                    </a:lnTo>
                    <a:lnTo>
                      <a:pt x="30" y="375"/>
                    </a:lnTo>
                    <a:lnTo>
                      <a:pt x="31" y="369"/>
                    </a:lnTo>
                    <a:lnTo>
                      <a:pt x="32" y="364"/>
                    </a:lnTo>
                    <a:lnTo>
                      <a:pt x="34" y="359"/>
                    </a:lnTo>
                    <a:lnTo>
                      <a:pt x="37" y="354"/>
                    </a:lnTo>
                    <a:lnTo>
                      <a:pt x="41" y="350"/>
                    </a:lnTo>
                    <a:lnTo>
                      <a:pt x="46" y="346"/>
                    </a:lnTo>
                    <a:lnTo>
                      <a:pt x="50" y="343"/>
                    </a:lnTo>
                    <a:lnTo>
                      <a:pt x="55" y="342"/>
                    </a:lnTo>
                    <a:lnTo>
                      <a:pt x="166" y="311"/>
                    </a:lnTo>
                    <a:lnTo>
                      <a:pt x="166" y="271"/>
                    </a:lnTo>
                    <a:lnTo>
                      <a:pt x="174" y="274"/>
                    </a:lnTo>
                    <a:lnTo>
                      <a:pt x="184" y="276"/>
                    </a:lnTo>
                    <a:lnTo>
                      <a:pt x="195" y="277"/>
                    </a:lnTo>
                    <a:lnTo>
                      <a:pt x="204" y="278"/>
                    </a:lnTo>
                    <a:lnTo>
                      <a:pt x="214" y="277"/>
                    </a:lnTo>
                    <a:lnTo>
                      <a:pt x="223" y="276"/>
                    </a:lnTo>
                    <a:lnTo>
                      <a:pt x="232" y="275"/>
                    </a:lnTo>
                    <a:lnTo>
                      <a:pt x="241" y="272"/>
                    </a:lnTo>
                    <a:lnTo>
                      <a:pt x="241" y="311"/>
                    </a:lnTo>
                    <a:lnTo>
                      <a:pt x="353" y="340"/>
                    </a:lnTo>
                    <a:lnTo>
                      <a:pt x="358" y="343"/>
                    </a:lnTo>
                    <a:lnTo>
                      <a:pt x="362" y="346"/>
                    </a:lnTo>
                    <a:lnTo>
                      <a:pt x="366" y="349"/>
                    </a:lnTo>
                    <a:lnTo>
                      <a:pt x="370" y="353"/>
                    </a:lnTo>
                    <a:lnTo>
                      <a:pt x="372" y="359"/>
                    </a:lnTo>
                    <a:lnTo>
                      <a:pt x="374" y="364"/>
                    </a:lnTo>
                    <a:lnTo>
                      <a:pt x="376" y="369"/>
                    </a:lnTo>
                    <a:lnTo>
                      <a:pt x="376" y="376"/>
                    </a:lnTo>
                    <a:lnTo>
                      <a:pt x="239" y="376"/>
                    </a:lnTo>
                    <a:close/>
                    <a:moveTo>
                      <a:pt x="106" y="139"/>
                    </a:moveTo>
                    <a:lnTo>
                      <a:pt x="106" y="138"/>
                    </a:lnTo>
                    <a:lnTo>
                      <a:pt x="106" y="136"/>
                    </a:lnTo>
                    <a:lnTo>
                      <a:pt x="119" y="140"/>
                    </a:lnTo>
                    <a:lnTo>
                      <a:pt x="134" y="142"/>
                    </a:lnTo>
                    <a:lnTo>
                      <a:pt x="148" y="142"/>
                    </a:lnTo>
                    <a:lnTo>
                      <a:pt x="163" y="141"/>
                    </a:lnTo>
                    <a:lnTo>
                      <a:pt x="178" y="139"/>
                    </a:lnTo>
                    <a:lnTo>
                      <a:pt x="193" y="134"/>
                    </a:lnTo>
                    <a:lnTo>
                      <a:pt x="208" y="127"/>
                    </a:lnTo>
                    <a:lnTo>
                      <a:pt x="221" y="119"/>
                    </a:lnTo>
                    <a:lnTo>
                      <a:pt x="226" y="124"/>
                    </a:lnTo>
                    <a:lnTo>
                      <a:pt x="230" y="128"/>
                    </a:lnTo>
                    <a:lnTo>
                      <a:pt x="237" y="131"/>
                    </a:lnTo>
                    <a:lnTo>
                      <a:pt x="242" y="135"/>
                    </a:lnTo>
                    <a:lnTo>
                      <a:pt x="248" y="138"/>
                    </a:lnTo>
                    <a:lnTo>
                      <a:pt x="255" y="140"/>
                    </a:lnTo>
                    <a:lnTo>
                      <a:pt x="261" y="142"/>
                    </a:lnTo>
                    <a:lnTo>
                      <a:pt x="269" y="143"/>
                    </a:lnTo>
                    <a:lnTo>
                      <a:pt x="275" y="144"/>
                    </a:lnTo>
                    <a:lnTo>
                      <a:pt x="282" y="144"/>
                    </a:lnTo>
                    <a:lnTo>
                      <a:pt x="292" y="143"/>
                    </a:lnTo>
                    <a:lnTo>
                      <a:pt x="303" y="141"/>
                    </a:lnTo>
                    <a:lnTo>
                      <a:pt x="303" y="152"/>
                    </a:lnTo>
                    <a:lnTo>
                      <a:pt x="301" y="162"/>
                    </a:lnTo>
                    <a:lnTo>
                      <a:pt x="299" y="173"/>
                    </a:lnTo>
                    <a:lnTo>
                      <a:pt x="294" y="183"/>
                    </a:lnTo>
                    <a:lnTo>
                      <a:pt x="290" y="191"/>
                    </a:lnTo>
                    <a:lnTo>
                      <a:pt x="286" y="201"/>
                    </a:lnTo>
                    <a:lnTo>
                      <a:pt x="279" y="209"/>
                    </a:lnTo>
                    <a:lnTo>
                      <a:pt x="274" y="216"/>
                    </a:lnTo>
                    <a:lnTo>
                      <a:pt x="267" y="224"/>
                    </a:lnTo>
                    <a:lnTo>
                      <a:pt x="259" y="230"/>
                    </a:lnTo>
                    <a:lnTo>
                      <a:pt x="251" y="235"/>
                    </a:lnTo>
                    <a:lnTo>
                      <a:pt x="243" y="240"/>
                    </a:lnTo>
                    <a:lnTo>
                      <a:pt x="233" y="243"/>
                    </a:lnTo>
                    <a:lnTo>
                      <a:pt x="224" y="246"/>
                    </a:lnTo>
                    <a:lnTo>
                      <a:pt x="214" y="247"/>
                    </a:lnTo>
                    <a:lnTo>
                      <a:pt x="204" y="248"/>
                    </a:lnTo>
                    <a:lnTo>
                      <a:pt x="195" y="247"/>
                    </a:lnTo>
                    <a:lnTo>
                      <a:pt x="185" y="245"/>
                    </a:lnTo>
                    <a:lnTo>
                      <a:pt x="175" y="243"/>
                    </a:lnTo>
                    <a:lnTo>
                      <a:pt x="166" y="240"/>
                    </a:lnTo>
                    <a:lnTo>
                      <a:pt x="157" y="234"/>
                    </a:lnTo>
                    <a:lnTo>
                      <a:pt x="150" y="229"/>
                    </a:lnTo>
                    <a:lnTo>
                      <a:pt x="142" y="223"/>
                    </a:lnTo>
                    <a:lnTo>
                      <a:pt x="135" y="216"/>
                    </a:lnTo>
                    <a:lnTo>
                      <a:pt x="128" y="208"/>
                    </a:lnTo>
                    <a:lnTo>
                      <a:pt x="123" y="200"/>
                    </a:lnTo>
                    <a:lnTo>
                      <a:pt x="118" y="190"/>
                    </a:lnTo>
                    <a:lnTo>
                      <a:pt x="113" y="181"/>
                    </a:lnTo>
                    <a:lnTo>
                      <a:pt x="110" y="171"/>
                    </a:lnTo>
                    <a:lnTo>
                      <a:pt x="108" y="160"/>
                    </a:lnTo>
                    <a:lnTo>
                      <a:pt x="106" y="150"/>
                    </a:lnTo>
                    <a:lnTo>
                      <a:pt x="106" y="139"/>
                    </a:lnTo>
                    <a:close/>
                    <a:moveTo>
                      <a:pt x="204" y="30"/>
                    </a:moveTo>
                    <a:lnTo>
                      <a:pt x="213" y="30"/>
                    </a:lnTo>
                    <a:lnTo>
                      <a:pt x="222" y="32"/>
                    </a:lnTo>
                    <a:lnTo>
                      <a:pt x="229" y="33"/>
                    </a:lnTo>
                    <a:lnTo>
                      <a:pt x="238" y="36"/>
                    </a:lnTo>
                    <a:lnTo>
                      <a:pt x="244" y="39"/>
                    </a:lnTo>
                    <a:lnTo>
                      <a:pt x="252" y="43"/>
                    </a:lnTo>
                    <a:lnTo>
                      <a:pt x="259" y="48"/>
                    </a:lnTo>
                    <a:lnTo>
                      <a:pt x="266" y="53"/>
                    </a:lnTo>
                    <a:lnTo>
                      <a:pt x="271" y="58"/>
                    </a:lnTo>
                    <a:lnTo>
                      <a:pt x="276" y="65"/>
                    </a:lnTo>
                    <a:lnTo>
                      <a:pt x="282" y="71"/>
                    </a:lnTo>
                    <a:lnTo>
                      <a:pt x="287" y="78"/>
                    </a:lnTo>
                    <a:lnTo>
                      <a:pt x="291" y="85"/>
                    </a:lnTo>
                    <a:lnTo>
                      <a:pt x="294" y="94"/>
                    </a:lnTo>
                    <a:lnTo>
                      <a:pt x="298" y="102"/>
                    </a:lnTo>
                    <a:lnTo>
                      <a:pt x="300" y="110"/>
                    </a:lnTo>
                    <a:lnTo>
                      <a:pt x="294" y="112"/>
                    </a:lnTo>
                    <a:lnTo>
                      <a:pt x="288" y="113"/>
                    </a:lnTo>
                    <a:lnTo>
                      <a:pt x="281" y="114"/>
                    </a:lnTo>
                    <a:lnTo>
                      <a:pt x="273" y="113"/>
                    </a:lnTo>
                    <a:lnTo>
                      <a:pt x="264" y="112"/>
                    </a:lnTo>
                    <a:lnTo>
                      <a:pt x="255" y="108"/>
                    </a:lnTo>
                    <a:lnTo>
                      <a:pt x="249" y="105"/>
                    </a:lnTo>
                    <a:lnTo>
                      <a:pt x="245" y="100"/>
                    </a:lnTo>
                    <a:lnTo>
                      <a:pt x="241" y="96"/>
                    </a:lnTo>
                    <a:lnTo>
                      <a:pt x="237" y="90"/>
                    </a:lnTo>
                    <a:lnTo>
                      <a:pt x="234" y="87"/>
                    </a:lnTo>
                    <a:lnTo>
                      <a:pt x="232" y="84"/>
                    </a:lnTo>
                    <a:lnTo>
                      <a:pt x="229" y="83"/>
                    </a:lnTo>
                    <a:lnTo>
                      <a:pt x="226" y="82"/>
                    </a:lnTo>
                    <a:lnTo>
                      <a:pt x="223" y="82"/>
                    </a:lnTo>
                    <a:lnTo>
                      <a:pt x="218" y="83"/>
                    </a:lnTo>
                    <a:lnTo>
                      <a:pt x="216" y="84"/>
                    </a:lnTo>
                    <a:lnTo>
                      <a:pt x="213" y="86"/>
                    </a:lnTo>
                    <a:lnTo>
                      <a:pt x="207" y="92"/>
                    </a:lnTo>
                    <a:lnTo>
                      <a:pt x="201" y="96"/>
                    </a:lnTo>
                    <a:lnTo>
                      <a:pt x="195" y="100"/>
                    </a:lnTo>
                    <a:lnTo>
                      <a:pt x="188" y="104"/>
                    </a:lnTo>
                    <a:lnTo>
                      <a:pt x="181" y="107"/>
                    </a:lnTo>
                    <a:lnTo>
                      <a:pt x="174" y="109"/>
                    </a:lnTo>
                    <a:lnTo>
                      <a:pt x="167" y="111"/>
                    </a:lnTo>
                    <a:lnTo>
                      <a:pt x="160" y="112"/>
                    </a:lnTo>
                    <a:lnTo>
                      <a:pt x="147" y="113"/>
                    </a:lnTo>
                    <a:lnTo>
                      <a:pt x="134" y="112"/>
                    </a:lnTo>
                    <a:lnTo>
                      <a:pt x="121" y="110"/>
                    </a:lnTo>
                    <a:lnTo>
                      <a:pt x="110" y="106"/>
                    </a:lnTo>
                    <a:lnTo>
                      <a:pt x="113" y="97"/>
                    </a:lnTo>
                    <a:lnTo>
                      <a:pt x="117" y="90"/>
                    </a:lnTo>
                    <a:lnTo>
                      <a:pt x="120" y="82"/>
                    </a:lnTo>
                    <a:lnTo>
                      <a:pt x="124" y="76"/>
                    </a:lnTo>
                    <a:lnTo>
                      <a:pt x="129" y="68"/>
                    </a:lnTo>
                    <a:lnTo>
                      <a:pt x="135" y="63"/>
                    </a:lnTo>
                    <a:lnTo>
                      <a:pt x="140" y="56"/>
                    </a:lnTo>
                    <a:lnTo>
                      <a:pt x="145" y="51"/>
                    </a:lnTo>
                    <a:lnTo>
                      <a:pt x="152" y="47"/>
                    </a:lnTo>
                    <a:lnTo>
                      <a:pt x="158" y="42"/>
                    </a:lnTo>
                    <a:lnTo>
                      <a:pt x="166" y="38"/>
                    </a:lnTo>
                    <a:lnTo>
                      <a:pt x="173" y="35"/>
                    </a:lnTo>
                    <a:lnTo>
                      <a:pt x="181" y="33"/>
                    </a:lnTo>
                    <a:lnTo>
                      <a:pt x="188" y="31"/>
                    </a:lnTo>
                    <a:lnTo>
                      <a:pt x="197" y="30"/>
                    </a:lnTo>
                    <a:lnTo>
                      <a:pt x="204" y="30"/>
                    </a:lnTo>
                    <a:close/>
                    <a:moveTo>
                      <a:pt x="361" y="311"/>
                    </a:moveTo>
                    <a:lnTo>
                      <a:pt x="271" y="289"/>
                    </a:lnTo>
                    <a:lnTo>
                      <a:pt x="271" y="258"/>
                    </a:lnTo>
                    <a:lnTo>
                      <a:pt x="277" y="253"/>
                    </a:lnTo>
                    <a:lnTo>
                      <a:pt x="284" y="248"/>
                    </a:lnTo>
                    <a:lnTo>
                      <a:pt x="290" y="242"/>
                    </a:lnTo>
                    <a:lnTo>
                      <a:pt x="297" y="236"/>
                    </a:lnTo>
                    <a:lnTo>
                      <a:pt x="307" y="223"/>
                    </a:lnTo>
                    <a:lnTo>
                      <a:pt x="316" y="209"/>
                    </a:lnTo>
                    <a:lnTo>
                      <a:pt x="320" y="200"/>
                    </a:lnTo>
                    <a:lnTo>
                      <a:pt x="323" y="192"/>
                    </a:lnTo>
                    <a:lnTo>
                      <a:pt x="327" y="184"/>
                    </a:lnTo>
                    <a:lnTo>
                      <a:pt x="329" y="175"/>
                    </a:lnTo>
                    <a:lnTo>
                      <a:pt x="331" y="167"/>
                    </a:lnTo>
                    <a:lnTo>
                      <a:pt x="332" y="157"/>
                    </a:lnTo>
                    <a:lnTo>
                      <a:pt x="333" y="149"/>
                    </a:lnTo>
                    <a:lnTo>
                      <a:pt x="333" y="139"/>
                    </a:lnTo>
                    <a:lnTo>
                      <a:pt x="333" y="125"/>
                    </a:lnTo>
                    <a:lnTo>
                      <a:pt x="331" y="111"/>
                    </a:lnTo>
                    <a:lnTo>
                      <a:pt x="328" y="97"/>
                    </a:lnTo>
                    <a:lnTo>
                      <a:pt x="323" y="84"/>
                    </a:lnTo>
                    <a:lnTo>
                      <a:pt x="318" y="72"/>
                    </a:lnTo>
                    <a:lnTo>
                      <a:pt x="312" y="61"/>
                    </a:lnTo>
                    <a:lnTo>
                      <a:pt x="304" y="50"/>
                    </a:lnTo>
                    <a:lnTo>
                      <a:pt x="296" y="40"/>
                    </a:lnTo>
                    <a:lnTo>
                      <a:pt x="287" y="32"/>
                    </a:lnTo>
                    <a:lnTo>
                      <a:pt x="276" y="23"/>
                    </a:lnTo>
                    <a:lnTo>
                      <a:pt x="266" y="17"/>
                    </a:lnTo>
                    <a:lnTo>
                      <a:pt x="255" y="10"/>
                    </a:lnTo>
                    <a:lnTo>
                      <a:pt x="243" y="6"/>
                    </a:lnTo>
                    <a:lnTo>
                      <a:pt x="230" y="3"/>
                    </a:lnTo>
                    <a:lnTo>
                      <a:pt x="217" y="1"/>
                    </a:lnTo>
                    <a:lnTo>
                      <a:pt x="204" y="0"/>
                    </a:lnTo>
                    <a:lnTo>
                      <a:pt x="192" y="1"/>
                    </a:lnTo>
                    <a:lnTo>
                      <a:pt x="179" y="3"/>
                    </a:lnTo>
                    <a:lnTo>
                      <a:pt x="166" y="6"/>
                    </a:lnTo>
                    <a:lnTo>
                      <a:pt x="154" y="10"/>
                    </a:lnTo>
                    <a:lnTo>
                      <a:pt x="143" y="17"/>
                    </a:lnTo>
                    <a:lnTo>
                      <a:pt x="133" y="23"/>
                    </a:lnTo>
                    <a:lnTo>
                      <a:pt x="123" y="32"/>
                    </a:lnTo>
                    <a:lnTo>
                      <a:pt x="113" y="40"/>
                    </a:lnTo>
                    <a:lnTo>
                      <a:pt x="105" y="50"/>
                    </a:lnTo>
                    <a:lnTo>
                      <a:pt x="98" y="61"/>
                    </a:lnTo>
                    <a:lnTo>
                      <a:pt x="92" y="72"/>
                    </a:lnTo>
                    <a:lnTo>
                      <a:pt x="85" y="84"/>
                    </a:lnTo>
                    <a:lnTo>
                      <a:pt x="81" y="97"/>
                    </a:lnTo>
                    <a:lnTo>
                      <a:pt x="78" y="111"/>
                    </a:lnTo>
                    <a:lnTo>
                      <a:pt x="77" y="125"/>
                    </a:lnTo>
                    <a:lnTo>
                      <a:pt x="76" y="139"/>
                    </a:lnTo>
                    <a:lnTo>
                      <a:pt x="76" y="147"/>
                    </a:lnTo>
                    <a:lnTo>
                      <a:pt x="77" y="157"/>
                    </a:lnTo>
                    <a:lnTo>
                      <a:pt x="78" y="166"/>
                    </a:lnTo>
                    <a:lnTo>
                      <a:pt x="80" y="174"/>
                    </a:lnTo>
                    <a:lnTo>
                      <a:pt x="85" y="190"/>
                    </a:lnTo>
                    <a:lnTo>
                      <a:pt x="92" y="206"/>
                    </a:lnTo>
                    <a:lnTo>
                      <a:pt x="100" y="220"/>
                    </a:lnTo>
                    <a:lnTo>
                      <a:pt x="111" y="234"/>
                    </a:lnTo>
                    <a:lnTo>
                      <a:pt x="123" y="246"/>
                    </a:lnTo>
                    <a:lnTo>
                      <a:pt x="136" y="256"/>
                    </a:lnTo>
                    <a:lnTo>
                      <a:pt x="136" y="289"/>
                    </a:lnTo>
                    <a:lnTo>
                      <a:pt x="47" y="313"/>
                    </a:lnTo>
                    <a:lnTo>
                      <a:pt x="37" y="316"/>
                    </a:lnTo>
                    <a:lnTo>
                      <a:pt x="29" y="321"/>
                    </a:lnTo>
                    <a:lnTo>
                      <a:pt x="21" y="328"/>
                    </a:lnTo>
                    <a:lnTo>
                      <a:pt x="14" y="336"/>
                    </a:lnTo>
                    <a:lnTo>
                      <a:pt x="8" y="345"/>
                    </a:lnTo>
                    <a:lnTo>
                      <a:pt x="4" y="354"/>
                    </a:lnTo>
                    <a:lnTo>
                      <a:pt x="1" y="364"/>
                    </a:lnTo>
                    <a:lnTo>
                      <a:pt x="0" y="375"/>
                    </a:lnTo>
                    <a:lnTo>
                      <a:pt x="0" y="406"/>
                    </a:lnTo>
                    <a:lnTo>
                      <a:pt x="201" y="406"/>
                    </a:lnTo>
                    <a:lnTo>
                      <a:pt x="239" y="406"/>
                    </a:lnTo>
                    <a:lnTo>
                      <a:pt x="406" y="406"/>
                    </a:lnTo>
                    <a:lnTo>
                      <a:pt x="406" y="376"/>
                    </a:lnTo>
                    <a:lnTo>
                      <a:pt x="405" y="365"/>
                    </a:lnTo>
                    <a:lnTo>
                      <a:pt x="403" y="354"/>
                    </a:lnTo>
                    <a:lnTo>
                      <a:pt x="398" y="345"/>
                    </a:lnTo>
                    <a:lnTo>
                      <a:pt x="393" y="336"/>
                    </a:lnTo>
                    <a:lnTo>
                      <a:pt x="387" y="328"/>
                    </a:lnTo>
                    <a:lnTo>
                      <a:pt x="379" y="321"/>
                    </a:lnTo>
                    <a:lnTo>
                      <a:pt x="371" y="316"/>
                    </a:lnTo>
                    <a:lnTo>
                      <a:pt x="361" y="3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字魂105号-简雅黑" panose="00000500000000000000" pitchFamily="2" charset="-122"/>
                </a:endParaRPr>
              </a:p>
            </p:txBody>
          </p:sp>
          <p:sp>
            <p:nvSpPr>
              <p:cNvPr id="26" name="Freeform 89"/>
              <p:cNvSpPr>
                <a:spLocks noEditPoints="1"/>
              </p:cNvSpPr>
              <p:nvPr/>
            </p:nvSpPr>
            <p:spPr bwMode="auto">
              <a:xfrm>
                <a:off x="5543550" y="2073275"/>
                <a:ext cx="130175" cy="128588"/>
              </a:xfrm>
              <a:custGeom>
                <a:avLst/>
                <a:gdLst>
                  <a:gd name="T0" fmla="*/ 30 w 409"/>
                  <a:gd name="T1" fmla="*/ 379 h 409"/>
                  <a:gd name="T2" fmla="*/ 35 w 409"/>
                  <a:gd name="T3" fmla="*/ 359 h 409"/>
                  <a:gd name="T4" fmla="*/ 50 w 409"/>
                  <a:gd name="T5" fmla="*/ 343 h 409"/>
                  <a:gd name="T6" fmla="*/ 172 w 409"/>
                  <a:gd name="T7" fmla="*/ 273 h 409"/>
                  <a:gd name="T8" fmla="*/ 215 w 409"/>
                  <a:gd name="T9" fmla="*/ 277 h 409"/>
                  <a:gd name="T10" fmla="*/ 246 w 409"/>
                  <a:gd name="T11" fmla="*/ 311 h 409"/>
                  <a:gd name="T12" fmla="*/ 368 w 409"/>
                  <a:gd name="T13" fmla="*/ 349 h 409"/>
                  <a:gd name="T14" fmla="*/ 379 w 409"/>
                  <a:gd name="T15" fmla="*/ 370 h 409"/>
                  <a:gd name="T16" fmla="*/ 106 w 409"/>
                  <a:gd name="T17" fmla="*/ 137 h 409"/>
                  <a:gd name="T18" fmla="*/ 148 w 409"/>
                  <a:gd name="T19" fmla="*/ 142 h 409"/>
                  <a:gd name="T20" fmla="*/ 208 w 409"/>
                  <a:gd name="T21" fmla="*/ 127 h 409"/>
                  <a:gd name="T22" fmla="*/ 236 w 409"/>
                  <a:gd name="T23" fmla="*/ 132 h 409"/>
                  <a:gd name="T24" fmla="*/ 260 w 409"/>
                  <a:gd name="T25" fmla="*/ 141 h 409"/>
                  <a:gd name="T26" fmla="*/ 293 w 409"/>
                  <a:gd name="T27" fmla="*/ 142 h 409"/>
                  <a:gd name="T28" fmla="*/ 299 w 409"/>
                  <a:gd name="T29" fmla="*/ 172 h 409"/>
                  <a:gd name="T30" fmla="*/ 281 w 409"/>
                  <a:gd name="T31" fmla="*/ 209 h 409"/>
                  <a:gd name="T32" fmla="*/ 252 w 409"/>
                  <a:gd name="T33" fmla="*/ 234 h 409"/>
                  <a:gd name="T34" fmla="*/ 215 w 409"/>
                  <a:gd name="T35" fmla="*/ 247 h 409"/>
                  <a:gd name="T36" fmla="*/ 176 w 409"/>
                  <a:gd name="T37" fmla="*/ 243 h 409"/>
                  <a:gd name="T38" fmla="*/ 142 w 409"/>
                  <a:gd name="T39" fmla="*/ 223 h 409"/>
                  <a:gd name="T40" fmla="*/ 118 w 409"/>
                  <a:gd name="T41" fmla="*/ 191 h 409"/>
                  <a:gd name="T42" fmla="*/ 107 w 409"/>
                  <a:gd name="T43" fmla="*/ 150 h 409"/>
                  <a:gd name="T44" fmla="*/ 222 w 409"/>
                  <a:gd name="T45" fmla="*/ 31 h 409"/>
                  <a:gd name="T46" fmla="*/ 252 w 409"/>
                  <a:gd name="T47" fmla="*/ 43 h 409"/>
                  <a:gd name="T48" fmla="*/ 276 w 409"/>
                  <a:gd name="T49" fmla="*/ 64 h 409"/>
                  <a:gd name="T50" fmla="*/ 295 w 409"/>
                  <a:gd name="T51" fmla="*/ 93 h 409"/>
                  <a:gd name="T52" fmla="*/ 287 w 409"/>
                  <a:gd name="T53" fmla="*/ 113 h 409"/>
                  <a:gd name="T54" fmla="*/ 254 w 409"/>
                  <a:gd name="T55" fmla="*/ 107 h 409"/>
                  <a:gd name="T56" fmla="*/ 237 w 409"/>
                  <a:gd name="T57" fmla="*/ 90 h 409"/>
                  <a:gd name="T58" fmla="*/ 226 w 409"/>
                  <a:gd name="T59" fmla="*/ 82 h 409"/>
                  <a:gd name="T60" fmla="*/ 213 w 409"/>
                  <a:gd name="T61" fmla="*/ 87 h 409"/>
                  <a:gd name="T62" fmla="*/ 189 w 409"/>
                  <a:gd name="T63" fmla="*/ 104 h 409"/>
                  <a:gd name="T64" fmla="*/ 161 w 409"/>
                  <a:gd name="T65" fmla="*/ 112 h 409"/>
                  <a:gd name="T66" fmla="*/ 111 w 409"/>
                  <a:gd name="T67" fmla="*/ 106 h 409"/>
                  <a:gd name="T68" fmla="*/ 124 w 409"/>
                  <a:gd name="T69" fmla="*/ 75 h 409"/>
                  <a:gd name="T70" fmla="*/ 146 w 409"/>
                  <a:gd name="T71" fmla="*/ 51 h 409"/>
                  <a:gd name="T72" fmla="*/ 174 w 409"/>
                  <a:gd name="T73" fmla="*/ 35 h 409"/>
                  <a:gd name="T74" fmla="*/ 205 w 409"/>
                  <a:gd name="T75" fmla="*/ 30 h 409"/>
                  <a:gd name="T76" fmla="*/ 289 w 409"/>
                  <a:gd name="T77" fmla="*/ 244 h 409"/>
                  <a:gd name="T78" fmla="*/ 325 w 409"/>
                  <a:gd name="T79" fmla="*/ 189 h 409"/>
                  <a:gd name="T80" fmla="*/ 333 w 409"/>
                  <a:gd name="T81" fmla="*/ 124 h 409"/>
                  <a:gd name="T82" fmla="*/ 318 w 409"/>
                  <a:gd name="T83" fmla="*/ 73 h 409"/>
                  <a:gd name="T84" fmla="*/ 287 w 409"/>
                  <a:gd name="T85" fmla="*/ 32 h 409"/>
                  <a:gd name="T86" fmla="*/ 243 w 409"/>
                  <a:gd name="T87" fmla="*/ 6 h 409"/>
                  <a:gd name="T88" fmla="*/ 192 w 409"/>
                  <a:gd name="T89" fmla="*/ 1 h 409"/>
                  <a:gd name="T90" fmla="*/ 143 w 409"/>
                  <a:gd name="T91" fmla="*/ 17 h 409"/>
                  <a:gd name="T92" fmla="*/ 105 w 409"/>
                  <a:gd name="T93" fmla="*/ 50 h 409"/>
                  <a:gd name="T94" fmla="*/ 81 w 409"/>
                  <a:gd name="T95" fmla="*/ 97 h 409"/>
                  <a:gd name="T96" fmla="*/ 77 w 409"/>
                  <a:gd name="T97" fmla="*/ 156 h 409"/>
                  <a:gd name="T98" fmla="*/ 100 w 409"/>
                  <a:gd name="T99" fmla="*/ 219 h 409"/>
                  <a:gd name="T100" fmla="*/ 133 w 409"/>
                  <a:gd name="T101" fmla="*/ 288 h 409"/>
                  <a:gd name="T102" fmla="*/ 21 w 409"/>
                  <a:gd name="T103" fmla="*/ 328 h 409"/>
                  <a:gd name="T104" fmla="*/ 1 w 409"/>
                  <a:gd name="T105" fmla="*/ 364 h 409"/>
                  <a:gd name="T106" fmla="*/ 224 w 409"/>
                  <a:gd name="T107" fmla="*/ 409 h 409"/>
                  <a:gd name="T108" fmla="*/ 406 w 409"/>
                  <a:gd name="T109" fmla="*/ 355 h 409"/>
                  <a:gd name="T110" fmla="*/ 380 w 409"/>
                  <a:gd name="T111" fmla="*/ 321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09" h="409">
                    <a:moveTo>
                      <a:pt x="379" y="379"/>
                    </a:moveTo>
                    <a:lnTo>
                      <a:pt x="224" y="379"/>
                    </a:lnTo>
                    <a:lnTo>
                      <a:pt x="186" y="379"/>
                    </a:lnTo>
                    <a:lnTo>
                      <a:pt x="30" y="379"/>
                    </a:lnTo>
                    <a:lnTo>
                      <a:pt x="30" y="375"/>
                    </a:lnTo>
                    <a:lnTo>
                      <a:pt x="31" y="370"/>
                    </a:lnTo>
                    <a:lnTo>
                      <a:pt x="32" y="364"/>
                    </a:lnTo>
                    <a:lnTo>
                      <a:pt x="35" y="359"/>
                    </a:lnTo>
                    <a:lnTo>
                      <a:pt x="37" y="355"/>
                    </a:lnTo>
                    <a:lnTo>
                      <a:pt x="42" y="349"/>
                    </a:lnTo>
                    <a:lnTo>
                      <a:pt x="46" y="346"/>
                    </a:lnTo>
                    <a:lnTo>
                      <a:pt x="50" y="343"/>
                    </a:lnTo>
                    <a:lnTo>
                      <a:pt x="56" y="341"/>
                    </a:lnTo>
                    <a:lnTo>
                      <a:pt x="163" y="311"/>
                    </a:lnTo>
                    <a:lnTo>
                      <a:pt x="163" y="270"/>
                    </a:lnTo>
                    <a:lnTo>
                      <a:pt x="172" y="273"/>
                    </a:lnTo>
                    <a:lnTo>
                      <a:pt x="183" y="275"/>
                    </a:lnTo>
                    <a:lnTo>
                      <a:pt x="194" y="277"/>
                    </a:lnTo>
                    <a:lnTo>
                      <a:pt x="205" y="277"/>
                    </a:lnTo>
                    <a:lnTo>
                      <a:pt x="215" y="277"/>
                    </a:lnTo>
                    <a:lnTo>
                      <a:pt x="226" y="275"/>
                    </a:lnTo>
                    <a:lnTo>
                      <a:pt x="237" y="273"/>
                    </a:lnTo>
                    <a:lnTo>
                      <a:pt x="246" y="270"/>
                    </a:lnTo>
                    <a:lnTo>
                      <a:pt x="246" y="311"/>
                    </a:lnTo>
                    <a:lnTo>
                      <a:pt x="354" y="341"/>
                    </a:lnTo>
                    <a:lnTo>
                      <a:pt x="359" y="343"/>
                    </a:lnTo>
                    <a:lnTo>
                      <a:pt x="363" y="346"/>
                    </a:lnTo>
                    <a:lnTo>
                      <a:pt x="368" y="349"/>
                    </a:lnTo>
                    <a:lnTo>
                      <a:pt x="372" y="355"/>
                    </a:lnTo>
                    <a:lnTo>
                      <a:pt x="375" y="359"/>
                    </a:lnTo>
                    <a:lnTo>
                      <a:pt x="377" y="364"/>
                    </a:lnTo>
                    <a:lnTo>
                      <a:pt x="379" y="370"/>
                    </a:lnTo>
                    <a:lnTo>
                      <a:pt x="379" y="375"/>
                    </a:lnTo>
                    <a:lnTo>
                      <a:pt x="379" y="379"/>
                    </a:lnTo>
                    <a:close/>
                    <a:moveTo>
                      <a:pt x="106" y="139"/>
                    </a:moveTo>
                    <a:lnTo>
                      <a:pt x="106" y="137"/>
                    </a:lnTo>
                    <a:lnTo>
                      <a:pt x="106" y="136"/>
                    </a:lnTo>
                    <a:lnTo>
                      <a:pt x="120" y="140"/>
                    </a:lnTo>
                    <a:lnTo>
                      <a:pt x="134" y="142"/>
                    </a:lnTo>
                    <a:lnTo>
                      <a:pt x="148" y="142"/>
                    </a:lnTo>
                    <a:lnTo>
                      <a:pt x="163" y="141"/>
                    </a:lnTo>
                    <a:lnTo>
                      <a:pt x="179" y="139"/>
                    </a:lnTo>
                    <a:lnTo>
                      <a:pt x="193" y="134"/>
                    </a:lnTo>
                    <a:lnTo>
                      <a:pt x="208" y="127"/>
                    </a:lnTo>
                    <a:lnTo>
                      <a:pt x="221" y="119"/>
                    </a:lnTo>
                    <a:lnTo>
                      <a:pt x="226" y="123"/>
                    </a:lnTo>
                    <a:lnTo>
                      <a:pt x="230" y="127"/>
                    </a:lnTo>
                    <a:lnTo>
                      <a:pt x="236" y="132"/>
                    </a:lnTo>
                    <a:lnTo>
                      <a:pt x="242" y="135"/>
                    </a:lnTo>
                    <a:lnTo>
                      <a:pt x="247" y="137"/>
                    </a:lnTo>
                    <a:lnTo>
                      <a:pt x="254" y="139"/>
                    </a:lnTo>
                    <a:lnTo>
                      <a:pt x="260" y="141"/>
                    </a:lnTo>
                    <a:lnTo>
                      <a:pt x="268" y="142"/>
                    </a:lnTo>
                    <a:lnTo>
                      <a:pt x="273" y="143"/>
                    </a:lnTo>
                    <a:lnTo>
                      <a:pt x="280" y="143"/>
                    </a:lnTo>
                    <a:lnTo>
                      <a:pt x="293" y="142"/>
                    </a:lnTo>
                    <a:lnTo>
                      <a:pt x="303" y="140"/>
                    </a:lnTo>
                    <a:lnTo>
                      <a:pt x="303" y="151"/>
                    </a:lnTo>
                    <a:lnTo>
                      <a:pt x="301" y="162"/>
                    </a:lnTo>
                    <a:lnTo>
                      <a:pt x="299" y="172"/>
                    </a:lnTo>
                    <a:lnTo>
                      <a:pt x="296" y="182"/>
                    </a:lnTo>
                    <a:lnTo>
                      <a:pt x="291" y="192"/>
                    </a:lnTo>
                    <a:lnTo>
                      <a:pt x="286" y="200"/>
                    </a:lnTo>
                    <a:lnTo>
                      <a:pt x="281" y="209"/>
                    </a:lnTo>
                    <a:lnTo>
                      <a:pt x="274" y="216"/>
                    </a:lnTo>
                    <a:lnTo>
                      <a:pt x="267" y="223"/>
                    </a:lnTo>
                    <a:lnTo>
                      <a:pt x="259" y="229"/>
                    </a:lnTo>
                    <a:lnTo>
                      <a:pt x="252" y="234"/>
                    </a:lnTo>
                    <a:lnTo>
                      <a:pt x="243" y="239"/>
                    </a:lnTo>
                    <a:lnTo>
                      <a:pt x="234" y="243"/>
                    </a:lnTo>
                    <a:lnTo>
                      <a:pt x="225" y="245"/>
                    </a:lnTo>
                    <a:lnTo>
                      <a:pt x="215" y="247"/>
                    </a:lnTo>
                    <a:lnTo>
                      <a:pt x="205" y="247"/>
                    </a:lnTo>
                    <a:lnTo>
                      <a:pt x="195" y="247"/>
                    </a:lnTo>
                    <a:lnTo>
                      <a:pt x="185" y="245"/>
                    </a:lnTo>
                    <a:lnTo>
                      <a:pt x="176" y="243"/>
                    </a:lnTo>
                    <a:lnTo>
                      <a:pt x="166" y="239"/>
                    </a:lnTo>
                    <a:lnTo>
                      <a:pt x="157" y="234"/>
                    </a:lnTo>
                    <a:lnTo>
                      <a:pt x="150" y="229"/>
                    </a:lnTo>
                    <a:lnTo>
                      <a:pt x="142" y="223"/>
                    </a:lnTo>
                    <a:lnTo>
                      <a:pt x="135" y="216"/>
                    </a:lnTo>
                    <a:lnTo>
                      <a:pt x="128" y="208"/>
                    </a:lnTo>
                    <a:lnTo>
                      <a:pt x="123" y="199"/>
                    </a:lnTo>
                    <a:lnTo>
                      <a:pt x="118" y="191"/>
                    </a:lnTo>
                    <a:lnTo>
                      <a:pt x="113" y="181"/>
                    </a:lnTo>
                    <a:lnTo>
                      <a:pt x="110" y="171"/>
                    </a:lnTo>
                    <a:lnTo>
                      <a:pt x="108" y="160"/>
                    </a:lnTo>
                    <a:lnTo>
                      <a:pt x="107" y="150"/>
                    </a:lnTo>
                    <a:lnTo>
                      <a:pt x="106" y="139"/>
                    </a:lnTo>
                    <a:close/>
                    <a:moveTo>
                      <a:pt x="205" y="30"/>
                    </a:moveTo>
                    <a:lnTo>
                      <a:pt x="213" y="30"/>
                    </a:lnTo>
                    <a:lnTo>
                      <a:pt x="222" y="31"/>
                    </a:lnTo>
                    <a:lnTo>
                      <a:pt x="229" y="33"/>
                    </a:lnTo>
                    <a:lnTo>
                      <a:pt x="237" y="36"/>
                    </a:lnTo>
                    <a:lnTo>
                      <a:pt x="244" y="39"/>
                    </a:lnTo>
                    <a:lnTo>
                      <a:pt x="252" y="43"/>
                    </a:lnTo>
                    <a:lnTo>
                      <a:pt x="258" y="47"/>
                    </a:lnTo>
                    <a:lnTo>
                      <a:pt x="265" y="52"/>
                    </a:lnTo>
                    <a:lnTo>
                      <a:pt x="271" y="58"/>
                    </a:lnTo>
                    <a:lnTo>
                      <a:pt x="276" y="64"/>
                    </a:lnTo>
                    <a:lnTo>
                      <a:pt x="282" y="70"/>
                    </a:lnTo>
                    <a:lnTo>
                      <a:pt x="286" y="78"/>
                    </a:lnTo>
                    <a:lnTo>
                      <a:pt x="290" y="85"/>
                    </a:lnTo>
                    <a:lnTo>
                      <a:pt x="295" y="93"/>
                    </a:lnTo>
                    <a:lnTo>
                      <a:pt x="297" y="100"/>
                    </a:lnTo>
                    <a:lnTo>
                      <a:pt x="300" y="109"/>
                    </a:lnTo>
                    <a:lnTo>
                      <a:pt x="294" y="111"/>
                    </a:lnTo>
                    <a:lnTo>
                      <a:pt x="287" y="113"/>
                    </a:lnTo>
                    <a:lnTo>
                      <a:pt x="280" y="113"/>
                    </a:lnTo>
                    <a:lnTo>
                      <a:pt x="272" y="112"/>
                    </a:lnTo>
                    <a:lnTo>
                      <a:pt x="264" y="111"/>
                    </a:lnTo>
                    <a:lnTo>
                      <a:pt x="254" y="107"/>
                    </a:lnTo>
                    <a:lnTo>
                      <a:pt x="250" y="104"/>
                    </a:lnTo>
                    <a:lnTo>
                      <a:pt x="245" y="100"/>
                    </a:lnTo>
                    <a:lnTo>
                      <a:pt x="241" y="95"/>
                    </a:lnTo>
                    <a:lnTo>
                      <a:pt x="237" y="90"/>
                    </a:lnTo>
                    <a:lnTo>
                      <a:pt x="235" y="87"/>
                    </a:lnTo>
                    <a:lnTo>
                      <a:pt x="232" y="84"/>
                    </a:lnTo>
                    <a:lnTo>
                      <a:pt x="229" y="83"/>
                    </a:lnTo>
                    <a:lnTo>
                      <a:pt x="226" y="82"/>
                    </a:lnTo>
                    <a:lnTo>
                      <a:pt x="223" y="82"/>
                    </a:lnTo>
                    <a:lnTo>
                      <a:pt x="219" y="82"/>
                    </a:lnTo>
                    <a:lnTo>
                      <a:pt x="216" y="84"/>
                    </a:lnTo>
                    <a:lnTo>
                      <a:pt x="213" y="87"/>
                    </a:lnTo>
                    <a:lnTo>
                      <a:pt x="207" y="92"/>
                    </a:lnTo>
                    <a:lnTo>
                      <a:pt x="201" y="96"/>
                    </a:lnTo>
                    <a:lnTo>
                      <a:pt x="195" y="100"/>
                    </a:lnTo>
                    <a:lnTo>
                      <a:pt x="189" y="104"/>
                    </a:lnTo>
                    <a:lnTo>
                      <a:pt x="181" y="107"/>
                    </a:lnTo>
                    <a:lnTo>
                      <a:pt x="175" y="109"/>
                    </a:lnTo>
                    <a:lnTo>
                      <a:pt x="167" y="110"/>
                    </a:lnTo>
                    <a:lnTo>
                      <a:pt x="161" y="112"/>
                    </a:lnTo>
                    <a:lnTo>
                      <a:pt x="147" y="112"/>
                    </a:lnTo>
                    <a:lnTo>
                      <a:pt x="134" y="112"/>
                    </a:lnTo>
                    <a:lnTo>
                      <a:pt x="121" y="109"/>
                    </a:lnTo>
                    <a:lnTo>
                      <a:pt x="111" y="106"/>
                    </a:lnTo>
                    <a:lnTo>
                      <a:pt x="113" y="97"/>
                    </a:lnTo>
                    <a:lnTo>
                      <a:pt x="117" y="90"/>
                    </a:lnTo>
                    <a:lnTo>
                      <a:pt x="120" y="82"/>
                    </a:lnTo>
                    <a:lnTo>
                      <a:pt x="124" y="75"/>
                    </a:lnTo>
                    <a:lnTo>
                      <a:pt x="130" y="68"/>
                    </a:lnTo>
                    <a:lnTo>
                      <a:pt x="135" y="62"/>
                    </a:lnTo>
                    <a:lnTo>
                      <a:pt x="140" y="56"/>
                    </a:lnTo>
                    <a:lnTo>
                      <a:pt x="146" y="51"/>
                    </a:lnTo>
                    <a:lnTo>
                      <a:pt x="152" y="47"/>
                    </a:lnTo>
                    <a:lnTo>
                      <a:pt x="159" y="43"/>
                    </a:lnTo>
                    <a:lnTo>
                      <a:pt x="166" y="38"/>
                    </a:lnTo>
                    <a:lnTo>
                      <a:pt x="174" y="35"/>
                    </a:lnTo>
                    <a:lnTo>
                      <a:pt x="181" y="33"/>
                    </a:lnTo>
                    <a:lnTo>
                      <a:pt x="189" y="31"/>
                    </a:lnTo>
                    <a:lnTo>
                      <a:pt x="197" y="30"/>
                    </a:lnTo>
                    <a:lnTo>
                      <a:pt x="205" y="30"/>
                    </a:lnTo>
                    <a:close/>
                    <a:moveTo>
                      <a:pt x="362" y="312"/>
                    </a:moveTo>
                    <a:lnTo>
                      <a:pt x="276" y="288"/>
                    </a:lnTo>
                    <a:lnTo>
                      <a:pt x="276" y="254"/>
                    </a:lnTo>
                    <a:lnTo>
                      <a:pt x="289" y="244"/>
                    </a:lnTo>
                    <a:lnTo>
                      <a:pt x="300" y="232"/>
                    </a:lnTo>
                    <a:lnTo>
                      <a:pt x="310" y="219"/>
                    </a:lnTo>
                    <a:lnTo>
                      <a:pt x="318" y="204"/>
                    </a:lnTo>
                    <a:lnTo>
                      <a:pt x="325" y="189"/>
                    </a:lnTo>
                    <a:lnTo>
                      <a:pt x="329" y="173"/>
                    </a:lnTo>
                    <a:lnTo>
                      <a:pt x="332" y="156"/>
                    </a:lnTo>
                    <a:lnTo>
                      <a:pt x="333" y="139"/>
                    </a:lnTo>
                    <a:lnTo>
                      <a:pt x="333" y="124"/>
                    </a:lnTo>
                    <a:lnTo>
                      <a:pt x="331" y="111"/>
                    </a:lnTo>
                    <a:lnTo>
                      <a:pt x="328" y="97"/>
                    </a:lnTo>
                    <a:lnTo>
                      <a:pt x="324" y="84"/>
                    </a:lnTo>
                    <a:lnTo>
                      <a:pt x="318" y="73"/>
                    </a:lnTo>
                    <a:lnTo>
                      <a:pt x="312" y="61"/>
                    </a:lnTo>
                    <a:lnTo>
                      <a:pt x="304" y="50"/>
                    </a:lnTo>
                    <a:lnTo>
                      <a:pt x="296" y="40"/>
                    </a:lnTo>
                    <a:lnTo>
                      <a:pt x="287" y="32"/>
                    </a:lnTo>
                    <a:lnTo>
                      <a:pt x="276" y="23"/>
                    </a:lnTo>
                    <a:lnTo>
                      <a:pt x="266" y="17"/>
                    </a:lnTo>
                    <a:lnTo>
                      <a:pt x="255" y="10"/>
                    </a:lnTo>
                    <a:lnTo>
                      <a:pt x="243" y="6"/>
                    </a:lnTo>
                    <a:lnTo>
                      <a:pt x="230" y="3"/>
                    </a:lnTo>
                    <a:lnTo>
                      <a:pt x="217" y="1"/>
                    </a:lnTo>
                    <a:lnTo>
                      <a:pt x="205" y="0"/>
                    </a:lnTo>
                    <a:lnTo>
                      <a:pt x="192" y="1"/>
                    </a:lnTo>
                    <a:lnTo>
                      <a:pt x="179" y="3"/>
                    </a:lnTo>
                    <a:lnTo>
                      <a:pt x="167" y="6"/>
                    </a:lnTo>
                    <a:lnTo>
                      <a:pt x="154" y="10"/>
                    </a:lnTo>
                    <a:lnTo>
                      <a:pt x="143" y="17"/>
                    </a:lnTo>
                    <a:lnTo>
                      <a:pt x="133" y="23"/>
                    </a:lnTo>
                    <a:lnTo>
                      <a:pt x="123" y="32"/>
                    </a:lnTo>
                    <a:lnTo>
                      <a:pt x="113" y="40"/>
                    </a:lnTo>
                    <a:lnTo>
                      <a:pt x="105" y="50"/>
                    </a:lnTo>
                    <a:lnTo>
                      <a:pt x="98" y="61"/>
                    </a:lnTo>
                    <a:lnTo>
                      <a:pt x="92" y="73"/>
                    </a:lnTo>
                    <a:lnTo>
                      <a:pt x="86" y="84"/>
                    </a:lnTo>
                    <a:lnTo>
                      <a:pt x="81" y="97"/>
                    </a:lnTo>
                    <a:lnTo>
                      <a:pt x="78" y="111"/>
                    </a:lnTo>
                    <a:lnTo>
                      <a:pt x="77" y="124"/>
                    </a:lnTo>
                    <a:lnTo>
                      <a:pt x="76" y="139"/>
                    </a:lnTo>
                    <a:lnTo>
                      <a:pt x="77" y="156"/>
                    </a:lnTo>
                    <a:lnTo>
                      <a:pt x="80" y="173"/>
                    </a:lnTo>
                    <a:lnTo>
                      <a:pt x="85" y="189"/>
                    </a:lnTo>
                    <a:lnTo>
                      <a:pt x="92" y="204"/>
                    </a:lnTo>
                    <a:lnTo>
                      <a:pt x="100" y="219"/>
                    </a:lnTo>
                    <a:lnTo>
                      <a:pt x="109" y="232"/>
                    </a:lnTo>
                    <a:lnTo>
                      <a:pt x="121" y="244"/>
                    </a:lnTo>
                    <a:lnTo>
                      <a:pt x="133" y="254"/>
                    </a:lnTo>
                    <a:lnTo>
                      <a:pt x="133" y="288"/>
                    </a:lnTo>
                    <a:lnTo>
                      <a:pt x="47" y="312"/>
                    </a:lnTo>
                    <a:lnTo>
                      <a:pt x="37" y="316"/>
                    </a:lnTo>
                    <a:lnTo>
                      <a:pt x="29" y="321"/>
                    </a:lnTo>
                    <a:lnTo>
                      <a:pt x="21" y="328"/>
                    </a:lnTo>
                    <a:lnTo>
                      <a:pt x="14" y="336"/>
                    </a:lnTo>
                    <a:lnTo>
                      <a:pt x="8" y="345"/>
                    </a:lnTo>
                    <a:lnTo>
                      <a:pt x="4" y="355"/>
                    </a:lnTo>
                    <a:lnTo>
                      <a:pt x="1" y="364"/>
                    </a:lnTo>
                    <a:lnTo>
                      <a:pt x="0" y="375"/>
                    </a:lnTo>
                    <a:lnTo>
                      <a:pt x="0" y="409"/>
                    </a:lnTo>
                    <a:lnTo>
                      <a:pt x="186" y="409"/>
                    </a:lnTo>
                    <a:lnTo>
                      <a:pt x="224" y="409"/>
                    </a:lnTo>
                    <a:lnTo>
                      <a:pt x="409" y="409"/>
                    </a:lnTo>
                    <a:lnTo>
                      <a:pt x="409" y="375"/>
                    </a:lnTo>
                    <a:lnTo>
                      <a:pt x="408" y="364"/>
                    </a:lnTo>
                    <a:lnTo>
                      <a:pt x="406" y="355"/>
                    </a:lnTo>
                    <a:lnTo>
                      <a:pt x="402" y="345"/>
                    </a:lnTo>
                    <a:lnTo>
                      <a:pt x="395" y="336"/>
                    </a:lnTo>
                    <a:lnTo>
                      <a:pt x="389" y="328"/>
                    </a:lnTo>
                    <a:lnTo>
                      <a:pt x="380" y="321"/>
                    </a:lnTo>
                    <a:lnTo>
                      <a:pt x="372" y="316"/>
                    </a:lnTo>
                    <a:lnTo>
                      <a:pt x="362" y="3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字魂105号-简雅黑" panose="00000500000000000000" pitchFamily="2" charset="-122"/>
                </a:endParaRPr>
              </a:p>
            </p:txBody>
          </p:sp>
          <p:sp>
            <p:nvSpPr>
              <p:cNvPr id="27" name="Freeform 90"/>
              <p:cNvSpPr/>
              <p:nvPr/>
            </p:nvSpPr>
            <p:spPr bwMode="auto">
              <a:xfrm>
                <a:off x="5507038" y="2060575"/>
                <a:ext cx="39688" cy="39688"/>
              </a:xfrm>
              <a:custGeom>
                <a:avLst/>
                <a:gdLst>
                  <a:gd name="T0" fmla="*/ 121 w 126"/>
                  <a:gd name="T1" fmla="*/ 99 h 125"/>
                  <a:gd name="T2" fmla="*/ 26 w 126"/>
                  <a:gd name="T3" fmla="*/ 4 h 125"/>
                  <a:gd name="T4" fmla="*/ 24 w 126"/>
                  <a:gd name="T5" fmla="*/ 2 h 125"/>
                  <a:gd name="T6" fmla="*/ 21 w 126"/>
                  <a:gd name="T7" fmla="*/ 1 h 125"/>
                  <a:gd name="T8" fmla="*/ 18 w 126"/>
                  <a:gd name="T9" fmla="*/ 0 h 125"/>
                  <a:gd name="T10" fmla="*/ 15 w 126"/>
                  <a:gd name="T11" fmla="*/ 0 h 125"/>
                  <a:gd name="T12" fmla="*/ 13 w 126"/>
                  <a:gd name="T13" fmla="*/ 0 h 125"/>
                  <a:gd name="T14" fmla="*/ 10 w 126"/>
                  <a:gd name="T15" fmla="*/ 1 h 125"/>
                  <a:gd name="T16" fmla="*/ 7 w 126"/>
                  <a:gd name="T17" fmla="*/ 2 h 125"/>
                  <a:gd name="T18" fmla="*/ 4 w 126"/>
                  <a:gd name="T19" fmla="*/ 4 h 125"/>
                  <a:gd name="T20" fmla="*/ 2 w 126"/>
                  <a:gd name="T21" fmla="*/ 7 h 125"/>
                  <a:gd name="T22" fmla="*/ 1 w 126"/>
                  <a:gd name="T23" fmla="*/ 9 h 125"/>
                  <a:gd name="T24" fmla="*/ 0 w 126"/>
                  <a:gd name="T25" fmla="*/ 12 h 125"/>
                  <a:gd name="T26" fmla="*/ 0 w 126"/>
                  <a:gd name="T27" fmla="*/ 15 h 125"/>
                  <a:gd name="T28" fmla="*/ 0 w 126"/>
                  <a:gd name="T29" fmla="*/ 17 h 125"/>
                  <a:gd name="T30" fmla="*/ 1 w 126"/>
                  <a:gd name="T31" fmla="*/ 21 h 125"/>
                  <a:gd name="T32" fmla="*/ 2 w 126"/>
                  <a:gd name="T33" fmla="*/ 23 h 125"/>
                  <a:gd name="T34" fmla="*/ 4 w 126"/>
                  <a:gd name="T35" fmla="*/ 26 h 125"/>
                  <a:gd name="T36" fmla="*/ 100 w 126"/>
                  <a:gd name="T37" fmla="*/ 120 h 125"/>
                  <a:gd name="T38" fmla="*/ 102 w 126"/>
                  <a:gd name="T39" fmla="*/ 122 h 125"/>
                  <a:gd name="T40" fmla="*/ 104 w 126"/>
                  <a:gd name="T41" fmla="*/ 123 h 125"/>
                  <a:gd name="T42" fmla="*/ 107 w 126"/>
                  <a:gd name="T43" fmla="*/ 125 h 125"/>
                  <a:gd name="T44" fmla="*/ 111 w 126"/>
                  <a:gd name="T45" fmla="*/ 125 h 125"/>
                  <a:gd name="T46" fmla="*/ 113 w 126"/>
                  <a:gd name="T47" fmla="*/ 125 h 125"/>
                  <a:gd name="T48" fmla="*/ 116 w 126"/>
                  <a:gd name="T49" fmla="*/ 123 h 125"/>
                  <a:gd name="T50" fmla="*/ 118 w 126"/>
                  <a:gd name="T51" fmla="*/ 122 h 125"/>
                  <a:gd name="T52" fmla="*/ 121 w 126"/>
                  <a:gd name="T53" fmla="*/ 120 h 125"/>
                  <a:gd name="T54" fmla="*/ 122 w 126"/>
                  <a:gd name="T55" fmla="*/ 118 h 125"/>
                  <a:gd name="T56" fmla="*/ 125 w 126"/>
                  <a:gd name="T57" fmla="*/ 115 h 125"/>
                  <a:gd name="T58" fmla="*/ 125 w 126"/>
                  <a:gd name="T59" fmla="*/ 113 h 125"/>
                  <a:gd name="T60" fmla="*/ 126 w 126"/>
                  <a:gd name="T61" fmla="*/ 110 h 125"/>
                  <a:gd name="T62" fmla="*/ 125 w 126"/>
                  <a:gd name="T63" fmla="*/ 106 h 125"/>
                  <a:gd name="T64" fmla="*/ 125 w 126"/>
                  <a:gd name="T65" fmla="*/ 104 h 125"/>
                  <a:gd name="T66" fmla="*/ 122 w 126"/>
                  <a:gd name="T67" fmla="*/ 101 h 125"/>
                  <a:gd name="T68" fmla="*/ 121 w 126"/>
                  <a:gd name="T69" fmla="*/ 9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6" h="125">
                    <a:moveTo>
                      <a:pt x="121" y="99"/>
                    </a:moveTo>
                    <a:lnTo>
                      <a:pt x="26" y="4"/>
                    </a:lnTo>
                    <a:lnTo>
                      <a:pt x="24" y="2"/>
                    </a:lnTo>
                    <a:lnTo>
                      <a:pt x="21" y="1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7" y="2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1" y="21"/>
                    </a:lnTo>
                    <a:lnTo>
                      <a:pt x="2" y="23"/>
                    </a:lnTo>
                    <a:lnTo>
                      <a:pt x="4" y="26"/>
                    </a:lnTo>
                    <a:lnTo>
                      <a:pt x="100" y="120"/>
                    </a:lnTo>
                    <a:lnTo>
                      <a:pt x="102" y="122"/>
                    </a:lnTo>
                    <a:lnTo>
                      <a:pt x="104" y="123"/>
                    </a:lnTo>
                    <a:lnTo>
                      <a:pt x="107" y="125"/>
                    </a:lnTo>
                    <a:lnTo>
                      <a:pt x="111" y="125"/>
                    </a:lnTo>
                    <a:lnTo>
                      <a:pt x="113" y="125"/>
                    </a:lnTo>
                    <a:lnTo>
                      <a:pt x="116" y="123"/>
                    </a:lnTo>
                    <a:lnTo>
                      <a:pt x="118" y="122"/>
                    </a:lnTo>
                    <a:lnTo>
                      <a:pt x="121" y="120"/>
                    </a:lnTo>
                    <a:lnTo>
                      <a:pt x="122" y="118"/>
                    </a:lnTo>
                    <a:lnTo>
                      <a:pt x="125" y="115"/>
                    </a:lnTo>
                    <a:lnTo>
                      <a:pt x="125" y="113"/>
                    </a:lnTo>
                    <a:lnTo>
                      <a:pt x="126" y="110"/>
                    </a:lnTo>
                    <a:lnTo>
                      <a:pt x="125" y="106"/>
                    </a:lnTo>
                    <a:lnTo>
                      <a:pt x="125" y="104"/>
                    </a:lnTo>
                    <a:lnTo>
                      <a:pt x="122" y="101"/>
                    </a:lnTo>
                    <a:lnTo>
                      <a:pt x="121" y="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字魂105号-简雅黑" panose="00000500000000000000" pitchFamily="2" charset="-122"/>
                </a:endParaRPr>
              </a:p>
            </p:txBody>
          </p:sp>
          <p:sp>
            <p:nvSpPr>
              <p:cNvPr id="28" name="Freeform 91"/>
              <p:cNvSpPr/>
              <p:nvPr/>
            </p:nvSpPr>
            <p:spPr bwMode="auto">
              <a:xfrm>
                <a:off x="5670550" y="2060575"/>
                <a:ext cx="38100" cy="39688"/>
              </a:xfrm>
              <a:custGeom>
                <a:avLst/>
                <a:gdLst>
                  <a:gd name="T0" fmla="*/ 98 w 124"/>
                  <a:gd name="T1" fmla="*/ 4 h 125"/>
                  <a:gd name="T2" fmla="*/ 4 w 124"/>
                  <a:gd name="T3" fmla="*/ 99 h 125"/>
                  <a:gd name="T4" fmla="*/ 2 w 124"/>
                  <a:gd name="T5" fmla="*/ 101 h 125"/>
                  <a:gd name="T6" fmla="*/ 1 w 124"/>
                  <a:gd name="T7" fmla="*/ 104 h 125"/>
                  <a:gd name="T8" fmla="*/ 0 w 124"/>
                  <a:gd name="T9" fmla="*/ 106 h 125"/>
                  <a:gd name="T10" fmla="*/ 0 w 124"/>
                  <a:gd name="T11" fmla="*/ 110 h 125"/>
                  <a:gd name="T12" fmla="*/ 0 w 124"/>
                  <a:gd name="T13" fmla="*/ 113 h 125"/>
                  <a:gd name="T14" fmla="*/ 1 w 124"/>
                  <a:gd name="T15" fmla="*/ 115 h 125"/>
                  <a:gd name="T16" fmla="*/ 2 w 124"/>
                  <a:gd name="T17" fmla="*/ 118 h 125"/>
                  <a:gd name="T18" fmla="*/ 4 w 124"/>
                  <a:gd name="T19" fmla="*/ 120 h 125"/>
                  <a:gd name="T20" fmla="*/ 6 w 124"/>
                  <a:gd name="T21" fmla="*/ 122 h 125"/>
                  <a:gd name="T22" fmla="*/ 8 w 124"/>
                  <a:gd name="T23" fmla="*/ 123 h 125"/>
                  <a:gd name="T24" fmla="*/ 11 w 124"/>
                  <a:gd name="T25" fmla="*/ 125 h 125"/>
                  <a:gd name="T26" fmla="*/ 15 w 124"/>
                  <a:gd name="T27" fmla="*/ 125 h 125"/>
                  <a:gd name="T28" fmla="*/ 17 w 124"/>
                  <a:gd name="T29" fmla="*/ 125 h 125"/>
                  <a:gd name="T30" fmla="*/ 20 w 124"/>
                  <a:gd name="T31" fmla="*/ 123 h 125"/>
                  <a:gd name="T32" fmla="*/ 22 w 124"/>
                  <a:gd name="T33" fmla="*/ 122 h 125"/>
                  <a:gd name="T34" fmla="*/ 25 w 124"/>
                  <a:gd name="T35" fmla="*/ 120 h 125"/>
                  <a:gd name="T36" fmla="*/ 120 w 124"/>
                  <a:gd name="T37" fmla="*/ 25 h 125"/>
                  <a:gd name="T38" fmla="*/ 122 w 124"/>
                  <a:gd name="T39" fmla="*/ 23 h 125"/>
                  <a:gd name="T40" fmla="*/ 123 w 124"/>
                  <a:gd name="T41" fmla="*/ 21 h 125"/>
                  <a:gd name="T42" fmla="*/ 124 w 124"/>
                  <a:gd name="T43" fmla="*/ 17 h 125"/>
                  <a:gd name="T44" fmla="*/ 124 w 124"/>
                  <a:gd name="T45" fmla="*/ 15 h 125"/>
                  <a:gd name="T46" fmla="*/ 124 w 124"/>
                  <a:gd name="T47" fmla="*/ 12 h 125"/>
                  <a:gd name="T48" fmla="*/ 123 w 124"/>
                  <a:gd name="T49" fmla="*/ 9 h 125"/>
                  <a:gd name="T50" fmla="*/ 122 w 124"/>
                  <a:gd name="T51" fmla="*/ 7 h 125"/>
                  <a:gd name="T52" fmla="*/ 120 w 124"/>
                  <a:gd name="T53" fmla="*/ 4 h 125"/>
                  <a:gd name="T54" fmla="*/ 118 w 124"/>
                  <a:gd name="T55" fmla="*/ 2 h 125"/>
                  <a:gd name="T56" fmla="*/ 114 w 124"/>
                  <a:gd name="T57" fmla="*/ 1 h 125"/>
                  <a:gd name="T58" fmla="*/ 112 w 124"/>
                  <a:gd name="T59" fmla="*/ 0 h 125"/>
                  <a:gd name="T60" fmla="*/ 109 w 124"/>
                  <a:gd name="T61" fmla="*/ 0 h 125"/>
                  <a:gd name="T62" fmla="*/ 107 w 124"/>
                  <a:gd name="T63" fmla="*/ 0 h 125"/>
                  <a:gd name="T64" fmla="*/ 104 w 124"/>
                  <a:gd name="T65" fmla="*/ 1 h 125"/>
                  <a:gd name="T66" fmla="*/ 100 w 124"/>
                  <a:gd name="T67" fmla="*/ 2 h 125"/>
                  <a:gd name="T68" fmla="*/ 98 w 124"/>
                  <a:gd name="T69" fmla="*/ 4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4" h="125">
                    <a:moveTo>
                      <a:pt x="98" y="4"/>
                    </a:moveTo>
                    <a:lnTo>
                      <a:pt x="4" y="99"/>
                    </a:lnTo>
                    <a:lnTo>
                      <a:pt x="2" y="101"/>
                    </a:lnTo>
                    <a:lnTo>
                      <a:pt x="1" y="104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3"/>
                    </a:lnTo>
                    <a:lnTo>
                      <a:pt x="1" y="115"/>
                    </a:lnTo>
                    <a:lnTo>
                      <a:pt x="2" y="118"/>
                    </a:lnTo>
                    <a:lnTo>
                      <a:pt x="4" y="120"/>
                    </a:lnTo>
                    <a:lnTo>
                      <a:pt x="6" y="122"/>
                    </a:lnTo>
                    <a:lnTo>
                      <a:pt x="8" y="123"/>
                    </a:lnTo>
                    <a:lnTo>
                      <a:pt x="11" y="125"/>
                    </a:lnTo>
                    <a:lnTo>
                      <a:pt x="15" y="125"/>
                    </a:lnTo>
                    <a:lnTo>
                      <a:pt x="17" y="125"/>
                    </a:lnTo>
                    <a:lnTo>
                      <a:pt x="20" y="123"/>
                    </a:lnTo>
                    <a:lnTo>
                      <a:pt x="22" y="122"/>
                    </a:lnTo>
                    <a:lnTo>
                      <a:pt x="25" y="120"/>
                    </a:lnTo>
                    <a:lnTo>
                      <a:pt x="120" y="25"/>
                    </a:lnTo>
                    <a:lnTo>
                      <a:pt x="122" y="23"/>
                    </a:lnTo>
                    <a:lnTo>
                      <a:pt x="123" y="21"/>
                    </a:lnTo>
                    <a:lnTo>
                      <a:pt x="124" y="17"/>
                    </a:lnTo>
                    <a:lnTo>
                      <a:pt x="124" y="15"/>
                    </a:lnTo>
                    <a:lnTo>
                      <a:pt x="124" y="12"/>
                    </a:lnTo>
                    <a:lnTo>
                      <a:pt x="123" y="9"/>
                    </a:lnTo>
                    <a:lnTo>
                      <a:pt x="122" y="7"/>
                    </a:lnTo>
                    <a:lnTo>
                      <a:pt x="120" y="4"/>
                    </a:lnTo>
                    <a:lnTo>
                      <a:pt x="118" y="2"/>
                    </a:lnTo>
                    <a:lnTo>
                      <a:pt x="114" y="1"/>
                    </a:lnTo>
                    <a:lnTo>
                      <a:pt x="112" y="0"/>
                    </a:lnTo>
                    <a:lnTo>
                      <a:pt x="109" y="0"/>
                    </a:lnTo>
                    <a:lnTo>
                      <a:pt x="107" y="0"/>
                    </a:lnTo>
                    <a:lnTo>
                      <a:pt x="104" y="1"/>
                    </a:lnTo>
                    <a:lnTo>
                      <a:pt x="100" y="2"/>
                    </a:lnTo>
                    <a:lnTo>
                      <a:pt x="98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字魂105号-简雅黑" panose="00000500000000000000" pitchFamily="2" charset="-122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5908356" y="1613374"/>
            <a:ext cx="5196578" cy="1254880"/>
            <a:chOff x="2517567" y="2063556"/>
            <a:chExt cx="5196578" cy="1254880"/>
          </a:xfrm>
        </p:grpSpPr>
        <p:sp>
          <p:nvSpPr>
            <p:cNvPr id="30" name="文本框 29"/>
            <p:cNvSpPr txBox="1"/>
            <p:nvPr/>
          </p:nvSpPr>
          <p:spPr>
            <a:xfrm>
              <a:off x="2517567" y="2063556"/>
              <a:ext cx="10003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</a:rPr>
                <a:t>35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</a:rPr>
                <a:t>%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2568853" y="2530913"/>
              <a:ext cx="5145292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字魂105号-简雅黑" panose="00000500000000000000" pitchFamily="2" charset="-122"/>
                </a:rPr>
                <a:t>单击此处编辑您要的内容，建议您在展示时采用合适的字体，建议您在展示时采用合适的字体，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字魂105号-简雅黑" panose="00000500000000000000" pitchFamily="2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946456" y="3030515"/>
            <a:ext cx="5158478" cy="1254880"/>
            <a:chOff x="2517567" y="3366397"/>
            <a:chExt cx="5158478" cy="1254880"/>
          </a:xfrm>
        </p:grpSpPr>
        <p:sp>
          <p:nvSpPr>
            <p:cNvPr id="33" name="文本框 32"/>
            <p:cNvSpPr txBox="1"/>
            <p:nvPr/>
          </p:nvSpPr>
          <p:spPr>
            <a:xfrm>
              <a:off x="2517567" y="3366397"/>
              <a:ext cx="10003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</a:rPr>
                <a:t>24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</a:rPr>
                <a:t>%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568853" y="3833754"/>
              <a:ext cx="5107192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字魂105号-简雅黑" panose="00000500000000000000" pitchFamily="2" charset="-122"/>
                </a:rPr>
                <a:t>单击此处编辑您要的内容，建议您在展示时采用合适的字体，建议您在展示时采用合适的字体，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字魂105号-简雅黑" panose="00000500000000000000" pitchFamily="2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946456" y="4333356"/>
            <a:ext cx="5158478" cy="1254880"/>
            <a:chOff x="2517567" y="4669238"/>
            <a:chExt cx="5158478" cy="1254880"/>
          </a:xfrm>
        </p:grpSpPr>
        <p:sp>
          <p:nvSpPr>
            <p:cNvPr id="36" name="文本框 35"/>
            <p:cNvSpPr txBox="1"/>
            <p:nvPr/>
          </p:nvSpPr>
          <p:spPr>
            <a:xfrm>
              <a:off x="2517567" y="4669238"/>
              <a:ext cx="10003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</a:rPr>
                <a:t>54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</a:rPr>
                <a:t>%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2568853" y="5136595"/>
              <a:ext cx="5107192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字魂105号-简雅黑" panose="00000500000000000000" pitchFamily="2" charset="-122"/>
                </a:rPr>
                <a:t>单击此处编辑您要的内容，建议您在展示时采用合适的字体，建议您在展示时采用合适的字体，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字魂105号-简雅黑" panose="00000500000000000000" pitchFamily="2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36" y="1716957"/>
            <a:ext cx="3883001" cy="3883001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000" advTm="2000">
        <p15:prstTrans prst="curtains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/>
          <p:cNvSpPr/>
          <p:nvPr/>
        </p:nvSpPr>
        <p:spPr>
          <a:xfrm>
            <a:off x="6328092" y="1896080"/>
            <a:ext cx="2316480" cy="355600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02B30"/>
              </a:gs>
              <a:gs pos="100000">
                <a:srgbClr val="FF9711"/>
              </a:gs>
            </a:gsLst>
            <a:lin ang="2700000" scaled="0"/>
          </a:gradFill>
          <a:ln w="0" cap="flat" cmpd="sng" algn="ctr">
            <a:noFill/>
            <a:prstDash val="solid"/>
            <a:miter lim="800000"/>
          </a:ln>
          <a:effectLst>
            <a:outerShdw blurRad="1397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/>
          <p:cNvSpPr/>
          <p:nvPr/>
        </p:nvSpPr>
        <p:spPr>
          <a:xfrm>
            <a:off x="9180195" y="1896080"/>
            <a:ext cx="2316480" cy="3556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0" cap="flat" cmpd="sng" algn="ctr">
            <a:noFill/>
            <a:prstDash val="solid"/>
            <a:miter lim="800000"/>
          </a:ln>
          <a:effectLst>
            <a:outerShdw blurRad="4445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: 圆角 9"/>
          <p:cNvSpPr/>
          <p:nvPr/>
        </p:nvSpPr>
        <p:spPr>
          <a:xfrm>
            <a:off x="3475990" y="1896080"/>
            <a:ext cx="2316480" cy="3556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0" cap="flat" cmpd="sng" algn="ctr">
            <a:noFill/>
            <a:prstDash val="solid"/>
            <a:miter lim="800000"/>
          </a:ln>
          <a:effectLst>
            <a:outerShdw blurRad="4445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/>
          <p:cNvSpPr/>
          <p:nvPr/>
        </p:nvSpPr>
        <p:spPr>
          <a:xfrm>
            <a:off x="623888" y="1896080"/>
            <a:ext cx="2316480" cy="3556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0" cap="flat" cmpd="sng" algn="ctr">
            <a:noFill/>
            <a:prstDash val="solid"/>
            <a:miter lim="800000"/>
          </a:ln>
          <a:effectLst>
            <a:outerShdw blurRad="4445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PA-图形 27"/>
          <p:cNvSpPr/>
          <p:nvPr>
            <p:custDataLst>
              <p:tags r:id="rId1"/>
            </p:custDataLst>
          </p:nvPr>
        </p:nvSpPr>
        <p:spPr>
          <a:xfrm>
            <a:off x="4234347" y="2518515"/>
            <a:ext cx="659998" cy="659998"/>
          </a:xfrm>
          <a:custGeom>
            <a:avLst/>
            <a:gdLst>
              <a:gd name="connsiteX0" fmla="*/ 40676 w 492317"/>
              <a:gd name="connsiteY0" fmla="*/ 203378 h 492317"/>
              <a:gd name="connsiteX1" fmla="*/ 203378 w 492317"/>
              <a:gd name="connsiteY1" fmla="*/ 40676 h 492317"/>
              <a:gd name="connsiteX2" fmla="*/ 366081 w 492317"/>
              <a:gd name="connsiteY2" fmla="*/ 203378 h 492317"/>
              <a:gd name="connsiteX3" fmla="*/ 203378 w 492317"/>
              <a:gd name="connsiteY3" fmla="*/ 366081 h 492317"/>
              <a:gd name="connsiteX4" fmla="*/ 40676 w 492317"/>
              <a:gd name="connsiteY4" fmla="*/ 203378 h 492317"/>
              <a:gd name="connsiteX5" fmla="*/ 492317 w 492317"/>
              <a:gd name="connsiteY5" fmla="*/ 463560 h 492317"/>
              <a:gd name="connsiteX6" fmla="*/ 360833 w 492317"/>
              <a:gd name="connsiteY6" fmla="*/ 332076 h 492317"/>
              <a:gd name="connsiteX7" fmla="*/ 406756 w 492317"/>
              <a:gd name="connsiteY7" fmla="*/ 203378 h 492317"/>
              <a:gd name="connsiteX8" fmla="*/ 203378 w 492317"/>
              <a:gd name="connsiteY8" fmla="*/ 0 h 492317"/>
              <a:gd name="connsiteX9" fmla="*/ 0 w 492317"/>
              <a:gd name="connsiteY9" fmla="*/ 203378 h 492317"/>
              <a:gd name="connsiteX10" fmla="*/ 203378 w 492317"/>
              <a:gd name="connsiteY10" fmla="*/ 406756 h 492317"/>
              <a:gd name="connsiteX11" fmla="*/ 332076 w 492317"/>
              <a:gd name="connsiteY11" fmla="*/ 360833 h 492317"/>
              <a:gd name="connsiteX12" fmla="*/ 463560 w 492317"/>
              <a:gd name="connsiteY12" fmla="*/ 492317 h 492317"/>
              <a:gd name="connsiteX13" fmla="*/ 492317 w 492317"/>
              <a:gd name="connsiteY13" fmla="*/ 463560 h 492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317" h="492317">
                <a:moveTo>
                  <a:pt x="40676" y="203378"/>
                </a:moveTo>
                <a:cubicBezTo>
                  <a:pt x="40676" y="113668"/>
                  <a:pt x="113668" y="40676"/>
                  <a:pt x="203378" y="40676"/>
                </a:cubicBezTo>
                <a:cubicBezTo>
                  <a:pt x="293088" y="40676"/>
                  <a:pt x="366081" y="113668"/>
                  <a:pt x="366081" y="203378"/>
                </a:cubicBezTo>
                <a:cubicBezTo>
                  <a:pt x="366081" y="293088"/>
                  <a:pt x="293088" y="366081"/>
                  <a:pt x="203378" y="366081"/>
                </a:cubicBezTo>
                <a:cubicBezTo>
                  <a:pt x="113668" y="366081"/>
                  <a:pt x="40676" y="293088"/>
                  <a:pt x="40676" y="203378"/>
                </a:cubicBezTo>
                <a:close/>
                <a:moveTo>
                  <a:pt x="492317" y="463560"/>
                </a:moveTo>
                <a:lnTo>
                  <a:pt x="360833" y="332076"/>
                </a:lnTo>
                <a:cubicBezTo>
                  <a:pt x="390582" y="295789"/>
                  <a:pt x="406814" y="250301"/>
                  <a:pt x="406756" y="203378"/>
                </a:cubicBezTo>
                <a:cubicBezTo>
                  <a:pt x="406756" y="91052"/>
                  <a:pt x="315704" y="0"/>
                  <a:pt x="203378" y="0"/>
                </a:cubicBezTo>
                <a:cubicBezTo>
                  <a:pt x="91052" y="0"/>
                  <a:pt x="0" y="91052"/>
                  <a:pt x="0" y="203378"/>
                </a:cubicBezTo>
                <a:cubicBezTo>
                  <a:pt x="0" y="315704"/>
                  <a:pt x="91052" y="406756"/>
                  <a:pt x="203378" y="406756"/>
                </a:cubicBezTo>
                <a:cubicBezTo>
                  <a:pt x="250301" y="406813"/>
                  <a:pt x="295789" y="390582"/>
                  <a:pt x="332076" y="360833"/>
                </a:cubicBezTo>
                <a:lnTo>
                  <a:pt x="463560" y="492317"/>
                </a:lnTo>
                <a:lnTo>
                  <a:pt x="492317" y="463560"/>
                </a:lnTo>
                <a:close/>
              </a:path>
            </a:pathLst>
          </a:custGeom>
          <a:gradFill>
            <a:gsLst>
              <a:gs pos="0">
                <a:srgbClr val="F02B30"/>
              </a:gs>
              <a:gs pos="100000">
                <a:srgbClr val="FF9711"/>
              </a:gs>
            </a:gsLst>
            <a:lin ang="2700000" scaled="0"/>
          </a:gradFill>
          <a:ln w="63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3" name="PA-图形 29"/>
          <p:cNvSpPr/>
          <p:nvPr>
            <p:custDataLst>
              <p:tags r:id="rId2"/>
            </p:custDataLst>
          </p:nvPr>
        </p:nvSpPr>
        <p:spPr>
          <a:xfrm>
            <a:off x="10011257" y="2510566"/>
            <a:ext cx="654356" cy="654376"/>
          </a:xfrm>
          <a:custGeom>
            <a:avLst/>
            <a:gdLst>
              <a:gd name="connsiteX0" fmla="*/ 0 w 488107"/>
              <a:gd name="connsiteY0" fmla="*/ 488124 h 488123"/>
              <a:gd name="connsiteX1" fmla="*/ 488108 w 488107"/>
              <a:gd name="connsiteY1" fmla="*/ 488124 h 488123"/>
              <a:gd name="connsiteX2" fmla="*/ 488108 w 488107"/>
              <a:gd name="connsiteY2" fmla="*/ 447448 h 488123"/>
              <a:gd name="connsiteX3" fmla="*/ 0 w 488107"/>
              <a:gd name="connsiteY3" fmla="*/ 447448 h 488123"/>
              <a:gd name="connsiteX4" fmla="*/ 81351 w 488107"/>
              <a:gd name="connsiteY4" fmla="*/ 366097 h 488123"/>
              <a:gd name="connsiteX5" fmla="*/ 81351 w 488107"/>
              <a:gd name="connsiteY5" fmla="*/ 272827 h 488123"/>
              <a:gd name="connsiteX6" fmla="*/ 223716 w 488107"/>
              <a:gd name="connsiteY6" fmla="*/ 130463 h 488123"/>
              <a:gd name="connsiteX7" fmla="*/ 316985 w 488107"/>
              <a:gd name="connsiteY7" fmla="*/ 223732 h 488123"/>
              <a:gd name="connsiteX8" fmla="*/ 174620 w 488107"/>
              <a:gd name="connsiteY8" fmla="*/ 366097 h 488123"/>
              <a:gd name="connsiteX9" fmla="*/ 81351 w 488107"/>
              <a:gd name="connsiteY9" fmla="*/ 366097 h 488123"/>
              <a:gd name="connsiteX10" fmla="*/ 305067 w 488107"/>
              <a:gd name="connsiteY10" fmla="*/ 49111 h 488123"/>
              <a:gd name="connsiteX11" fmla="*/ 398336 w 488107"/>
              <a:gd name="connsiteY11" fmla="*/ 142381 h 488123"/>
              <a:gd name="connsiteX12" fmla="*/ 345743 w 488107"/>
              <a:gd name="connsiteY12" fmla="*/ 194974 h 488123"/>
              <a:gd name="connsiteX13" fmla="*/ 252474 w 488107"/>
              <a:gd name="connsiteY13" fmla="*/ 101705 h 488123"/>
              <a:gd name="connsiteX14" fmla="*/ 305067 w 488107"/>
              <a:gd name="connsiteY14" fmla="*/ 49111 h 488123"/>
              <a:gd name="connsiteX15" fmla="*/ 441473 w 488107"/>
              <a:gd name="connsiteY15" fmla="*/ 156780 h 488123"/>
              <a:gd name="connsiteX16" fmla="*/ 441493 w 488107"/>
              <a:gd name="connsiteY16" fmla="*/ 156760 h 488123"/>
              <a:gd name="connsiteX17" fmla="*/ 441493 w 488107"/>
              <a:gd name="connsiteY17" fmla="*/ 128002 h 488123"/>
              <a:gd name="connsiteX18" fmla="*/ 441473 w 488107"/>
              <a:gd name="connsiteY18" fmla="*/ 127982 h 488123"/>
              <a:gd name="connsiteX19" fmla="*/ 319466 w 488107"/>
              <a:gd name="connsiteY19" fmla="*/ 5975 h 488123"/>
              <a:gd name="connsiteX20" fmla="*/ 319446 w 488107"/>
              <a:gd name="connsiteY20" fmla="*/ 5955 h 488123"/>
              <a:gd name="connsiteX21" fmla="*/ 290688 w 488107"/>
              <a:gd name="connsiteY21" fmla="*/ 5955 h 488123"/>
              <a:gd name="connsiteX22" fmla="*/ 290668 w 488107"/>
              <a:gd name="connsiteY22" fmla="*/ 5975 h 488123"/>
              <a:gd name="connsiteX23" fmla="*/ 40676 w 488107"/>
              <a:gd name="connsiteY23" fmla="*/ 255988 h 488123"/>
              <a:gd name="connsiteX24" fmla="*/ 40676 w 488107"/>
              <a:gd name="connsiteY24" fmla="*/ 406772 h 488123"/>
              <a:gd name="connsiteX25" fmla="*/ 191460 w 488107"/>
              <a:gd name="connsiteY25" fmla="*/ 406772 h 488123"/>
              <a:gd name="connsiteX26" fmla="*/ 441473 w 488107"/>
              <a:gd name="connsiteY26" fmla="*/ 156780 h 488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88107" h="488123">
                <a:moveTo>
                  <a:pt x="0" y="488124"/>
                </a:moveTo>
                <a:lnTo>
                  <a:pt x="488108" y="488124"/>
                </a:lnTo>
                <a:lnTo>
                  <a:pt x="488108" y="447448"/>
                </a:lnTo>
                <a:lnTo>
                  <a:pt x="0" y="447448"/>
                </a:lnTo>
                <a:close/>
                <a:moveTo>
                  <a:pt x="81351" y="366097"/>
                </a:moveTo>
                <a:lnTo>
                  <a:pt x="81351" y="272827"/>
                </a:lnTo>
                <a:lnTo>
                  <a:pt x="223716" y="130463"/>
                </a:lnTo>
                <a:lnTo>
                  <a:pt x="316985" y="223732"/>
                </a:lnTo>
                <a:lnTo>
                  <a:pt x="174620" y="366097"/>
                </a:lnTo>
                <a:lnTo>
                  <a:pt x="81351" y="366097"/>
                </a:lnTo>
                <a:close/>
                <a:moveTo>
                  <a:pt x="305067" y="49111"/>
                </a:moveTo>
                <a:lnTo>
                  <a:pt x="398336" y="142381"/>
                </a:lnTo>
                <a:lnTo>
                  <a:pt x="345743" y="194974"/>
                </a:lnTo>
                <a:lnTo>
                  <a:pt x="252474" y="101705"/>
                </a:lnTo>
                <a:lnTo>
                  <a:pt x="305067" y="49111"/>
                </a:lnTo>
                <a:close/>
                <a:moveTo>
                  <a:pt x="441473" y="156780"/>
                </a:moveTo>
                <a:lnTo>
                  <a:pt x="441493" y="156760"/>
                </a:lnTo>
                <a:cubicBezTo>
                  <a:pt x="449433" y="148818"/>
                  <a:pt x="449433" y="135944"/>
                  <a:pt x="441493" y="128002"/>
                </a:cubicBezTo>
                <a:lnTo>
                  <a:pt x="441473" y="127982"/>
                </a:lnTo>
                <a:lnTo>
                  <a:pt x="319466" y="5975"/>
                </a:lnTo>
                <a:lnTo>
                  <a:pt x="319446" y="5955"/>
                </a:lnTo>
                <a:cubicBezTo>
                  <a:pt x="311504" y="-1985"/>
                  <a:pt x="298630" y="-1985"/>
                  <a:pt x="290688" y="5955"/>
                </a:cubicBezTo>
                <a:lnTo>
                  <a:pt x="290668" y="5975"/>
                </a:lnTo>
                <a:lnTo>
                  <a:pt x="40676" y="255988"/>
                </a:lnTo>
                <a:lnTo>
                  <a:pt x="40676" y="406772"/>
                </a:lnTo>
                <a:lnTo>
                  <a:pt x="191460" y="406772"/>
                </a:lnTo>
                <a:lnTo>
                  <a:pt x="441473" y="156780"/>
                </a:lnTo>
                <a:close/>
              </a:path>
            </a:pathLst>
          </a:custGeom>
          <a:gradFill>
            <a:gsLst>
              <a:gs pos="0">
                <a:srgbClr val="F02B30"/>
              </a:gs>
              <a:gs pos="100000">
                <a:srgbClr val="FF9711"/>
              </a:gs>
            </a:gsLst>
            <a:lin ang="2700000" scaled="0"/>
          </a:gradFill>
          <a:ln w="63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14" name="PA-图形 33"/>
          <p:cNvGrpSpPr/>
          <p:nvPr>
            <p:custDataLst>
              <p:tags r:id="rId3"/>
            </p:custDataLst>
          </p:nvPr>
        </p:nvGrpSpPr>
        <p:grpSpPr>
          <a:xfrm>
            <a:off x="7016565" y="2343168"/>
            <a:ext cx="872472" cy="872472"/>
            <a:chOff x="5124364" y="4519664"/>
            <a:chExt cx="650810" cy="650810"/>
          </a:xfrm>
          <a:solidFill>
            <a:schemeClr val="bg1"/>
          </a:solidFill>
        </p:grpSpPr>
        <p:sp>
          <p:nvSpPr>
            <p:cNvPr id="15" name="PA-任意多边形 14"/>
            <p:cNvSpPr/>
            <p:nvPr>
              <p:custDataLst>
                <p:tags r:id="rId4"/>
              </p:custDataLst>
            </p:nvPr>
          </p:nvSpPr>
          <p:spPr>
            <a:xfrm>
              <a:off x="5455727" y="4601015"/>
              <a:ext cx="238094" cy="238094"/>
            </a:xfrm>
            <a:custGeom>
              <a:avLst/>
              <a:gdLst>
                <a:gd name="connsiteX0" fmla="*/ 197419 w 238094"/>
                <a:gd name="connsiteY0" fmla="*/ 0 h 238094"/>
                <a:gd name="connsiteX1" fmla="*/ 75392 w 238094"/>
                <a:gd name="connsiteY1" fmla="*/ 0 h 238094"/>
                <a:gd name="connsiteX2" fmla="*/ 75392 w 238094"/>
                <a:gd name="connsiteY2" fmla="*/ 40676 h 238094"/>
                <a:gd name="connsiteX3" fmla="*/ 168662 w 238094"/>
                <a:gd name="connsiteY3" fmla="*/ 40676 h 238094"/>
                <a:gd name="connsiteX4" fmla="*/ 0 w 238094"/>
                <a:gd name="connsiteY4" fmla="*/ 209337 h 238094"/>
                <a:gd name="connsiteX5" fmla="*/ 28758 w 238094"/>
                <a:gd name="connsiteY5" fmla="*/ 238095 h 238094"/>
                <a:gd name="connsiteX6" fmla="*/ 197419 w 238094"/>
                <a:gd name="connsiteY6" fmla="*/ 69433 h 238094"/>
                <a:gd name="connsiteX7" fmla="*/ 197419 w 238094"/>
                <a:gd name="connsiteY7" fmla="*/ 162703 h 238094"/>
                <a:gd name="connsiteX8" fmla="*/ 238095 w 238094"/>
                <a:gd name="connsiteY8" fmla="*/ 162703 h 238094"/>
                <a:gd name="connsiteX9" fmla="*/ 238095 w 238094"/>
                <a:gd name="connsiteY9" fmla="*/ 0 h 238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094" h="238094">
                  <a:moveTo>
                    <a:pt x="197419" y="0"/>
                  </a:moveTo>
                  <a:lnTo>
                    <a:pt x="75392" y="0"/>
                  </a:lnTo>
                  <a:lnTo>
                    <a:pt x="75392" y="40676"/>
                  </a:lnTo>
                  <a:lnTo>
                    <a:pt x="168662" y="40676"/>
                  </a:lnTo>
                  <a:lnTo>
                    <a:pt x="0" y="209337"/>
                  </a:lnTo>
                  <a:lnTo>
                    <a:pt x="28758" y="238095"/>
                  </a:lnTo>
                  <a:lnTo>
                    <a:pt x="197419" y="69433"/>
                  </a:lnTo>
                  <a:lnTo>
                    <a:pt x="197419" y="162703"/>
                  </a:lnTo>
                  <a:lnTo>
                    <a:pt x="238095" y="162703"/>
                  </a:lnTo>
                  <a:lnTo>
                    <a:pt x="238095" y="0"/>
                  </a:lnTo>
                  <a:close/>
                </a:path>
              </a:pathLst>
            </a:custGeom>
            <a:grpFill/>
            <a:ln w="6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" name="PA-任意多边形 15"/>
            <p:cNvSpPr/>
            <p:nvPr>
              <p:custDataLst>
                <p:tags r:id="rId5"/>
              </p:custDataLst>
            </p:nvPr>
          </p:nvSpPr>
          <p:spPr>
            <a:xfrm>
              <a:off x="5205715" y="4641690"/>
              <a:ext cx="447431" cy="447431"/>
            </a:xfrm>
            <a:custGeom>
              <a:avLst/>
              <a:gdLst>
                <a:gd name="connsiteX0" fmla="*/ 406756 w 447431"/>
                <a:gd name="connsiteY0" fmla="*/ 406756 h 447431"/>
                <a:gd name="connsiteX1" fmla="*/ 40676 w 447431"/>
                <a:gd name="connsiteY1" fmla="*/ 406756 h 447431"/>
                <a:gd name="connsiteX2" fmla="*/ 40676 w 447431"/>
                <a:gd name="connsiteY2" fmla="*/ 40676 h 447431"/>
                <a:gd name="connsiteX3" fmla="*/ 264392 w 447431"/>
                <a:gd name="connsiteY3" fmla="*/ 40676 h 447431"/>
                <a:gd name="connsiteX4" fmla="*/ 264392 w 447431"/>
                <a:gd name="connsiteY4" fmla="*/ 0 h 447431"/>
                <a:gd name="connsiteX5" fmla="*/ 20338 w 447431"/>
                <a:gd name="connsiteY5" fmla="*/ 0 h 447431"/>
                <a:gd name="connsiteX6" fmla="*/ 0 w 447431"/>
                <a:gd name="connsiteY6" fmla="*/ 20338 h 447431"/>
                <a:gd name="connsiteX7" fmla="*/ 0 w 447431"/>
                <a:gd name="connsiteY7" fmla="*/ 427094 h 447431"/>
                <a:gd name="connsiteX8" fmla="*/ 20338 w 447431"/>
                <a:gd name="connsiteY8" fmla="*/ 447432 h 447431"/>
                <a:gd name="connsiteX9" fmla="*/ 427094 w 447431"/>
                <a:gd name="connsiteY9" fmla="*/ 447432 h 447431"/>
                <a:gd name="connsiteX10" fmla="*/ 447432 w 447431"/>
                <a:gd name="connsiteY10" fmla="*/ 427094 h 447431"/>
                <a:gd name="connsiteX11" fmla="*/ 447432 w 447431"/>
                <a:gd name="connsiteY11" fmla="*/ 183040 h 447431"/>
                <a:gd name="connsiteX12" fmla="*/ 406756 w 447431"/>
                <a:gd name="connsiteY12" fmla="*/ 183040 h 447431"/>
                <a:gd name="connsiteX13" fmla="*/ 406756 w 447431"/>
                <a:gd name="connsiteY13" fmla="*/ 406756 h 44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7431" h="447431">
                  <a:moveTo>
                    <a:pt x="406756" y="406756"/>
                  </a:moveTo>
                  <a:lnTo>
                    <a:pt x="40676" y="406756"/>
                  </a:lnTo>
                  <a:lnTo>
                    <a:pt x="40676" y="40676"/>
                  </a:lnTo>
                  <a:lnTo>
                    <a:pt x="264392" y="40676"/>
                  </a:lnTo>
                  <a:lnTo>
                    <a:pt x="264392" y="0"/>
                  </a:lnTo>
                  <a:lnTo>
                    <a:pt x="20338" y="0"/>
                  </a:lnTo>
                  <a:cubicBezTo>
                    <a:pt x="9106" y="0"/>
                    <a:pt x="0" y="9106"/>
                    <a:pt x="0" y="20338"/>
                  </a:cubicBezTo>
                  <a:lnTo>
                    <a:pt x="0" y="427094"/>
                  </a:lnTo>
                  <a:cubicBezTo>
                    <a:pt x="0" y="438326"/>
                    <a:pt x="9106" y="447432"/>
                    <a:pt x="20338" y="447432"/>
                  </a:cubicBezTo>
                  <a:lnTo>
                    <a:pt x="427094" y="447432"/>
                  </a:lnTo>
                  <a:cubicBezTo>
                    <a:pt x="438326" y="447432"/>
                    <a:pt x="447432" y="438326"/>
                    <a:pt x="447432" y="427094"/>
                  </a:cubicBezTo>
                  <a:lnTo>
                    <a:pt x="447432" y="183040"/>
                  </a:lnTo>
                  <a:lnTo>
                    <a:pt x="406756" y="183040"/>
                  </a:lnTo>
                  <a:lnTo>
                    <a:pt x="406756" y="406756"/>
                  </a:lnTo>
                  <a:close/>
                </a:path>
              </a:pathLst>
            </a:custGeom>
            <a:grpFill/>
            <a:ln w="6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7" name="PA-图形 11"/>
          <p:cNvSpPr/>
          <p:nvPr>
            <p:custDataLst>
              <p:tags r:id="rId6"/>
            </p:custDataLst>
          </p:nvPr>
        </p:nvSpPr>
        <p:spPr>
          <a:xfrm>
            <a:off x="1452129" y="2462353"/>
            <a:ext cx="659998" cy="659998"/>
          </a:xfrm>
          <a:custGeom>
            <a:avLst/>
            <a:gdLst>
              <a:gd name="connsiteX0" fmla="*/ 471003 w 569458"/>
              <a:gd name="connsiteY0" fmla="*/ 442246 h 569458"/>
              <a:gd name="connsiteX1" fmla="*/ 333825 w 569458"/>
              <a:gd name="connsiteY1" fmla="*/ 305067 h 569458"/>
              <a:gd name="connsiteX2" fmla="*/ 527766 w 569458"/>
              <a:gd name="connsiteY2" fmla="*/ 305067 h 569458"/>
              <a:gd name="connsiteX3" fmla="*/ 471003 w 569458"/>
              <a:gd name="connsiteY3" fmla="*/ 442246 h 569458"/>
              <a:gd name="connsiteX4" fmla="*/ 40655 w 569458"/>
              <a:gd name="connsiteY4" fmla="*/ 284729 h 569458"/>
              <a:gd name="connsiteX5" fmla="*/ 264392 w 569458"/>
              <a:gd name="connsiteY5" fmla="*/ 41693 h 569458"/>
              <a:gd name="connsiteX6" fmla="*/ 264392 w 569458"/>
              <a:gd name="connsiteY6" fmla="*/ 284729 h 569458"/>
              <a:gd name="connsiteX7" fmla="*/ 270391 w 569458"/>
              <a:gd name="connsiteY7" fmla="*/ 299129 h 569458"/>
              <a:gd name="connsiteX8" fmla="*/ 442246 w 569458"/>
              <a:gd name="connsiteY8" fmla="*/ 470983 h 569458"/>
              <a:gd name="connsiteX9" fmla="*/ 284729 w 569458"/>
              <a:gd name="connsiteY9" fmla="*/ 528783 h 569458"/>
              <a:gd name="connsiteX10" fmla="*/ 40676 w 569458"/>
              <a:gd name="connsiteY10" fmla="*/ 284729 h 569458"/>
              <a:gd name="connsiteX11" fmla="*/ 527766 w 569458"/>
              <a:gd name="connsiteY11" fmla="*/ 264392 h 569458"/>
              <a:gd name="connsiteX12" fmla="*/ 305067 w 569458"/>
              <a:gd name="connsiteY12" fmla="*/ 264392 h 569458"/>
              <a:gd name="connsiteX13" fmla="*/ 305067 w 569458"/>
              <a:gd name="connsiteY13" fmla="*/ 41693 h 569458"/>
              <a:gd name="connsiteX14" fmla="*/ 527766 w 569458"/>
              <a:gd name="connsiteY14" fmla="*/ 264392 h 569458"/>
              <a:gd name="connsiteX15" fmla="*/ 284729 w 569458"/>
              <a:gd name="connsiteY15" fmla="*/ 0 h 569458"/>
              <a:gd name="connsiteX16" fmla="*/ 0 w 569458"/>
              <a:gd name="connsiteY16" fmla="*/ 284729 h 569458"/>
              <a:gd name="connsiteX17" fmla="*/ 284729 w 569458"/>
              <a:gd name="connsiteY17" fmla="*/ 569459 h 569458"/>
              <a:gd name="connsiteX18" fmla="*/ 569459 w 569458"/>
              <a:gd name="connsiteY18" fmla="*/ 284729 h 569458"/>
              <a:gd name="connsiteX19" fmla="*/ 284729 w 569458"/>
              <a:gd name="connsiteY19" fmla="*/ 0 h 569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9458" h="569458">
                <a:moveTo>
                  <a:pt x="471003" y="442246"/>
                </a:moveTo>
                <a:lnTo>
                  <a:pt x="333825" y="305067"/>
                </a:lnTo>
                <a:lnTo>
                  <a:pt x="527766" y="305067"/>
                </a:lnTo>
                <a:cubicBezTo>
                  <a:pt x="523627" y="355597"/>
                  <a:pt x="503778" y="403565"/>
                  <a:pt x="471003" y="442246"/>
                </a:cubicBezTo>
                <a:moveTo>
                  <a:pt x="40655" y="284729"/>
                </a:moveTo>
                <a:cubicBezTo>
                  <a:pt x="40676" y="156805"/>
                  <a:pt x="139172" y="52065"/>
                  <a:pt x="264392" y="41693"/>
                </a:cubicBezTo>
                <a:lnTo>
                  <a:pt x="264392" y="284729"/>
                </a:lnTo>
                <a:cubicBezTo>
                  <a:pt x="264392" y="290363"/>
                  <a:pt x="266710" y="295447"/>
                  <a:pt x="270391" y="299129"/>
                </a:cubicBezTo>
                <a:lnTo>
                  <a:pt x="442246" y="470983"/>
                </a:lnTo>
                <a:cubicBezTo>
                  <a:pt x="398272" y="508347"/>
                  <a:pt x="342433" y="528837"/>
                  <a:pt x="284729" y="528783"/>
                </a:cubicBezTo>
                <a:cubicBezTo>
                  <a:pt x="149951" y="528783"/>
                  <a:pt x="40676" y="419528"/>
                  <a:pt x="40676" y="284729"/>
                </a:cubicBezTo>
                <a:moveTo>
                  <a:pt x="527766" y="264392"/>
                </a:moveTo>
                <a:lnTo>
                  <a:pt x="305067" y="264392"/>
                </a:lnTo>
                <a:lnTo>
                  <a:pt x="305067" y="41693"/>
                </a:lnTo>
                <a:cubicBezTo>
                  <a:pt x="423712" y="51606"/>
                  <a:pt x="517853" y="145747"/>
                  <a:pt x="527766" y="264392"/>
                </a:cubicBezTo>
                <a:moveTo>
                  <a:pt x="284729" y="0"/>
                </a:moveTo>
                <a:cubicBezTo>
                  <a:pt x="127721" y="0"/>
                  <a:pt x="0" y="127721"/>
                  <a:pt x="0" y="284729"/>
                </a:cubicBezTo>
                <a:cubicBezTo>
                  <a:pt x="0" y="441737"/>
                  <a:pt x="127721" y="569459"/>
                  <a:pt x="284729" y="569459"/>
                </a:cubicBezTo>
                <a:cubicBezTo>
                  <a:pt x="441737" y="569459"/>
                  <a:pt x="569459" y="441737"/>
                  <a:pt x="569459" y="284729"/>
                </a:cubicBezTo>
                <a:cubicBezTo>
                  <a:pt x="569459" y="127721"/>
                  <a:pt x="441737" y="0"/>
                  <a:pt x="284729" y="0"/>
                </a:cubicBezTo>
              </a:path>
            </a:pathLst>
          </a:custGeom>
          <a:gradFill>
            <a:gsLst>
              <a:gs pos="0">
                <a:srgbClr val="F02B30"/>
              </a:gs>
              <a:gs pos="100000">
                <a:srgbClr val="FF9711"/>
              </a:gs>
            </a:gsLst>
            <a:lin ang="2700000" scaled="0"/>
          </a:gradFill>
          <a:ln w="63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681811" y="3583250"/>
            <a:ext cx="2258556" cy="1726382"/>
            <a:chOff x="623887" y="4024278"/>
            <a:chExt cx="2258556" cy="1726382"/>
          </a:xfrm>
        </p:grpSpPr>
        <p:sp>
          <p:nvSpPr>
            <p:cNvPr id="19" name="文本框 18"/>
            <p:cNvSpPr txBox="1"/>
            <p:nvPr/>
          </p:nvSpPr>
          <p:spPr>
            <a:xfrm>
              <a:off x="1019631" y="4024278"/>
              <a:ext cx="14670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字魂105号-简雅黑" panose="00000500000000000000" pitchFamily="2" charset="-122"/>
                </a:rPr>
                <a:t>请输入标题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字魂105号-简雅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23887" y="4429208"/>
              <a:ext cx="2258556" cy="132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字魂105号-简雅黑" panose="00000500000000000000" pitchFamily="2" charset="-122"/>
                </a:rPr>
                <a:t>单击此处编辑您要的内容，建议您在展示时采用合适的字体，建议您在展示时采用合适的字体，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字魂105号-简雅黑" panose="00000500000000000000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493377" y="3583250"/>
            <a:ext cx="2258556" cy="1726382"/>
            <a:chOff x="623887" y="4024278"/>
            <a:chExt cx="2258556" cy="1726382"/>
          </a:xfrm>
        </p:grpSpPr>
        <p:sp>
          <p:nvSpPr>
            <p:cNvPr id="22" name="文本框 21"/>
            <p:cNvSpPr txBox="1"/>
            <p:nvPr/>
          </p:nvSpPr>
          <p:spPr>
            <a:xfrm>
              <a:off x="1019631" y="4024278"/>
              <a:ext cx="14670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字魂105号-简雅黑" panose="00000500000000000000" pitchFamily="2" charset="-122"/>
                </a:rPr>
                <a:t>请输入标题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字魂105号-简雅黑" panose="00000500000000000000" pitchFamily="2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23887" y="4429208"/>
              <a:ext cx="2258556" cy="132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字魂105号-简雅黑" panose="00000500000000000000" pitchFamily="2" charset="-122"/>
                </a:rPr>
                <a:t>单击此处编辑您要的内容，建议您在展示时采用合适的字体，建议您在展示时采用合适的字体，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字魂105号-简雅黑" panose="00000500000000000000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328092" y="3583250"/>
            <a:ext cx="2258556" cy="1726382"/>
            <a:chOff x="623887" y="4024278"/>
            <a:chExt cx="2258556" cy="1726382"/>
          </a:xfrm>
        </p:grpSpPr>
        <p:sp>
          <p:nvSpPr>
            <p:cNvPr id="25" name="文本框 24"/>
            <p:cNvSpPr txBox="1"/>
            <p:nvPr/>
          </p:nvSpPr>
          <p:spPr>
            <a:xfrm>
              <a:off x="1019631" y="4024278"/>
              <a:ext cx="14670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字魂105号-简雅黑" panose="00000500000000000000" pitchFamily="2" charset="-122"/>
                </a:rPr>
                <a:t>请输入标题</a:t>
              </a:r>
              <a:endPara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字魂105号-简雅黑" panose="00000500000000000000" pitchFamily="2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23887" y="4429208"/>
              <a:ext cx="2258556" cy="132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字魂105号-简雅黑" panose="00000500000000000000" pitchFamily="2" charset="-122"/>
                </a:rPr>
                <a:t>单击此处编辑您要的内容，建议您在展示时采用合适的字体，建议您在展示时采用合适的字体，</a:t>
              </a:r>
              <a:endParaRPr lang="en-US" altLang="zh-CN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字魂105号-简雅黑" panose="00000500000000000000" pitchFamily="2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9193917" y="3583250"/>
            <a:ext cx="2258556" cy="1726382"/>
            <a:chOff x="623887" y="4024278"/>
            <a:chExt cx="2258556" cy="1726382"/>
          </a:xfrm>
        </p:grpSpPr>
        <p:sp>
          <p:nvSpPr>
            <p:cNvPr id="28" name="文本框 27"/>
            <p:cNvSpPr txBox="1"/>
            <p:nvPr/>
          </p:nvSpPr>
          <p:spPr>
            <a:xfrm>
              <a:off x="1019631" y="4024278"/>
              <a:ext cx="14670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字魂105号-简雅黑" panose="00000500000000000000" pitchFamily="2" charset="-122"/>
                </a:rPr>
                <a:t>请输入标题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字魂105号-简雅黑" panose="00000500000000000000" pitchFamily="2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23887" y="4429208"/>
              <a:ext cx="2258556" cy="132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字魂105号-简雅黑" panose="00000500000000000000" pitchFamily="2" charset="-122"/>
                </a:rPr>
                <a:t>单击此处编辑您要的内容，建议您在展示时采用合适的字体，建议您在展示时采用合适的字体，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字魂105号-简雅黑" panose="00000500000000000000" pitchFamily="2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000" advTm="2000">
        <p15:prstTrans prst="curtains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30"/>
          <a:stretch>
            <a:fillRect/>
          </a:stretch>
        </p:blipFill>
        <p:spPr>
          <a:xfrm>
            <a:off x="0" y="-1478"/>
            <a:ext cx="12192000" cy="685947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352" y="4769858"/>
            <a:ext cx="3219876" cy="1838388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53" t="73282" r="11253"/>
          <a:stretch>
            <a:fillRect/>
          </a:stretch>
        </p:blipFill>
        <p:spPr>
          <a:xfrm>
            <a:off x="2040352" y="386681"/>
            <a:ext cx="2703123" cy="274029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90467" y="-1644356"/>
            <a:ext cx="4583832" cy="45765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176808" y="-1179512"/>
            <a:ext cx="3816424" cy="411170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28712" flipV="1">
            <a:off x="9537849" y="3551312"/>
            <a:ext cx="3816424" cy="411170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5342" y="4316928"/>
            <a:ext cx="3552562" cy="354691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94469">
            <a:off x="1287589" y="2467597"/>
            <a:ext cx="4018393" cy="303964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423" y="1872949"/>
            <a:ext cx="1503312" cy="682162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5447665" y="1924685"/>
            <a:ext cx="4968875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>
                <a:ln w="6600">
                  <a:solidFill>
                    <a:srgbClr val="F02B3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02B30"/>
                  </a:outerShdw>
                </a:effectLst>
                <a:cs typeface="+mn-ea"/>
                <a:sym typeface="+mn-lt"/>
              </a:rPr>
              <a:t>PART</a:t>
            </a:r>
            <a:r>
              <a:rPr lang="en-US" altLang="zh-CN" sz="11500" b="1" dirty="0">
                <a:ln w="6600">
                  <a:solidFill>
                    <a:srgbClr val="F02B3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02B30"/>
                  </a:outerShdw>
                </a:effectLst>
                <a:cs typeface="+mn-ea"/>
                <a:sym typeface="+mn-lt"/>
              </a:rPr>
              <a:t>02</a:t>
            </a:r>
            <a:endParaRPr lang="zh-CN" altLang="en-US" sz="11500" b="1" dirty="0">
              <a:ln w="6600">
                <a:solidFill>
                  <a:srgbClr val="F02B3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02B3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421630" y="3545205"/>
            <a:ext cx="62687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solidFill>
                  <a:srgbClr val="461E19"/>
                </a:solidFill>
              </a:rPr>
              <a:t>添加文本标题</a:t>
            </a:r>
            <a:endParaRPr lang="zh-CN" altLang="en-US" sz="7200" b="1" dirty="0">
              <a:solidFill>
                <a:srgbClr val="461E19"/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5576673" y="3659617"/>
            <a:ext cx="974617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2000">
        <p15:prstTrans prst="wind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75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25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128482" y="1537322"/>
            <a:ext cx="9983796" cy="987810"/>
            <a:chOff x="809462" y="2120232"/>
            <a:chExt cx="9983796" cy="987810"/>
          </a:xfrm>
        </p:grpSpPr>
        <p:grpSp>
          <p:nvGrpSpPr>
            <p:cNvPr id="8" name="组合 7"/>
            <p:cNvGrpSpPr/>
            <p:nvPr/>
          </p:nvGrpSpPr>
          <p:grpSpPr>
            <a:xfrm>
              <a:off x="809462" y="2120232"/>
              <a:ext cx="9983796" cy="987810"/>
              <a:chOff x="614101" y="2878799"/>
              <a:chExt cx="10968301" cy="1085219"/>
            </a:xfrm>
          </p:grpSpPr>
          <p:grpSp>
            <p:nvGrpSpPr>
              <p:cNvPr id="12" name="Google Shape;997;p29"/>
              <p:cNvGrpSpPr/>
              <p:nvPr/>
            </p:nvGrpSpPr>
            <p:grpSpPr>
              <a:xfrm>
                <a:off x="614101" y="2878799"/>
                <a:ext cx="10968301" cy="1085219"/>
                <a:chOff x="460575" y="1204925"/>
                <a:chExt cx="8226226" cy="813914"/>
              </a:xfrm>
            </p:grpSpPr>
            <p:sp>
              <p:nvSpPr>
                <p:cNvPr id="14" name="Google Shape;998;p29"/>
                <p:cNvSpPr/>
                <p:nvPr/>
              </p:nvSpPr>
              <p:spPr>
                <a:xfrm rot="5400000">
                  <a:off x="5430449" y="-1245323"/>
                  <a:ext cx="806103" cy="57066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9525" cap="flat" cmpd="sng">
                  <a:solidFill>
                    <a:srgbClr val="FF971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105号-简雅黑" panose="00000500000000000000" pitchFamily="2" charset="-122"/>
                    <a:cs typeface="字魂105号-简雅黑" panose="00000500000000000000" pitchFamily="2" charset="-122"/>
                    <a:sym typeface="Arial" panose="020B0604020202020204"/>
                  </a:endParaRPr>
                </a:p>
              </p:txBody>
            </p:sp>
            <p:sp>
              <p:nvSpPr>
                <p:cNvPr id="15" name="Google Shape;999;p29"/>
                <p:cNvSpPr/>
                <p:nvPr/>
              </p:nvSpPr>
              <p:spPr>
                <a:xfrm rot="-5400000">
                  <a:off x="2396568" y="1105192"/>
                  <a:ext cx="811768" cy="1015525"/>
                </a:xfrm>
                <a:prstGeom prst="flowChartOffpageConnector">
                  <a:avLst/>
                </a:prstGeom>
                <a:gradFill>
                  <a:gsLst>
                    <a:gs pos="0">
                      <a:srgbClr val="F02B30"/>
                    </a:gs>
                    <a:gs pos="100000">
                      <a:srgbClr val="FF9711"/>
                    </a:gs>
                  </a:gsLst>
                  <a:lin ang="2700000" scaled="0"/>
                </a:gradFill>
                <a:ln w="9525" cap="flat" cmpd="sng">
                  <a:noFill/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105号-简雅黑" panose="00000500000000000000" pitchFamily="2" charset="-122"/>
                    <a:cs typeface="字魂105号-简雅黑" panose="00000500000000000000" pitchFamily="2" charset="-122"/>
                    <a:sym typeface="Arial" panose="020B0604020202020204"/>
                  </a:endParaRPr>
                </a:p>
              </p:txBody>
            </p:sp>
            <p:sp>
              <p:nvSpPr>
                <p:cNvPr id="16" name="Google Shape;1000;p29"/>
                <p:cNvSpPr/>
                <p:nvPr/>
              </p:nvSpPr>
              <p:spPr>
                <a:xfrm rot="-5400000">
                  <a:off x="1313775" y="351725"/>
                  <a:ext cx="813900" cy="25203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adFill>
                  <a:gsLst>
                    <a:gs pos="0">
                      <a:srgbClr val="F02B30"/>
                    </a:gs>
                    <a:gs pos="100000">
                      <a:srgbClr val="FF9711"/>
                    </a:gs>
                  </a:gsLst>
                  <a:lin ang="2700000" scaled="0"/>
                </a:gradFill>
                <a:ln w="9525" cap="flat" cmpd="sng">
                  <a:noFill/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105号-简雅黑" panose="00000500000000000000" pitchFamily="2" charset="-122"/>
                    <a:cs typeface="字魂105号-简雅黑" panose="00000500000000000000" pitchFamily="2" charset="-122"/>
                    <a:sym typeface="Arial" panose="020B0604020202020204"/>
                  </a:endParaRPr>
                </a:p>
              </p:txBody>
            </p:sp>
          </p:grpSp>
          <p:sp>
            <p:nvSpPr>
              <p:cNvPr id="13" name="Google Shape;1003;p29"/>
              <p:cNvSpPr/>
              <p:nvPr/>
            </p:nvSpPr>
            <p:spPr>
              <a:xfrm>
                <a:off x="767151" y="3026998"/>
                <a:ext cx="788800" cy="788800"/>
              </a:xfrm>
              <a:prstGeom prst="ellipse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defTabSz="1219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r>
                  <a:rPr kumimoji="0" lang="en-GB" sz="293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字魂105号-简雅黑" panose="00000500000000000000" pitchFamily="2" charset="-122"/>
                    <a:ea typeface="字魂105号-简雅黑" panose="00000500000000000000" pitchFamily="2" charset="-122"/>
                    <a:cs typeface="字魂105号-简雅黑" panose="00000500000000000000" pitchFamily="2" charset="-122"/>
                    <a:sym typeface="Fira Sans"/>
                  </a:rPr>
                  <a:t>1</a:t>
                </a:r>
                <a:endParaRPr kumimoji="0" sz="2935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Fira Sans"/>
                </a:endParaRPr>
              </a:p>
            </p:txBody>
          </p:sp>
        </p:grpSp>
        <p:sp>
          <p:nvSpPr>
            <p:cNvPr id="10" name="文本框 9"/>
            <p:cNvSpPr txBox="1"/>
            <p:nvPr/>
          </p:nvSpPr>
          <p:spPr>
            <a:xfrm>
              <a:off x="1711437" y="2354279"/>
              <a:ext cx="22026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字魂105号-简雅黑" panose="00000500000000000000" pitchFamily="2" charset="-122"/>
                </a:rPr>
                <a:t>请输入标题</a:t>
              </a:r>
              <a:endParaRPr lang="zh-CN" altLang="en-US" sz="24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字魂105号-简雅黑" panose="00000500000000000000" pitchFamily="2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403997" y="2192230"/>
              <a:ext cx="5866865" cy="675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字魂105号-简雅黑" panose="00000500000000000000" pitchFamily="2" charset="-122"/>
                </a:rPr>
                <a:t>单击此处编辑您要的内容，建议您在展示时采用合适的字体，建议您在展示时采用合适的字体，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字魂105号-简雅黑" panose="00000500000000000000" pitchFamily="2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128482" y="2706495"/>
            <a:ext cx="9983796" cy="987810"/>
            <a:chOff x="809462" y="2120232"/>
            <a:chExt cx="9983796" cy="987810"/>
          </a:xfrm>
        </p:grpSpPr>
        <p:grpSp>
          <p:nvGrpSpPr>
            <p:cNvPr id="36" name="组合 35"/>
            <p:cNvGrpSpPr/>
            <p:nvPr/>
          </p:nvGrpSpPr>
          <p:grpSpPr>
            <a:xfrm>
              <a:off x="809462" y="2120232"/>
              <a:ext cx="9983796" cy="987810"/>
              <a:chOff x="614101" y="2878799"/>
              <a:chExt cx="10968301" cy="1085219"/>
            </a:xfrm>
          </p:grpSpPr>
          <p:grpSp>
            <p:nvGrpSpPr>
              <p:cNvPr id="39" name="Google Shape;997;p29"/>
              <p:cNvGrpSpPr/>
              <p:nvPr/>
            </p:nvGrpSpPr>
            <p:grpSpPr>
              <a:xfrm>
                <a:off x="614101" y="2878799"/>
                <a:ext cx="10968301" cy="1085219"/>
                <a:chOff x="460575" y="1204925"/>
                <a:chExt cx="8226226" cy="813914"/>
              </a:xfrm>
            </p:grpSpPr>
            <p:sp>
              <p:nvSpPr>
                <p:cNvPr id="41" name="Google Shape;998;p29"/>
                <p:cNvSpPr/>
                <p:nvPr/>
              </p:nvSpPr>
              <p:spPr>
                <a:xfrm rot="5400000">
                  <a:off x="5430449" y="-1245323"/>
                  <a:ext cx="806103" cy="57066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9525" cap="flat" cmpd="sng">
                  <a:solidFill>
                    <a:srgbClr val="FF971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105号-简雅黑" panose="00000500000000000000" pitchFamily="2" charset="-122"/>
                    <a:cs typeface="字魂105号-简雅黑" panose="00000500000000000000" pitchFamily="2" charset="-122"/>
                    <a:sym typeface="Arial" panose="020B0604020202020204"/>
                  </a:endParaRPr>
                </a:p>
              </p:txBody>
            </p:sp>
            <p:sp>
              <p:nvSpPr>
                <p:cNvPr id="42" name="Google Shape;999;p29"/>
                <p:cNvSpPr/>
                <p:nvPr/>
              </p:nvSpPr>
              <p:spPr>
                <a:xfrm rot="-5400000">
                  <a:off x="2396568" y="1105192"/>
                  <a:ext cx="811768" cy="1015525"/>
                </a:xfrm>
                <a:prstGeom prst="flowChartOffpageConnector">
                  <a:avLst/>
                </a:prstGeom>
                <a:gradFill>
                  <a:gsLst>
                    <a:gs pos="0">
                      <a:srgbClr val="F02B30"/>
                    </a:gs>
                    <a:gs pos="100000">
                      <a:srgbClr val="FF9711"/>
                    </a:gs>
                  </a:gsLst>
                  <a:lin ang="2700000" scaled="0"/>
                </a:gradFill>
                <a:ln w="9525" cap="flat" cmpd="sng">
                  <a:noFill/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105号-简雅黑" panose="00000500000000000000" pitchFamily="2" charset="-122"/>
                    <a:cs typeface="字魂105号-简雅黑" panose="00000500000000000000" pitchFamily="2" charset="-122"/>
                    <a:sym typeface="Arial" panose="020B0604020202020204"/>
                  </a:endParaRPr>
                </a:p>
              </p:txBody>
            </p:sp>
            <p:sp>
              <p:nvSpPr>
                <p:cNvPr id="43" name="Google Shape;1000;p29"/>
                <p:cNvSpPr/>
                <p:nvPr/>
              </p:nvSpPr>
              <p:spPr>
                <a:xfrm rot="-5400000">
                  <a:off x="1313775" y="351725"/>
                  <a:ext cx="813900" cy="25203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adFill>
                  <a:gsLst>
                    <a:gs pos="0">
                      <a:srgbClr val="F02B30"/>
                    </a:gs>
                    <a:gs pos="100000">
                      <a:srgbClr val="FF9711"/>
                    </a:gs>
                  </a:gsLst>
                  <a:lin ang="2700000" scaled="0"/>
                </a:gradFill>
                <a:ln w="9525" cap="flat" cmpd="sng">
                  <a:noFill/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105号-简雅黑" panose="00000500000000000000" pitchFamily="2" charset="-122"/>
                    <a:cs typeface="字魂105号-简雅黑" panose="00000500000000000000" pitchFamily="2" charset="-122"/>
                    <a:sym typeface="Arial" panose="020B0604020202020204"/>
                  </a:endParaRPr>
                </a:p>
              </p:txBody>
            </p:sp>
          </p:grpSp>
          <p:sp>
            <p:nvSpPr>
              <p:cNvPr id="40" name="Google Shape;1003;p29"/>
              <p:cNvSpPr/>
              <p:nvPr/>
            </p:nvSpPr>
            <p:spPr>
              <a:xfrm>
                <a:off x="767151" y="3026998"/>
                <a:ext cx="788800" cy="788800"/>
              </a:xfrm>
              <a:prstGeom prst="ellipse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defTabSz="1219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r>
                  <a:rPr kumimoji="0" lang="en-GB" sz="293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字魂105号-简雅黑" panose="00000500000000000000" pitchFamily="2" charset="-122"/>
                    <a:ea typeface="字魂105号-简雅黑" panose="00000500000000000000" pitchFamily="2" charset="-122"/>
                    <a:cs typeface="字魂105号-简雅黑" panose="00000500000000000000" pitchFamily="2" charset="-122"/>
                    <a:sym typeface="Fira Sans"/>
                  </a:rPr>
                  <a:t>2</a:t>
                </a:r>
                <a:endParaRPr kumimoji="0" sz="2935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Fira Sans"/>
                </a:endParaRPr>
              </a:p>
            </p:txBody>
          </p:sp>
        </p:grpSp>
        <p:sp>
          <p:nvSpPr>
            <p:cNvPr id="37" name="文本框 36"/>
            <p:cNvSpPr txBox="1"/>
            <p:nvPr/>
          </p:nvSpPr>
          <p:spPr>
            <a:xfrm>
              <a:off x="1711437" y="2354279"/>
              <a:ext cx="22026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字魂105号-简雅黑" panose="00000500000000000000" pitchFamily="2" charset="-122"/>
                </a:rPr>
                <a:t>请输入标题</a:t>
              </a:r>
              <a:endParaRPr lang="zh-CN" altLang="en-US" sz="24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字魂105号-简雅黑" panose="00000500000000000000" pitchFamily="2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4403997" y="2192230"/>
              <a:ext cx="5866865" cy="675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字魂105号-简雅黑" panose="00000500000000000000" pitchFamily="2" charset="-122"/>
                </a:rPr>
                <a:t>单击此处编辑您要的内容，建议您在展示时采用合适的字体，建议您在展示时采用合适的字体，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字魂105号-简雅黑" panose="00000500000000000000" pitchFamily="2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128482" y="3837453"/>
            <a:ext cx="9983796" cy="987810"/>
            <a:chOff x="809462" y="2120232"/>
            <a:chExt cx="9983796" cy="987810"/>
          </a:xfrm>
        </p:grpSpPr>
        <p:grpSp>
          <p:nvGrpSpPr>
            <p:cNvPr id="45" name="组合 44"/>
            <p:cNvGrpSpPr/>
            <p:nvPr/>
          </p:nvGrpSpPr>
          <p:grpSpPr>
            <a:xfrm>
              <a:off x="809462" y="2120232"/>
              <a:ext cx="9983796" cy="987810"/>
              <a:chOff x="614101" y="2878799"/>
              <a:chExt cx="10968301" cy="1085219"/>
            </a:xfrm>
          </p:grpSpPr>
          <p:grpSp>
            <p:nvGrpSpPr>
              <p:cNvPr id="48" name="Google Shape;997;p29"/>
              <p:cNvGrpSpPr/>
              <p:nvPr/>
            </p:nvGrpSpPr>
            <p:grpSpPr>
              <a:xfrm>
                <a:off x="614101" y="2878799"/>
                <a:ext cx="10968301" cy="1085219"/>
                <a:chOff x="460575" y="1204925"/>
                <a:chExt cx="8226226" cy="813914"/>
              </a:xfrm>
            </p:grpSpPr>
            <p:sp>
              <p:nvSpPr>
                <p:cNvPr id="50" name="Google Shape;998;p29"/>
                <p:cNvSpPr/>
                <p:nvPr/>
              </p:nvSpPr>
              <p:spPr>
                <a:xfrm rot="5400000">
                  <a:off x="5430449" y="-1245323"/>
                  <a:ext cx="806103" cy="57066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9525" cap="flat" cmpd="sng">
                  <a:solidFill>
                    <a:srgbClr val="FF971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105号-简雅黑" panose="00000500000000000000" pitchFamily="2" charset="-122"/>
                    <a:cs typeface="字魂105号-简雅黑" panose="00000500000000000000" pitchFamily="2" charset="-122"/>
                    <a:sym typeface="Arial" panose="020B0604020202020204"/>
                  </a:endParaRPr>
                </a:p>
              </p:txBody>
            </p:sp>
            <p:sp>
              <p:nvSpPr>
                <p:cNvPr id="51" name="Google Shape;999;p29"/>
                <p:cNvSpPr/>
                <p:nvPr/>
              </p:nvSpPr>
              <p:spPr>
                <a:xfrm rot="-5400000">
                  <a:off x="2396568" y="1105192"/>
                  <a:ext cx="811768" cy="1015525"/>
                </a:xfrm>
                <a:prstGeom prst="flowChartOffpageConnector">
                  <a:avLst/>
                </a:prstGeom>
                <a:gradFill>
                  <a:gsLst>
                    <a:gs pos="0">
                      <a:srgbClr val="F02B30"/>
                    </a:gs>
                    <a:gs pos="100000">
                      <a:srgbClr val="FF9711"/>
                    </a:gs>
                  </a:gsLst>
                  <a:lin ang="2700000" scaled="0"/>
                </a:gradFill>
                <a:ln w="9525" cap="flat" cmpd="sng">
                  <a:noFill/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105号-简雅黑" panose="00000500000000000000" pitchFamily="2" charset="-122"/>
                    <a:cs typeface="字魂105号-简雅黑" panose="00000500000000000000" pitchFamily="2" charset="-122"/>
                    <a:sym typeface="Arial" panose="020B0604020202020204"/>
                  </a:endParaRPr>
                </a:p>
              </p:txBody>
            </p:sp>
            <p:sp>
              <p:nvSpPr>
                <p:cNvPr id="52" name="Google Shape;1000;p29"/>
                <p:cNvSpPr/>
                <p:nvPr/>
              </p:nvSpPr>
              <p:spPr>
                <a:xfrm rot="-5400000">
                  <a:off x="1313775" y="351725"/>
                  <a:ext cx="813900" cy="25203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adFill>
                  <a:gsLst>
                    <a:gs pos="0">
                      <a:srgbClr val="F02B30"/>
                    </a:gs>
                    <a:gs pos="100000">
                      <a:srgbClr val="FF9711"/>
                    </a:gs>
                  </a:gsLst>
                  <a:lin ang="2700000" scaled="0"/>
                </a:gradFill>
                <a:ln w="9525" cap="flat" cmpd="sng">
                  <a:noFill/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105号-简雅黑" panose="00000500000000000000" pitchFamily="2" charset="-122"/>
                    <a:cs typeface="字魂105号-简雅黑" panose="00000500000000000000" pitchFamily="2" charset="-122"/>
                    <a:sym typeface="Arial" panose="020B0604020202020204"/>
                  </a:endParaRPr>
                </a:p>
              </p:txBody>
            </p:sp>
          </p:grpSp>
          <p:sp>
            <p:nvSpPr>
              <p:cNvPr id="49" name="Google Shape;1003;p29"/>
              <p:cNvSpPr/>
              <p:nvPr/>
            </p:nvSpPr>
            <p:spPr>
              <a:xfrm>
                <a:off x="767151" y="3026998"/>
                <a:ext cx="788800" cy="788800"/>
              </a:xfrm>
              <a:prstGeom prst="ellipse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defTabSz="1219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r>
                  <a:rPr kumimoji="0" lang="en-GB" sz="293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字魂105号-简雅黑" panose="00000500000000000000" pitchFamily="2" charset="-122"/>
                    <a:ea typeface="字魂105号-简雅黑" panose="00000500000000000000" pitchFamily="2" charset="-122"/>
                    <a:cs typeface="字魂105号-简雅黑" panose="00000500000000000000" pitchFamily="2" charset="-122"/>
                    <a:sym typeface="Fira Sans"/>
                  </a:rPr>
                  <a:t>3</a:t>
                </a:r>
                <a:endParaRPr kumimoji="0" sz="2935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Fira Sans"/>
                </a:endParaRPr>
              </a:p>
            </p:txBody>
          </p:sp>
        </p:grpSp>
        <p:sp>
          <p:nvSpPr>
            <p:cNvPr id="46" name="文本框 45"/>
            <p:cNvSpPr txBox="1"/>
            <p:nvPr/>
          </p:nvSpPr>
          <p:spPr>
            <a:xfrm>
              <a:off x="1711437" y="2354279"/>
              <a:ext cx="22026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字魂105号-简雅黑" panose="00000500000000000000" pitchFamily="2" charset="-122"/>
                </a:rPr>
                <a:t>请输入标题</a:t>
              </a:r>
              <a:endParaRPr lang="zh-CN" altLang="en-US" sz="24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字魂105号-简雅黑" panose="00000500000000000000" pitchFamily="2" charset="-122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4403997" y="2192230"/>
              <a:ext cx="5866865" cy="675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字魂105号-简雅黑" panose="00000500000000000000" pitchFamily="2" charset="-122"/>
                </a:rPr>
                <a:t>单击此处编辑您要的内容，建议您在展示时采用合适的字体，建议您在展示时采用合适的字体，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字魂105号-简雅黑" panose="00000500000000000000" pitchFamily="2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128482" y="4930426"/>
            <a:ext cx="9983796" cy="987810"/>
            <a:chOff x="809462" y="2120232"/>
            <a:chExt cx="9983796" cy="987810"/>
          </a:xfrm>
        </p:grpSpPr>
        <p:grpSp>
          <p:nvGrpSpPr>
            <p:cNvPr id="54" name="组合 53"/>
            <p:cNvGrpSpPr/>
            <p:nvPr/>
          </p:nvGrpSpPr>
          <p:grpSpPr>
            <a:xfrm>
              <a:off x="809462" y="2120232"/>
              <a:ext cx="9983796" cy="987810"/>
              <a:chOff x="614101" y="2878799"/>
              <a:chExt cx="10968301" cy="1085219"/>
            </a:xfrm>
          </p:grpSpPr>
          <p:grpSp>
            <p:nvGrpSpPr>
              <p:cNvPr id="57" name="Google Shape;997;p29"/>
              <p:cNvGrpSpPr/>
              <p:nvPr/>
            </p:nvGrpSpPr>
            <p:grpSpPr>
              <a:xfrm>
                <a:off x="614101" y="2878799"/>
                <a:ext cx="10968301" cy="1085219"/>
                <a:chOff x="460575" y="1204925"/>
                <a:chExt cx="8226226" cy="813914"/>
              </a:xfrm>
            </p:grpSpPr>
            <p:sp>
              <p:nvSpPr>
                <p:cNvPr id="59" name="Google Shape;998;p29"/>
                <p:cNvSpPr/>
                <p:nvPr/>
              </p:nvSpPr>
              <p:spPr>
                <a:xfrm rot="5400000">
                  <a:off x="5430449" y="-1245323"/>
                  <a:ext cx="806103" cy="57066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9525" cap="flat" cmpd="sng">
                  <a:solidFill>
                    <a:srgbClr val="FF971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105号-简雅黑" panose="00000500000000000000" pitchFamily="2" charset="-122"/>
                    <a:cs typeface="字魂105号-简雅黑" panose="00000500000000000000" pitchFamily="2" charset="-122"/>
                    <a:sym typeface="Arial" panose="020B0604020202020204"/>
                  </a:endParaRPr>
                </a:p>
              </p:txBody>
            </p:sp>
            <p:sp>
              <p:nvSpPr>
                <p:cNvPr id="60" name="Google Shape;999;p29"/>
                <p:cNvSpPr/>
                <p:nvPr/>
              </p:nvSpPr>
              <p:spPr>
                <a:xfrm rot="-5400000">
                  <a:off x="2396568" y="1105192"/>
                  <a:ext cx="811768" cy="1015525"/>
                </a:xfrm>
                <a:prstGeom prst="flowChartOffpageConnector">
                  <a:avLst/>
                </a:prstGeom>
                <a:gradFill>
                  <a:gsLst>
                    <a:gs pos="0">
                      <a:srgbClr val="F02B30"/>
                    </a:gs>
                    <a:gs pos="100000">
                      <a:srgbClr val="FF9711"/>
                    </a:gs>
                  </a:gsLst>
                  <a:lin ang="2700000" scaled="0"/>
                </a:gradFill>
                <a:ln w="9525" cap="flat" cmpd="sng">
                  <a:noFill/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105号-简雅黑" panose="00000500000000000000" pitchFamily="2" charset="-122"/>
                    <a:cs typeface="字魂105号-简雅黑" panose="00000500000000000000" pitchFamily="2" charset="-122"/>
                    <a:sym typeface="Arial" panose="020B0604020202020204"/>
                  </a:endParaRPr>
                </a:p>
              </p:txBody>
            </p:sp>
            <p:sp>
              <p:nvSpPr>
                <p:cNvPr id="61" name="Google Shape;1000;p29"/>
                <p:cNvSpPr/>
                <p:nvPr/>
              </p:nvSpPr>
              <p:spPr>
                <a:xfrm rot="-5400000">
                  <a:off x="1313775" y="351725"/>
                  <a:ext cx="813900" cy="25203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adFill>
                  <a:gsLst>
                    <a:gs pos="0">
                      <a:srgbClr val="F02B30"/>
                    </a:gs>
                    <a:gs pos="100000">
                      <a:srgbClr val="FF9711"/>
                    </a:gs>
                  </a:gsLst>
                  <a:lin ang="2700000" scaled="0"/>
                </a:gradFill>
                <a:ln w="9525" cap="flat" cmpd="sng">
                  <a:noFill/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105号-简雅黑" panose="00000500000000000000" pitchFamily="2" charset="-122"/>
                    <a:cs typeface="字魂105号-简雅黑" panose="00000500000000000000" pitchFamily="2" charset="-122"/>
                    <a:sym typeface="Arial" panose="020B0604020202020204"/>
                  </a:endParaRPr>
                </a:p>
              </p:txBody>
            </p:sp>
          </p:grpSp>
          <p:sp>
            <p:nvSpPr>
              <p:cNvPr id="58" name="Google Shape;1003;p29"/>
              <p:cNvSpPr/>
              <p:nvPr/>
            </p:nvSpPr>
            <p:spPr>
              <a:xfrm>
                <a:off x="767151" y="3026998"/>
                <a:ext cx="788800" cy="788800"/>
              </a:xfrm>
              <a:prstGeom prst="ellipse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defTabSz="1219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r>
                  <a:rPr kumimoji="0" lang="en-GB" sz="293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字魂105号-简雅黑" panose="00000500000000000000" pitchFamily="2" charset="-122"/>
                    <a:ea typeface="字魂105号-简雅黑" panose="00000500000000000000" pitchFamily="2" charset="-122"/>
                    <a:cs typeface="字魂105号-简雅黑" panose="00000500000000000000" pitchFamily="2" charset="-122"/>
                    <a:sym typeface="Fira Sans"/>
                  </a:rPr>
                  <a:t>4</a:t>
                </a:r>
                <a:endParaRPr kumimoji="0" sz="2935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Fira Sans"/>
                </a:endParaRPr>
              </a:p>
            </p:txBody>
          </p:sp>
        </p:grpSp>
        <p:sp>
          <p:nvSpPr>
            <p:cNvPr id="55" name="文本框 54"/>
            <p:cNvSpPr txBox="1"/>
            <p:nvPr/>
          </p:nvSpPr>
          <p:spPr>
            <a:xfrm>
              <a:off x="1711437" y="2354279"/>
              <a:ext cx="22026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字魂105号-简雅黑" panose="00000500000000000000" pitchFamily="2" charset="-122"/>
                </a:rPr>
                <a:t>请输入标题</a:t>
              </a:r>
              <a:endParaRPr lang="zh-CN" altLang="en-US" sz="24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字魂105号-简雅黑" panose="00000500000000000000" pitchFamily="2" charset="-122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4403997" y="2192230"/>
              <a:ext cx="5866865" cy="675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字魂105号-简雅黑" panose="00000500000000000000" pitchFamily="2" charset="-122"/>
                </a:rPr>
                <a:t>单击此处编辑您要的内容，建议您在展示时采用合适的字体，建议您在展示时采用合适的字体，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字魂105号-简雅黑" panose="00000500000000000000" pitchFamily="2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000" advTm="2000">
        <p15:prstTrans prst="curtains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PA" val="v5.2.11"/>
  <p:tag name="RESOURCELIBID_ANIM" val="439"/>
</p:tagLst>
</file>

<file path=ppt/tags/tag10.xml><?xml version="1.0" encoding="utf-8"?>
<p:tagLst xmlns:p="http://schemas.openxmlformats.org/presentationml/2006/main">
  <p:tag name="PA" val="v5.2.11"/>
  <p:tag name="RESOURCELIBID_ANIM" val="461"/>
</p:tagLst>
</file>

<file path=ppt/tags/tag11.xml><?xml version="1.0" encoding="utf-8"?>
<p:tagLst xmlns:p="http://schemas.openxmlformats.org/presentationml/2006/main">
  <p:tag name="PA" val="v5.2.11"/>
</p:tagLst>
</file>

<file path=ppt/tags/tag12.xml><?xml version="1.0" encoding="utf-8"?>
<p:tagLst xmlns:p="http://schemas.openxmlformats.org/presentationml/2006/main">
  <p:tag name="PA" val="v5.2.11"/>
</p:tagLst>
</file>

<file path=ppt/tags/tag13.xml><?xml version="1.0" encoding="utf-8"?>
<p:tagLst xmlns:p="http://schemas.openxmlformats.org/presentationml/2006/main">
  <p:tag name="PA" val="v5.2.11"/>
  <p:tag name="RESOURCELIBID_ANIM" val="461"/>
</p:tagLst>
</file>

<file path=ppt/tags/tag14.xml><?xml version="1.0" encoding="utf-8"?>
<p:tagLst xmlns:p="http://schemas.openxmlformats.org/presentationml/2006/main">
  <p:tag name="ISLIDE.ICON" val="#404700;"/>
</p:tagLst>
</file>

<file path=ppt/tags/tag15.xml><?xml version="1.0" encoding="utf-8"?>
<p:tagLst xmlns:p="http://schemas.openxmlformats.org/presentationml/2006/main">
  <p:tag name="ISLIDE.ICON" val="#404700;"/>
</p:tagLst>
</file>

<file path=ppt/tags/tag16.xml><?xml version="1.0" encoding="utf-8"?>
<p:tagLst xmlns:p="http://schemas.openxmlformats.org/presentationml/2006/main">
  <p:tag name="ISLIDE.ICON" val="#404700;"/>
</p:tagLst>
</file>

<file path=ppt/tags/tag17.xml><?xml version="1.0" encoding="utf-8"?>
<p:tagLst xmlns:p="http://schemas.openxmlformats.org/presentationml/2006/main">
  <p:tag name="ISLIDE.ICON" val="#404700;"/>
</p:tagLst>
</file>

<file path=ppt/tags/tag18.xml><?xml version="1.0" encoding="utf-8"?>
<p:tagLst xmlns:p="http://schemas.openxmlformats.org/presentationml/2006/main">
  <p:tag name="ISLIDE.ICON" val="#404700;"/>
</p:tagLst>
</file>

<file path=ppt/tags/tag19.xml><?xml version="1.0" encoding="utf-8"?>
<p:tagLst xmlns:p="http://schemas.openxmlformats.org/presentationml/2006/main">
  <p:tag name="ISLIDE.ICON" val="#404700;"/>
</p:tagLst>
</file>

<file path=ppt/tags/tag2.xml><?xml version="1.0" encoding="utf-8"?>
<p:tagLst xmlns:p="http://schemas.openxmlformats.org/presentationml/2006/main">
  <p:tag name="ISLIDE.ICON" val="#404700;"/>
</p:tagLst>
</file>

<file path=ppt/tags/tag20.xml><?xml version="1.0" encoding="utf-8"?>
<p:tagLst xmlns:p="http://schemas.openxmlformats.org/presentationml/2006/main">
  <p:tag name="PA" val="v5.2.11"/>
  <p:tag name="RESOURCELIBID_ANIM" val="439"/>
</p:tagLst>
</file>

<file path=ppt/tags/tag21.xml><?xml version="1.0" encoding="utf-8"?>
<p:tagLst xmlns:p="http://schemas.openxmlformats.org/presentationml/2006/main">
  <p:tag name="ISLIDE.ICON" val="#404700;"/>
</p:tagLst>
</file>

<file path=ppt/tags/tag22.xml><?xml version="1.0" encoding="utf-8"?>
<p:tagLst xmlns:p="http://schemas.openxmlformats.org/presentationml/2006/main">
  <p:tag name="PA" val="v5.2.11"/>
  <p:tag name="RESOURCELIBID_ANIM" val="460"/>
</p:tagLst>
</file>

<file path=ppt/tags/tag23.xml><?xml version="1.0" encoding="utf-8"?>
<p:tagLst xmlns:p="http://schemas.openxmlformats.org/presentationml/2006/main">
  <p:tag name="PA" val="v5.2.11"/>
</p:tagLst>
</file>

<file path=ppt/tags/tag24.xml><?xml version="1.0" encoding="utf-8"?>
<p:tagLst xmlns:p="http://schemas.openxmlformats.org/presentationml/2006/main">
  <p:tag name="PA" val="v5.2.11"/>
</p:tagLst>
</file>

<file path=ppt/tags/tag25.xml><?xml version="1.0" encoding="utf-8"?>
<p:tagLst xmlns:p="http://schemas.openxmlformats.org/presentationml/2006/main">
  <p:tag name="PA" val="v5.2.11"/>
</p:tagLst>
</file>

<file path=ppt/tags/tag26.xml><?xml version="1.0" encoding="utf-8"?>
<p:tagLst xmlns:p="http://schemas.openxmlformats.org/presentationml/2006/main">
  <p:tag name="PA" val="v5.2.11"/>
</p:tagLst>
</file>

<file path=ppt/tags/tag27.xml><?xml version="1.0" encoding="utf-8"?>
<p:tagLst xmlns:p="http://schemas.openxmlformats.org/presentationml/2006/main">
  <p:tag name="PA" val="v5.2.11"/>
</p:tagLst>
</file>

<file path=ppt/tags/tag28.xml><?xml version="1.0" encoding="utf-8"?>
<p:tagLst xmlns:p="http://schemas.openxmlformats.org/presentationml/2006/main">
  <p:tag name="ISLIDE.ICON" val="#404700;"/>
</p:tagLst>
</file>

<file path=ppt/tags/tag29.xml><?xml version="1.0" encoding="utf-8"?>
<p:tagLst xmlns:p="http://schemas.openxmlformats.org/presentationml/2006/main">
  <p:tag name="ISLIDE.ICON" val="#404700;"/>
</p:tagLst>
</file>

<file path=ppt/tags/tag3.xml><?xml version="1.0" encoding="utf-8"?>
<p:tagLst xmlns:p="http://schemas.openxmlformats.org/presentationml/2006/main">
  <p:tag name="PA" val="v5.2.11"/>
  <p:tag name="RESOURCELIBID_ANIM" val="556944"/>
</p:tagLst>
</file>

<file path=ppt/tags/tag30.xml><?xml version="1.0" encoding="utf-8"?>
<p:tagLst xmlns:p="http://schemas.openxmlformats.org/presentationml/2006/main">
  <p:tag name="PA" val="v5.2.11"/>
  <p:tag name="RESOURCELIBID_ANIM" val="439"/>
</p:tagLst>
</file>

<file path=ppt/tags/tag31.xml><?xml version="1.0" encoding="utf-8"?>
<p:tagLst xmlns:p="http://schemas.openxmlformats.org/presentationml/2006/main">
  <p:tag name="PA" val="v5.2.11"/>
  <p:tag name="RESOURCELIBID_ANIM" val="439"/>
</p:tagLst>
</file>

<file path=ppt/tags/tag32.xml><?xml version="1.0" encoding="utf-8"?>
<p:tagLst xmlns:p="http://schemas.openxmlformats.org/presentationml/2006/main">
  <p:tag name="PA" val="v5.2.11"/>
  <p:tag name="RESOURCELIBID_ANIM" val="439"/>
</p:tagLst>
</file>

<file path=ppt/tags/tag33.xml><?xml version="1.0" encoding="utf-8"?>
<p:tagLst xmlns:p="http://schemas.openxmlformats.org/presentationml/2006/main">
  <p:tag name="ISLIDE.ICON" val="#404700;"/>
</p:tagLst>
</file>

<file path=ppt/tags/tag34.xml><?xml version="1.0" encoding="utf-8"?>
<p:tagLst xmlns:p="http://schemas.openxmlformats.org/presentationml/2006/main">
  <p:tag name="ISLIDE.ICON" val="#404700;"/>
</p:tagLst>
</file>

<file path=ppt/tags/tag35.xml><?xml version="1.0" encoding="utf-8"?>
<p:tagLst xmlns:p="http://schemas.openxmlformats.org/presentationml/2006/main">
  <p:tag name="ISLIDE.ICON" val="#404700;"/>
</p:tagLst>
</file>

<file path=ppt/tags/tag36.xml><?xml version="1.0" encoding="utf-8"?>
<p:tagLst xmlns:p="http://schemas.openxmlformats.org/presentationml/2006/main">
  <p:tag name="ISLIDE.ICON" val="#404700;"/>
</p:tagLst>
</file>

<file path=ppt/tags/tag4.xml><?xml version="1.0" encoding="utf-8"?>
<p:tagLst xmlns:p="http://schemas.openxmlformats.org/presentationml/2006/main">
  <p:tag name="PA" val="v5.2.11"/>
  <p:tag name="RESOURCELIBID_ANIM" val="556944"/>
</p:tagLst>
</file>

<file path=ppt/tags/tag5.xml><?xml version="1.0" encoding="utf-8"?>
<p:tagLst xmlns:p="http://schemas.openxmlformats.org/presentationml/2006/main">
  <p:tag name="PA" val="v5.2.11"/>
  <p:tag name="RESOURCELIBID_ANIM" val="556944"/>
</p:tagLst>
</file>

<file path=ppt/tags/tag6.xml><?xml version="1.0" encoding="utf-8"?>
<p:tagLst xmlns:p="http://schemas.openxmlformats.org/presentationml/2006/main">
  <p:tag name="ISLIDE.ICON" val="#404700;"/>
</p:tagLst>
</file>

<file path=ppt/tags/tag7.xml><?xml version="1.0" encoding="utf-8"?>
<p:tagLst xmlns:p="http://schemas.openxmlformats.org/presentationml/2006/main">
  <p:tag name="ISLIDE.ICON" val="#404700;"/>
</p:tagLst>
</file>

<file path=ppt/tags/tag8.xml><?xml version="1.0" encoding="utf-8"?>
<p:tagLst xmlns:p="http://schemas.openxmlformats.org/presentationml/2006/main">
  <p:tag name="PA" val="v5.2.11"/>
  <p:tag name="RESOURCELIBID_ANIM" val="461"/>
</p:tagLst>
</file>

<file path=ppt/tags/tag9.xml><?xml version="1.0" encoding="utf-8"?>
<p:tagLst xmlns:p="http://schemas.openxmlformats.org/presentationml/2006/main">
  <p:tag name="PA" val="v5.2.11"/>
  <p:tag name="RESOURCELIBID_ANIM" val="461"/>
</p:tagLst>
</file>

<file path=ppt/theme/theme1.xml><?xml version="1.0" encoding="utf-8"?>
<a:theme xmlns:a="http://schemas.openxmlformats.org/drawingml/2006/main" name="www.xq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kzsssc">
      <a:majorFont>
        <a:latin typeface="字体视界-NEW书院体"/>
        <a:ea typeface="字体视界-NEW书院体"/>
        <a:cs typeface=""/>
      </a:majorFont>
      <a:minorFont>
        <a:latin typeface="字体视界-NEW书院体"/>
        <a:ea typeface="字体视界-NEW书院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2793</Words>
  <Application>WPS 演示</Application>
  <PresentationFormat>宽屏</PresentationFormat>
  <Paragraphs>349</Paragraphs>
  <Slides>23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9" baseType="lpstr">
      <vt:lpstr>Arial</vt:lpstr>
      <vt:lpstr>宋体</vt:lpstr>
      <vt:lpstr>Wingdings</vt:lpstr>
      <vt:lpstr>思源黑体 CN Normal</vt:lpstr>
      <vt:lpstr>黑体</vt:lpstr>
      <vt:lpstr>字魂105号-简雅黑</vt:lpstr>
      <vt:lpstr>思源黑体 CN Bold</vt:lpstr>
      <vt:lpstr>Arial</vt:lpstr>
      <vt:lpstr>Fira Sans</vt:lpstr>
      <vt:lpstr>字体视界-NEW书院体</vt:lpstr>
      <vt:lpstr>Segoe Print</vt:lpstr>
      <vt:lpstr>微软雅黑</vt:lpstr>
      <vt:lpstr>Arial Unicode MS</vt:lpstr>
      <vt:lpstr>等线</vt:lpstr>
      <vt:lpstr>Calibri</vt:lpstr>
      <vt:lpstr>www.xqppt.com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lastModifiedBy> </cp:lastModifiedBy>
  <cp:revision>588</cp:revision>
  <dcterms:created xsi:type="dcterms:W3CDTF">2020-02-01T02:54:00Z</dcterms:created>
  <dcterms:modified xsi:type="dcterms:W3CDTF">2020-12-14T06:25:08Z</dcterms:modified>
  <cp:category/>
  <dc:description/>
  <cp:contentStatus/>
  <dc:identifier/>
  <cp:keywords/>
  <dc:language>utf-8</dc:language>
  <dc:subject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