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3"/>
    <p:sldId id="257" r:id="rId4"/>
    <p:sldId id="258" r:id="rId5"/>
    <p:sldId id="262" r:id="rId6"/>
    <p:sldId id="263" r:id="rId7"/>
    <p:sldId id="264" r:id="rId8"/>
    <p:sldId id="265" r:id="rId9"/>
    <p:sldId id="259" r:id="rId10"/>
    <p:sldId id="266" r:id="rId11"/>
    <p:sldId id="267" r:id="rId12"/>
    <p:sldId id="268" r:id="rId13"/>
    <p:sldId id="269" r:id="rId14"/>
    <p:sldId id="260" r:id="rId15"/>
    <p:sldId id="270" r:id="rId16"/>
    <p:sldId id="271" r:id="rId17"/>
    <p:sldId id="273" r:id="rId18"/>
    <p:sldId id="272" r:id="rId19"/>
    <p:sldId id="261" r:id="rId20"/>
    <p:sldId id="274" r:id="rId21"/>
    <p:sldId id="275" r:id="rId22"/>
    <p:sldId id="276" r:id="rId23"/>
    <p:sldId id="277" r:id="rId24"/>
    <p:sldId id="27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077"/>
    <a:srgbClr val="FAEEE2"/>
    <a:srgbClr val="E76F6F"/>
    <a:srgbClr val="DF734E"/>
    <a:srgbClr val="D02223"/>
    <a:srgbClr val="FBC80B"/>
    <a:srgbClr val="F59F11"/>
    <a:srgbClr val="EBBE8D"/>
    <a:srgbClr val="EEC79D"/>
    <a:srgbClr val="FBF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8"/>
          <a:stretch>
            <a:fillRect/>
          </a:stretch>
        </p:blipFill>
        <p:spPr>
          <a:xfrm>
            <a:off x="-1" y="0"/>
            <a:ext cx="12192001" cy="6296781"/>
          </a:xfrm>
          <a:prstGeom prst="rect">
            <a:avLst/>
          </a:prstGeom>
        </p:spPr>
      </p:pic>
      <p:sp>
        <p:nvSpPr>
          <p:cNvPr id="19" name="矩形: 圆角 18"/>
          <p:cNvSpPr/>
          <p:nvPr userDrawn="1"/>
        </p:nvSpPr>
        <p:spPr>
          <a:xfrm>
            <a:off x="353784" y="416076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0" y="3169336"/>
            <a:ext cx="12192000" cy="3703177"/>
            <a:chOff x="0" y="3169336"/>
            <a:chExt cx="12192000" cy="3703177"/>
          </a:xfrm>
          <a:effectLst>
            <a:outerShdw blurRad="50800" dist="38100" dir="16200000" rotWithShape="0">
              <a:prstClr val="black">
                <a:alpha val="15000"/>
              </a:prstClr>
            </a:outerShdw>
          </a:effectLst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524"/>
            <a:stretch>
              <a:fillRect/>
            </a:stretch>
          </p:blipFill>
          <p:spPr>
            <a:xfrm>
              <a:off x="0" y="3169336"/>
              <a:ext cx="1698171" cy="370317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1698171" y="5849257"/>
              <a:ext cx="3033486" cy="102325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 flipH="1">
              <a:off x="4731657" y="5849257"/>
              <a:ext cx="3033486" cy="102325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7765143" y="5849257"/>
              <a:ext cx="3033486" cy="102325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73" r="-162"/>
            <a:stretch>
              <a:fillRect/>
            </a:stretch>
          </p:blipFill>
          <p:spPr>
            <a:xfrm>
              <a:off x="10263352" y="3169336"/>
              <a:ext cx="1928648" cy="370317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作品，为了您和小Q办公以及原创作者的利益，请勿复制、传播、销售，否则将承担法律责任！小Q办公将对作品进行维权，按照传播下载次数进行十倍的索取赔偿！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在小Q办公出售的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的保护，作品的所有权、版权和著作权归小Q办公所有，您下载的是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不得将小Q办公的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作品，为了您和小Q办公以及原创作者的利益，请勿复制、传播、销售，否则将承担法律责任！小Q办公将对作品进行维权，按照传播下载次数进行十倍的索取赔偿！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在小Q办公出售的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的保护，作品的所有权、版权和著作权归小Q办公所有，您下载的是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不得将小Q办公的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作品，为了您和小Q办公以及原创作者的利益，请勿复制、传播、销售，否则将承担法律责任！小Q办公将对作品进行维权，按照传播下载次数进行十倍的索取赔偿！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在小Q办公出售的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的保护，作品的所有权、版权和著作权归小Q办公所有，您下载的是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不得将小Q办公的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作品，为了您和小Q办公以及原创作者的利益，请勿复制、传播、销售，否则将承担法律责任！小Q办公将对作品进行维权，按照传播下载次数进行十倍的索取赔偿！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在小Q办公出售的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的保护，作品的所有权、版权和著作权归小Q办公所有，您下载的是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不得将小Q办公的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media" Target="../media/media1.mp3"/><Relationship Id="rId7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'1.0' encoding='UTF-8' standalone='yes'?>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14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5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8.xml.rels><?xml version='1.0' encoding='UTF-8' standalone='yes'?>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19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.xml.rels><?xml version='1.0' encoding='UTF-8' standalone='yes'?>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0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1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2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3.xml.rels><?xml version='1.0' encoding='UTF-8' standalone='yes'?>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'1.0' encoding='UTF-8' standalone='yes'?>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4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'1.0' encoding='UTF-8' standalone='yes'?>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'1.0' encoding='UTF-8' standalone='yes'?>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8"/>
          <a:stretch>
            <a:fillRect/>
          </a:stretch>
        </p:blipFill>
        <p:spPr>
          <a:xfrm>
            <a:off x="-1" y="0"/>
            <a:ext cx="12192001" cy="62967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8" y="2061030"/>
            <a:ext cx="4796970" cy="47969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1414" r="9226"/>
          <a:stretch>
            <a:fillRect/>
          </a:stretch>
        </p:blipFill>
        <p:spPr>
          <a:xfrm>
            <a:off x="9071429" y="4441371"/>
            <a:ext cx="2902857" cy="227148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3169336"/>
            <a:ext cx="12192000" cy="3703177"/>
            <a:chOff x="0" y="3169336"/>
            <a:chExt cx="12192000" cy="3703177"/>
          </a:xfrm>
          <a:effectLst>
            <a:outerShdw blurRad="50800" dist="38100" dir="16200000" rotWithShape="0">
              <a:prstClr val="black">
                <a:alpha val="15000"/>
              </a:prstClr>
            </a:outerShdw>
          </a:effectLst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524"/>
            <a:stretch>
              <a:fillRect/>
            </a:stretch>
          </p:blipFill>
          <p:spPr>
            <a:xfrm>
              <a:off x="0" y="3169336"/>
              <a:ext cx="1698171" cy="370317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1698171" y="5849257"/>
              <a:ext cx="3033486" cy="10232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 flipH="1">
              <a:off x="4731657" y="5849257"/>
              <a:ext cx="3033486" cy="10232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7765143" y="5849257"/>
              <a:ext cx="3033486" cy="102325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73" r="-162"/>
            <a:stretch>
              <a:fillRect/>
            </a:stretch>
          </p:blipFill>
          <p:spPr>
            <a:xfrm>
              <a:off x="10319658" y="3169336"/>
              <a:ext cx="1872342" cy="370317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5850746" y="1627294"/>
            <a:ext cx="622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儿童插画风</a:t>
            </a:r>
            <a:r>
              <a:rPr lang="en-US" altLang="zh-CN" sz="54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PPT</a:t>
            </a:r>
            <a:r>
              <a:rPr lang="zh-CN" altLang="en-US" sz="54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模板</a:t>
            </a:r>
            <a:endParaRPr lang="zh-CN" altLang="en-US" sz="5400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35501" y="2941999"/>
            <a:ext cx="233592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分享人：</a:t>
            </a:r>
            <a:r>
              <a:rPr lang="zh-CN" alt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幼圆" panose="02010509060101010101" pitchFamily="49" charset="-122"/>
                <a:ea typeface="幼圆" panose="02010509060101010101" pitchFamily="49" charset="-122"/>
              </a:rPr>
              <a:t>小Q办公</a:t>
            </a:r>
            <a:endParaRPr lang="zh-CN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919845" y="2941955"/>
            <a:ext cx="2537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日期：</a:t>
            </a:r>
            <a:r>
              <a:rPr lang="en-US" altLang="zh-CN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20XX.XX</a:t>
            </a:r>
            <a:r>
              <a:rPr lang="zh-CN" altLang="en-US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月</a:t>
            </a:r>
            <a:r>
              <a:rPr lang="en-US" altLang="zh-CN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XX</a:t>
            </a:r>
            <a:r>
              <a:rPr lang="zh-CN" altLang="en-US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日</a:t>
            </a:r>
            <a:endParaRPr lang="zh-CN" altLang="en-US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" name="可爱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700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73746" y="-142324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511 0.07709 L 0.31511 0.07709 C 0.31758 0.06551 0.32136 0.05463 0.3224 0.0426 C 0.3237 0.02593 0.31888 0.0132 0.31511 -0.00046 C 0.31016 -0.04467 0.31693 0.00186 0.303 -0.04768 C 0.29974 -0.05925 0.29727 -0.07152 0.29336 -0.08217 C 0.29167 -0.08657 0.28997 -0.0905 0.28854 -0.09513 C 0.28672 -0.10069 0.28503 -0.10648 0.28359 -0.11226 C 0.28268 -0.11643 0.28255 -0.12129 0.28125 -0.12523 C 0.27917 -0.13148 0.2763 -0.13657 0.27396 -0.14236 C 0.27227 -0.14652 0.27083 -0.15115 0.26914 -0.15532 C 0.2668 -0.16111 0.26419 -0.16666 0.26185 -0.17245 C 0.24388 -0.21736 0.2724 -0.15023 0.24974 -0.19838 C 0.24792 -0.20231 0.24727 -0.2081 0.24492 -0.21134 C 0.24297 -0.21412 0.24011 -0.21412 0.23763 -0.2155 C 0.22292 -0.2331 0.23854 -0.21666 0.2207 -0.22847 C 0.21732 -0.23078 0.21458 -0.23541 0.21107 -0.23703 C 0.2056 -0.23981 0.19974 -0.23958 0.19414 -0.24143 C 0.19089 -0.24236 0.18776 -0.24444 0.18451 -0.2456 C 0.16693 -0.25254 0.17813 -0.24652 0.16511 -0.25416 C 0.15781 -0.25277 0.15052 -0.25185 0.14336 -0.25 C 0.13359 -0.24745 0.11432 -0.24143 0.11432 -0.24143 C 0.09349 -0.21666 0.11979 -0.24629 0.09974 -0.22847 C 0.09714 -0.22615 0.09505 -0.22222 0.09245 -0.2199 C 0.09024 -0.21782 0.0875 -0.21782 0.08529 -0.2155 C 0.06029 -0.19097 0.07995 -0.2037 0.06354 -0.19398 L 0.04896 -0.16828 C 0.04649 -0.16388 0.04362 -0.16041 0.04167 -0.15532 L 0.03203 -0.12963 C 0.03047 -0.12523 0.0293 -0.12037 0.02721 -0.11666 L 0.01992 -0.1037 C 0.01445 -0.07453 0.02201 -0.10625 0.01029 -0.08217 C 0.00638 -0.07453 0.00052 -0.05648 0.00052 -0.05648 C -0.00026 -0.05208 -0.00065 -0.04745 -0.00182 -0.04351 C -0.00312 -0.03888 -0.00586 -0.03564 -0.00664 -0.03055 C -0.0095 -0.01412 -0.00911 -0.003 -0.00911 0.0125 L -0.01146 0.0125 " pathEditMode="relative" ptsTypes="AAAAAAAAAAAAAAAAAAAAAAAAAAAAAAAAAAAAA">
                                      <p:cBhvr>
                                        <p:cTn id="2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0.03264 L -0.01862 0.03264 C -0.01953 0.025 -0.01966 0.0169 -0.02122 0.00973 C -0.02226 0.0051 -0.02799 -0.00439 -0.03034 -0.00856 C -0.03268 -0.02106 -0.03047 -0.01203 -0.03685 -0.02708 C -0.03776 -0.02916 -0.03841 -0.03171 -0.03932 -0.03402 C -0.04049 -0.03634 -0.04219 -0.03819 -0.04323 -0.04074 C -0.04922 -0.05578 -0.04206 -0.0456 -0.04974 -0.05463 C -0.05013 -0.05694 -0.05013 -0.05972 -0.05104 -0.06157 C -0.05195 -0.06365 -0.05351 -0.06481 -0.05495 -0.0662 C -0.06133 -0.07199 -0.06042 -0.06967 -0.06654 -0.07291 C -0.06914 -0.0743 -0.07174 -0.07615 -0.07435 -0.07754 C -0.07552 -0.07847 -0.07682 -0.07939 -0.07812 -0.07986 C -0.08073 -0.08078 -0.08333 -0.08125 -0.08594 -0.08217 C -0.08724 -0.08263 -0.08854 -0.08379 -0.08984 -0.08449 C -0.09518 -0.08726 -0.09661 -0.08726 -0.10273 -0.08912 C -0.10495 -0.09074 -0.1069 -0.09305 -0.10924 -0.09375 C -0.12357 -0.09838 -0.14271 -0.09467 -0.15573 -0.09375 C -0.15742 -0.09282 -0.15924 -0.09236 -0.16094 -0.09143 C -0.16224 -0.09074 -0.16354 -0.08981 -0.16484 -0.08912 C -0.16823 -0.0875 -0.17174 -0.08611 -0.17513 -0.08449 C -0.17643 -0.08402 -0.17773 -0.08287 -0.17904 -0.08217 C -0.18073 -0.08125 -0.18255 -0.08101 -0.18424 -0.07986 C -0.19648 -0.07175 -0.18164 -0.078 -0.19583 -0.07291 C -0.19753 -0.07152 -0.19922 -0.06944 -0.20104 -0.06851 C -0.20846 -0.06412 -0.20599 -0.06944 -0.21133 -0.06157 C -0.21849 -0.05092 -0.21341 -0.05486 -0.22044 -0.03634 C -0.22669 -0.01967 -0.22422 -0.02731 -0.22812 -0.01319 C -0.22864 -0.00879 -0.22982 0.00255 -0.23073 0.00741 C -0.23151 0.01135 -0.23255 0.01505 -0.23333 0.01899 C -0.23385 0.022 -0.23398 0.02524 -0.23463 0.02825 C -0.23529 0.03125 -0.23646 0.03426 -0.23724 0.03727 C -0.23854 0.04283 -0.2388 0.04769 -0.23984 0.05348 C -0.24075 0.0595 -0.2418 0.06389 -0.24362 0.06945 C -0.24531 0.07431 -0.24883 0.08334 -0.24883 0.08334 C -0.24974 0.08102 -0.25078 0.07894 -0.25143 0.07639 C -0.25404 0.0669 -0.25104 0.0713 -0.25534 0.0625 C -0.25729 0.05857 -0.25963 0.05487 -0.26172 0.05116 C -0.26263 0.04954 -0.26367 0.04838 -0.26432 0.04653 C -0.27044 0.03033 -0.26276 0.05047 -0.27083 0.03033 C -0.27943 0.00903 -0.26836 0.03704 -0.27474 0.01667 C -0.27721 0.0088 -0.27982 0.00162 -0.28372 -0.00416 C -0.28489 -0.00578 -0.28633 -0.00694 -0.28763 -0.00856 C -0.28932 -0.01088 -0.29088 -0.01388 -0.29284 -0.0155 C -0.2944 -0.01689 -0.29622 -0.01713 -0.29792 -0.01782 C -0.29974 -0.01944 -0.30143 -0.02106 -0.30312 -0.02245 C -0.30443 -0.02338 -0.30586 -0.02361 -0.30703 -0.02476 C -0.30846 -0.02592 -0.3095 -0.02847 -0.31094 -0.02939 C -0.31302 -0.03078 -0.31523 -0.03078 -0.31732 -0.03171 C -0.33034 -0.04328 -0.31393 -0.02963 -0.32904 -0.03842 C -0.33841 -0.04421 -0.32982 -0.04259 -0.34062 -0.05 C -0.34401 -0.05231 -0.35104 -0.05463 -0.35104 -0.05463 C -0.3681 -0.0699 -0.34674 -0.05138 -0.36003 -0.06157 C -0.36953 -0.06875 -0.36081 -0.06412 -0.37044 -0.06851 C -0.37213 -0.0699 -0.3737 -0.07175 -0.37552 -0.07291 C -0.37721 -0.07407 -0.37904 -0.07453 -0.38073 -0.07523 C -0.38203 -0.07592 -0.38333 -0.07685 -0.38463 -0.07754 C -0.39596 -0.08333 -0.38437 -0.07662 -0.39362 -0.08217 C -0.40508 -0.08125 -0.41719 -0.08217 -0.42851 -0.07754 C -0.42995 -0.07708 -0.43112 -0.07615 -0.43242 -0.07523 C -0.44154 -0.06458 -0.43021 -0.078 -0.44154 -0.06388 C -0.44271 -0.06226 -0.44414 -0.06088 -0.44531 -0.05925 C -0.45534 -0.04444 -0.44349 -0.05902 -0.45312 -0.04768 C -0.45547 -0.03958 -0.45573 -0.03958 -0.45703 -0.03171 C -0.45833 -0.02361 -0.45807 -0.02037 -0.46094 -0.01319 C -0.46198 -0.01064 -0.46354 -0.00856 -0.46471 -0.00625 C -0.46575 0.00255 -0.46562 0.00695 -0.46862 0.01436 C -0.46966 0.0169 -0.47122 0.01899 -0.47253 0.0213 C -0.47279 0.02338 -0.47422 0.03473 -0.47513 0.03727 C -0.47656 0.04213 -0.48034 0.05116 -0.48034 0.05116 C -0.48073 0.05348 -0.48099 0.05579 -0.48164 0.05811 C -0.48229 0.06112 -0.48359 0.06389 -0.48411 0.06713 C -0.48489 0.07084 -0.48503 0.075 -0.48542 0.07871 C -0.48659 0.08727 -0.48659 0.08704 -0.48802 0.09491 C -0.49219 0.0838 -0.4901 0.09051 -0.49323 0.07408 C -0.49362 0.07176 -0.49375 0.06922 -0.49453 0.06713 L -0.49974 0.05348 C -0.50052 0.05116 -0.50156 0.04908 -0.50221 0.04653 C -0.50312 0.04352 -0.50391 0.04028 -0.50482 0.03727 C -0.50651 0.03264 -0.51003 0.02362 -0.51003 0.02362 C -0.51107 0.01783 -0.51146 0.01412 -0.51393 0.00973 C -0.51497 0.00787 -0.51654 0.00672 -0.51784 0.0051 C -0.51862 0.00139 -0.51927 -0.00254 -0.52031 -0.00625 C -0.52109 -0.00879 -0.52213 -0.01088 -0.52292 -0.01319 C -0.52435 -0.01713 -0.52565 -0.02083 -0.52682 -0.02476 C -0.52773 -0.02777 -0.52838 -0.03101 -0.52943 -0.03402 C -0.53099 -0.03865 -0.53294 -0.04305 -0.53463 -0.04768 C -0.53594 -0.05162 -0.53685 -0.05578 -0.53841 -0.05925 C -0.54036 -0.06342 -0.54297 -0.06666 -0.54492 -0.0706 C -0.55091 -0.08287 -0.54362 -0.07291 -0.55143 -0.08217 C -0.55273 -0.08611 -0.55364 -0.09027 -0.55534 -0.09375 C -0.55755 -0.09884 -0.56042 -0.103 -0.56302 -0.1074 L -0.56693 -0.11435 L -0.57474 -0.12824 C -0.57682 -0.13055 -0.57891 -0.1331 -0.58112 -0.13518 C -0.58242 -0.13611 -0.58372 -0.13634 -0.58503 -0.13726 C -0.58685 -0.13865 -0.58841 -0.14074 -0.59023 -0.14189 C -0.5918 -0.14305 -0.59375 -0.14328 -0.59531 -0.14421 C -0.59974 -0.14699 -0.60404 -0.15046 -0.60833 -0.15347 C -0.61042 -0.15509 -0.6125 -0.15717 -0.61471 -0.1581 C -0.61992 -0.15995 -0.62695 -0.16226 -0.63151 -0.16504 C -0.63281 -0.16574 -0.63411 -0.16713 -0.63542 -0.16736 C -0.64362 -0.16851 -0.65182 -0.16875 -0.66003 -0.16944 C -0.66042 -0.16944 -0.67943 -0.16736 -0.68333 -0.16504 C -0.71107 -0.14722 -0.68255 -0.16064 -0.69883 -0.15347 C -0.70664 -0.14421 -0.69831 -0.153 -0.70781 -0.14652 C -0.70963 -0.14537 -0.7112 -0.14328 -0.71302 -0.14189 C -0.71549 -0.14027 -0.72083 -0.13726 -0.72083 -0.13726 C -0.72708 -0.1206 -0.71875 -0.1405 -0.72851 -0.12592 C -0.72969 -0.12407 -0.73008 -0.12106 -0.73112 -0.11898 C -0.73359 -0.11412 -0.73685 -0.11064 -0.73893 -0.10509 C -0.74154 -0.09838 -0.74206 -0.09722 -0.74401 -0.08912 C -0.74466 -0.0868 -0.74492 -0.08449 -0.74531 -0.08217 C -0.74583 -0.07916 -0.74583 -0.07592 -0.74661 -0.07291 C -0.74766 -0.06967 -0.74922 -0.06689 -0.75052 -0.06388 C -0.75208 -0.05 -0.75169 -0.04791 -0.75703 -0.03402 L -0.76211 -0.02013 C -0.76536 -0.00277 -0.76107 -0.02407 -0.76601 -0.00625 C -0.77135 0.01274 -0.7625 -0.01226 -0.76992 0.00741 C -0.77031 0.01065 -0.77122 0.02176 -0.77253 0.02593 C -0.77396 0.03056 -0.77773 0.03959 -0.77773 0.03959 L -0.77891 0.04653 L -0.77891 0.04653 " pathEditMode="relative" ptsTypes="AAAAAAAAAAAAAAAAAAAAAAAAAAAAAAAAAAAAAAAAAAAAAAAAAAAAAAAAAAAAAAAAAAAAAAAAAAAAAAAAAAAAAAAAAAAAAAAAAAAAAAAAAAAAAAAAAAAAAAAAAAA">
                                      <p:cBhvr>
                                        <p:cTn id="4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0050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02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219200" y="1524901"/>
            <a:ext cx="5048249" cy="3811988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1219200" y="1332385"/>
            <a:ext cx="1448451" cy="1219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43425" y="2353712"/>
            <a:ext cx="3941743" cy="10902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43425" y="3556979"/>
            <a:ext cx="3826139" cy="10902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593733" y="464685"/>
            <a:ext cx="2753241" cy="5505450"/>
            <a:chOff x="5593733" y="464685"/>
            <a:chExt cx="2753241" cy="5505450"/>
          </a:xfrm>
        </p:grpSpPr>
        <p:grpSp>
          <p:nvGrpSpPr>
            <p:cNvPr id="14" name="组合 13"/>
            <p:cNvGrpSpPr/>
            <p:nvPr/>
          </p:nvGrpSpPr>
          <p:grpSpPr>
            <a:xfrm>
              <a:off x="5788614" y="464685"/>
              <a:ext cx="2558360" cy="5505450"/>
              <a:chOff x="6551919" y="438150"/>
              <a:chExt cx="2558360" cy="5505450"/>
            </a:xfrm>
          </p:grpSpPr>
          <p:sp>
            <p:nvSpPr>
              <p:cNvPr id="12" name="任意多边形: 形状 11"/>
              <p:cNvSpPr/>
              <p:nvPr/>
            </p:nvSpPr>
            <p:spPr>
              <a:xfrm>
                <a:off x="6743700" y="438150"/>
                <a:ext cx="2366579" cy="5505450"/>
              </a:xfrm>
              <a:custGeom>
                <a:avLst/>
                <a:gdLst>
                  <a:gd name="connsiteX0" fmla="*/ 1276350 w 2366579"/>
                  <a:gd name="connsiteY0" fmla="*/ 0 h 5505450"/>
                  <a:gd name="connsiteX1" fmla="*/ 2362200 w 2366579"/>
                  <a:gd name="connsiteY1" fmla="*/ 1181100 h 5505450"/>
                  <a:gd name="connsiteX2" fmla="*/ 914400 w 2366579"/>
                  <a:gd name="connsiteY2" fmla="*/ 2419350 h 5505450"/>
                  <a:gd name="connsiteX3" fmla="*/ 2247900 w 2366579"/>
                  <a:gd name="connsiteY3" fmla="*/ 4267200 h 5505450"/>
                  <a:gd name="connsiteX4" fmla="*/ 0 w 2366579"/>
                  <a:gd name="connsiteY4" fmla="*/ 5505450 h 5505450"/>
                  <a:gd name="connsiteX5" fmla="*/ 0 w 2366579"/>
                  <a:gd name="connsiteY5" fmla="*/ 5505450 h 550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6579" h="5505450">
                    <a:moveTo>
                      <a:pt x="1276350" y="0"/>
                    </a:moveTo>
                    <a:cubicBezTo>
                      <a:pt x="1849437" y="388937"/>
                      <a:pt x="2422525" y="777875"/>
                      <a:pt x="2362200" y="1181100"/>
                    </a:cubicBezTo>
                    <a:cubicBezTo>
                      <a:pt x="2301875" y="1584325"/>
                      <a:pt x="933450" y="1905000"/>
                      <a:pt x="914400" y="2419350"/>
                    </a:cubicBezTo>
                    <a:cubicBezTo>
                      <a:pt x="895350" y="2933700"/>
                      <a:pt x="2400300" y="3752850"/>
                      <a:pt x="2247900" y="4267200"/>
                    </a:cubicBezTo>
                    <a:cubicBezTo>
                      <a:pt x="2095500" y="4781550"/>
                      <a:pt x="0" y="5505450"/>
                      <a:pt x="0" y="5505450"/>
                    </a:cubicBezTo>
                    <a:lnTo>
                      <a:pt x="0" y="5505450"/>
                    </a:lnTo>
                  </a:path>
                </a:pathLst>
              </a:custGeom>
              <a:noFill/>
              <a:ln>
                <a:solidFill>
                  <a:srgbClr val="DF73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v</a:t>
                </a:r>
                <a:endParaRPr lang="zh-CN" altLang="en-US" dirty="0"/>
              </a:p>
            </p:txBody>
          </p:sp>
          <p:sp>
            <p:nvSpPr>
              <p:cNvPr id="13" name="任意多边形: 形状 12"/>
              <p:cNvSpPr/>
              <p:nvPr/>
            </p:nvSpPr>
            <p:spPr>
              <a:xfrm>
                <a:off x="6551919" y="438150"/>
                <a:ext cx="2366579" cy="5505450"/>
              </a:xfrm>
              <a:custGeom>
                <a:avLst/>
                <a:gdLst>
                  <a:gd name="connsiteX0" fmla="*/ 1276350 w 2366579"/>
                  <a:gd name="connsiteY0" fmla="*/ 0 h 5505450"/>
                  <a:gd name="connsiteX1" fmla="*/ 2362200 w 2366579"/>
                  <a:gd name="connsiteY1" fmla="*/ 1181100 h 5505450"/>
                  <a:gd name="connsiteX2" fmla="*/ 914400 w 2366579"/>
                  <a:gd name="connsiteY2" fmla="*/ 2419350 h 5505450"/>
                  <a:gd name="connsiteX3" fmla="*/ 2247900 w 2366579"/>
                  <a:gd name="connsiteY3" fmla="*/ 4267200 h 5505450"/>
                  <a:gd name="connsiteX4" fmla="*/ 0 w 2366579"/>
                  <a:gd name="connsiteY4" fmla="*/ 5505450 h 5505450"/>
                  <a:gd name="connsiteX5" fmla="*/ 0 w 2366579"/>
                  <a:gd name="connsiteY5" fmla="*/ 5505450 h 550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6579" h="5505450">
                    <a:moveTo>
                      <a:pt x="1276350" y="0"/>
                    </a:moveTo>
                    <a:cubicBezTo>
                      <a:pt x="1849437" y="388937"/>
                      <a:pt x="2422525" y="777875"/>
                      <a:pt x="2362200" y="1181100"/>
                    </a:cubicBezTo>
                    <a:cubicBezTo>
                      <a:pt x="2301875" y="1584325"/>
                      <a:pt x="933450" y="1905000"/>
                      <a:pt x="914400" y="2419350"/>
                    </a:cubicBezTo>
                    <a:cubicBezTo>
                      <a:pt x="895350" y="2933700"/>
                      <a:pt x="2400300" y="3752850"/>
                      <a:pt x="2247900" y="4267200"/>
                    </a:cubicBezTo>
                    <a:cubicBezTo>
                      <a:pt x="2095500" y="4781550"/>
                      <a:pt x="0" y="5505450"/>
                      <a:pt x="0" y="5505450"/>
                    </a:cubicBezTo>
                    <a:lnTo>
                      <a:pt x="0" y="5505450"/>
                    </a:lnTo>
                  </a:path>
                </a:pathLst>
              </a:custGeom>
              <a:noFill/>
              <a:ln>
                <a:solidFill>
                  <a:srgbClr val="DF73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v</a:t>
                </a:r>
                <a:endParaRPr lang="zh-CN" altLang="en-US" dirty="0"/>
              </a:p>
            </p:txBody>
          </p:sp>
        </p:grpSp>
        <p:sp>
          <p:nvSpPr>
            <p:cNvPr id="15" name="任意多边形: 形状 14"/>
            <p:cNvSpPr/>
            <p:nvPr/>
          </p:nvSpPr>
          <p:spPr>
            <a:xfrm>
              <a:off x="5593733" y="464685"/>
              <a:ext cx="2366579" cy="5505450"/>
            </a:xfrm>
            <a:custGeom>
              <a:avLst/>
              <a:gdLst>
                <a:gd name="connsiteX0" fmla="*/ 1276350 w 2366579"/>
                <a:gd name="connsiteY0" fmla="*/ 0 h 5505450"/>
                <a:gd name="connsiteX1" fmla="*/ 2362200 w 2366579"/>
                <a:gd name="connsiteY1" fmla="*/ 1181100 h 5505450"/>
                <a:gd name="connsiteX2" fmla="*/ 914400 w 2366579"/>
                <a:gd name="connsiteY2" fmla="*/ 2419350 h 5505450"/>
                <a:gd name="connsiteX3" fmla="*/ 2247900 w 2366579"/>
                <a:gd name="connsiteY3" fmla="*/ 4267200 h 5505450"/>
                <a:gd name="connsiteX4" fmla="*/ 0 w 2366579"/>
                <a:gd name="connsiteY4" fmla="*/ 5505450 h 5505450"/>
                <a:gd name="connsiteX5" fmla="*/ 0 w 2366579"/>
                <a:gd name="connsiteY5" fmla="*/ 5505450 h 550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66579" h="5505450">
                  <a:moveTo>
                    <a:pt x="1276350" y="0"/>
                  </a:moveTo>
                  <a:cubicBezTo>
                    <a:pt x="1849437" y="388937"/>
                    <a:pt x="2422525" y="777875"/>
                    <a:pt x="2362200" y="1181100"/>
                  </a:cubicBezTo>
                  <a:cubicBezTo>
                    <a:pt x="2301875" y="1584325"/>
                    <a:pt x="933450" y="1905000"/>
                    <a:pt x="914400" y="2419350"/>
                  </a:cubicBezTo>
                  <a:cubicBezTo>
                    <a:pt x="895350" y="2933700"/>
                    <a:pt x="2400300" y="3752850"/>
                    <a:pt x="2247900" y="4267200"/>
                  </a:cubicBezTo>
                  <a:cubicBezTo>
                    <a:pt x="2095500" y="4781550"/>
                    <a:pt x="0" y="5505450"/>
                    <a:pt x="0" y="5505450"/>
                  </a:cubicBezTo>
                  <a:lnTo>
                    <a:pt x="0" y="5505450"/>
                  </a:lnTo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v</a:t>
              </a:r>
              <a:endParaRPr lang="zh-CN" altLang="en-US" dirty="0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6338455" y="-144915"/>
            <a:ext cx="1448451" cy="12192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5299776" y="5371527"/>
            <a:ext cx="1448451" cy="12192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8514041" y="1599136"/>
            <a:ext cx="2286657" cy="1509152"/>
            <a:chOff x="1562100" y="1919848"/>
            <a:chExt cx="2286657" cy="1509152"/>
          </a:xfrm>
        </p:grpSpPr>
        <p:sp>
          <p:nvSpPr>
            <p:cNvPr id="19" name="矩形 18"/>
            <p:cNvSpPr/>
            <p:nvPr/>
          </p:nvSpPr>
          <p:spPr>
            <a:xfrm>
              <a:off x="1828801" y="1919848"/>
              <a:ext cx="1556438" cy="461665"/>
            </a:xfrm>
            <a:prstGeom prst="rect">
              <a:avLst/>
            </a:prstGeom>
            <a:solidFill>
              <a:srgbClr val="FDE077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îsļiḑé"/>
            <p:cNvGrpSpPr/>
            <p:nvPr/>
          </p:nvGrpSpPr>
          <p:grpSpPr>
            <a:xfrm>
              <a:off x="1562100" y="1970758"/>
              <a:ext cx="2286657" cy="1458242"/>
              <a:chOff x="580236" y="1236417"/>
              <a:chExt cx="2435867" cy="1458242"/>
            </a:xfrm>
          </p:grpSpPr>
          <p:sp>
            <p:nvSpPr>
              <p:cNvPr id="21" name="îṩļíďè"/>
              <p:cNvSpPr/>
              <p:nvPr/>
            </p:nvSpPr>
            <p:spPr bwMode="auto">
              <a:xfrm>
                <a:off x="580236" y="1670331"/>
                <a:ext cx="2435867" cy="1024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ts val="2000"/>
                  </a:lnSpc>
                </a:pPr>
                <a:r>
                  <a:rPr lang="zh-CN" altLang="en-US" sz="1100" spc="18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点击此处输入文本内容，简明生动，阐述清晰。点击此处输入文本内容，简明生动，阐述清晰。</a:t>
                </a:r>
                <a:endPara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íSlíḋè"/>
              <p:cNvSpPr txBox="1"/>
              <p:nvPr/>
            </p:nvSpPr>
            <p:spPr bwMode="auto">
              <a:xfrm>
                <a:off x="1090907" y="1236417"/>
                <a:ext cx="1609814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文本标题一</a:t>
                </a:r>
                <a:endParaRPr lang="en-US" altLang="zh-CN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8514041" y="3893447"/>
            <a:ext cx="2286657" cy="1509152"/>
            <a:chOff x="1562100" y="1919848"/>
            <a:chExt cx="2286657" cy="1509152"/>
          </a:xfrm>
        </p:grpSpPr>
        <p:sp>
          <p:nvSpPr>
            <p:cNvPr id="24" name="矩形 23"/>
            <p:cNvSpPr/>
            <p:nvPr/>
          </p:nvSpPr>
          <p:spPr>
            <a:xfrm>
              <a:off x="1828801" y="1919848"/>
              <a:ext cx="1556438" cy="461665"/>
            </a:xfrm>
            <a:prstGeom prst="rect">
              <a:avLst/>
            </a:prstGeom>
            <a:solidFill>
              <a:srgbClr val="FDE077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îsļiḑé"/>
            <p:cNvGrpSpPr/>
            <p:nvPr/>
          </p:nvGrpSpPr>
          <p:grpSpPr>
            <a:xfrm>
              <a:off x="1562100" y="1970758"/>
              <a:ext cx="2286657" cy="1458242"/>
              <a:chOff x="580236" y="1236417"/>
              <a:chExt cx="2435867" cy="1458242"/>
            </a:xfrm>
          </p:grpSpPr>
          <p:sp>
            <p:nvSpPr>
              <p:cNvPr id="26" name="îṩļíďè"/>
              <p:cNvSpPr/>
              <p:nvPr/>
            </p:nvSpPr>
            <p:spPr bwMode="auto">
              <a:xfrm>
                <a:off x="580236" y="1670331"/>
                <a:ext cx="2435867" cy="1024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ts val="2000"/>
                  </a:lnSpc>
                </a:pPr>
                <a:r>
                  <a:rPr lang="zh-CN" altLang="en-US" sz="1100" spc="18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点击此处输入文本内容，简明生动，阐述清晰。点击此处输入文本内容，简明生动，阐述清晰。</a:t>
                </a:r>
                <a:endPara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íSlíḋè"/>
              <p:cNvSpPr txBox="1"/>
              <p:nvPr/>
            </p:nvSpPr>
            <p:spPr bwMode="auto">
              <a:xfrm>
                <a:off x="1090907" y="1236417"/>
                <a:ext cx="1609814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文本标题二</a:t>
                </a:r>
                <a:endParaRPr lang="en-US" altLang="zh-CN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14:ripple dir="r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0050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02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789568"/>
            <a:ext cx="5696724" cy="4068432"/>
          </a:xfrm>
          <a:prstGeom prst="rect">
            <a:avLst/>
          </a:prstGeom>
        </p:spPr>
      </p:pic>
      <p:grpSp>
        <p:nvGrpSpPr>
          <p:cNvPr id="7" name="îsļiḑé"/>
          <p:cNvGrpSpPr/>
          <p:nvPr/>
        </p:nvGrpSpPr>
        <p:grpSpPr>
          <a:xfrm>
            <a:off x="1035243" y="1677679"/>
            <a:ext cx="4908357" cy="1111889"/>
            <a:chOff x="851674" y="1237334"/>
            <a:chExt cx="5228641" cy="1111889"/>
          </a:xfrm>
        </p:grpSpPr>
        <p:sp>
          <p:nvSpPr>
            <p:cNvPr id="8" name="îṩļíďè"/>
            <p:cNvSpPr/>
            <p:nvPr/>
          </p:nvSpPr>
          <p:spPr bwMode="auto">
            <a:xfrm>
              <a:off x="851674" y="1624932"/>
              <a:ext cx="5228641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1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文本标题一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îsļiḑé"/>
          <p:cNvGrpSpPr/>
          <p:nvPr/>
        </p:nvGrpSpPr>
        <p:grpSpPr>
          <a:xfrm>
            <a:off x="1035242" y="2956544"/>
            <a:ext cx="4908357" cy="1111889"/>
            <a:chOff x="851674" y="1237334"/>
            <a:chExt cx="5228641" cy="1111889"/>
          </a:xfrm>
        </p:grpSpPr>
        <p:sp>
          <p:nvSpPr>
            <p:cNvPr id="11" name="îṩļíďè"/>
            <p:cNvSpPr/>
            <p:nvPr/>
          </p:nvSpPr>
          <p:spPr bwMode="auto">
            <a:xfrm>
              <a:off x="851674" y="1624932"/>
              <a:ext cx="5228641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1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文本标题二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îsļiḑé"/>
          <p:cNvGrpSpPr/>
          <p:nvPr/>
        </p:nvGrpSpPr>
        <p:grpSpPr>
          <a:xfrm>
            <a:off x="1035241" y="4309732"/>
            <a:ext cx="4908357" cy="1111889"/>
            <a:chOff x="851674" y="1237334"/>
            <a:chExt cx="5228641" cy="1111889"/>
          </a:xfrm>
        </p:grpSpPr>
        <p:sp>
          <p:nvSpPr>
            <p:cNvPr id="14" name="îṩļíďè"/>
            <p:cNvSpPr/>
            <p:nvPr/>
          </p:nvSpPr>
          <p:spPr bwMode="auto">
            <a:xfrm>
              <a:off x="851674" y="1624932"/>
              <a:ext cx="5228641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1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文本标题三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14:ripple dir="r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0050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02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800599" y="2190750"/>
            <a:ext cx="1466850" cy="1405345"/>
            <a:chOff x="4648199" y="1866900"/>
            <a:chExt cx="1466850" cy="1405345"/>
          </a:xfrm>
        </p:grpSpPr>
        <p:sp>
          <p:nvSpPr>
            <p:cNvPr id="17" name="任意多边形: 形状 16"/>
            <p:cNvSpPr/>
            <p:nvPr/>
          </p:nvSpPr>
          <p:spPr>
            <a:xfrm>
              <a:off x="4648199" y="1866900"/>
              <a:ext cx="1466850" cy="1405345"/>
            </a:xfrm>
            <a:custGeom>
              <a:avLst/>
              <a:gdLst>
                <a:gd name="connsiteX0" fmla="*/ 762000 w 1466850"/>
                <a:gd name="connsiteY0" fmla="*/ 0 h 1405345"/>
                <a:gd name="connsiteX1" fmla="*/ 1464118 w 1466850"/>
                <a:gd name="connsiteY1" fmla="*/ 465395 h 1405345"/>
                <a:gd name="connsiteX2" fmla="*/ 1466850 w 1466850"/>
                <a:gd name="connsiteY2" fmla="*/ 474196 h 1405345"/>
                <a:gd name="connsiteX3" fmla="*/ 1425181 w 1466850"/>
                <a:gd name="connsiteY3" fmla="*/ 608430 h 1405345"/>
                <a:gd name="connsiteX4" fmla="*/ 1409700 w 1466850"/>
                <a:gd name="connsiteY4" fmla="*/ 762000 h 1405345"/>
                <a:gd name="connsiteX5" fmla="*/ 1411761 w 1466850"/>
                <a:gd name="connsiteY5" fmla="*/ 802811 h 1405345"/>
                <a:gd name="connsiteX6" fmla="*/ 1362085 w 1466850"/>
                <a:gd name="connsiteY6" fmla="*/ 807819 h 1405345"/>
                <a:gd name="connsiteX7" fmla="*/ 919817 w 1466850"/>
                <a:gd name="connsiteY7" fmla="*/ 1170562 h 1405345"/>
                <a:gd name="connsiteX8" fmla="*/ 884546 w 1466850"/>
                <a:gd name="connsiteY8" fmla="*/ 1284189 h 1405345"/>
                <a:gd name="connsiteX9" fmla="*/ 858960 w 1466850"/>
                <a:gd name="connsiteY9" fmla="*/ 1280284 h 1405345"/>
                <a:gd name="connsiteX10" fmla="*/ 781050 w 1466850"/>
                <a:gd name="connsiteY10" fmla="*/ 1276350 h 1405345"/>
                <a:gd name="connsiteX11" fmla="*/ 484445 w 1466850"/>
                <a:gd name="connsiteY11" fmla="*/ 1336232 h 1405345"/>
                <a:gd name="connsiteX12" fmla="*/ 357114 w 1466850"/>
                <a:gd name="connsiteY12" fmla="*/ 1405345 h 1405345"/>
                <a:gd name="connsiteX13" fmla="*/ 335959 w 1466850"/>
                <a:gd name="connsiteY13" fmla="*/ 1393862 h 1405345"/>
                <a:gd name="connsiteX14" fmla="*/ 0 w 1466850"/>
                <a:gd name="connsiteY14" fmla="*/ 762000 h 1405345"/>
                <a:gd name="connsiteX15" fmla="*/ 762000 w 1466850"/>
                <a:gd name="connsiteY15" fmla="*/ 0 h 140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850" h="1405345">
                  <a:moveTo>
                    <a:pt x="762000" y="0"/>
                  </a:moveTo>
                  <a:cubicBezTo>
                    <a:pt x="1077631" y="0"/>
                    <a:pt x="1348441" y="191902"/>
                    <a:pt x="1464118" y="465395"/>
                  </a:cubicBezTo>
                  <a:lnTo>
                    <a:pt x="1466850" y="474196"/>
                  </a:lnTo>
                  <a:lnTo>
                    <a:pt x="1425181" y="608430"/>
                  </a:lnTo>
                  <a:cubicBezTo>
                    <a:pt x="1415031" y="658035"/>
                    <a:pt x="1409700" y="709395"/>
                    <a:pt x="1409700" y="762000"/>
                  </a:cubicBezTo>
                  <a:lnTo>
                    <a:pt x="1411761" y="802811"/>
                  </a:lnTo>
                  <a:lnTo>
                    <a:pt x="1362085" y="807819"/>
                  </a:lnTo>
                  <a:cubicBezTo>
                    <a:pt x="1162117" y="848738"/>
                    <a:pt x="997538" y="986809"/>
                    <a:pt x="919817" y="1170562"/>
                  </a:cubicBezTo>
                  <a:lnTo>
                    <a:pt x="884546" y="1284189"/>
                  </a:lnTo>
                  <a:lnTo>
                    <a:pt x="858960" y="1280284"/>
                  </a:lnTo>
                  <a:cubicBezTo>
                    <a:pt x="833344" y="1277683"/>
                    <a:pt x="807352" y="1276350"/>
                    <a:pt x="781050" y="1276350"/>
                  </a:cubicBezTo>
                  <a:cubicBezTo>
                    <a:pt x="675840" y="1276350"/>
                    <a:pt x="575609" y="1297673"/>
                    <a:pt x="484445" y="1336232"/>
                  </a:cubicBezTo>
                  <a:lnTo>
                    <a:pt x="357114" y="1405345"/>
                  </a:lnTo>
                  <a:lnTo>
                    <a:pt x="335959" y="1393862"/>
                  </a:lnTo>
                  <a:cubicBezTo>
                    <a:pt x="133265" y="1256926"/>
                    <a:pt x="0" y="1025026"/>
                    <a:pt x="0" y="762000"/>
                  </a:cubicBezTo>
                  <a:cubicBezTo>
                    <a:pt x="0" y="341159"/>
                    <a:pt x="341159" y="0"/>
                    <a:pt x="762000" y="0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859624" y="2042402"/>
              <a:ext cx="1044000" cy="1044000"/>
            </a:xfrm>
            <a:custGeom>
              <a:avLst/>
              <a:gdLst>
                <a:gd name="connsiteX0" fmla="*/ 762000 w 1466850"/>
                <a:gd name="connsiteY0" fmla="*/ 0 h 1405345"/>
                <a:gd name="connsiteX1" fmla="*/ 1464118 w 1466850"/>
                <a:gd name="connsiteY1" fmla="*/ 465395 h 1405345"/>
                <a:gd name="connsiteX2" fmla="*/ 1466850 w 1466850"/>
                <a:gd name="connsiteY2" fmla="*/ 474196 h 1405345"/>
                <a:gd name="connsiteX3" fmla="*/ 1425181 w 1466850"/>
                <a:gd name="connsiteY3" fmla="*/ 608430 h 1405345"/>
                <a:gd name="connsiteX4" fmla="*/ 1409700 w 1466850"/>
                <a:gd name="connsiteY4" fmla="*/ 762000 h 1405345"/>
                <a:gd name="connsiteX5" fmla="*/ 1411761 w 1466850"/>
                <a:gd name="connsiteY5" fmla="*/ 802811 h 1405345"/>
                <a:gd name="connsiteX6" fmla="*/ 1362085 w 1466850"/>
                <a:gd name="connsiteY6" fmla="*/ 807819 h 1405345"/>
                <a:gd name="connsiteX7" fmla="*/ 919817 w 1466850"/>
                <a:gd name="connsiteY7" fmla="*/ 1170562 h 1405345"/>
                <a:gd name="connsiteX8" fmla="*/ 884546 w 1466850"/>
                <a:gd name="connsiteY8" fmla="*/ 1284189 h 1405345"/>
                <a:gd name="connsiteX9" fmla="*/ 858960 w 1466850"/>
                <a:gd name="connsiteY9" fmla="*/ 1280284 h 1405345"/>
                <a:gd name="connsiteX10" fmla="*/ 781050 w 1466850"/>
                <a:gd name="connsiteY10" fmla="*/ 1276350 h 1405345"/>
                <a:gd name="connsiteX11" fmla="*/ 484445 w 1466850"/>
                <a:gd name="connsiteY11" fmla="*/ 1336232 h 1405345"/>
                <a:gd name="connsiteX12" fmla="*/ 357114 w 1466850"/>
                <a:gd name="connsiteY12" fmla="*/ 1405345 h 1405345"/>
                <a:gd name="connsiteX13" fmla="*/ 335959 w 1466850"/>
                <a:gd name="connsiteY13" fmla="*/ 1393862 h 1405345"/>
                <a:gd name="connsiteX14" fmla="*/ 0 w 1466850"/>
                <a:gd name="connsiteY14" fmla="*/ 762000 h 1405345"/>
                <a:gd name="connsiteX15" fmla="*/ 762000 w 1466850"/>
                <a:gd name="connsiteY15" fmla="*/ 0 h 140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850" h="1405345">
                  <a:moveTo>
                    <a:pt x="762000" y="0"/>
                  </a:moveTo>
                  <a:cubicBezTo>
                    <a:pt x="1077631" y="0"/>
                    <a:pt x="1348441" y="191902"/>
                    <a:pt x="1464118" y="465395"/>
                  </a:cubicBezTo>
                  <a:lnTo>
                    <a:pt x="1466850" y="474196"/>
                  </a:lnTo>
                  <a:lnTo>
                    <a:pt x="1425181" y="608430"/>
                  </a:lnTo>
                  <a:cubicBezTo>
                    <a:pt x="1415031" y="658035"/>
                    <a:pt x="1409700" y="709395"/>
                    <a:pt x="1409700" y="762000"/>
                  </a:cubicBezTo>
                  <a:lnTo>
                    <a:pt x="1411761" y="802811"/>
                  </a:lnTo>
                  <a:lnTo>
                    <a:pt x="1362085" y="807819"/>
                  </a:lnTo>
                  <a:cubicBezTo>
                    <a:pt x="1162117" y="848738"/>
                    <a:pt x="997538" y="986809"/>
                    <a:pt x="919817" y="1170562"/>
                  </a:cubicBezTo>
                  <a:lnTo>
                    <a:pt x="884546" y="1284189"/>
                  </a:lnTo>
                  <a:lnTo>
                    <a:pt x="858960" y="1280284"/>
                  </a:lnTo>
                  <a:cubicBezTo>
                    <a:pt x="833344" y="1277683"/>
                    <a:pt x="807352" y="1276350"/>
                    <a:pt x="781050" y="1276350"/>
                  </a:cubicBezTo>
                  <a:cubicBezTo>
                    <a:pt x="675840" y="1276350"/>
                    <a:pt x="575609" y="1297673"/>
                    <a:pt x="484445" y="1336232"/>
                  </a:cubicBezTo>
                  <a:lnTo>
                    <a:pt x="357114" y="1405345"/>
                  </a:lnTo>
                  <a:lnTo>
                    <a:pt x="335959" y="1393862"/>
                  </a:lnTo>
                  <a:cubicBezTo>
                    <a:pt x="133265" y="1256926"/>
                    <a:pt x="0" y="1025026"/>
                    <a:pt x="0" y="762000"/>
                  </a:cubicBezTo>
                  <a:cubicBezTo>
                    <a:pt x="0" y="341159"/>
                    <a:pt x="341159" y="0"/>
                    <a:pt x="762000" y="0"/>
                  </a:cubicBezTo>
                  <a:close/>
                </a:path>
              </a:pathLst>
            </a:cu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343649" y="2190750"/>
            <a:ext cx="1466850" cy="1395005"/>
            <a:chOff x="6191249" y="1866900"/>
            <a:chExt cx="1466850" cy="1395005"/>
          </a:xfrm>
        </p:grpSpPr>
        <p:sp>
          <p:nvSpPr>
            <p:cNvPr id="16" name="任意多边形: 形状 15"/>
            <p:cNvSpPr/>
            <p:nvPr/>
          </p:nvSpPr>
          <p:spPr>
            <a:xfrm>
              <a:off x="6191249" y="1866900"/>
              <a:ext cx="1466850" cy="1395005"/>
            </a:xfrm>
            <a:custGeom>
              <a:avLst/>
              <a:gdLst>
                <a:gd name="connsiteX0" fmla="*/ 704850 w 1466850"/>
                <a:gd name="connsiteY0" fmla="*/ 0 h 1395005"/>
                <a:gd name="connsiteX1" fmla="*/ 1466850 w 1466850"/>
                <a:gd name="connsiteY1" fmla="*/ 762000 h 1395005"/>
                <a:gd name="connsiteX2" fmla="*/ 1130891 w 1466850"/>
                <a:gd name="connsiteY2" fmla="*/ 1393862 h 1395005"/>
                <a:gd name="connsiteX3" fmla="*/ 1128786 w 1466850"/>
                <a:gd name="connsiteY3" fmla="*/ 1395005 h 1395005"/>
                <a:gd name="connsiteX4" fmla="*/ 1020505 w 1466850"/>
                <a:gd name="connsiteY4" fmla="*/ 1336232 h 1395005"/>
                <a:gd name="connsiteX5" fmla="*/ 723900 w 1466850"/>
                <a:gd name="connsiteY5" fmla="*/ 1276350 h 1395005"/>
                <a:gd name="connsiteX6" fmla="*/ 645990 w 1466850"/>
                <a:gd name="connsiteY6" fmla="*/ 1280284 h 1395005"/>
                <a:gd name="connsiteX7" fmla="*/ 620405 w 1466850"/>
                <a:gd name="connsiteY7" fmla="*/ 1284189 h 1395005"/>
                <a:gd name="connsiteX8" fmla="*/ 585133 w 1466850"/>
                <a:gd name="connsiteY8" fmla="*/ 1170562 h 1395005"/>
                <a:gd name="connsiteX9" fmla="*/ 142865 w 1466850"/>
                <a:gd name="connsiteY9" fmla="*/ 807819 h 1395005"/>
                <a:gd name="connsiteX10" fmla="*/ 55282 w 1466850"/>
                <a:gd name="connsiteY10" fmla="*/ 798990 h 1395005"/>
                <a:gd name="connsiteX11" fmla="*/ 57150 w 1466850"/>
                <a:gd name="connsiteY11" fmla="*/ 762000 h 1395005"/>
                <a:gd name="connsiteX12" fmla="*/ 41669 w 1466850"/>
                <a:gd name="connsiteY12" fmla="*/ 608430 h 1395005"/>
                <a:gd name="connsiteX13" fmla="*/ 0 w 1466850"/>
                <a:gd name="connsiteY13" fmla="*/ 474196 h 1395005"/>
                <a:gd name="connsiteX14" fmla="*/ 2732 w 1466850"/>
                <a:gd name="connsiteY14" fmla="*/ 465395 h 1395005"/>
                <a:gd name="connsiteX15" fmla="*/ 704850 w 1466850"/>
                <a:gd name="connsiteY15" fmla="*/ 0 h 139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850" h="1395005">
                  <a:moveTo>
                    <a:pt x="704850" y="0"/>
                  </a:moveTo>
                  <a:cubicBezTo>
                    <a:pt x="1125691" y="0"/>
                    <a:pt x="1466850" y="341159"/>
                    <a:pt x="1466850" y="762000"/>
                  </a:cubicBezTo>
                  <a:cubicBezTo>
                    <a:pt x="1466850" y="1025026"/>
                    <a:pt x="1333585" y="1256926"/>
                    <a:pt x="1130891" y="1393862"/>
                  </a:cubicBezTo>
                  <a:lnTo>
                    <a:pt x="1128786" y="1395005"/>
                  </a:lnTo>
                  <a:lnTo>
                    <a:pt x="1020505" y="1336232"/>
                  </a:lnTo>
                  <a:cubicBezTo>
                    <a:pt x="929341" y="1297673"/>
                    <a:pt x="829110" y="1276350"/>
                    <a:pt x="723900" y="1276350"/>
                  </a:cubicBezTo>
                  <a:cubicBezTo>
                    <a:pt x="697598" y="1276350"/>
                    <a:pt x="671606" y="1277683"/>
                    <a:pt x="645990" y="1280284"/>
                  </a:cubicBezTo>
                  <a:lnTo>
                    <a:pt x="620405" y="1284189"/>
                  </a:lnTo>
                  <a:lnTo>
                    <a:pt x="585133" y="1170562"/>
                  </a:lnTo>
                  <a:cubicBezTo>
                    <a:pt x="507412" y="986809"/>
                    <a:pt x="342833" y="848738"/>
                    <a:pt x="142865" y="807819"/>
                  </a:cubicBezTo>
                  <a:lnTo>
                    <a:pt x="55282" y="798990"/>
                  </a:lnTo>
                  <a:lnTo>
                    <a:pt x="57150" y="762000"/>
                  </a:lnTo>
                  <a:cubicBezTo>
                    <a:pt x="57150" y="709395"/>
                    <a:pt x="51820" y="658035"/>
                    <a:pt x="41669" y="608430"/>
                  </a:cubicBezTo>
                  <a:lnTo>
                    <a:pt x="0" y="474196"/>
                  </a:lnTo>
                  <a:lnTo>
                    <a:pt x="2732" y="465395"/>
                  </a:lnTo>
                  <a:cubicBezTo>
                    <a:pt x="118410" y="191902"/>
                    <a:pt x="389219" y="0"/>
                    <a:pt x="704850" y="0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 flipH="1">
              <a:off x="6440774" y="2023352"/>
              <a:ext cx="1044000" cy="1044000"/>
            </a:xfrm>
            <a:custGeom>
              <a:avLst/>
              <a:gdLst>
                <a:gd name="connsiteX0" fmla="*/ 762000 w 1466850"/>
                <a:gd name="connsiteY0" fmla="*/ 0 h 1405345"/>
                <a:gd name="connsiteX1" fmla="*/ 1464118 w 1466850"/>
                <a:gd name="connsiteY1" fmla="*/ 465395 h 1405345"/>
                <a:gd name="connsiteX2" fmla="*/ 1466850 w 1466850"/>
                <a:gd name="connsiteY2" fmla="*/ 474196 h 1405345"/>
                <a:gd name="connsiteX3" fmla="*/ 1425181 w 1466850"/>
                <a:gd name="connsiteY3" fmla="*/ 608430 h 1405345"/>
                <a:gd name="connsiteX4" fmla="*/ 1409700 w 1466850"/>
                <a:gd name="connsiteY4" fmla="*/ 762000 h 1405345"/>
                <a:gd name="connsiteX5" fmla="*/ 1411761 w 1466850"/>
                <a:gd name="connsiteY5" fmla="*/ 802811 h 1405345"/>
                <a:gd name="connsiteX6" fmla="*/ 1362085 w 1466850"/>
                <a:gd name="connsiteY6" fmla="*/ 807819 h 1405345"/>
                <a:gd name="connsiteX7" fmla="*/ 919817 w 1466850"/>
                <a:gd name="connsiteY7" fmla="*/ 1170562 h 1405345"/>
                <a:gd name="connsiteX8" fmla="*/ 884546 w 1466850"/>
                <a:gd name="connsiteY8" fmla="*/ 1284189 h 1405345"/>
                <a:gd name="connsiteX9" fmla="*/ 858960 w 1466850"/>
                <a:gd name="connsiteY9" fmla="*/ 1280284 h 1405345"/>
                <a:gd name="connsiteX10" fmla="*/ 781050 w 1466850"/>
                <a:gd name="connsiteY10" fmla="*/ 1276350 h 1405345"/>
                <a:gd name="connsiteX11" fmla="*/ 484445 w 1466850"/>
                <a:gd name="connsiteY11" fmla="*/ 1336232 h 1405345"/>
                <a:gd name="connsiteX12" fmla="*/ 357114 w 1466850"/>
                <a:gd name="connsiteY12" fmla="*/ 1405345 h 1405345"/>
                <a:gd name="connsiteX13" fmla="*/ 335959 w 1466850"/>
                <a:gd name="connsiteY13" fmla="*/ 1393862 h 1405345"/>
                <a:gd name="connsiteX14" fmla="*/ 0 w 1466850"/>
                <a:gd name="connsiteY14" fmla="*/ 762000 h 1405345"/>
                <a:gd name="connsiteX15" fmla="*/ 762000 w 1466850"/>
                <a:gd name="connsiteY15" fmla="*/ 0 h 140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850" h="1405345">
                  <a:moveTo>
                    <a:pt x="762000" y="0"/>
                  </a:moveTo>
                  <a:cubicBezTo>
                    <a:pt x="1077631" y="0"/>
                    <a:pt x="1348441" y="191902"/>
                    <a:pt x="1464118" y="465395"/>
                  </a:cubicBezTo>
                  <a:lnTo>
                    <a:pt x="1466850" y="474196"/>
                  </a:lnTo>
                  <a:lnTo>
                    <a:pt x="1425181" y="608430"/>
                  </a:lnTo>
                  <a:cubicBezTo>
                    <a:pt x="1415031" y="658035"/>
                    <a:pt x="1409700" y="709395"/>
                    <a:pt x="1409700" y="762000"/>
                  </a:cubicBezTo>
                  <a:lnTo>
                    <a:pt x="1411761" y="802811"/>
                  </a:lnTo>
                  <a:lnTo>
                    <a:pt x="1362085" y="807819"/>
                  </a:lnTo>
                  <a:cubicBezTo>
                    <a:pt x="1162117" y="848738"/>
                    <a:pt x="997538" y="986809"/>
                    <a:pt x="919817" y="1170562"/>
                  </a:cubicBezTo>
                  <a:lnTo>
                    <a:pt x="884546" y="1284189"/>
                  </a:lnTo>
                  <a:lnTo>
                    <a:pt x="858960" y="1280284"/>
                  </a:lnTo>
                  <a:cubicBezTo>
                    <a:pt x="833344" y="1277683"/>
                    <a:pt x="807352" y="1276350"/>
                    <a:pt x="781050" y="1276350"/>
                  </a:cubicBezTo>
                  <a:cubicBezTo>
                    <a:pt x="675840" y="1276350"/>
                    <a:pt x="575609" y="1297673"/>
                    <a:pt x="484445" y="1336232"/>
                  </a:cubicBezTo>
                  <a:lnTo>
                    <a:pt x="357114" y="1405345"/>
                  </a:lnTo>
                  <a:lnTo>
                    <a:pt x="335959" y="1393862"/>
                  </a:lnTo>
                  <a:cubicBezTo>
                    <a:pt x="133265" y="1256926"/>
                    <a:pt x="0" y="1025026"/>
                    <a:pt x="0" y="762000"/>
                  </a:cubicBezTo>
                  <a:cubicBezTo>
                    <a:pt x="0" y="341159"/>
                    <a:pt x="341159" y="0"/>
                    <a:pt x="762000" y="0"/>
                  </a:cubicBezTo>
                  <a:close/>
                </a:path>
              </a:pathLst>
            </a:cu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838699" y="3653245"/>
            <a:ext cx="1466850" cy="1395005"/>
            <a:chOff x="4686299" y="3329395"/>
            <a:chExt cx="1466850" cy="1395005"/>
          </a:xfrm>
        </p:grpSpPr>
        <p:sp>
          <p:nvSpPr>
            <p:cNvPr id="10" name="任意多边形: 形状 9"/>
            <p:cNvSpPr/>
            <p:nvPr/>
          </p:nvSpPr>
          <p:spPr>
            <a:xfrm>
              <a:off x="4686299" y="3329395"/>
              <a:ext cx="1466850" cy="1395005"/>
            </a:xfrm>
            <a:custGeom>
              <a:avLst/>
              <a:gdLst>
                <a:gd name="connsiteX0" fmla="*/ 338064 w 1466850"/>
                <a:gd name="connsiteY0" fmla="*/ 0 h 1395005"/>
                <a:gd name="connsiteX1" fmla="*/ 446345 w 1466850"/>
                <a:gd name="connsiteY1" fmla="*/ 58773 h 1395005"/>
                <a:gd name="connsiteX2" fmla="*/ 742950 w 1466850"/>
                <a:gd name="connsiteY2" fmla="*/ 118655 h 1395005"/>
                <a:gd name="connsiteX3" fmla="*/ 820860 w 1466850"/>
                <a:gd name="connsiteY3" fmla="*/ 114721 h 1395005"/>
                <a:gd name="connsiteX4" fmla="*/ 862966 w 1466850"/>
                <a:gd name="connsiteY4" fmla="*/ 108295 h 1395005"/>
                <a:gd name="connsiteX5" fmla="*/ 864969 w 1466850"/>
                <a:gd name="connsiteY5" fmla="*/ 128170 h 1395005"/>
                <a:gd name="connsiteX6" fmla="*/ 1343035 w 1466850"/>
                <a:gd name="connsiteY6" fmla="*/ 606236 h 1395005"/>
                <a:gd name="connsiteX7" fmla="*/ 1410707 w 1466850"/>
                <a:gd name="connsiteY7" fmla="*/ 613058 h 1395005"/>
                <a:gd name="connsiteX8" fmla="*/ 1409700 w 1466850"/>
                <a:gd name="connsiteY8" fmla="*/ 633005 h 1395005"/>
                <a:gd name="connsiteX9" fmla="*/ 1425181 w 1466850"/>
                <a:gd name="connsiteY9" fmla="*/ 786575 h 1395005"/>
                <a:gd name="connsiteX10" fmla="*/ 1466850 w 1466850"/>
                <a:gd name="connsiteY10" fmla="*/ 920809 h 1395005"/>
                <a:gd name="connsiteX11" fmla="*/ 1464118 w 1466850"/>
                <a:gd name="connsiteY11" fmla="*/ 929610 h 1395005"/>
                <a:gd name="connsiteX12" fmla="*/ 762000 w 1466850"/>
                <a:gd name="connsiteY12" fmla="*/ 1395005 h 1395005"/>
                <a:gd name="connsiteX13" fmla="*/ 0 w 1466850"/>
                <a:gd name="connsiteY13" fmla="*/ 633005 h 1395005"/>
                <a:gd name="connsiteX14" fmla="*/ 335959 w 1466850"/>
                <a:gd name="connsiteY14" fmla="*/ 1143 h 1395005"/>
                <a:gd name="connsiteX15" fmla="*/ 338064 w 1466850"/>
                <a:gd name="connsiteY15" fmla="*/ 0 h 139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850" h="1395005">
                  <a:moveTo>
                    <a:pt x="338064" y="0"/>
                  </a:moveTo>
                  <a:lnTo>
                    <a:pt x="446345" y="58773"/>
                  </a:lnTo>
                  <a:cubicBezTo>
                    <a:pt x="537509" y="97333"/>
                    <a:pt x="637740" y="118655"/>
                    <a:pt x="742950" y="118655"/>
                  </a:cubicBezTo>
                  <a:cubicBezTo>
                    <a:pt x="769252" y="118655"/>
                    <a:pt x="795244" y="117322"/>
                    <a:pt x="820860" y="114721"/>
                  </a:cubicBezTo>
                  <a:lnTo>
                    <a:pt x="862966" y="108295"/>
                  </a:lnTo>
                  <a:lnTo>
                    <a:pt x="864969" y="128170"/>
                  </a:lnTo>
                  <a:cubicBezTo>
                    <a:pt x="914072" y="368132"/>
                    <a:pt x="1103074" y="557133"/>
                    <a:pt x="1343035" y="606236"/>
                  </a:cubicBezTo>
                  <a:lnTo>
                    <a:pt x="1410707" y="613058"/>
                  </a:lnTo>
                  <a:lnTo>
                    <a:pt x="1409700" y="633005"/>
                  </a:lnTo>
                  <a:cubicBezTo>
                    <a:pt x="1409700" y="685610"/>
                    <a:pt x="1415031" y="736970"/>
                    <a:pt x="1425181" y="786575"/>
                  </a:cubicBezTo>
                  <a:lnTo>
                    <a:pt x="1466850" y="920809"/>
                  </a:lnTo>
                  <a:lnTo>
                    <a:pt x="1464118" y="929610"/>
                  </a:lnTo>
                  <a:cubicBezTo>
                    <a:pt x="1348441" y="1203103"/>
                    <a:pt x="1077631" y="1395005"/>
                    <a:pt x="762000" y="1395005"/>
                  </a:cubicBezTo>
                  <a:cubicBezTo>
                    <a:pt x="341159" y="1395005"/>
                    <a:pt x="0" y="1053846"/>
                    <a:pt x="0" y="633005"/>
                  </a:cubicBezTo>
                  <a:cubicBezTo>
                    <a:pt x="0" y="369980"/>
                    <a:pt x="133265" y="138080"/>
                    <a:pt x="335959" y="1143"/>
                  </a:cubicBezTo>
                  <a:lnTo>
                    <a:pt x="338064" y="0"/>
                  </a:ln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4859624" y="3519827"/>
              <a:ext cx="1116000" cy="1044000"/>
            </a:xfrm>
            <a:custGeom>
              <a:avLst/>
              <a:gdLst>
                <a:gd name="connsiteX0" fmla="*/ 338064 w 1466850"/>
                <a:gd name="connsiteY0" fmla="*/ 0 h 1395005"/>
                <a:gd name="connsiteX1" fmla="*/ 446345 w 1466850"/>
                <a:gd name="connsiteY1" fmla="*/ 58773 h 1395005"/>
                <a:gd name="connsiteX2" fmla="*/ 742950 w 1466850"/>
                <a:gd name="connsiteY2" fmla="*/ 118655 h 1395005"/>
                <a:gd name="connsiteX3" fmla="*/ 820860 w 1466850"/>
                <a:gd name="connsiteY3" fmla="*/ 114721 h 1395005"/>
                <a:gd name="connsiteX4" fmla="*/ 862966 w 1466850"/>
                <a:gd name="connsiteY4" fmla="*/ 108295 h 1395005"/>
                <a:gd name="connsiteX5" fmla="*/ 864969 w 1466850"/>
                <a:gd name="connsiteY5" fmla="*/ 128170 h 1395005"/>
                <a:gd name="connsiteX6" fmla="*/ 1343035 w 1466850"/>
                <a:gd name="connsiteY6" fmla="*/ 606236 h 1395005"/>
                <a:gd name="connsiteX7" fmla="*/ 1410707 w 1466850"/>
                <a:gd name="connsiteY7" fmla="*/ 613058 h 1395005"/>
                <a:gd name="connsiteX8" fmla="*/ 1409700 w 1466850"/>
                <a:gd name="connsiteY8" fmla="*/ 633005 h 1395005"/>
                <a:gd name="connsiteX9" fmla="*/ 1425181 w 1466850"/>
                <a:gd name="connsiteY9" fmla="*/ 786575 h 1395005"/>
                <a:gd name="connsiteX10" fmla="*/ 1466850 w 1466850"/>
                <a:gd name="connsiteY10" fmla="*/ 920809 h 1395005"/>
                <a:gd name="connsiteX11" fmla="*/ 1464118 w 1466850"/>
                <a:gd name="connsiteY11" fmla="*/ 929610 h 1395005"/>
                <a:gd name="connsiteX12" fmla="*/ 762000 w 1466850"/>
                <a:gd name="connsiteY12" fmla="*/ 1395005 h 1395005"/>
                <a:gd name="connsiteX13" fmla="*/ 0 w 1466850"/>
                <a:gd name="connsiteY13" fmla="*/ 633005 h 1395005"/>
                <a:gd name="connsiteX14" fmla="*/ 335959 w 1466850"/>
                <a:gd name="connsiteY14" fmla="*/ 1143 h 1395005"/>
                <a:gd name="connsiteX15" fmla="*/ 338064 w 1466850"/>
                <a:gd name="connsiteY15" fmla="*/ 0 h 139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850" h="1395005">
                  <a:moveTo>
                    <a:pt x="338064" y="0"/>
                  </a:moveTo>
                  <a:lnTo>
                    <a:pt x="446345" y="58773"/>
                  </a:lnTo>
                  <a:cubicBezTo>
                    <a:pt x="537509" y="97333"/>
                    <a:pt x="637740" y="118655"/>
                    <a:pt x="742950" y="118655"/>
                  </a:cubicBezTo>
                  <a:cubicBezTo>
                    <a:pt x="769252" y="118655"/>
                    <a:pt x="795244" y="117322"/>
                    <a:pt x="820860" y="114721"/>
                  </a:cubicBezTo>
                  <a:lnTo>
                    <a:pt x="862966" y="108295"/>
                  </a:lnTo>
                  <a:lnTo>
                    <a:pt x="864969" y="128170"/>
                  </a:lnTo>
                  <a:cubicBezTo>
                    <a:pt x="914072" y="368132"/>
                    <a:pt x="1103074" y="557133"/>
                    <a:pt x="1343035" y="606236"/>
                  </a:cubicBezTo>
                  <a:lnTo>
                    <a:pt x="1410707" y="613058"/>
                  </a:lnTo>
                  <a:lnTo>
                    <a:pt x="1409700" y="633005"/>
                  </a:lnTo>
                  <a:cubicBezTo>
                    <a:pt x="1409700" y="685610"/>
                    <a:pt x="1415031" y="736970"/>
                    <a:pt x="1425181" y="786575"/>
                  </a:cubicBezTo>
                  <a:lnTo>
                    <a:pt x="1466850" y="920809"/>
                  </a:lnTo>
                  <a:lnTo>
                    <a:pt x="1464118" y="929610"/>
                  </a:lnTo>
                  <a:cubicBezTo>
                    <a:pt x="1348441" y="1203103"/>
                    <a:pt x="1077631" y="1395005"/>
                    <a:pt x="762000" y="1395005"/>
                  </a:cubicBezTo>
                  <a:cubicBezTo>
                    <a:pt x="341159" y="1395005"/>
                    <a:pt x="0" y="1053846"/>
                    <a:pt x="0" y="633005"/>
                  </a:cubicBezTo>
                  <a:cubicBezTo>
                    <a:pt x="0" y="369980"/>
                    <a:pt x="133265" y="138080"/>
                    <a:pt x="335959" y="1143"/>
                  </a:cubicBezTo>
                  <a:lnTo>
                    <a:pt x="338064" y="0"/>
                  </a:lnTo>
                  <a:close/>
                </a:path>
              </a:pathLst>
            </a:cu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362699" y="3642905"/>
            <a:ext cx="1466850" cy="1405345"/>
            <a:chOff x="6210299" y="3319055"/>
            <a:chExt cx="1466850" cy="1405345"/>
          </a:xfrm>
        </p:grpSpPr>
        <p:sp>
          <p:nvSpPr>
            <p:cNvPr id="11" name="任意多边形: 形状 10"/>
            <p:cNvSpPr/>
            <p:nvPr/>
          </p:nvSpPr>
          <p:spPr>
            <a:xfrm>
              <a:off x="6210299" y="3319055"/>
              <a:ext cx="1466850" cy="1405345"/>
            </a:xfrm>
            <a:custGeom>
              <a:avLst/>
              <a:gdLst>
                <a:gd name="connsiteX0" fmla="*/ 1109736 w 1466850"/>
                <a:gd name="connsiteY0" fmla="*/ 0 h 1405345"/>
                <a:gd name="connsiteX1" fmla="*/ 1130891 w 1466850"/>
                <a:gd name="connsiteY1" fmla="*/ 11483 h 1405345"/>
                <a:gd name="connsiteX2" fmla="*/ 1466850 w 1466850"/>
                <a:gd name="connsiteY2" fmla="*/ 643345 h 1405345"/>
                <a:gd name="connsiteX3" fmla="*/ 704850 w 1466850"/>
                <a:gd name="connsiteY3" fmla="*/ 1405345 h 1405345"/>
                <a:gd name="connsiteX4" fmla="*/ 2732 w 1466850"/>
                <a:gd name="connsiteY4" fmla="*/ 939950 h 1405345"/>
                <a:gd name="connsiteX5" fmla="*/ 0 w 1466850"/>
                <a:gd name="connsiteY5" fmla="*/ 931149 h 1405345"/>
                <a:gd name="connsiteX6" fmla="*/ 41669 w 1466850"/>
                <a:gd name="connsiteY6" fmla="*/ 796915 h 1405345"/>
                <a:gd name="connsiteX7" fmla="*/ 57150 w 1466850"/>
                <a:gd name="connsiteY7" fmla="*/ 643345 h 1405345"/>
                <a:gd name="connsiteX8" fmla="*/ 56143 w 1466850"/>
                <a:gd name="connsiteY8" fmla="*/ 623398 h 1405345"/>
                <a:gd name="connsiteX9" fmla="*/ 123815 w 1466850"/>
                <a:gd name="connsiteY9" fmla="*/ 616576 h 1405345"/>
                <a:gd name="connsiteX10" fmla="*/ 601881 w 1466850"/>
                <a:gd name="connsiteY10" fmla="*/ 138510 h 1405345"/>
                <a:gd name="connsiteX11" fmla="*/ 603308 w 1466850"/>
                <a:gd name="connsiteY11" fmla="*/ 124362 h 1405345"/>
                <a:gd name="connsiteX12" fmla="*/ 607890 w 1466850"/>
                <a:gd name="connsiteY12" fmla="*/ 125061 h 1405345"/>
                <a:gd name="connsiteX13" fmla="*/ 685800 w 1466850"/>
                <a:gd name="connsiteY13" fmla="*/ 128995 h 1405345"/>
                <a:gd name="connsiteX14" fmla="*/ 982405 w 1466850"/>
                <a:gd name="connsiteY14" fmla="*/ 69113 h 1405345"/>
                <a:gd name="connsiteX15" fmla="*/ 1109736 w 1466850"/>
                <a:gd name="connsiteY15" fmla="*/ 0 h 140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850" h="1405345">
                  <a:moveTo>
                    <a:pt x="1109736" y="0"/>
                  </a:moveTo>
                  <a:lnTo>
                    <a:pt x="1130891" y="11483"/>
                  </a:lnTo>
                  <a:cubicBezTo>
                    <a:pt x="1333585" y="148420"/>
                    <a:pt x="1466850" y="380320"/>
                    <a:pt x="1466850" y="643345"/>
                  </a:cubicBezTo>
                  <a:cubicBezTo>
                    <a:pt x="1466850" y="1064186"/>
                    <a:pt x="1125691" y="1405345"/>
                    <a:pt x="704850" y="1405345"/>
                  </a:cubicBezTo>
                  <a:cubicBezTo>
                    <a:pt x="389219" y="1405345"/>
                    <a:pt x="118410" y="1213443"/>
                    <a:pt x="2732" y="939950"/>
                  </a:cubicBezTo>
                  <a:lnTo>
                    <a:pt x="0" y="931149"/>
                  </a:lnTo>
                  <a:lnTo>
                    <a:pt x="41669" y="796915"/>
                  </a:lnTo>
                  <a:cubicBezTo>
                    <a:pt x="51820" y="747310"/>
                    <a:pt x="57150" y="695950"/>
                    <a:pt x="57150" y="643345"/>
                  </a:cubicBezTo>
                  <a:lnTo>
                    <a:pt x="56143" y="623398"/>
                  </a:lnTo>
                  <a:lnTo>
                    <a:pt x="123815" y="616576"/>
                  </a:lnTo>
                  <a:cubicBezTo>
                    <a:pt x="363777" y="567473"/>
                    <a:pt x="552778" y="378472"/>
                    <a:pt x="601881" y="138510"/>
                  </a:cubicBezTo>
                  <a:lnTo>
                    <a:pt x="603308" y="124362"/>
                  </a:lnTo>
                  <a:lnTo>
                    <a:pt x="607890" y="125061"/>
                  </a:lnTo>
                  <a:cubicBezTo>
                    <a:pt x="633506" y="127662"/>
                    <a:pt x="659498" y="128995"/>
                    <a:pt x="685800" y="128995"/>
                  </a:cubicBezTo>
                  <a:cubicBezTo>
                    <a:pt x="791010" y="128995"/>
                    <a:pt x="891241" y="107673"/>
                    <a:pt x="982405" y="69113"/>
                  </a:cubicBezTo>
                  <a:lnTo>
                    <a:pt x="1109736" y="0"/>
                  </a:ln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 flipH="1">
              <a:off x="6421724" y="3519827"/>
              <a:ext cx="1116000" cy="1044000"/>
            </a:xfrm>
            <a:custGeom>
              <a:avLst/>
              <a:gdLst>
                <a:gd name="connsiteX0" fmla="*/ 338064 w 1466850"/>
                <a:gd name="connsiteY0" fmla="*/ 0 h 1395005"/>
                <a:gd name="connsiteX1" fmla="*/ 446345 w 1466850"/>
                <a:gd name="connsiteY1" fmla="*/ 58773 h 1395005"/>
                <a:gd name="connsiteX2" fmla="*/ 742950 w 1466850"/>
                <a:gd name="connsiteY2" fmla="*/ 118655 h 1395005"/>
                <a:gd name="connsiteX3" fmla="*/ 820860 w 1466850"/>
                <a:gd name="connsiteY3" fmla="*/ 114721 h 1395005"/>
                <a:gd name="connsiteX4" fmla="*/ 862966 w 1466850"/>
                <a:gd name="connsiteY4" fmla="*/ 108295 h 1395005"/>
                <a:gd name="connsiteX5" fmla="*/ 864969 w 1466850"/>
                <a:gd name="connsiteY5" fmla="*/ 128170 h 1395005"/>
                <a:gd name="connsiteX6" fmla="*/ 1343035 w 1466850"/>
                <a:gd name="connsiteY6" fmla="*/ 606236 h 1395005"/>
                <a:gd name="connsiteX7" fmla="*/ 1410707 w 1466850"/>
                <a:gd name="connsiteY7" fmla="*/ 613058 h 1395005"/>
                <a:gd name="connsiteX8" fmla="*/ 1409700 w 1466850"/>
                <a:gd name="connsiteY8" fmla="*/ 633005 h 1395005"/>
                <a:gd name="connsiteX9" fmla="*/ 1425181 w 1466850"/>
                <a:gd name="connsiteY9" fmla="*/ 786575 h 1395005"/>
                <a:gd name="connsiteX10" fmla="*/ 1466850 w 1466850"/>
                <a:gd name="connsiteY10" fmla="*/ 920809 h 1395005"/>
                <a:gd name="connsiteX11" fmla="*/ 1464118 w 1466850"/>
                <a:gd name="connsiteY11" fmla="*/ 929610 h 1395005"/>
                <a:gd name="connsiteX12" fmla="*/ 762000 w 1466850"/>
                <a:gd name="connsiteY12" fmla="*/ 1395005 h 1395005"/>
                <a:gd name="connsiteX13" fmla="*/ 0 w 1466850"/>
                <a:gd name="connsiteY13" fmla="*/ 633005 h 1395005"/>
                <a:gd name="connsiteX14" fmla="*/ 335959 w 1466850"/>
                <a:gd name="connsiteY14" fmla="*/ 1143 h 1395005"/>
                <a:gd name="connsiteX15" fmla="*/ 338064 w 1466850"/>
                <a:gd name="connsiteY15" fmla="*/ 0 h 139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850" h="1395005">
                  <a:moveTo>
                    <a:pt x="338064" y="0"/>
                  </a:moveTo>
                  <a:lnTo>
                    <a:pt x="446345" y="58773"/>
                  </a:lnTo>
                  <a:cubicBezTo>
                    <a:pt x="537509" y="97333"/>
                    <a:pt x="637740" y="118655"/>
                    <a:pt x="742950" y="118655"/>
                  </a:cubicBezTo>
                  <a:cubicBezTo>
                    <a:pt x="769252" y="118655"/>
                    <a:pt x="795244" y="117322"/>
                    <a:pt x="820860" y="114721"/>
                  </a:cubicBezTo>
                  <a:lnTo>
                    <a:pt x="862966" y="108295"/>
                  </a:lnTo>
                  <a:lnTo>
                    <a:pt x="864969" y="128170"/>
                  </a:lnTo>
                  <a:cubicBezTo>
                    <a:pt x="914072" y="368132"/>
                    <a:pt x="1103074" y="557133"/>
                    <a:pt x="1343035" y="606236"/>
                  </a:cubicBezTo>
                  <a:lnTo>
                    <a:pt x="1410707" y="613058"/>
                  </a:lnTo>
                  <a:lnTo>
                    <a:pt x="1409700" y="633005"/>
                  </a:lnTo>
                  <a:cubicBezTo>
                    <a:pt x="1409700" y="685610"/>
                    <a:pt x="1415031" y="736970"/>
                    <a:pt x="1425181" y="786575"/>
                  </a:cubicBezTo>
                  <a:lnTo>
                    <a:pt x="1466850" y="920809"/>
                  </a:lnTo>
                  <a:lnTo>
                    <a:pt x="1464118" y="929610"/>
                  </a:lnTo>
                  <a:cubicBezTo>
                    <a:pt x="1348441" y="1203103"/>
                    <a:pt x="1077631" y="1395005"/>
                    <a:pt x="762000" y="1395005"/>
                  </a:cubicBezTo>
                  <a:cubicBezTo>
                    <a:pt x="341159" y="1395005"/>
                    <a:pt x="0" y="1053846"/>
                    <a:pt x="0" y="633005"/>
                  </a:cubicBezTo>
                  <a:cubicBezTo>
                    <a:pt x="0" y="369980"/>
                    <a:pt x="133265" y="138080"/>
                    <a:pt x="335959" y="1143"/>
                  </a:cubicBezTo>
                  <a:lnTo>
                    <a:pt x="338064" y="0"/>
                  </a:lnTo>
                  <a:close/>
                </a:path>
              </a:pathLst>
            </a:cu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îsļiḑé"/>
          <p:cNvGrpSpPr/>
          <p:nvPr/>
        </p:nvGrpSpPr>
        <p:grpSpPr>
          <a:xfrm>
            <a:off x="1320993" y="2020579"/>
            <a:ext cx="3031153" cy="1111889"/>
            <a:chOff x="851674" y="1237334"/>
            <a:chExt cx="3228944" cy="1111889"/>
          </a:xfrm>
        </p:grpSpPr>
        <p:sp>
          <p:nvSpPr>
            <p:cNvPr id="35" name="îṩļíďè"/>
            <p:cNvSpPr/>
            <p:nvPr/>
          </p:nvSpPr>
          <p:spPr bwMode="auto">
            <a:xfrm>
              <a:off x="851674" y="1624932"/>
              <a:ext cx="3228944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文本标题一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îsļiḑé"/>
          <p:cNvGrpSpPr/>
          <p:nvPr/>
        </p:nvGrpSpPr>
        <p:grpSpPr>
          <a:xfrm>
            <a:off x="1320993" y="3918589"/>
            <a:ext cx="3031153" cy="1111889"/>
            <a:chOff x="851674" y="1237334"/>
            <a:chExt cx="3228944" cy="1111889"/>
          </a:xfrm>
        </p:grpSpPr>
        <p:sp>
          <p:nvSpPr>
            <p:cNvPr id="38" name="îṩļíďè"/>
            <p:cNvSpPr/>
            <p:nvPr/>
          </p:nvSpPr>
          <p:spPr bwMode="auto">
            <a:xfrm>
              <a:off x="851674" y="1624932"/>
              <a:ext cx="3228944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文本标题三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îsļiḑé"/>
          <p:cNvGrpSpPr/>
          <p:nvPr/>
        </p:nvGrpSpPr>
        <p:grpSpPr>
          <a:xfrm>
            <a:off x="8312343" y="2077729"/>
            <a:ext cx="3031153" cy="1111889"/>
            <a:chOff x="851674" y="1237334"/>
            <a:chExt cx="3228944" cy="1111889"/>
          </a:xfrm>
        </p:grpSpPr>
        <p:sp>
          <p:nvSpPr>
            <p:cNvPr id="41" name="îṩļíďè"/>
            <p:cNvSpPr/>
            <p:nvPr/>
          </p:nvSpPr>
          <p:spPr bwMode="auto">
            <a:xfrm>
              <a:off x="851674" y="1624932"/>
              <a:ext cx="3228944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文本标题二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îsļiḑé"/>
          <p:cNvGrpSpPr/>
          <p:nvPr/>
        </p:nvGrpSpPr>
        <p:grpSpPr>
          <a:xfrm>
            <a:off x="8312343" y="3975739"/>
            <a:ext cx="3031153" cy="1111889"/>
            <a:chOff x="851674" y="1237334"/>
            <a:chExt cx="3228944" cy="1111889"/>
          </a:xfrm>
        </p:grpSpPr>
        <p:sp>
          <p:nvSpPr>
            <p:cNvPr id="44" name="îṩļíďè"/>
            <p:cNvSpPr/>
            <p:nvPr/>
          </p:nvSpPr>
          <p:spPr bwMode="auto">
            <a:xfrm>
              <a:off x="851674" y="1624932"/>
              <a:ext cx="3228944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文本标题四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verification-symbol_37641"/>
          <p:cNvSpPr>
            <a:spLocks noChangeAspect="1"/>
          </p:cNvSpPr>
          <p:nvPr/>
        </p:nvSpPr>
        <p:spPr bwMode="auto">
          <a:xfrm>
            <a:off x="5235350" y="2643524"/>
            <a:ext cx="468000" cy="467292"/>
          </a:xfrm>
          <a:custGeom>
            <a:avLst/>
            <a:gdLst>
              <a:gd name="T0" fmla="*/ 6624 w 7154"/>
              <a:gd name="T1" fmla="*/ 2037 h 7154"/>
              <a:gd name="T2" fmla="*/ 6106 w 7154"/>
              <a:gd name="T3" fmla="*/ 1048 h 7154"/>
              <a:gd name="T4" fmla="*/ 5117 w 7154"/>
              <a:gd name="T5" fmla="*/ 530 h 7154"/>
              <a:gd name="T6" fmla="*/ 4643 w 7154"/>
              <a:gd name="T7" fmla="*/ 334 h 7154"/>
              <a:gd name="T8" fmla="*/ 3577 w 7154"/>
              <a:gd name="T9" fmla="*/ 0 h 7154"/>
              <a:gd name="T10" fmla="*/ 2511 w 7154"/>
              <a:gd name="T11" fmla="*/ 334 h 7154"/>
              <a:gd name="T12" fmla="*/ 2037 w 7154"/>
              <a:gd name="T13" fmla="*/ 530 h 7154"/>
              <a:gd name="T14" fmla="*/ 1048 w 7154"/>
              <a:gd name="T15" fmla="*/ 1048 h 7154"/>
              <a:gd name="T16" fmla="*/ 530 w 7154"/>
              <a:gd name="T17" fmla="*/ 2037 h 7154"/>
              <a:gd name="T18" fmla="*/ 334 w 7154"/>
              <a:gd name="T19" fmla="*/ 2511 h 7154"/>
              <a:gd name="T20" fmla="*/ 0 w 7154"/>
              <a:gd name="T21" fmla="*/ 3577 h 7154"/>
              <a:gd name="T22" fmla="*/ 334 w 7154"/>
              <a:gd name="T23" fmla="*/ 4643 h 7154"/>
              <a:gd name="T24" fmla="*/ 530 w 7154"/>
              <a:gd name="T25" fmla="*/ 5117 h 7154"/>
              <a:gd name="T26" fmla="*/ 1048 w 7154"/>
              <a:gd name="T27" fmla="*/ 6106 h 7154"/>
              <a:gd name="T28" fmla="*/ 2037 w 7154"/>
              <a:gd name="T29" fmla="*/ 6624 h 7154"/>
              <a:gd name="T30" fmla="*/ 2511 w 7154"/>
              <a:gd name="T31" fmla="*/ 6820 h 7154"/>
              <a:gd name="T32" fmla="*/ 3577 w 7154"/>
              <a:gd name="T33" fmla="*/ 7154 h 7154"/>
              <a:gd name="T34" fmla="*/ 4643 w 7154"/>
              <a:gd name="T35" fmla="*/ 6820 h 7154"/>
              <a:gd name="T36" fmla="*/ 5117 w 7154"/>
              <a:gd name="T37" fmla="*/ 6624 h 7154"/>
              <a:gd name="T38" fmla="*/ 6106 w 7154"/>
              <a:gd name="T39" fmla="*/ 6106 h 7154"/>
              <a:gd name="T40" fmla="*/ 6624 w 7154"/>
              <a:gd name="T41" fmla="*/ 5117 h 7154"/>
              <a:gd name="T42" fmla="*/ 6820 w 7154"/>
              <a:gd name="T43" fmla="*/ 4643 h 7154"/>
              <a:gd name="T44" fmla="*/ 7154 w 7154"/>
              <a:gd name="T45" fmla="*/ 3577 h 7154"/>
              <a:gd name="T46" fmla="*/ 6820 w 7154"/>
              <a:gd name="T47" fmla="*/ 2511 h 7154"/>
              <a:gd name="T48" fmla="*/ 6624 w 7154"/>
              <a:gd name="T49" fmla="*/ 2037 h 7154"/>
              <a:gd name="T50" fmla="*/ 5857 w 7154"/>
              <a:gd name="T51" fmla="*/ 2406 h 7154"/>
              <a:gd name="T52" fmla="*/ 3286 w 7154"/>
              <a:gd name="T53" fmla="*/ 4976 h 7154"/>
              <a:gd name="T54" fmla="*/ 2875 w 7154"/>
              <a:gd name="T55" fmla="*/ 5387 h 7154"/>
              <a:gd name="T56" fmla="*/ 2464 w 7154"/>
              <a:gd name="T57" fmla="*/ 5387 h 7154"/>
              <a:gd name="T58" fmla="*/ 2053 w 7154"/>
              <a:gd name="T59" fmla="*/ 4976 h 7154"/>
              <a:gd name="T60" fmla="*/ 1297 w 7154"/>
              <a:gd name="T61" fmla="*/ 4221 h 7154"/>
              <a:gd name="T62" fmla="*/ 1297 w 7154"/>
              <a:gd name="T63" fmla="*/ 3809 h 7154"/>
              <a:gd name="T64" fmla="*/ 1708 w 7154"/>
              <a:gd name="T65" fmla="*/ 3398 h 7154"/>
              <a:gd name="T66" fmla="*/ 2120 w 7154"/>
              <a:gd name="T67" fmla="*/ 3398 h 7154"/>
              <a:gd name="T68" fmla="*/ 2669 w 7154"/>
              <a:gd name="T69" fmla="*/ 3948 h 7154"/>
              <a:gd name="T70" fmla="*/ 5034 w 7154"/>
              <a:gd name="T71" fmla="*/ 1583 h 7154"/>
              <a:gd name="T72" fmla="*/ 5445 w 7154"/>
              <a:gd name="T73" fmla="*/ 1583 h 7154"/>
              <a:gd name="T74" fmla="*/ 5857 w 7154"/>
              <a:gd name="T75" fmla="*/ 1994 h 7154"/>
              <a:gd name="T76" fmla="*/ 5857 w 7154"/>
              <a:gd name="T77" fmla="*/ 2406 h 7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154" h="7154">
                <a:moveTo>
                  <a:pt x="6624" y="2037"/>
                </a:moveTo>
                <a:cubicBezTo>
                  <a:pt x="6580" y="1703"/>
                  <a:pt x="6403" y="1345"/>
                  <a:pt x="6106" y="1048"/>
                </a:cubicBezTo>
                <a:cubicBezTo>
                  <a:pt x="5809" y="751"/>
                  <a:pt x="5451" y="574"/>
                  <a:pt x="5117" y="530"/>
                </a:cubicBezTo>
                <a:cubicBezTo>
                  <a:pt x="4966" y="510"/>
                  <a:pt x="4764" y="427"/>
                  <a:pt x="4643" y="334"/>
                </a:cubicBezTo>
                <a:cubicBezTo>
                  <a:pt x="4375" y="128"/>
                  <a:pt x="3997" y="0"/>
                  <a:pt x="3577" y="0"/>
                </a:cubicBezTo>
                <a:cubicBezTo>
                  <a:pt x="3157" y="0"/>
                  <a:pt x="2779" y="128"/>
                  <a:pt x="2511" y="334"/>
                </a:cubicBezTo>
                <a:cubicBezTo>
                  <a:pt x="2390" y="427"/>
                  <a:pt x="2188" y="510"/>
                  <a:pt x="2037" y="530"/>
                </a:cubicBezTo>
                <a:cubicBezTo>
                  <a:pt x="1702" y="574"/>
                  <a:pt x="1345" y="751"/>
                  <a:pt x="1048" y="1048"/>
                </a:cubicBezTo>
                <a:cubicBezTo>
                  <a:pt x="751" y="1345"/>
                  <a:pt x="574" y="1703"/>
                  <a:pt x="530" y="2037"/>
                </a:cubicBezTo>
                <a:cubicBezTo>
                  <a:pt x="510" y="2188"/>
                  <a:pt x="427" y="2390"/>
                  <a:pt x="334" y="2511"/>
                </a:cubicBezTo>
                <a:cubicBezTo>
                  <a:pt x="128" y="2779"/>
                  <a:pt x="0" y="3157"/>
                  <a:pt x="0" y="3577"/>
                </a:cubicBezTo>
                <a:cubicBezTo>
                  <a:pt x="0" y="3997"/>
                  <a:pt x="128" y="4375"/>
                  <a:pt x="334" y="4643"/>
                </a:cubicBezTo>
                <a:cubicBezTo>
                  <a:pt x="427" y="4764"/>
                  <a:pt x="510" y="4966"/>
                  <a:pt x="530" y="5117"/>
                </a:cubicBezTo>
                <a:cubicBezTo>
                  <a:pt x="574" y="5451"/>
                  <a:pt x="751" y="5809"/>
                  <a:pt x="1048" y="6106"/>
                </a:cubicBezTo>
                <a:cubicBezTo>
                  <a:pt x="1345" y="6403"/>
                  <a:pt x="1702" y="6580"/>
                  <a:pt x="2037" y="6624"/>
                </a:cubicBezTo>
                <a:cubicBezTo>
                  <a:pt x="2188" y="6644"/>
                  <a:pt x="2390" y="6727"/>
                  <a:pt x="2511" y="6820"/>
                </a:cubicBezTo>
                <a:cubicBezTo>
                  <a:pt x="2779" y="7025"/>
                  <a:pt x="3157" y="7154"/>
                  <a:pt x="3577" y="7154"/>
                </a:cubicBezTo>
                <a:cubicBezTo>
                  <a:pt x="3997" y="7154"/>
                  <a:pt x="4375" y="7025"/>
                  <a:pt x="4643" y="6820"/>
                </a:cubicBezTo>
                <a:cubicBezTo>
                  <a:pt x="4764" y="6727"/>
                  <a:pt x="4966" y="6644"/>
                  <a:pt x="5117" y="6624"/>
                </a:cubicBezTo>
                <a:cubicBezTo>
                  <a:pt x="5451" y="6580"/>
                  <a:pt x="5809" y="6403"/>
                  <a:pt x="6106" y="6106"/>
                </a:cubicBezTo>
                <a:cubicBezTo>
                  <a:pt x="6403" y="5809"/>
                  <a:pt x="6580" y="5451"/>
                  <a:pt x="6624" y="5117"/>
                </a:cubicBezTo>
                <a:cubicBezTo>
                  <a:pt x="6644" y="4966"/>
                  <a:pt x="6727" y="4764"/>
                  <a:pt x="6820" y="4643"/>
                </a:cubicBezTo>
                <a:cubicBezTo>
                  <a:pt x="7026" y="4375"/>
                  <a:pt x="7154" y="3997"/>
                  <a:pt x="7154" y="3577"/>
                </a:cubicBezTo>
                <a:cubicBezTo>
                  <a:pt x="7154" y="3157"/>
                  <a:pt x="7026" y="2779"/>
                  <a:pt x="6820" y="2511"/>
                </a:cubicBezTo>
                <a:cubicBezTo>
                  <a:pt x="6727" y="2390"/>
                  <a:pt x="6644" y="2188"/>
                  <a:pt x="6624" y="2037"/>
                </a:cubicBezTo>
                <a:close/>
                <a:moveTo>
                  <a:pt x="5857" y="2406"/>
                </a:moveTo>
                <a:lnTo>
                  <a:pt x="3286" y="4976"/>
                </a:lnTo>
                <a:lnTo>
                  <a:pt x="2875" y="5387"/>
                </a:lnTo>
                <a:cubicBezTo>
                  <a:pt x="2762" y="5501"/>
                  <a:pt x="2577" y="5501"/>
                  <a:pt x="2464" y="5387"/>
                </a:cubicBezTo>
                <a:lnTo>
                  <a:pt x="2053" y="4976"/>
                </a:lnTo>
                <a:lnTo>
                  <a:pt x="1297" y="4221"/>
                </a:lnTo>
                <a:cubicBezTo>
                  <a:pt x="1183" y="4107"/>
                  <a:pt x="1183" y="3923"/>
                  <a:pt x="1297" y="3809"/>
                </a:cubicBezTo>
                <a:lnTo>
                  <a:pt x="1708" y="3398"/>
                </a:lnTo>
                <a:cubicBezTo>
                  <a:pt x="1822" y="3285"/>
                  <a:pt x="2006" y="3285"/>
                  <a:pt x="2120" y="3398"/>
                </a:cubicBezTo>
                <a:lnTo>
                  <a:pt x="2669" y="3948"/>
                </a:lnTo>
                <a:lnTo>
                  <a:pt x="5034" y="1583"/>
                </a:lnTo>
                <a:cubicBezTo>
                  <a:pt x="5148" y="1470"/>
                  <a:pt x="5332" y="1470"/>
                  <a:pt x="5445" y="1583"/>
                </a:cubicBezTo>
                <a:lnTo>
                  <a:pt x="5857" y="1994"/>
                </a:lnTo>
                <a:cubicBezTo>
                  <a:pt x="5970" y="2108"/>
                  <a:pt x="5970" y="2292"/>
                  <a:pt x="5857" y="2406"/>
                </a:cubicBezTo>
                <a:close/>
              </a:path>
            </a:pathLst>
          </a:custGeom>
          <a:solidFill>
            <a:srgbClr val="E76F6F"/>
          </a:solidFill>
          <a:ln>
            <a:noFill/>
          </a:ln>
        </p:spPr>
        <p:txBody>
          <a:bodyPr/>
          <a:p/>
        </p:txBody>
      </p:sp>
      <p:sp>
        <p:nvSpPr>
          <p:cNvPr id="47" name="world-with-magnifying-glass_30946"/>
          <p:cNvSpPr>
            <a:spLocks noChangeAspect="1"/>
          </p:cNvSpPr>
          <p:nvPr/>
        </p:nvSpPr>
        <p:spPr bwMode="auto">
          <a:xfrm>
            <a:off x="6938838" y="2581452"/>
            <a:ext cx="432000" cy="488677"/>
          </a:xfrm>
          <a:custGeom>
            <a:avLst/>
            <a:gdLst>
              <a:gd name="T0" fmla="*/ 1507 w 1830"/>
              <a:gd name="T1" fmla="*/ 486 h 2073"/>
              <a:gd name="T2" fmla="*/ 1573 w 1830"/>
              <a:gd name="T3" fmla="*/ 523 h 2073"/>
              <a:gd name="T4" fmla="*/ 1560 w 1830"/>
              <a:gd name="T5" fmla="*/ 555 h 2073"/>
              <a:gd name="T6" fmla="*/ 1290 w 1830"/>
              <a:gd name="T7" fmla="*/ 1749 h 2073"/>
              <a:gd name="T8" fmla="*/ 643 w 1830"/>
              <a:gd name="T9" fmla="*/ 1789 h 2073"/>
              <a:gd name="T10" fmla="*/ 72 w 1830"/>
              <a:gd name="T11" fmla="*/ 559 h 2073"/>
              <a:gd name="T12" fmla="*/ 110 w 1830"/>
              <a:gd name="T13" fmla="*/ 479 h 2073"/>
              <a:gd name="T14" fmla="*/ 156 w 1830"/>
              <a:gd name="T15" fmla="*/ 403 h 2073"/>
              <a:gd name="T16" fmla="*/ 556 w 1830"/>
              <a:gd name="T17" fmla="*/ 73 h 2073"/>
              <a:gd name="T18" fmla="*/ 637 w 1830"/>
              <a:gd name="T19" fmla="*/ 43 h 2073"/>
              <a:gd name="T20" fmla="*/ 722 w 1830"/>
              <a:gd name="T21" fmla="*/ 21 h 2073"/>
              <a:gd name="T22" fmla="*/ 915 w 1830"/>
              <a:gd name="T23" fmla="*/ 0 h 2073"/>
              <a:gd name="T24" fmla="*/ 1107 w 1830"/>
              <a:gd name="T25" fmla="*/ 20 h 2073"/>
              <a:gd name="T26" fmla="*/ 1192 w 1830"/>
              <a:gd name="T27" fmla="*/ 43 h 2073"/>
              <a:gd name="T28" fmla="*/ 1273 w 1830"/>
              <a:gd name="T29" fmla="*/ 73 h 2073"/>
              <a:gd name="T30" fmla="*/ 1780 w 1830"/>
              <a:gd name="T31" fmla="*/ 1212 h 2073"/>
              <a:gd name="T32" fmla="*/ 1611 w 1830"/>
              <a:gd name="T33" fmla="*/ 657 h 2073"/>
              <a:gd name="T34" fmla="*/ 1596 w 1830"/>
              <a:gd name="T35" fmla="*/ 538 h 2073"/>
              <a:gd name="T36" fmla="*/ 990 w 1830"/>
              <a:gd name="T37" fmla="*/ 90 h 2073"/>
              <a:gd name="T38" fmla="*/ 1094 w 1830"/>
              <a:gd name="T39" fmla="*/ 164 h 2073"/>
              <a:gd name="T40" fmla="*/ 931 w 1830"/>
              <a:gd name="T41" fmla="*/ 265 h 2073"/>
              <a:gd name="T42" fmla="*/ 911 w 1830"/>
              <a:gd name="T43" fmla="*/ 294 h 2073"/>
              <a:gd name="T44" fmla="*/ 858 w 1830"/>
              <a:gd name="T45" fmla="*/ 334 h 2073"/>
              <a:gd name="T46" fmla="*/ 874 w 1830"/>
              <a:gd name="T47" fmla="*/ 406 h 2073"/>
              <a:gd name="T48" fmla="*/ 992 w 1830"/>
              <a:gd name="T49" fmla="*/ 329 h 2073"/>
              <a:gd name="T50" fmla="*/ 1091 w 1830"/>
              <a:gd name="T51" fmla="*/ 358 h 2073"/>
              <a:gd name="T52" fmla="*/ 1131 w 1830"/>
              <a:gd name="T53" fmla="*/ 410 h 2073"/>
              <a:gd name="T54" fmla="*/ 1091 w 1830"/>
              <a:gd name="T55" fmla="*/ 305 h 2073"/>
              <a:gd name="T56" fmla="*/ 1205 w 1830"/>
              <a:gd name="T57" fmla="*/ 406 h 2073"/>
              <a:gd name="T58" fmla="*/ 1209 w 1830"/>
              <a:gd name="T59" fmla="*/ 362 h 2073"/>
              <a:gd name="T60" fmla="*/ 1340 w 1830"/>
              <a:gd name="T61" fmla="*/ 398 h 2073"/>
              <a:gd name="T62" fmla="*/ 1229 w 1830"/>
              <a:gd name="T63" fmla="*/ 450 h 2073"/>
              <a:gd name="T64" fmla="*/ 1194 w 1830"/>
              <a:gd name="T65" fmla="*/ 476 h 2073"/>
              <a:gd name="T66" fmla="*/ 1098 w 1830"/>
              <a:gd name="T67" fmla="*/ 406 h 2073"/>
              <a:gd name="T68" fmla="*/ 894 w 1830"/>
              <a:gd name="T69" fmla="*/ 434 h 2073"/>
              <a:gd name="T70" fmla="*/ 743 w 1830"/>
              <a:gd name="T71" fmla="*/ 615 h 2073"/>
              <a:gd name="T72" fmla="*/ 573 w 1830"/>
              <a:gd name="T73" fmla="*/ 934 h 2073"/>
              <a:gd name="T74" fmla="*/ 1173 w 1830"/>
              <a:gd name="T75" fmla="*/ 1714 h 2073"/>
              <a:gd name="T76" fmla="*/ 310 w 1830"/>
              <a:gd name="T77" fmla="*/ 347 h 2073"/>
              <a:gd name="T78" fmla="*/ 379 w 1830"/>
              <a:gd name="T79" fmla="*/ 281 h 2073"/>
              <a:gd name="T80" fmla="*/ 436 w 1830"/>
              <a:gd name="T81" fmla="*/ 1014 h 2073"/>
              <a:gd name="T82" fmla="*/ 293 w 1830"/>
              <a:gd name="T83" fmla="*/ 933 h 2073"/>
              <a:gd name="T84" fmla="*/ 187 w 1830"/>
              <a:gd name="T85" fmla="*/ 805 h 2073"/>
              <a:gd name="T86" fmla="*/ 109 w 1830"/>
              <a:gd name="T87" fmla="*/ 752 h 2073"/>
              <a:gd name="T88" fmla="*/ 89 w 1830"/>
              <a:gd name="T89" fmla="*/ 907 h 2073"/>
              <a:gd name="T90" fmla="*/ 351 w 1830"/>
              <a:gd name="T91" fmla="*/ 1481 h 2073"/>
              <a:gd name="T92" fmla="*/ 367 w 1830"/>
              <a:gd name="T93" fmla="*/ 1356 h 2073"/>
              <a:gd name="T94" fmla="*/ 436 w 1830"/>
              <a:gd name="T95" fmla="*/ 1155 h 2073"/>
              <a:gd name="T96" fmla="*/ 436 w 1830"/>
              <a:gd name="T97" fmla="*/ 1014 h 2073"/>
              <a:gd name="T98" fmla="*/ 381 w 1830"/>
              <a:gd name="T99" fmla="*/ 279 h 2073"/>
              <a:gd name="T100" fmla="*/ 486 w 1830"/>
              <a:gd name="T101" fmla="*/ 205 h 2073"/>
              <a:gd name="T102" fmla="*/ 1394 w 1830"/>
              <a:gd name="T103" fmla="*/ 517 h 2073"/>
              <a:gd name="T104" fmla="*/ 1393 w 1830"/>
              <a:gd name="T105" fmla="*/ 515 h 2073"/>
              <a:gd name="T106" fmla="*/ 1435 w 1830"/>
              <a:gd name="T107" fmla="*/ 1549 h 2073"/>
              <a:gd name="T108" fmla="*/ 909 w 1830"/>
              <a:gd name="T109" fmla="*/ 639 h 2073"/>
              <a:gd name="T110" fmla="*/ 953 w 1830"/>
              <a:gd name="T111" fmla="*/ 714 h 2073"/>
              <a:gd name="T112" fmla="*/ 1391 w 1830"/>
              <a:gd name="T113" fmla="*/ 1474 h 2073"/>
              <a:gd name="T114" fmla="*/ 953 w 1830"/>
              <a:gd name="T115" fmla="*/ 714 h 2073"/>
              <a:gd name="T116" fmla="*/ 1341 w 1830"/>
              <a:gd name="T117" fmla="*/ 1647 h 2073"/>
              <a:gd name="T118" fmla="*/ 1741 w 1830"/>
              <a:gd name="T119" fmla="*/ 1817 h 2073"/>
              <a:gd name="T120" fmla="*/ 1538 w 1830"/>
              <a:gd name="T121" fmla="*/ 1989 h 2073"/>
              <a:gd name="T122" fmla="*/ 1764 w 1830"/>
              <a:gd name="T123" fmla="*/ 1859 h 2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30" h="2073">
                <a:moveTo>
                  <a:pt x="1560" y="555"/>
                </a:moveTo>
                <a:lnTo>
                  <a:pt x="1507" y="486"/>
                </a:lnTo>
                <a:lnTo>
                  <a:pt x="1516" y="474"/>
                </a:lnTo>
                <a:cubicBezTo>
                  <a:pt x="1532" y="494"/>
                  <a:pt x="1573" y="523"/>
                  <a:pt x="1573" y="523"/>
                </a:cubicBezTo>
                <a:cubicBezTo>
                  <a:pt x="1578" y="529"/>
                  <a:pt x="1585" y="534"/>
                  <a:pt x="1591" y="536"/>
                </a:cubicBezTo>
                <a:lnTo>
                  <a:pt x="1560" y="555"/>
                </a:lnTo>
                <a:close/>
                <a:moveTo>
                  <a:pt x="1266" y="1706"/>
                </a:moveTo>
                <a:lnTo>
                  <a:pt x="1290" y="1749"/>
                </a:lnTo>
                <a:cubicBezTo>
                  <a:pt x="1176" y="1800"/>
                  <a:pt x="1049" y="1830"/>
                  <a:pt x="915" y="1830"/>
                </a:cubicBezTo>
                <a:cubicBezTo>
                  <a:pt x="821" y="1830"/>
                  <a:pt x="729" y="1815"/>
                  <a:pt x="643" y="1789"/>
                </a:cubicBezTo>
                <a:cubicBezTo>
                  <a:pt x="271" y="1673"/>
                  <a:pt x="0" y="1325"/>
                  <a:pt x="0" y="915"/>
                </a:cubicBezTo>
                <a:cubicBezTo>
                  <a:pt x="0" y="788"/>
                  <a:pt x="26" y="668"/>
                  <a:pt x="72" y="559"/>
                </a:cubicBezTo>
                <a:lnTo>
                  <a:pt x="72" y="558"/>
                </a:lnTo>
                <a:cubicBezTo>
                  <a:pt x="84" y="531"/>
                  <a:pt x="96" y="505"/>
                  <a:pt x="110" y="479"/>
                </a:cubicBezTo>
                <a:cubicBezTo>
                  <a:pt x="111" y="479"/>
                  <a:pt x="111" y="478"/>
                  <a:pt x="111" y="478"/>
                </a:cubicBezTo>
                <a:cubicBezTo>
                  <a:pt x="125" y="452"/>
                  <a:pt x="140" y="428"/>
                  <a:pt x="156" y="403"/>
                </a:cubicBezTo>
                <a:cubicBezTo>
                  <a:pt x="156" y="403"/>
                  <a:pt x="156" y="403"/>
                  <a:pt x="157" y="403"/>
                </a:cubicBezTo>
                <a:cubicBezTo>
                  <a:pt x="255" y="258"/>
                  <a:pt x="393" y="143"/>
                  <a:pt x="556" y="73"/>
                </a:cubicBezTo>
                <a:cubicBezTo>
                  <a:pt x="560" y="72"/>
                  <a:pt x="564" y="70"/>
                  <a:pt x="568" y="69"/>
                </a:cubicBezTo>
                <a:cubicBezTo>
                  <a:pt x="590" y="59"/>
                  <a:pt x="613" y="51"/>
                  <a:pt x="637" y="43"/>
                </a:cubicBezTo>
                <a:cubicBezTo>
                  <a:pt x="643" y="41"/>
                  <a:pt x="648" y="40"/>
                  <a:pt x="654" y="38"/>
                </a:cubicBezTo>
                <a:cubicBezTo>
                  <a:pt x="677" y="32"/>
                  <a:pt x="699" y="26"/>
                  <a:pt x="722" y="21"/>
                </a:cubicBezTo>
                <a:cubicBezTo>
                  <a:pt x="728" y="19"/>
                  <a:pt x="735" y="18"/>
                  <a:pt x="742" y="17"/>
                </a:cubicBezTo>
                <a:cubicBezTo>
                  <a:pt x="798" y="6"/>
                  <a:pt x="856" y="0"/>
                  <a:pt x="915" y="0"/>
                </a:cubicBezTo>
                <a:cubicBezTo>
                  <a:pt x="975" y="0"/>
                  <a:pt x="1034" y="6"/>
                  <a:pt x="1091" y="17"/>
                </a:cubicBezTo>
                <a:cubicBezTo>
                  <a:pt x="1096" y="18"/>
                  <a:pt x="1102" y="19"/>
                  <a:pt x="1107" y="20"/>
                </a:cubicBezTo>
                <a:cubicBezTo>
                  <a:pt x="1131" y="26"/>
                  <a:pt x="1156" y="32"/>
                  <a:pt x="1179" y="39"/>
                </a:cubicBezTo>
                <a:cubicBezTo>
                  <a:pt x="1183" y="40"/>
                  <a:pt x="1188" y="41"/>
                  <a:pt x="1192" y="43"/>
                </a:cubicBezTo>
                <a:cubicBezTo>
                  <a:pt x="1218" y="51"/>
                  <a:pt x="1242" y="60"/>
                  <a:pt x="1267" y="70"/>
                </a:cubicBezTo>
                <a:cubicBezTo>
                  <a:pt x="1269" y="71"/>
                  <a:pt x="1271" y="72"/>
                  <a:pt x="1273" y="73"/>
                </a:cubicBezTo>
                <a:cubicBezTo>
                  <a:pt x="1601" y="212"/>
                  <a:pt x="1830" y="536"/>
                  <a:pt x="1830" y="915"/>
                </a:cubicBezTo>
                <a:cubicBezTo>
                  <a:pt x="1830" y="1019"/>
                  <a:pt x="1812" y="1119"/>
                  <a:pt x="1780" y="1212"/>
                </a:cubicBezTo>
                <a:cubicBezTo>
                  <a:pt x="1809" y="1065"/>
                  <a:pt x="1784" y="915"/>
                  <a:pt x="1709" y="784"/>
                </a:cubicBezTo>
                <a:cubicBezTo>
                  <a:pt x="1682" y="737"/>
                  <a:pt x="1649" y="695"/>
                  <a:pt x="1611" y="657"/>
                </a:cubicBezTo>
                <a:cubicBezTo>
                  <a:pt x="1612" y="655"/>
                  <a:pt x="1614" y="652"/>
                  <a:pt x="1614" y="652"/>
                </a:cubicBezTo>
                <a:cubicBezTo>
                  <a:pt x="1661" y="609"/>
                  <a:pt x="1608" y="550"/>
                  <a:pt x="1596" y="538"/>
                </a:cubicBezTo>
                <a:cubicBezTo>
                  <a:pt x="1611" y="542"/>
                  <a:pt x="1628" y="537"/>
                  <a:pt x="1640" y="532"/>
                </a:cubicBezTo>
                <a:cubicBezTo>
                  <a:pt x="1515" y="290"/>
                  <a:pt x="1274" y="117"/>
                  <a:pt x="990" y="90"/>
                </a:cubicBezTo>
                <a:cubicBezTo>
                  <a:pt x="924" y="154"/>
                  <a:pt x="1005" y="181"/>
                  <a:pt x="1005" y="181"/>
                </a:cubicBezTo>
                <a:cubicBezTo>
                  <a:pt x="1034" y="201"/>
                  <a:pt x="1094" y="164"/>
                  <a:pt x="1094" y="164"/>
                </a:cubicBezTo>
                <a:cubicBezTo>
                  <a:pt x="1119" y="192"/>
                  <a:pt x="1025" y="233"/>
                  <a:pt x="1025" y="233"/>
                </a:cubicBezTo>
                <a:cubicBezTo>
                  <a:pt x="972" y="237"/>
                  <a:pt x="931" y="265"/>
                  <a:pt x="931" y="265"/>
                </a:cubicBezTo>
                <a:cubicBezTo>
                  <a:pt x="906" y="229"/>
                  <a:pt x="882" y="257"/>
                  <a:pt x="882" y="257"/>
                </a:cubicBezTo>
                <a:cubicBezTo>
                  <a:pt x="862" y="281"/>
                  <a:pt x="911" y="294"/>
                  <a:pt x="911" y="294"/>
                </a:cubicBezTo>
                <a:cubicBezTo>
                  <a:pt x="943" y="301"/>
                  <a:pt x="935" y="322"/>
                  <a:pt x="923" y="334"/>
                </a:cubicBezTo>
                <a:cubicBezTo>
                  <a:pt x="911" y="346"/>
                  <a:pt x="858" y="334"/>
                  <a:pt x="858" y="334"/>
                </a:cubicBezTo>
                <a:cubicBezTo>
                  <a:pt x="829" y="350"/>
                  <a:pt x="849" y="406"/>
                  <a:pt x="849" y="406"/>
                </a:cubicBezTo>
                <a:lnTo>
                  <a:pt x="874" y="406"/>
                </a:lnTo>
                <a:cubicBezTo>
                  <a:pt x="955" y="430"/>
                  <a:pt x="960" y="370"/>
                  <a:pt x="960" y="370"/>
                </a:cubicBezTo>
                <a:cubicBezTo>
                  <a:pt x="984" y="370"/>
                  <a:pt x="992" y="329"/>
                  <a:pt x="992" y="329"/>
                </a:cubicBezTo>
                <a:cubicBezTo>
                  <a:pt x="1013" y="350"/>
                  <a:pt x="1062" y="318"/>
                  <a:pt x="1062" y="318"/>
                </a:cubicBezTo>
                <a:cubicBezTo>
                  <a:pt x="1066" y="334"/>
                  <a:pt x="1091" y="358"/>
                  <a:pt x="1091" y="358"/>
                </a:cubicBezTo>
                <a:cubicBezTo>
                  <a:pt x="1127" y="370"/>
                  <a:pt x="1135" y="386"/>
                  <a:pt x="1135" y="386"/>
                </a:cubicBezTo>
                <a:cubicBezTo>
                  <a:pt x="1098" y="394"/>
                  <a:pt x="1131" y="410"/>
                  <a:pt x="1131" y="410"/>
                </a:cubicBezTo>
                <a:cubicBezTo>
                  <a:pt x="1181" y="390"/>
                  <a:pt x="1143" y="362"/>
                  <a:pt x="1143" y="362"/>
                </a:cubicBezTo>
                <a:cubicBezTo>
                  <a:pt x="1050" y="317"/>
                  <a:pt x="1091" y="305"/>
                  <a:pt x="1091" y="305"/>
                </a:cubicBezTo>
                <a:cubicBezTo>
                  <a:pt x="1107" y="333"/>
                  <a:pt x="1172" y="345"/>
                  <a:pt x="1172" y="345"/>
                </a:cubicBezTo>
                <a:cubicBezTo>
                  <a:pt x="1181" y="398"/>
                  <a:pt x="1205" y="406"/>
                  <a:pt x="1205" y="406"/>
                </a:cubicBezTo>
                <a:cubicBezTo>
                  <a:pt x="1234" y="418"/>
                  <a:pt x="1242" y="394"/>
                  <a:pt x="1242" y="394"/>
                </a:cubicBezTo>
                <a:cubicBezTo>
                  <a:pt x="1213" y="386"/>
                  <a:pt x="1209" y="362"/>
                  <a:pt x="1209" y="362"/>
                </a:cubicBezTo>
                <a:cubicBezTo>
                  <a:pt x="1201" y="338"/>
                  <a:pt x="1238" y="354"/>
                  <a:pt x="1238" y="354"/>
                </a:cubicBezTo>
                <a:cubicBezTo>
                  <a:pt x="1270" y="402"/>
                  <a:pt x="1340" y="398"/>
                  <a:pt x="1340" y="398"/>
                </a:cubicBezTo>
                <a:cubicBezTo>
                  <a:pt x="1384" y="394"/>
                  <a:pt x="1372" y="474"/>
                  <a:pt x="1372" y="474"/>
                </a:cubicBezTo>
                <a:cubicBezTo>
                  <a:pt x="1323" y="507"/>
                  <a:pt x="1229" y="450"/>
                  <a:pt x="1229" y="450"/>
                </a:cubicBezTo>
                <a:cubicBezTo>
                  <a:pt x="1234" y="465"/>
                  <a:pt x="1225" y="473"/>
                  <a:pt x="1217" y="477"/>
                </a:cubicBezTo>
                <a:cubicBezTo>
                  <a:pt x="1209" y="477"/>
                  <a:pt x="1202" y="476"/>
                  <a:pt x="1194" y="476"/>
                </a:cubicBezTo>
                <a:cubicBezTo>
                  <a:pt x="1157" y="441"/>
                  <a:pt x="1107" y="458"/>
                  <a:pt x="1107" y="458"/>
                </a:cubicBezTo>
                <a:cubicBezTo>
                  <a:pt x="1119" y="438"/>
                  <a:pt x="1098" y="406"/>
                  <a:pt x="1098" y="406"/>
                </a:cubicBezTo>
                <a:cubicBezTo>
                  <a:pt x="1066" y="398"/>
                  <a:pt x="1013" y="414"/>
                  <a:pt x="1013" y="414"/>
                </a:cubicBezTo>
                <a:cubicBezTo>
                  <a:pt x="972" y="430"/>
                  <a:pt x="894" y="434"/>
                  <a:pt x="894" y="434"/>
                </a:cubicBezTo>
                <a:cubicBezTo>
                  <a:pt x="857" y="434"/>
                  <a:pt x="833" y="507"/>
                  <a:pt x="833" y="507"/>
                </a:cubicBezTo>
                <a:cubicBezTo>
                  <a:pt x="751" y="543"/>
                  <a:pt x="743" y="615"/>
                  <a:pt x="743" y="615"/>
                </a:cubicBezTo>
                <a:cubicBezTo>
                  <a:pt x="743" y="627"/>
                  <a:pt x="743" y="638"/>
                  <a:pt x="742" y="648"/>
                </a:cubicBezTo>
                <a:cubicBezTo>
                  <a:pt x="662" y="726"/>
                  <a:pt x="603" y="823"/>
                  <a:pt x="573" y="934"/>
                </a:cubicBezTo>
                <a:cubicBezTo>
                  <a:pt x="530" y="1094"/>
                  <a:pt x="552" y="1261"/>
                  <a:pt x="635" y="1404"/>
                </a:cubicBezTo>
                <a:cubicBezTo>
                  <a:pt x="745" y="1595"/>
                  <a:pt x="951" y="1714"/>
                  <a:pt x="1173" y="1714"/>
                </a:cubicBezTo>
                <a:cubicBezTo>
                  <a:pt x="1204" y="1714"/>
                  <a:pt x="1235" y="1711"/>
                  <a:pt x="1266" y="1706"/>
                </a:cubicBezTo>
                <a:close/>
                <a:moveTo>
                  <a:pt x="310" y="347"/>
                </a:moveTo>
                <a:cubicBezTo>
                  <a:pt x="318" y="343"/>
                  <a:pt x="326" y="340"/>
                  <a:pt x="334" y="337"/>
                </a:cubicBezTo>
                <a:cubicBezTo>
                  <a:pt x="334" y="337"/>
                  <a:pt x="411" y="329"/>
                  <a:pt x="379" y="281"/>
                </a:cubicBezTo>
                <a:cubicBezTo>
                  <a:pt x="355" y="302"/>
                  <a:pt x="332" y="324"/>
                  <a:pt x="310" y="347"/>
                </a:cubicBezTo>
                <a:close/>
                <a:moveTo>
                  <a:pt x="436" y="1014"/>
                </a:moveTo>
                <a:cubicBezTo>
                  <a:pt x="436" y="1014"/>
                  <a:pt x="424" y="974"/>
                  <a:pt x="363" y="974"/>
                </a:cubicBezTo>
                <a:cubicBezTo>
                  <a:pt x="363" y="974"/>
                  <a:pt x="326" y="933"/>
                  <a:pt x="293" y="933"/>
                </a:cubicBezTo>
                <a:cubicBezTo>
                  <a:pt x="293" y="933"/>
                  <a:pt x="281" y="821"/>
                  <a:pt x="220" y="845"/>
                </a:cubicBezTo>
                <a:cubicBezTo>
                  <a:pt x="220" y="845"/>
                  <a:pt x="211" y="801"/>
                  <a:pt x="187" y="805"/>
                </a:cubicBezTo>
                <a:cubicBezTo>
                  <a:pt x="187" y="805"/>
                  <a:pt x="171" y="760"/>
                  <a:pt x="142" y="773"/>
                </a:cubicBezTo>
                <a:lnTo>
                  <a:pt x="109" y="752"/>
                </a:lnTo>
                <a:cubicBezTo>
                  <a:pt x="109" y="752"/>
                  <a:pt x="106" y="757"/>
                  <a:pt x="101" y="766"/>
                </a:cubicBezTo>
                <a:cubicBezTo>
                  <a:pt x="93" y="812"/>
                  <a:pt x="89" y="859"/>
                  <a:pt x="89" y="907"/>
                </a:cubicBezTo>
                <a:cubicBezTo>
                  <a:pt x="89" y="1141"/>
                  <a:pt x="187" y="1352"/>
                  <a:pt x="344" y="1502"/>
                </a:cubicBezTo>
                <a:cubicBezTo>
                  <a:pt x="344" y="1495"/>
                  <a:pt x="346" y="1488"/>
                  <a:pt x="351" y="1481"/>
                </a:cubicBezTo>
                <a:cubicBezTo>
                  <a:pt x="351" y="1481"/>
                  <a:pt x="367" y="1449"/>
                  <a:pt x="346" y="1421"/>
                </a:cubicBezTo>
                <a:cubicBezTo>
                  <a:pt x="346" y="1421"/>
                  <a:pt x="367" y="1393"/>
                  <a:pt x="367" y="1356"/>
                </a:cubicBezTo>
                <a:cubicBezTo>
                  <a:pt x="367" y="1356"/>
                  <a:pt x="346" y="1292"/>
                  <a:pt x="399" y="1284"/>
                </a:cubicBezTo>
                <a:cubicBezTo>
                  <a:pt x="399" y="1284"/>
                  <a:pt x="473" y="1284"/>
                  <a:pt x="436" y="1155"/>
                </a:cubicBezTo>
                <a:cubicBezTo>
                  <a:pt x="436" y="1155"/>
                  <a:pt x="432" y="1119"/>
                  <a:pt x="461" y="1083"/>
                </a:cubicBezTo>
                <a:cubicBezTo>
                  <a:pt x="461" y="1083"/>
                  <a:pt x="490" y="1006"/>
                  <a:pt x="436" y="1014"/>
                </a:cubicBezTo>
                <a:close/>
                <a:moveTo>
                  <a:pt x="486" y="205"/>
                </a:moveTo>
                <a:cubicBezTo>
                  <a:pt x="449" y="227"/>
                  <a:pt x="414" y="252"/>
                  <a:pt x="381" y="279"/>
                </a:cubicBezTo>
                <a:cubicBezTo>
                  <a:pt x="400" y="281"/>
                  <a:pt x="478" y="287"/>
                  <a:pt x="483" y="242"/>
                </a:cubicBezTo>
                <a:lnTo>
                  <a:pt x="486" y="205"/>
                </a:lnTo>
                <a:close/>
                <a:moveTo>
                  <a:pt x="1393" y="515"/>
                </a:moveTo>
                <a:cubicBezTo>
                  <a:pt x="1393" y="515"/>
                  <a:pt x="1394" y="516"/>
                  <a:pt x="1394" y="517"/>
                </a:cubicBezTo>
                <a:cubicBezTo>
                  <a:pt x="1396" y="517"/>
                  <a:pt x="1397" y="518"/>
                  <a:pt x="1399" y="518"/>
                </a:cubicBezTo>
                <a:cubicBezTo>
                  <a:pt x="1397" y="517"/>
                  <a:pt x="1395" y="515"/>
                  <a:pt x="1393" y="515"/>
                </a:cubicBezTo>
                <a:close/>
                <a:moveTo>
                  <a:pt x="1627" y="831"/>
                </a:moveTo>
                <a:cubicBezTo>
                  <a:pt x="1772" y="1082"/>
                  <a:pt x="1686" y="1404"/>
                  <a:pt x="1435" y="1549"/>
                </a:cubicBezTo>
                <a:cubicBezTo>
                  <a:pt x="1184" y="1694"/>
                  <a:pt x="862" y="1608"/>
                  <a:pt x="717" y="1357"/>
                </a:cubicBezTo>
                <a:cubicBezTo>
                  <a:pt x="572" y="1106"/>
                  <a:pt x="659" y="784"/>
                  <a:pt x="909" y="639"/>
                </a:cubicBezTo>
                <a:cubicBezTo>
                  <a:pt x="1160" y="494"/>
                  <a:pt x="1482" y="580"/>
                  <a:pt x="1627" y="831"/>
                </a:cubicBezTo>
                <a:close/>
                <a:moveTo>
                  <a:pt x="953" y="714"/>
                </a:moveTo>
                <a:cubicBezTo>
                  <a:pt x="743" y="835"/>
                  <a:pt x="671" y="1104"/>
                  <a:pt x="792" y="1313"/>
                </a:cubicBezTo>
                <a:cubicBezTo>
                  <a:pt x="913" y="1523"/>
                  <a:pt x="1182" y="1595"/>
                  <a:pt x="1391" y="1474"/>
                </a:cubicBezTo>
                <a:cubicBezTo>
                  <a:pt x="1601" y="1353"/>
                  <a:pt x="1673" y="1084"/>
                  <a:pt x="1552" y="875"/>
                </a:cubicBezTo>
                <a:cubicBezTo>
                  <a:pt x="1431" y="666"/>
                  <a:pt x="1162" y="594"/>
                  <a:pt x="953" y="714"/>
                </a:cubicBezTo>
                <a:close/>
                <a:moveTo>
                  <a:pt x="1567" y="1517"/>
                </a:moveTo>
                <a:lnTo>
                  <a:pt x="1341" y="1647"/>
                </a:lnTo>
                <a:lnTo>
                  <a:pt x="1515" y="1948"/>
                </a:lnTo>
                <a:lnTo>
                  <a:pt x="1741" y="1817"/>
                </a:lnTo>
                <a:lnTo>
                  <a:pt x="1567" y="1517"/>
                </a:lnTo>
                <a:close/>
                <a:moveTo>
                  <a:pt x="1538" y="1989"/>
                </a:moveTo>
                <a:cubicBezTo>
                  <a:pt x="1574" y="2052"/>
                  <a:pt x="1654" y="2073"/>
                  <a:pt x="1717" y="2037"/>
                </a:cubicBezTo>
                <a:cubicBezTo>
                  <a:pt x="1779" y="2001"/>
                  <a:pt x="1800" y="1921"/>
                  <a:pt x="1764" y="1859"/>
                </a:cubicBezTo>
                <a:lnTo>
                  <a:pt x="1538" y="1989"/>
                </a:lnTo>
                <a:close/>
              </a:path>
            </a:pathLst>
          </a:custGeom>
          <a:solidFill>
            <a:srgbClr val="E76F6F"/>
          </a:solidFill>
          <a:ln>
            <a:noFill/>
          </a:ln>
        </p:spPr>
        <p:txBody>
          <a:bodyPr/>
          <a:p/>
        </p:txBody>
      </p:sp>
      <p:sp>
        <p:nvSpPr>
          <p:cNvPr id="48" name="world-with-magnifying-glass_30946"/>
          <p:cNvSpPr>
            <a:spLocks noChangeAspect="1"/>
          </p:cNvSpPr>
          <p:nvPr/>
        </p:nvSpPr>
        <p:spPr bwMode="auto">
          <a:xfrm>
            <a:off x="5271350" y="4120459"/>
            <a:ext cx="432000" cy="488677"/>
          </a:xfrm>
          <a:custGeom>
            <a:avLst/>
            <a:gdLst>
              <a:gd name="T0" fmla="*/ 1507 w 1830"/>
              <a:gd name="T1" fmla="*/ 486 h 2073"/>
              <a:gd name="T2" fmla="*/ 1573 w 1830"/>
              <a:gd name="T3" fmla="*/ 523 h 2073"/>
              <a:gd name="T4" fmla="*/ 1560 w 1830"/>
              <a:gd name="T5" fmla="*/ 555 h 2073"/>
              <a:gd name="T6" fmla="*/ 1290 w 1830"/>
              <a:gd name="T7" fmla="*/ 1749 h 2073"/>
              <a:gd name="T8" fmla="*/ 643 w 1830"/>
              <a:gd name="T9" fmla="*/ 1789 h 2073"/>
              <a:gd name="T10" fmla="*/ 72 w 1830"/>
              <a:gd name="T11" fmla="*/ 559 h 2073"/>
              <a:gd name="T12" fmla="*/ 110 w 1830"/>
              <a:gd name="T13" fmla="*/ 479 h 2073"/>
              <a:gd name="T14" fmla="*/ 156 w 1830"/>
              <a:gd name="T15" fmla="*/ 403 h 2073"/>
              <a:gd name="T16" fmla="*/ 556 w 1830"/>
              <a:gd name="T17" fmla="*/ 73 h 2073"/>
              <a:gd name="T18" fmla="*/ 637 w 1830"/>
              <a:gd name="T19" fmla="*/ 43 h 2073"/>
              <a:gd name="T20" fmla="*/ 722 w 1830"/>
              <a:gd name="T21" fmla="*/ 21 h 2073"/>
              <a:gd name="T22" fmla="*/ 915 w 1830"/>
              <a:gd name="T23" fmla="*/ 0 h 2073"/>
              <a:gd name="T24" fmla="*/ 1107 w 1830"/>
              <a:gd name="T25" fmla="*/ 20 h 2073"/>
              <a:gd name="T26" fmla="*/ 1192 w 1830"/>
              <a:gd name="T27" fmla="*/ 43 h 2073"/>
              <a:gd name="T28" fmla="*/ 1273 w 1830"/>
              <a:gd name="T29" fmla="*/ 73 h 2073"/>
              <a:gd name="T30" fmla="*/ 1780 w 1830"/>
              <a:gd name="T31" fmla="*/ 1212 h 2073"/>
              <a:gd name="T32" fmla="*/ 1611 w 1830"/>
              <a:gd name="T33" fmla="*/ 657 h 2073"/>
              <a:gd name="T34" fmla="*/ 1596 w 1830"/>
              <a:gd name="T35" fmla="*/ 538 h 2073"/>
              <a:gd name="T36" fmla="*/ 990 w 1830"/>
              <a:gd name="T37" fmla="*/ 90 h 2073"/>
              <a:gd name="T38" fmla="*/ 1094 w 1830"/>
              <a:gd name="T39" fmla="*/ 164 h 2073"/>
              <a:gd name="T40" fmla="*/ 931 w 1830"/>
              <a:gd name="T41" fmla="*/ 265 h 2073"/>
              <a:gd name="T42" fmla="*/ 911 w 1830"/>
              <a:gd name="T43" fmla="*/ 294 h 2073"/>
              <a:gd name="T44" fmla="*/ 858 w 1830"/>
              <a:gd name="T45" fmla="*/ 334 h 2073"/>
              <a:gd name="T46" fmla="*/ 874 w 1830"/>
              <a:gd name="T47" fmla="*/ 406 h 2073"/>
              <a:gd name="T48" fmla="*/ 992 w 1830"/>
              <a:gd name="T49" fmla="*/ 329 h 2073"/>
              <a:gd name="T50" fmla="*/ 1091 w 1830"/>
              <a:gd name="T51" fmla="*/ 358 h 2073"/>
              <a:gd name="T52" fmla="*/ 1131 w 1830"/>
              <a:gd name="T53" fmla="*/ 410 h 2073"/>
              <a:gd name="T54" fmla="*/ 1091 w 1830"/>
              <a:gd name="T55" fmla="*/ 305 h 2073"/>
              <a:gd name="T56" fmla="*/ 1205 w 1830"/>
              <a:gd name="T57" fmla="*/ 406 h 2073"/>
              <a:gd name="T58" fmla="*/ 1209 w 1830"/>
              <a:gd name="T59" fmla="*/ 362 h 2073"/>
              <a:gd name="T60" fmla="*/ 1340 w 1830"/>
              <a:gd name="T61" fmla="*/ 398 h 2073"/>
              <a:gd name="T62" fmla="*/ 1229 w 1830"/>
              <a:gd name="T63" fmla="*/ 450 h 2073"/>
              <a:gd name="T64" fmla="*/ 1194 w 1830"/>
              <a:gd name="T65" fmla="*/ 476 h 2073"/>
              <a:gd name="T66" fmla="*/ 1098 w 1830"/>
              <a:gd name="T67" fmla="*/ 406 h 2073"/>
              <a:gd name="T68" fmla="*/ 894 w 1830"/>
              <a:gd name="T69" fmla="*/ 434 h 2073"/>
              <a:gd name="T70" fmla="*/ 743 w 1830"/>
              <a:gd name="T71" fmla="*/ 615 h 2073"/>
              <a:gd name="T72" fmla="*/ 573 w 1830"/>
              <a:gd name="T73" fmla="*/ 934 h 2073"/>
              <a:gd name="T74" fmla="*/ 1173 w 1830"/>
              <a:gd name="T75" fmla="*/ 1714 h 2073"/>
              <a:gd name="T76" fmla="*/ 310 w 1830"/>
              <a:gd name="T77" fmla="*/ 347 h 2073"/>
              <a:gd name="T78" fmla="*/ 379 w 1830"/>
              <a:gd name="T79" fmla="*/ 281 h 2073"/>
              <a:gd name="T80" fmla="*/ 436 w 1830"/>
              <a:gd name="T81" fmla="*/ 1014 h 2073"/>
              <a:gd name="T82" fmla="*/ 293 w 1830"/>
              <a:gd name="T83" fmla="*/ 933 h 2073"/>
              <a:gd name="T84" fmla="*/ 187 w 1830"/>
              <a:gd name="T85" fmla="*/ 805 h 2073"/>
              <a:gd name="T86" fmla="*/ 109 w 1830"/>
              <a:gd name="T87" fmla="*/ 752 h 2073"/>
              <a:gd name="T88" fmla="*/ 89 w 1830"/>
              <a:gd name="T89" fmla="*/ 907 h 2073"/>
              <a:gd name="T90" fmla="*/ 351 w 1830"/>
              <a:gd name="T91" fmla="*/ 1481 h 2073"/>
              <a:gd name="T92" fmla="*/ 367 w 1830"/>
              <a:gd name="T93" fmla="*/ 1356 h 2073"/>
              <a:gd name="T94" fmla="*/ 436 w 1830"/>
              <a:gd name="T95" fmla="*/ 1155 h 2073"/>
              <a:gd name="T96" fmla="*/ 436 w 1830"/>
              <a:gd name="T97" fmla="*/ 1014 h 2073"/>
              <a:gd name="T98" fmla="*/ 381 w 1830"/>
              <a:gd name="T99" fmla="*/ 279 h 2073"/>
              <a:gd name="T100" fmla="*/ 486 w 1830"/>
              <a:gd name="T101" fmla="*/ 205 h 2073"/>
              <a:gd name="T102" fmla="*/ 1394 w 1830"/>
              <a:gd name="T103" fmla="*/ 517 h 2073"/>
              <a:gd name="T104" fmla="*/ 1393 w 1830"/>
              <a:gd name="T105" fmla="*/ 515 h 2073"/>
              <a:gd name="T106" fmla="*/ 1435 w 1830"/>
              <a:gd name="T107" fmla="*/ 1549 h 2073"/>
              <a:gd name="T108" fmla="*/ 909 w 1830"/>
              <a:gd name="T109" fmla="*/ 639 h 2073"/>
              <a:gd name="T110" fmla="*/ 953 w 1830"/>
              <a:gd name="T111" fmla="*/ 714 h 2073"/>
              <a:gd name="T112" fmla="*/ 1391 w 1830"/>
              <a:gd name="T113" fmla="*/ 1474 h 2073"/>
              <a:gd name="T114" fmla="*/ 953 w 1830"/>
              <a:gd name="T115" fmla="*/ 714 h 2073"/>
              <a:gd name="T116" fmla="*/ 1341 w 1830"/>
              <a:gd name="T117" fmla="*/ 1647 h 2073"/>
              <a:gd name="T118" fmla="*/ 1741 w 1830"/>
              <a:gd name="T119" fmla="*/ 1817 h 2073"/>
              <a:gd name="T120" fmla="*/ 1538 w 1830"/>
              <a:gd name="T121" fmla="*/ 1989 h 2073"/>
              <a:gd name="T122" fmla="*/ 1764 w 1830"/>
              <a:gd name="T123" fmla="*/ 1859 h 2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30" h="2073">
                <a:moveTo>
                  <a:pt x="1560" y="555"/>
                </a:moveTo>
                <a:lnTo>
                  <a:pt x="1507" y="486"/>
                </a:lnTo>
                <a:lnTo>
                  <a:pt x="1516" y="474"/>
                </a:lnTo>
                <a:cubicBezTo>
                  <a:pt x="1532" y="494"/>
                  <a:pt x="1573" y="523"/>
                  <a:pt x="1573" y="523"/>
                </a:cubicBezTo>
                <a:cubicBezTo>
                  <a:pt x="1578" y="529"/>
                  <a:pt x="1585" y="534"/>
                  <a:pt x="1591" y="536"/>
                </a:cubicBezTo>
                <a:lnTo>
                  <a:pt x="1560" y="555"/>
                </a:lnTo>
                <a:close/>
                <a:moveTo>
                  <a:pt x="1266" y="1706"/>
                </a:moveTo>
                <a:lnTo>
                  <a:pt x="1290" y="1749"/>
                </a:lnTo>
                <a:cubicBezTo>
                  <a:pt x="1176" y="1800"/>
                  <a:pt x="1049" y="1830"/>
                  <a:pt x="915" y="1830"/>
                </a:cubicBezTo>
                <a:cubicBezTo>
                  <a:pt x="821" y="1830"/>
                  <a:pt x="729" y="1815"/>
                  <a:pt x="643" y="1789"/>
                </a:cubicBezTo>
                <a:cubicBezTo>
                  <a:pt x="271" y="1673"/>
                  <a:pt x="0" y="1325"/>
                  <a:pt x="0" y="915"/>
                </a:cubicBezTo>
                <a:cubicBezTo>
                  <a:pt x="0" y="788"/>
                  <a:pt x="26" y="668"/>
                  <a:pt x="72" y="559"/>
                </a:cubicBezTo>
                <a:lnTo>
                  <a:pt x="72" y="558"/>
                </a:lnTo>
                <a:cubicBezTo>
                  <a:pt x="84" y="531"/>
                  <a:pt x="96" y="505"/>
                  <a:pt x="110" y="479"/>
                </a:cubicBezTo>
                <a:cubicBezTo>
                  <a:pt x="111" y="479"/>
                  <a:pt x="111" y="478"/>
                  <a:pt x="111" y="478"/>
                </a:cubicBezTo>
                <a:cubicBezTo>
                  <a:pt x="125" y="452"/>
                  <a:pt x="140" y="428"/>
                  <a:pt x="156" y="403"/>
                </a:cubicBezTo>
                <a:cubicBezTo>
                  <a:pt x="156" y="403"/>
                  <a:pt x="156" y="403"/>
                  <a:pt x="157" y="403"/>
                </a:cubicBezTo>
                <a:cubicBezTo>
                  <a:pt x="255" y="258"/>
                  <a:pt x="393" y="143"/>
                  <a:pt x="556" y="73"/>
                </a:cubicBezTo>
                <a:cubicBezTo>
                  <a:pt x="560" y="72"/>
                  <a:pt x="564" y="70"/>
                  <a:pt x="568" y="69"/>
                </a:cubicBezTo>
                <a:cubicBezTo>
                  <a:pt x="590" y="59"/>
                  <a:pt x="613" y="51"/>
                  <a:pt x="637" y="43"/>
                </a:cubicBezTo>
                <a:cubicBezTo>
                  <a:pt x="643" y="41"/>
                  <a:pt x="648" y="40"/>
                  <a:pt x="654" y="38"/>
                </a:cubicBezTo>
                <a:cubicBezTo>
                  <a:pt x="677" y="32"/>
                  <a:pt x="699" y="26"/>
                  <a:pt x="722" y="21"/>
                </a:cubicBezTo>
                <a:cubicBezTo>
                  <a:pt x="728" y="19"/>
                  <a:pt x="735" y="18"/>
                  <a:pt x="742" y="17"/>
                </a:cubicBezTo>
                <a:cubicBezTo>
                  <a:pt x="798" y="6"/>
                  <a:pt x="856" y="0"/>
                  <a:pt x="915" y="0"/>
                </a:cubicBezTo>
                <a:cubicBezTo>
                  <a:pt x="975" y="0"/>
                  <a:pt x="1034" y="6"/>
                  <a:pt x="1091" y="17"/>
                </a:cubicBezTo>
                <a:cubicBezTo>
                  <a:pt x="1096" y="18"/>
                  <a:pt x="1102" y="19"/>
                  <a:pt x="1107" y="20"/>
                </a:cubicBezTo>
                <a:cubicBezTo>
                  <a:pt x="1131" y="26"/>
                  <a:pt x="1156" y="32"/>
                  <a:pt x="1179" y="39"/>
                </a:cubicBezTo>
                <a:cubicBezTo>
                  <a:pt x="1183" y="40"/>
                  <a:pt x="1188" y="41"/>
                  <a:pt x="1192" y="43"/>
                </a:cubicBezTo>
                <a:cubicBezTo>
                  <a:pt x="1218" y="51"/>
                  <a:pt x="1242" y="60"/>
                  <a:pt x="1267" y="70"/>
                </a:cubicBezTo>
                <a:cubicBezTo>
                  <a:pt x="1269" y="71"/>
                  <a:pt x="1271" y="72"/>
                  <a:pt x="1273" y="73"/>
                </a:cubicBezTo>
                <a:cubicBezTo>
                  <a:pt x="1601" y="212"/>
                  <a:pt x="1830" y="536"/>
                  <a:pt x="1830" y="915"/>
                </a:cubicBezTo>
                <a:cubicBezTo>
                  <a:pt x="1830" y="1019"/>
                  <a:pt x="1812" y="1119"/>
                  <a:pt x="1780" y="1212"/>
                </a:cubicBezTo>
                <a:cubicBezTo>
                  <a:pt x="1809" y="1065"/>
                  <a:pt x="1784" y="915"/>
                  <a:pt x="1709" y="784"/>
                </a:cubicBezTo>
                <a:cubicBezTo>
                  <a:pt x="1682" y="737"/>
                  <a:pt x="1649" y="695"/>
                  <a:pt x="1611" y="657"/>
                </a:cubicBezTo>
                <a:cubicBezTo>
                  <a:pt x="1612" y="655"/>
                  <a:pt x="1614" y="652"/>
                  <a:pt x="1614" y="652"/>
                </a:cubicBezTo>
                <a:cubicBezTo>
                  <a:pt x="1661" y="609"/>
                  <a:pt x="1608" y="550"/>
                  <a:pt x="1596" y="538"/>
                </a:cubicBezTo>
                <a:cubicBezTo>
                  <a:pt x="1611" y="542"/>
                  <a:pt x="1628" y="537"/>
                  <a:pt x="1640" y="532"/>
                </a:cubicBezTo>
                <a:cubicBezTo>
                  <a:pt x="1515" y="290"/>
                  <a:pt x="1274" y="117"/>
                  <a:pt x="990" y="90"/>
                </a:cubicBezTo>
                <a:cubicBezTo>
                  <a:pt x="924" y="154"/>
                  <a:pt x="1005" y="181"/>
                  <a:pt x="1005" y="181"/>
                </a:cubicBezTo>
                <a:cubicBezTo>
                  <a:pt x="1034" y="201"/>
                  <a:pt x="1094" y="164"/>
                  <a:pt x="1094" y="164"/>
                </a:cubicBezTo>
                <a:cubicBezTo>
                  <a:pt x="1119" y="192"/>
                  <a:pt x="1025" y="233"/>
                  <a:pt x="1025" y="233"/>
                </a:cubicBezTo>
                <a:cubicBezTo>
                  <a:pt x="972" y="237"/>
                  <a:pt x="931" y="265"/>
                  <a:pt x="931" y="265"/>
                </a:cubicBezTo>
                <a:cubicBezTo>
                  <a:pt x="906" y="229"/>
                  <a:pt x="882" y="257"/>
                  <a:pt x="882" y="257"/>
                </a:cubicBezTo>
                <a:cubicBezTo>
                  <a:pt x="862" y="281"/>
                  <a:pt x="911" y="294"/>
                  <a:pt x="911" y="294"/>
                </a:cubicBezTo>
                <a:cubicBezTo>
                  <a:pt x="943" y="301"/>
                  <a:pt x="935" y="322"/>
                  <a:pt x="923" y="334"/>
                </a:cubicBezTo>
                <a:cubicBezTo>
                  <a:pt x="911" y="346"/>
                  <a:pt x="858" y="334"/>
                  <a:pt x="858" y="334"/>
                </a:cubicBezTo>
                <a:cubicBezTo>
                  <a:pt x="829" y="350"/>
                  <a:pt x="849" y="406"/>
                  <a:pt x="849" y="406"/>
                </a:cubicBezTo>
                <a:lnTo>
                  <a:pt x="874" y="406"/>
                </a:lnTo>
                <a:cubicBezTo>
                  <a:pt x="955" y="430"/>
                  <a:pt x="960" y="370"/>
                  <a:pt x="960" y="370"/>
                </a:cubicBezTo>
                <a:cubicBezTo>
                  <a:pt x="984" y="370"/>
                  <a:pt x="992" y="329"/>
                  <a:pt x="992" y="329"/>
                </a:cubicBezTo>
                <a:cubicBezTo>
                  <a:pt x="1013" y="350"/>
                  <a:pt x="1062" y="318"/>
                  <a:pt x="1062" y="318"/>
                </a:cubicBezTo>
                <a:cubicBezTo>
                  <a:pt x="1066" y="334"/>
                  <a:pt x="1091" y="358"/>
                  <a:pt x="1091" y="358"/>
                </a:cubicBezTo>
                <a:cubicBezTo>
                  <a:pt x="1127" y="370"/>
                  <a:pt x="1135" y="386"/>
                  <a:pt x="1135" y="386"/>
                </a:cubicBezTo>
                <a:cubicBezTo>
                  <a:pt x="1098" y="394"/>
                  <a:pt x="1131" y="410"/>
                  <a:pt x="1131" y="410"/>
                </a:cubicBezTo>
                <a:cubicBezTo>
                  <a:pt x="1181" y="390"/>
                  <a:pt x="1143" y="362"/>
                  <a:pt x="1143" y="362"/>
                </a:cubicBezTo>
                <a:cubicBezTo>
                  <a:pt x="1050" y="317"/>
                  <a:pt x="1091" y="305"/>
                  <a:pt x="1091" y="305"/>
                </a:cubicBezTo>
                <a:cubicBezTo>
                  <a:pt x="1107" y="333"/>
                  <a:pt x="1172" y="345"/>
                  <a:pt x="1172" y="345"/>
                </a:cubicBezTo>
                <a:cubicBezTo>
                  <a:pt x="1181" y="398"/>
                  <a:pt x="1205" y="406"/>
                  <a:pt x="1205" y="406"/>
                </a:cubicBezTo>
                <a:cubicBezTo>
                  <a:pt x="1234" y="418"/>
                  <a:pt x="1242" y="394"/>
                  <a:pt x="1242" y="394"/>
                </a:cubicBezTo>
                <a:cubicBezTo>
                  <a:pt x="1213" y="386"/>
                  <a:pt x="1209" y="362"/>
                  <a:pt x="1209" y="362"/>
                </a:cubicBezTo>
                <a:cubicBezTo>
                  <a:pt x="1201" y="338"/>
                  <a:pt x="1238" y="354"/>
                  <a:pt x="1238" y="354"/>
                </a:cubicBezTo>
                <a:cubicBezTo>
                  <a:pt x="1270" y="402"/>
                  <a:pt x="1340" y="398"/>
                  <a:pt x="1340" y="398"/>
                </a:cubicBezTo>
                <a:cubicBezTo>
                  <a:pt x="1384" y="394"/>
                  <a:pt x="1372" y="474"/>
                  <a:pt x="1372" y="474"/>
                </a:cubicBezTo>
                <a:cubicBezTo>
                  <a:pt x="1323" y="507"/>
                  <a:pt x="1229" y="450"/>
                  <a:pt x="1229" y="450"/>
                </a:cubicBezTo>
                <a:cubicBezTo>
                  <a:pt x="1234" y="465"/>
                  <a:pt x="1225" y="473"/>
                  <a:pt x="1217" y="477"/>
                </a:cubicBezTo>
                <a:cubicBezTo>
                  <a:pt x="1209" y="477"/>
                  <a:pt x="1202" y="476"/>
                  <a:pt x="1194" y="476"/>
                </a:cubicBezTo>
                <a:cubicBezTo>
                  <a:pt x="1157" y="441"/>
                  <a:pt x="1107" y="458"/>
                  <a:pt x="1107" y="458"/>
                </a:cubicBezTo>
                <a:cubicBezTo>
                  <a:pt x="1119" y="438"/>
                  <a:pt x="1098" y="406"/>
                  <a:pt x="1098" y="406"/>
                </a:cubicBezTo>
                <a:cubicBezTo>
                  <a:pt x="1066" y="398"/>
                  <a:pt x="1013" y="414"/>
                  <a:pt x="1013" y="414"/>
                </a:cubicBezTo>
                <a:cubicBezTo>
                  <a:pt x="972" y="430"/>
                  <a:pt x="894" y="434"/>
                  <a:pt x="894" y="434"/>
                </a:cubicBezTo>
                <a:cubicBezTo>
                  <a:pt x="857" y="434"/>
                  <a:pt x="833" y="507"/>
                  <a:pt x="833" y="507"/>
                </a:cubicBezTo>
                <a:cubicBezTo>
                  <a:pt x="751" y="543"/>
                  <a:pt x="743" y="615"/>
                  <a:pt x="743" y="615"/>
                </a:cubicBezTo>
                <a:cubicBezTo>
                  <a:pt x="743" y="627"/>
                  <a:pt x="743" y="638"/>
                  <a:pt x="742" y="648"/>
                </a:cubicBezTo>
                <a:cubicBezTo>
                  <a:pt x="662" y="726"/>
                  <a:pt x="603" y="823"/>
                  <a:pt x="573" y="934"/>
                </a:cubicBezTo>
                <a:cubicBezTo>
                  <a:pt x="530" y="1094"/>
                  <a:pt x="552" y="1261"/>
                  <a:pt x="635" y="1404"/>
                </a:cubicBezTo>
                <a:cubicBezTo>
                  <a:pt x="745" y="1595"/>
                  <a:pt x="951" y="1714"/>
                  <a:pt x="1173" y="1714"/>
                </a:cubicBezTo>
                <a:cubicBezTo>
                  <a:pt x="1204" y="1714"/>
                  <a:pt x="1235" y="1711"/>
                  <a:pt x="1266" y="1706"/>
                </a:cubicBezTo>
                <a:close/>
                <a:moveTo>
                  <a:pt x="310" y="347"/>
                </a:moveTo>
                <a:cubicBezTo>
                  <a:pt x="318" y="343"/>
                  <a:pt x="326" y="340"/>
                  <a:pt x="334" y="337"/>
                </a:cubicBezTo>
                <a:cubicBezTo>
                  <a:pt x="334" y="337"/>
                  <a:pt x="411" y="329"/>
                  <a:pt x="379" y="281"/>
                </a:cubicBezTo>
                <a:cubicBezTo>
                  <a:pt x="355" y="302"/>
                  <a:pt x="332" y="324"/>
                  <a:pt x="310" y="347"/>
                </a:cubicBezTo>
                <a:close/>
                <a:moveTo>
                  <a:pt x="436" y="1014"/>
                </a:moveTo>
                <a:cubicBezTo>
                  <a:pt x="436" y="1014"/>
                  <a:pt x="424" y="974"/>
                  <a:pt x="363" y="974"/>
                </a:cubicBezTo>
                <a:cubicBezTo>
                  <a:pt x="363" y="974"/>
                  <a:pt x="326" y="933"/>
                  <a:pt x="293" y="933"/>
                </a:cubicBezTo>
                <a:cubicBezTo>
                  <a:pt x="293" y="933"/>
                  <a:pt x="281" y="821"/>
                  <a:pt x="220" y="845"/>
                </a:cubicBezTo>
                <a:cubicBezTo>
                  <a:pt x="220" y="845"/>
                  <a:pt x="211" y="801"/>
                  <a:pt x="187" y="805"/>
                </a:cubicBezTo>
                <a:cubicBezTo>
                  <a:pt x="187" y="805"/>
                  <a:pt x="171" y="760"/>
                  <a:pt x="142" y="773"/>
                </a:cubicBezTo>
                <a:lnTo>
                  <a:pt x="109" y="752"/>
                </a:lnTo>
                <a:cubicBezTo>
                  <a:pt x="109" y="752"/>
                  <a:pt x="106" y="757"/>
                  <a:pt x="101" y="766"/>
                </a:cubicBezTo>
                <a:cubicBezTo>
                  <a:pt x="93" y="812"/>
                  <a:pt x="89" y="859"/>
                  <a:pt x="89" y="907"/>
                </a:cubicBezTo>
                <a:cubicBezTo>
                  <a:pt x="89" y="1141"/>
                  <a:pt x="187" y="1352"/>
                  <a:pt x="344" y="1502"/>
                </a:cubicBezTo>
                <a:cubicBezTo>
                  <a:pt x="344" y="1495"/>
                  <a:pt x="346" y="1488"/>
                  <a:pt x="351" y="1481"/>
                </a:cubicBezTo>
                <a:cubicBezTo>
                  <a:pt x="351" y="1481"/>
                  <a:pt x="367" y="1449"/>
                  <a:pt x="346" y="1421"/>
                </a:cubicBezTo>
                <a:cubicBezTo>
                  <a:pt x="346" y="1421"/>
                  <a:pt x="367" y="1393"/>
                  <a:pt x="367" y="1356"/>
                </a:cubicBezTo>
                <a:cubicBezTo>
                  <a:pt x="367" y="1356"/>
                  <a:pt x="346" y="1292"/>
                  <a:pt x="399" y="1284"/>
                </a:cubicBezTo>
                <a:cubicBezTo>
                  <a:pt x="399" y="1284"/>
                  <a:pt x="473" y="1284"/>
                  <a:pt x="436" y="1155"/>
                </a:cubicBezTo>
                <a:cubicBezTo>
                  <a:pt x="436" y="1155"/>
                  <a:pt x="432" y="1119"/>
                  <a:pt x="461" y="1083"/>
                </a:cubicBezTo>
                <a:cubicBezTo>
                  <a:pt x="461" y="1083"/>
                  <a:pt x="490" y="1006"/>
                  <a:pt x="436" y="1014"/>
                </a:cubicBezTo>
                <a:close/>
                <a:moveTo>
                  <a:pt x="486" y="205"/>
                </a:moveTo>
                <a:cubicBezTo>
                  <a:pt x="449" y="227"/>
                  <a:pt x="414" y="252"/>
                  <a:pt x="381" y="279"/>
                </a:cubicBezTo>
                <a:cubicBezTo>
                  <a:pt x="400" y="281"/>
                  <a:pt x="478" y="287"/>
                  <a:pt x="483" y="242"/>
                </a:cubicBezTo>
                <a:lnTo>
                  <a:pt x="486" y="205"/>
                </a:lnTo>
                <a:close/>
                <a:moveTo>
                  <a:pt x="1393" y="515"/>
                </a:moveTo>
                <a:cubicBezTo>
                  <a:pt x="1393" y="515"/>
                  <a:pt x="1394" y="516"/>
                  <a:pt x="1394" y="517"/>
                </a:cubicBezTo>
                <a:cubicBezTo>
                  <a:pt x="1396" y="517"/>
                  <a:pt x="1397" y="518"/>
                  <a:pt x="1399" y="518"/>
                </a:cubicBezTo>
                <a:cubicBezTo>
                  <a:pt x="1397" y="517"/>
                  <a:pt x="1395" y="515"/>
                  <a:pt x="1393" y="515"/>
                </a:cubicBezTo>
                <a:close/>
                <a:moveTo>
                  <a:pt x="1627" y="831"/>
                </a:moveTo>
                <a:cubicBezTo>
                  <a:pt x="1772" y="1082"/>
                  <a:pt x="1686" y="1404"/>
                  <a:pt x="1435" y="1549"/>
                </a:cubicBezTo>
                <a:cubicBezTo>
                  <a:pt x="1184" y="1694"/>
                  <a:pt x="862" y="1608"/>
                  <a:pt x="717" y="1357"/>
                </a:cubicBezTo>
                <a:cubicBezTo>
                  <a:pt x="572" y="1106"/>
                  <a:pt x="659" y="784"/>
                  <a:pt x="909" y="639"/>
                </a:cubicBezTo>
                <a:cubicBezTo>
                  <a:pt x="1160" y="494"/>
                  <a:pt x="1482" y="580"/>
                  <a:pt x="1627" y="831"/>
                </a:cubicBezTo>
                <a:close/>
                <a:moveTo>
                  <a:pt x="953" y="714"/>
                </a:moveTo>
                <a:cubicBezTo>
                  <a:pt x="743" y="835"/>
                  <a:pt x="671" y="1104"/>
                  <a:pt x="792" y="1313"/>
                </a:cubicBezTo>
                <a:cubicBezTo>
                  <a:pt x="913" y="1523"/>
                  <a:pt x="1182" y="1595"/>
                  <a:pt x="1391" y="1474"/>
                </a:cubicBezTo>
                <a:cubicBezTo>
                  <a:pt x="1601" y="1353"/>
                  <a:pt x="1673" y="1084"/>
                  <a:pt x="1552" y="875"/>
                </a:cubicBezTo>
                <a:cubicBezTo>
                  <a:pt x="1431" y="666"/>
                  <a:pt x="1162" y="594"/>
                  <a:pt x="953" y="714"/>
                </a:cubicBezTo>
                <a:close/>
                <a:moveTo>
                  <a:pt x="1567" y="1517"/>
                </a:moveTo>
                <a:lnTo>
                  <a:pt x="1341" y="1647"/>
                </a:lnTo>
                <a:lnTo>
                  <a:pt x="1515" y="1948"/>
                </a:lnTo>
                <a:lnTo>
                  <a:pt x="1741" y="1817"/>
                </a:lnTo>
                <a:lnTo>
                  <a:pt x="1567" y="1517"/>
                </a:lnTo>
                <a:close/>
                <a:moveTo>
                  <a:pt x="1538" y="1989"/>
                </a:moveTo>
                <a:cubicBezTo>
                  <a:pt x="1574" y="2052"/>
                  <a:pt x="1654" y="2073"/>
                  <a:pt x="1717" y="2037"/>
                </a:cubicBezTo>
                <a:cubicBezTo>
                  <a:pt x="1779" y="2001"/>
                  <a:pt x="1800" y="1921"/>
                  <a:pt x="1764" y="1859"/>
                </a:cubicBezTo>
                <a:lnTo>
                  <a:pt x="1538" y="1989"/>
                </a:lnTo>
                <a:close/>
              </a:path>
            </a:pathLst>
          </a:custGeom>
          <a:solidFill>
            <a:srgbClr val="E76F6F"/>
          </a:solidFill>
          <a:ln>
            <a:noFill/>
          </a:ln>
        </p:spPr>
        <p:txBody>
          <a:bodyPr/>
          <a:p/>
        </p:txBody>
      </p:sp>
      <p:sp>
        <p:nvSpPr>
          <p:cNvPr id="49" name="verification-symbol_37641"/>
          <p:cNvSpPr>
            <a:spLocks noChangeAspect="1"/>
          </p:cNvSpPr>
          <p:nvPr/>
        </p:nvSpPr>
        <p:spPr bwMode="auto">
          <a:xfrm>
            <a:off x="6938838" y="4201040"/>
            <a:ext cx="468000" cy="467292"/>
          </a:xfrm>
          <a:custGeom>
            <a:avLst/>
            <a:gdLst>
              <a:gd name="T0" fmla="*/ 6624 w 7154"/>
              <a:gd name="T1" fmla="*/ 2037 h 7154"/>
              <a:gd name="T2" fmla="*/ 6106 w 7154"/>
              <a:gd name="T3" fmla="*/ 1048 h 7154"/>
              <a:gd name="T4" fmla="*/ 5117 w 7154"/>
              <a:gd name="T5" fmla="*/ 530 h 7154"/>
              <a:gd name="T6" fmla="*/ 4643 w 7154"/>
              <a:gd name="T7" fmla="*/ 334 h 7154"/>
              <a:gd name="T8" fmla="*/ 3577 w 7154"/>
              <a:gd name="T9" fmla="*/ 0 h 7154"/>
              <a:gd name="T10" fmla="*/ 2511 w 7154"/>
              <a:gd name="T11" fmla="*/ 334 h 7154"/>
              <a:gd name="T12" fmla="*/ 2037 w 7154"/>
              <a:gd name="T13" fmla="*/ 530 h 7154"/>
              <a:gd name="T14" fmla="*/ 1048 w 7154"/>
              <a:gd name="T15" fmla="*/ 1048 h 7154"/>
              <a:gd name="T16" fmla="*/ 530 w 7154"/>
              <a:gd name="T17" fmla="*/ 2037 h 7154"/>
              <a:gd name="T18" fmla="*/ 334 w 7154"/>
              <a:gd name="T19" fmla="*/ 2511 h 7154"/>
              <a:gd name="T20" fmla="*/ 0 w 7154"/>
              <a:gd name="T21" fmla="*/ 3577 h 7154"/>
              <a:gd name="T22" fmla="*/ 334 w 7154"/>
              <a:gd name="T23" fmla="*/ 4643 h 7154"/>
              <a:gd name="T24" fmla="*/ 530 w 7154"/>
              <a:gd name="T25" fmla="*/ 5117 h 7154"/>
              <a:gd name="T26" fmla="*/ 1048 w 7154"/>
              <a:gd name="T27" fmla="*/ 6106 h 7154"/>
              <a:gd name="T28" fmla="*/ 2037 w 7154"/>
              <a:gd name="T29" fmla="*/ 6624 h 7154"/>
              <a:gd name="T30" fmla="*/ 2511 w 7154"/>
              <a:gd name="T31" fmla="*/ 6820 h 7154"/>
              <a:gd name="T32" fmla="*/ 3577 w 7154"/>
              <a:gd name="T33" fmla="*/ 7154 h 7154"/>
              <a:gd name="T34" fmla="*/ 4643 w 7154"/>
              <a:gd name="T35" fmla="*/ 6820 h 7154"/>
              <a:gd name="T36" fmla="*/ 5117 w 7154"/>
              <a:gd name="T37" fmla="*/ 6624 h 7154"/>
              <a:gd name="T38" fmla="*/ 6106 w 7154"/>
              <a:gd name="T39" fmla="*/ 6106 h 7154"/>
              <a:gd name="T40" fmla="*/ 6624 w 7154"/>
              <a:gd name="T41" fmla="*/ 5117 h 7154"/>
              <a:gd name="T42" fmla="*/ 6820 w 7154"/>
              <a:gd name="T43" fmla="*/ 4643 h 7154"/>
              <a:gd name="T44" fmla="*/ 7154 w 7154"/>
              <a:gd name="T45" fmla="*/ 3577 h 7154"/>
              <a:gd name="T46" fmla="*/ 6820 w 7154"/>
              <a:gd name="T47" fmla="*/ 2511 h 7154"/>
              <a:gd name="T48" fmla="*/ 6624 w 7154"/>
              <a:gd name="T49" fmla="*/ 2037 h 7154"/>
              <a:gd name="T50" fmla="*/ 5857 w 7154"/>
              <a:gd name="T51" fmla="*/ 2406 h 7154"/>
              <a:gd name="T52" fmla="*/ 3286 w 7154"/>
              <a:gd name="T53" fmla="*/ 4976 h 7154"/>
              <a:gd name="T54" fmla="*/ 2875 w 7154"/>
              <a:gd name="T55" fmla="*/ 5387 h 7154"/>
              <a:gd name="T56" fmla="*/ 2464 w 7154"/>
              <a:gd name="T57" fmla="*/ 5387 h 7154"/>
              <a:gd name="T58" fmla="*/ 2053 w 7154"/>
              <a:gd name="T59" fmla="*/ 4976 h 7154"/>
              <a:gd name="T60" fmla="*/ 1297 w 7154"/>
              <a:gd name="T61" fmla="*/ 4221 h 7154"/>
              <a:gd name="T62" fmla="*/ 1297 w 7154"/>
              <a:gd name="T63" fmla="*/ 3809 h 7154"/>
              <a:gd name="T64" fmla="*/ 1708 w 7154"/>
              <a:gd name="T65" fmla="*/ 3398 h 7154"/>
              <a:gd name="T66" fmla="*/ 2120 w 7154"/>
              <a:gd name="T67" fmla="*/ 3398 h 7154"/>
              <a:gd name="T68" fmla="*/ 2669 w 7154"/>
              <a:gd name="T69" fmla="*/ 3948 h 7154"/>
              <a:gd name="T70" fmla="*/ 5034 w 7154"/>
              <a:gd name="T71" fmla="*/ 1583 h 7154"/>
              <a:gd name="T72" fmla="*/ 5445 w 7154"/>
              <a:gd name="T73" fmla="*/ 1583 h 7154"/>
              <a:gd name="T74" fmla="*/ 5857 w 7154"/>
              <a:gd name="T75" fmla="*/ 1994 h 7154"/>
              <a:gd name="T76" fmla="*/ 5857 w 7154"/>
              <a:gd name="T77" fmla="*/ 2406 h 7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154" h="7154">
                <a:moveTo>
                  <a:pt x="6624" y="2037"/>
                </a:moveTo>
                <a:cubicBezTo>
                  <a:pt x="6580" y="1703"/>
                  <a:pt x="6403" y="1345"/>
                  <a:pt x="6106" y="1048"/>
                </a:cubicBezTo>
                <a:cubicBezTo>
                  <a:pt x="5809" y="751"/>
                  <a:pt x="5451" y="574"/>
                  <a:pt x="5117" y="530"/>
                </a:cubicBezTo>
                <a:cubicBezTo>
                  <a:pt x="4966" y="510"/>
                  <a:pt x="4764" y="427"/>
                  <a:pt x="4643" y="334"/>
                </a:cubicBezTo>
                <a:cubicBezTo>
                  <a:pt x="4375" y="128"/>
                  <a:pt x="3997" y="0"/>
                  <a:pt x="3577" y="0"/>
                </a:cubicBezTo>
                <a:cubicBezTo>
                  <a:pt x="3157" y="0"/>
                  <a:pt x="2779" y="128"/>
                  <a:pt x="2511" y="334"/>
                </a:cubicBezTo>
                <a:cubicBezTo>
                  <a:pt x="2390" y="427"/>
                  <a:pt x="2188" y="510"/>
                  <a:pt x="2037" y="530"/>
                </a:cubicBezTo>
                <a:cubicBezTo>
                  <a:pt x="1702" y="574"/>
                  <a:pt x="1345" y="751"/>
                  <a:pt x="1048" y="1048"/>
                </a:cubicBezTo>
                <a:cubicBezTo>
                  <a:pt x="751" y="1345"/>
                  <a:pt x="574" y="1703"/>
                  <a:pt x="530" y="2037"/>
                </a:cubicBezTo>
                <a:cubicBezTo>
                  <a:pt x="510" y="2188"/>
                  <a:pt x="427" y="2390"/>
                  <a:pt x="334" y="2511"/>
                </a:cubicBezTo>
                <a:cubicBezTo>
                  <a:pt x="128" y="2779"/>
                  <a:pt x="0" y="3157"/>
                  <a:pt x="0" y="3577"/>
                </a:cubicBezTo>
                <a:cubicBezTo>
                  <a:pt x="0" y="3997"/>
                  <a:pt x="128" y="4375"/>
                  <a:pt x="334" y="4643"/>
                </a:cubicBezTo>
                <a:cubicBezTo>
                  <a:pt x="427" y="4764"/>
                  <a:pt x="510" y="4966"/>
                  <a:pt x="530" y="5117"/>
                </a:cubicBezTo>
                <a:cubicBezTo>
                  <a:pt x="574" y="5451"/>
                  <a:pt x="751" y="5809"/>
                  <a:pt x="1048" y="6106"/>
                </a:cubicBezTo>
                <a:cubicBezTo>
                  <a:pt x="1345" y="6403"/>
                  <a:pt x="1702" y="6580"/>
                  <a:pt x="2037" y="6624"/>
                </a:cubicBezTo>
                <a:cubicBezTo>
                  <a:pt x="2188" y="6644"/>
                  <a:pt x="2390" y="6727"/>
                  <a:pt x="2511" y="6820"/>
                </a:cubicBezTo>
                <a:cubicBezTo>
                  <a:pt x="2779" y="7025"/>
                  <a:pt x="3157" y="7154"/>
                  <a:pt x="3577" y="7154"/>
                </a:cubicBezTo>
                <a:cubicBezTo>
                  <a:pt x="3997" y="7154"/>
                  <a:pt x="4375" y="7025"/>
                  <a:pt x="4643" y="6820"/>
                </a:cubicBezTo>
                <a:cubicBezTo>
                  <a:pt x="4764" y="6727"/>
                  <a:pt x="4966" y="6644"/>
                  <a:pt x="5117" y="6624"/>
                </a:cubicBezTo>
                <a:cubicBezTo>
                  <a:pt x="5451" y="6580"/>
                  <a:pt x="5809" y="6403"/>
                  <a:pt x="6106" y="6106"/>
                </a:cubicBezTo>
                <a:cubicBezTo>
                  <a:pt x="6403" y="5809"/>
                  <a:pt x="6580" y="5451"/>
                  <a:pt x="6624" y="5117"/>
                </a:cubicBezTo>
                <a:cubicBezTo>
                  <a:pt x="6644" y="4966"/>
                  <a:pt x="6727" y="4764"/>
                  <a:pt x="6820" y="4643"/>
                </a:cubicBezTo>
                <a:cubicBezTo>
                  <a:pt x="7026" y="4375"/>
                  <a:pt x="7154" y="3997"/>
                  <a:pt x="7154" y="3577"/>
                </a:cubicBezTo>
                <a:cubicBezTo>
                  <a:pt x="7154" y="3157"/>
                  <a:pt x="7026" y="2779"/>
                  <a:pt x="6820" y="2511"/>
                </a:cubicBezTo>
                <a:cubicBezTo>
                  <a:pt x="6727" y="2390"/>
                  <a:pt x="6644" y="2188"/>
                  <a:pt x="6624" y="2037"/>
                </a:cubicBezTo>
                <a:close/>
                <a:moveTo>
                  <a:pt x="5857" y="2406"/>
                </a:moveTo>
                <a:lnTo>
                  <a:pt x="3286" y="4976"/>
                </a:lnTo>
                <a:lnTo>
                  <a:pt x="2875" y="5387"/>
                </a:lnTo>
                <a:cubicBezTo>
                  <a:pt x="2762" y="5501"/>
                  <a:pt x="2577" y="5501"/>
                  <a:pt x="2464" y="5387"/>
                </a:cubicBezTo>
                <a:lnTo>
                  <a:pt x="2053" y="4976"/>
                </a:lnTo>
                <a:lnTo>
                  <a:pt x="1297" y="4221"/>
                </a:lnTo>
                <a:cubicBezTo>
                  <a:pt x="1183" y="4107"/>
                  <a:pt x="1183" y="3923"/>
                  <a:pt x="1297" y="3809"/>
                </a:cubicBezTo>
                <a:lnTo>
                  <a:pt x="1708" y="3398"/>
                </a:lnTo>
                <a:cubicBezTo>
                  <a:pt x="1822" y="3285"/>
                  <a:pt x="2006" y="3285"/>
                  <a:pt x="2120" y="3398"/>
                </a:cubicBezTo>
                <a:lnTo>
                  <a:pt x="2669" y="3948"/>
                </a:lnTo>
                <a:lnTo>
                  <a:pt x="5034" y="1583"/>
                </a:lnTo>
                <a:cubicBezTo>
                  <a:pt x="5148" y="1470"/>
                  <a:pt x="5332" y="1470"/>
                  <a:pt x="5445" y="1583"/>
                </a:cubicBezTo>
                <a:lnTo>
                  <a:pt x="5857" y="1994"/>
                </a:lnTo>
                <a:cubicBezTo>
                  <a:pt x="5970" y="2108"/>
                  <a:pt x="5970" y="2292"/>
                  <a:pt x="5857" y="2406"/>
                </a:cubicBezTo>
                <a:close/>
              </a:path>
            </a:pathLst>
          </a:custGeom>
          <a:solidFill>
            <a:srgbClr val="E76F6F"/>
          </a:solidFill>
          <a:ln>
            <a:noFill/>
          </a:ln>
        </p:spPr>
        <p:txBody>
          <a:bodyPr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14:ripple dir="r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8"/>
          <a:stretch>
            <a:fillRect/>
          </a:stretch>
        </p:blipFill>
        <p:spPr>
          <a:xfrm>
            <a:off x="-1" y="0"/>
            <a:ext cx="12192001" cy="629678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1414" r="9226"/>
          <a:stretch>
            <a:fillRect/>
          </a:stretch>
        </p:blipFill>
        <p:spPr>
          <a:xfrm>
            <a:off x="8828753" y="4251477"/>
            <a:ext cx="3145533" cy="246138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3169336"/>
            <a:ext cx="12192000" cy="3703177"/>
            <a:chOff x="0" y="3169336"/>
            <a:chExt cx="12192000" cy="3703177"/>
          </a:xfrm>
          <a:effectLst>
            <a:outerShdw blurRad="50800" dist="38100" dir="16200000" rotWithShape="0">
              <a:prstClr val="black">
                <a:alpha val="15000"/>
              </a:prstClr>
            </a:outerShdw>
          </a:effectLst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524"/>
            <a:stretch>
              <a:fillRect/>
            </a:stretch>
          </p:blipFill>
          <p:spPr>
            <a:xfrm>
              <a:off x="0" y="3169336"/>
              <a:ext cx="1698171" cy="370317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1698171" y="5849257"/>
              <a:ext cx="3033486" cy="10232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 flipH="1">
              <a:off x="4731657" y="5849257"/>
              <a:ext cx="3033486" cy="10232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7765143" y="5849257"/>
              <a:ext cx="3033486" cy="102325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73" r="-162"/>
            <a:stretch>
              <a:fillRect/>
            </a:stretch>
          </p:blipFill>
          <p:spPr>
            <a:xfrm>
              <a:off x="10263352" y="3169336"/>
              <a:ext cx="1928648" cy="3703177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4374979" y="3094270"/>
            <a:ext cx="45097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0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5000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478271" y="4330636"/>
            <a:ext cx="438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输入您的文本内容</a:t>
            </a:r>
            <a:endParaRPr lang="zh-CN" altLang="en-US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5088109" y="1297811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63143" y="953000"/>
            <a:ext cx="1296000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03</a:t>
            </a:r>
            <a:endParaRPr lang="en-US" altLang="zh-CN" sz="55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511 0.07708 L 0.31511 0.07731 C 0.31758 0.0655 0.32136 0.05463 0.3224 0.04259 C 0.3237 0.02592 0.31889 0.01319 0.31511 -0.00047 C 0.31016 -0.04468 0.31693 0.00185 0.303 -0.04769 C 0.29974 -0.05926 0.29727 -0.07153 0.29336 -0.08218 C 0.29167 -0.08658 0.28998 -0.09051 0.28855 -0.09514 C 0.28672 -0.1007 0.28503 -0.10649 0.2836 -0.11227 C 0.28269 -0.11644 0.28256 -0.1213 0.28126 -0.12524 C 0.27917 -0.13149 0.27631 -0.13658 0.27396 -0.14237 C 0.27227 -0.14653 0.27084 -0.15116 0.26915 -0.15533 C 0.2668 -0.16112 0.2642 -0.16667 0.26185 -0.17246 C 0.24389 -0.21737 0.2724 -0.15024 0.24974 -0.19838 C 0.24792 -0.20232 0.24727 -0.20811 0.24493 -0.21135 C 0.24297 -0.21412 0.24011 -0.21412 0.23764 -0.21551 C 0.22292 -0.23311 0.23855 -0.21667 0.22071 -0.22848 C 0.21732 -0.23079 0.21459 -0.23542 0.21107 -0.23704 C 0.2056 -0.23982 0.19974 -0.23959 0.19415 -0.24144 C 0.19089 -0.24237 0.18777 -0.24445 0.18451 -0.24561 C 0.16693 -0.25255 0.17813 -0.24653 0.16511 -0.25417 C 0.15782 -0.25278 0.15053 -0.25186 0.14336 -0.25 C 0.1336 -0.24746 0.11433 -0.24144 0.11433 -0.24121 C 0.09349 -0.21667 0.1198 -0.2463 0.09974 -0.22848 C 0.09713 -0.22616 0.09506 -0.22223 0.09245 -0.21991 C 0.09023 -0.21783 0.08751 -0.21783 0.08528 -0.21551 C 0.06028 -0.19098 0.07995 -0.20371 0.06355 -0.19399 L 0.04896 -0.16829 C 0.04649 -0.16389 0.04362 -0.16042 0.04167 -0.15533 L 0.03204 -0.12963 C 0.03047 -0.12524 0.0293 -0.12037 0.02722 -0.11667 L 0.01993 -0.10371 C 0.01446 -0.07454 0.02201 -0.10625 0.01029 -0.08218 C 0.00638 -0.07454 0.00053 -0.05649 0.00053 -0.05625 C -0.00026 -0.05209 -0.00065 -0.04746 -0.00182 -0.04352 C -0.00312 -0.03889 -0.00585 -0.03565 -0.00665 -0.03056 C -0.0095 -0.01412 -0.00911 -0.00301 -0.00911 0.0125 L -0.01145 0.0125 " pathEditMode="relative" rAng="0" ptsTypes="AAAAAAAAAAAAAAAAAAAAAAAAAAAAAAAAAAAAA"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64" y="-165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59 C -0.34153 -0.28518 -0.33932 -0.27801 -0.33737 -0.27037 C -0.33672 -0.26782 -0.33672 -0.26481 -0.3358 -0.26203 C -0.33398 -0.25625 -0.33164 -0.25092 -0.32955 -0.24537 C -0.32851 -0.24259 -0.32708 -0.24027 -0.32643 -0.23703 C -0.32591 -0.23426 -0.32578 -0.23148 -0.32487 -0.2287 C -0.32304 -0.22291 -0.31992 -0.21851 -0.31862 -0.21203 C -0.3181 -0.20926 -0.31797 -0.20625 -0.31705 -0.2037 C -0.31588 -0.20046 -0.3138 -0.19861 -0.31237 -0.19537 C -0.31015 -0.19027 -0.30885 -0.18356 -0.30612 -0.1787 C -0.30299 -0.17314 -0.30052 -0.16643 -0.29674 -0.16203 C -0.29518 -0.16018 -0.29362 -0.15879 -0.29205 -0.15648 C -0.29036 -0.15416 -0.2888 -0.15139 -0.28737 -0.14814 C -0.2862 -0.1456 -0.28567 -0.14213 -0.28424 -0.13981 C -0.28151 -0.13564 -0.27487 -0.1287 -0.27487 -0.1287 C -0.26914 -0.11342 -0.27513 -0.12569 -0.26705 -0.11759 C -0.25104 -0.10185 -0.26367 -0.11018 -0.25299 -0.10393 C -0.2457 -0.09074 -0.25026 -0.09768 -0.23893 -0.08426 C -0.23737 -0.0824 -0.23607 -0.07986 -0.23424 -0.0787 C -0.23268 -0.07777 -0.23112 -0.07731 -0.22955 -0.07592 C -0.22799 -0.07453 -0.22669 -0.07176 -0.22487 -0.07037 C -0.21497 -0.0625 -0.21719 -0.06666 -0.20768 -0.06203 C -0.20455 -0.06064 -0.20143 -0.05833 -0.1983 -0.05648 C -0.19674 -0.05555 -0.19518 -0.05509 -0.19362 -0.0537 C -0.19153 -0.05185 -0.18958 -0.05 -0.18737 -0.04814 C -0.18594 -0.04722 -0.18424 -0.04676 -0.18268 -0.04537 C -0.18099 -0.04398 -0.17969 -0.04143 -0.17799 -0.03981 C -0.17656 -0.03865 -0.17474 -0.03865 -0.1733 -0.03703 C -0.17005 -0.03379 -0.16758 -0.02824 -0.16393 -0.02592 L -0.15455 -0.02037 C -0.15299 -0.01944 -0.1513 -0.01944 -0.14987 -0.01759 C -0.1483 -0.01574 -0.14661 -0.01435 -0.14518 -0.01203 C -0.14349 -0.00972 -0.14245 -0.00578 -0.14049 -0.0037 C -0.13763 -0.00092 -0.13385 -0.00162 -0.13112 0.00186 C -0.11771 0.0176 -0.13476 -0.00139 -0.12174 0.01019 C -0.11094 0.01968 -0.12383 0.01274 -0.1108 0.01852 C -0.10924 0.02037 -0.10794 0.02338 -0.10612 0.02408 C -0.1 0.02616 -0.09362 0.02524 -0.08737 0.02686 C -0.0858 0.02709 -0.08424 0.02871 -0.08268 0.02963 C -0.0733 0.02871 -0.06393 0.02801 -0.05455 0.02686 C -0.05143 0.02616 -0.0483 0.025 -0.04518 0.02408 C -0.0414 0.02269 -0.03502 0.02037 -0.03112 0.01852 C -0.02799 0.01667 -0.025 0.01436 -0.02174 0.01297 C -0.01862 0.01135 -0.01393 0.00973 -0.0108 0.00741 C -0.01002 0.00672 -0.00078 -0.00115 0.00013 -0.0037 C 0.00091 -0.00625 0.00013 -0.00926 0.00013 -0.01203 L 0.00013 -0.01203 " pathEditMode="relative" ptsTypes="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9" grpId="0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0050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03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059" y="2732418"/>
            <a:ext cx="4128698" cy="3302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6" name="îsļiḑé"/>
          <p:cNvGrpSpPr/>
          <p:nvPr/>
        </p:nvGrpSpPr>
        <p:grpSpPr>
          <a:xfrm>
            <a:off x="1035243" y="1620529"/>
            <a:ext cx="3031153" cy="1111889"/>
            <a:chOff x="851674" y="1237334"/>
            <a:chExt cx="3228944" cy="1111889"/>
          </a:xfrm>
        </p:grpSpPr>
        <p:sp>
          <p:nvSpPr>
            <p:cNvPr id="7" name="îṩļíďè"/>
            <p:cNvSpPr/>
            <p:nvPr/>
          </p:nvSpPr>
          <p:spPr bwMode="auto">
            <a:xfrm>
              <a:off x="851674" y="1624932"/>
              <a:ext cx="3228944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îsļiḑé"/>
          <p:cNvGrpSpPr/>
          <p:nvPr/>
        </p:nvGrpSpPr>
        <p:grpSpPr>
          <a:xfrm>
            <a:off x="1035242" y="3816030"/>
            <a:ext cx="3031153" cy="1111889"/>
            <a:chOff x="851674" y="1237334"/>
            <a:chExt cx="3228944" cy="1111889"/>
          </a:xfrm>
        </p:grpSpPr>
        <p:sp>
          <p:nvSpPr>
            <p:cNvPr id="10" name="îṩļíďè"/>
            <p:cNvSpPr/>
            <p:nvPr/>
          </p:nvSpPr>
          <p:spPr bwMode="auto">
            <a:xfrm>
              <a:off x="851674" y="1624932"/>
              <a:ext cx="3228944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îsļiḑé"/>
          <p:cNvGrpSpPr/>
          <p:nvPr/>
        </p:nvGrpSpPr>
        <p:grpSpPr>
          <a:xfrm>
            <a:off x="4330893" y="1621807"/>
            <a:ext cx="3031153" cy="1111889"/>
            <a:chOff x="851674" y="1237334"/>
            <a:chExt cx="3228944" cy="1111889"/>
          </a:xfrm>
        </p:grpSpPr>
        <p:sp>
          <p:nvSpPr>
            <p:cNvPr id="13" name="îṩļíďè"/>
            <p:cNvSpPr/>
            <p:nvPr/>
          </p:nvSpPr>
          <p:spPr bwMode="auto">
            <a:xfrm>
              <a:off x="851674" y="1624932"/>
              <a:ext cx="3228944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îsļiḑé"/>
          <p:cNvGrpSpPr/>
          <p:nvPr/>
        </p:nvGrpSpPr>
        <p:grpSpPr>
          <a:xfrm>
            <a:off x="4330892" y="3817308"/>
            <a:ext cx="3031153" cy="1111889"/>
            <a:chOff x="851674" y="1237334"/>
            <a:chExt cx="3228944" cy="1111889"/>
          </a:xfrm>
        </p:grpSpPr>
        <p:sp>
          <p:nvSpPr>
            <p:cNvPr id="16" name="îṩļíďè"/>
            <p:cNvSpPr/>
            <p:nvPr/>
          </p:nvSpPr>
          <p:spPr bwMode="auto">
            <a:xfrm>
              <a:off x="851674" y="1624932"/>
              <a:ext cx="3228944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69986" y="3276600"/>
            <a:ext cx="5992817" cy="95250"/>
            <a:chOff x="1069986" y="3276600"/>
            <a:chExt cx="5992817" cy="95250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1069986" y="3276600"/>
              <a:ext cx="5992817" cy="0"/>
            </a:xfrm>
            <a:prstGeom prst="line">
              <a:avLst/>
            </a:prstGeom>
            <a:ln>
              <a:solidFill>
                <a:srgbClr val="E76F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069986" y="3371850"/>
              <a:ext cx="5992817" cy="0"/>
            </a:xfrm>
            <a:prstGeom prst="line">
              <a:avLst/>
            </a:prstGeom>
            <a:ln>
              <a:solidFill>
                <a:srgbClr val="E76F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0050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03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867151" y="1059200"/>
            <a:ext cx="7164000" cy="4788000"/>
            <a:chOff x="3867151" y="1059200"/>
            <a:chExt cx="7164000" cy="4788000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0" name="任意多边形: 形状 9"/>
            <p:cNvSpPr/>
            <p:nvPr/>
          </p:nvSpPr>
          <p:spPr>
            <a:xfrm>
              <a:off x="3867151" y="1059200"/>
              <a:ext cx="7164000" cy="4788000"/>
            </a:xfrm>
            <a:custGeom>
              <a:avLst/>
              <a:gdLst>
                <a:gd name="connsiteX0" fmla="*/ 1963390 w 3930375"/>
                <a:gd name="connsiteY0" fmla="*/ 540 h 2534622"/>
                <a:gd name="connsiteX1" fmla="*/ 2139107 w 3930375"/>
                <a:gd name="connsiteY1" fmla="*/ 61295 h 2534622"/>
                <a:gd name="connsiteX2" fmla="*/ 2196141 w 3930375"/>
                <a:gd name="connsiteY2" fmla="*/ 114354 h 2534622"/>
                <a:gd name="connsiteX3" fmla="*/ 2199667 w 3930375"/>
                <a:gd name="connsiteY3" fmla="*/ 117634 h 2534622"/>
                <a:gd name="connsiteX4" fmla="*/ 2446429 w 3930375"/>
                <a:gd name="connsiteY4" fmla="*/ 1335 h 2534622"/>
                <a:gd name="connsiteX5" fmla="*/ 2614273 w 3930375"/>
                <a:gd name="connsiteY5" fmla="*/ 27599 h 2534622"/>
                <a:gd name="connsiteX6" fmla="*/ 2824522 w 3930375"/>
                <a:gd name="connsiteY6" fmla="*/ 273222 h 2534622"/>
                <a:gd name="connsiteX7" fmla="*/ 2825667 w 3930375"/>
                <a:gd name="connsiteY7" fmla="*/ 273660 h 2534622"/>
                <a:gd name="connsiteX8" fmla="*/ 2914568 w 3930375"/>
                <a:gd name="connsiteY8" fmla="*/ 307685 h 2534622"/>
                <a:gd name="connsiteX9" fmla="*/ 3024404 w 3930375"/>
                <a:gd name="connsiteY9" fmla="*/ 393437 h 2534622"/>
                <a:gd name="connsiteX10" fmla="*/ 3036298 w 3930375"/>
                <a:gd name="connsiteY10" fmla="*/ 409720 h 2534622"/>
                <a:gd name="connsiteX11" fmla="*/ 3056680 w 3930375"/>
                <a:gd name="connsiteY11" fmla="*/ 397739 h 2534622"/>
                <a:gd name="connsiteX12" fmla="*/ 3191285 w 3930375"/>
                <a:gd name="connsiteY12" fmla="*/ 363285 h 2534622"/>
                <a:gd name="connsiteX13" fmla="*/ 3359129 w 3930375"/>
                <a:gd name="connsiteY13" fmla="*/ 389549 h 2534622"/>
                <a:gd name="connsiteX14" fmla="*/ 3569378 w 3930375"/>
                <a:gd name="connsiteY14" fmla="*/ 635172 h 2534622"/>
                <a:gd name="connsiteX15" fmla="*/ 3570523 w 3930375"/>
                <a:gd name="connsiteY15" fmla="*/ 635610 h 2534622"/>
                <a:gd name="connsiteX16" fmla="*/ 3659424 w 3930375"/>
                <a:gd name="connsiteY16" fmla="*/ 669635 h 2534622"/>
                <a:gd name="connsiteX17" fmla="*/ 3839203 w 3930375"/>
                <a:gd name="connsiteY17" fmla="*/ 873557 h 2534622"/>
                <a:gd name="connsiteX18" fmla="*/ 3827126 w 3930375"/>
                <a:gd name="connsiteY18" fmla="*/ 1132049 h 2534622"/>
                <a:gd name="connsiteX19" fmla="*/ 3915350 w 3930375"/>
                <a:gd name="connsiteY19" fmla="*/ 1527279 h 2534622"/>
                <a:gd name="connsiteX20" fmla="*/ 3502069 w 3930375"/>
                <a:gd name="connsiteY20" fmla="*/ 1873242 h 2534622"/>
                <a:gd name="connsiteX21" fmla="*/ 3354121 w 3930375"/>
                <a:gd name="connsiteY21" fmla="*/ 2169690 h 2534622"/>
                <a:gd name="connsiteX22" fmla="*/ 2850408 w 3930375"/>
                <a:gd name="connsiteY22" fmla="*/ 2205583 h 2534622"/>
                <a:gd name="connsiteX23" fmla="*/ 2490444 w 3930375"/>
                <a:gd name="connsiteY23" fmla="*/ 2521837 h 2534622"/>
                <a:gd name="connsiteX24" fmla="*/ 1961176 w 3930375"/>
                <a:gd name="connsiteY24" fmla="*/ 2328797 h 2534622"/>
                <a:gd name="connsiteX25" fmla="*/ 1174971 w 3930375"/>
                <a:gd name="connsiteY25" fmla="*/ 2138069 h 2534622"/>
                <a:gd name="connsiteX26" fmla="*/ 960184 w 3930375"/>
                <a:gd name="connsiteY26" fmla="*/ 2090595 h 2534622"/>
                <a:gd name="connsiteX27" fmla="*/ 903849 w 3930375"/>
                <a:gd name="connsiteY27" fmla="*/ 2041202 h 2534622"/>
                <a:gd name="connsiteX28" fmla="*/ 889347 w 3930375"/>
                <a:gd name="connsiteY28" fmla="*/ 2041705 h 2534622"/>
                <a:gd name="connsiteX29" fmla="*/ 430115 w 3930375"/>
                <a:gd name="connsiteY29" fmla="*/ 1776119 h 2534622"/>
                <a:gd name="connsiteX30" fmla="*/ 84437 w 3930375"/>
                <a:gd name="connsiteY30" fmla="*/ 1563876 h 2534622"/>
                <a:gd name="connsiteX31" fmla="*/ 158301 w 3930375"/>
                <a:gd name="connsiteY31" fmla="*/ 1277382 h 2534622"/>
                <a:gd name="connsiteX32" fmla="*/ 2326 w 3930375"/>
                <a:gd name="connsiteY32" fmla="*/ 983449 h 2534622"/>
                <a:gd name="connsiteX33" fmla="*/ 287175 w 3930375"/>
                <a:gd name="connsiteY33" fmla="*/ 722191 h 2534622"/>
                <a:gd name="connsiteX34" fmla="*/ 289900 w 3930375"/>
                <a:gd name="connsiteY34" fmla="*/ 715304 h 2534622"/>
                <a:gd name="connsiteX35" fmla="*/ 416785 w 3930375"/>
                <a:gd name="connsiteY35" fmla="*/ 340133 h 2534622"/>
                <a:gd name="connsiteX36" fmla="*/ 1034056 w 3930375"/>
                <a:gd name="connsiteY36" fmla="*/ 254421 h 2534622"/>
                <a:gd name="connsiteX37" fmla="*/ 1034174 w 3930375"/>
                <a:gd name="connsiteY37" fmla="*/ 254263 h 2534622"/>
                <a:gd name="connsiteX38" fmla="*/ 1088492 w 3930375"/>
                <a:gd name="connsiteY38" fmla="*/ 181605 h 2534622"/>
                <a:gd name="connsiteX39" fmla="*/ 1656407 w 3930375"/>
                <a:gd name="connsiteY39" fmla="*/ 165442 h 2534622"/>
                <a:gd name="connsiteX40" fmla="*/ 1659183 w 3930375"/>
                <a:gd name="connsiteY40" fmla="*/ 161542 h 2534622"/>
                <a:gd name="connsiteX41" fmla="*/ 1699497 w 3930375"/>
                <a:gd name="connsiteY41" fmla="*/ 104899 h 2534622"/>
                <a:gd name="connsiteX42" fmla="*/ 1898911 w 3930375"/>
                <a:gd name="connsiteY42" fmla="*/ 2966 h 2534622"/>
                <a:gd name="connsiteX43" fmla="*/ 1963390 w 3930375"/>
                <a:gd name="connsiteY43" fmla="*/ 540 h 253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30375" h="2534622">
                  <a:moveTo>
                    <a:pt x="1963390" y="540"/>
                  </a:moveTo>
                  <a:cubicBezTo>
                    <a:pt x="2027269" y="4116"/>
                    <a:pt x="2088472" y="25367"/>
                    <a:pt x="2139107" y="61295"/>
                  </a:cubicBezTo>
                  <a:lnTo>
                    <a:pt x="2196141" y="114354"/>
                  </a:lnTo>
                  <a:lnTo>
                    <a:pt x="2199667" y="117634"/>
                  </a:lnTo>
                  <a:cubicBezTo>
                    <a:pt x="2263275" y="48072"/>
                    <a:pt x="2352889" y="7710"/>
                    <a:pt x="2446429" y="1335"/>
                  </a:cubicBezTo>
                  <a:cubicBezTo>
                    <a:pt x="2502553" y="-2490"/>
                    <a:pt x="2560091" y="5920"/>
                    <a:pt x="2614273" y="27599"/>
                  </a:cubicBezTo>
                  <a:cubicBezTo>
                    <a:pt x="2724369" y="71636"/>
                    <a:pt x="2803313" y="163833"/>
                    <a:pt x="2824522" y="273222"/>
                  </a:cubicBezTo>
                  <a:lnTo>
                    <a:pt x="2825667" y="273660"/>
                  </a:lnTo>
                  <a:lnTo>
                    <a:pt x="2914568" y="307685"/>
                  </a:lnTo>
                  <a:cubicBezTo>
                    <a:pt x="2956627" y="329809"/>
                    <a:pt x="2993840" y="358922"/>
                    <a:pt x="3024404" y="393437"/>
                  </a:cubicBezTo>
                  <a:lnTo>
                    <a:pt x="3036298" y="409720"/>
                  </a:lnTo>
                  <a:lnTo>
                    <a:pt x="3056680" y="397739"/>
                  </a:lnTo>
                  <a:cubicBezTo>
                    <a:pt x="3098727" y="378157"/>
                    <a:pt x="3144515" y="366472"/>
                    <a:pt x="3191285" y="363285"/>
                  </a:cubicBezTo>
                  <a:cubicBezTo>
                    <a:pt x="3247409" y="359460"/>
                    <a:pt x="3304947" y="367870"/>
                    <a:pt x="3359129" y="389549"/>
                  </a:cubicBezTo>
                  <a:cubicBezTo>
                    <a:pt x="3469225" y="433586"/>
                    <a:pt x="3548169" y="525783"/>
                    <a:pt x="3569378" y="635172"/>
                  </a:cubicBezTo>
                  <a:lnTo>
                    <a:pt x="3570523" y="635610"/>
                  </a:lnTo>
                  <a:lnTo>
                    <a:pt x="3659424" y="669635"/>
                  </a:lnTo>
                  <a:cubicBezTo>
                    <a:pt x="3743542" y="713884"/>
                    <a:pt x="3808274" y="786085"/>
                    <a:pt x="3839203" y="873557"/>
                  </a:cubicBezTo>
                  <a:cubicBezTo>
                    <a:pt x="3869176" y="958213"/>
                    <a:pt x="3864905" y="1050158"/>
                    <a:pt x="3827126" y="1132049"/>
                  </a:cubicBezTo>
                  <a:cubicBezTo>
                    <a:pt x="3919989" y="1244354"/>
                    <a:pt x="3952465" y="1389939"/>
                    <a:pt x="3915350" y="1527279"/>
                  </a:cubicBezTo>
                  <a:cubicBezTo>
                    <a:pt x="3866009" y="1709862"/>
                    <a:pt x="3702671" y="1846599"/>
                    <a:pt x="3502069" y="1873242"/>
                  </a:cubicBezTo>
                  <a:cubicBezTo>
                    <a:pt x="3501112" y="1987206"/>
                    <a:pt x="3447132" y="2095289"/>
                    <a:pt x="3354121" y="2169690"/>
                  </a:cubicBezTo>
                  <a:cubicBezTo>
                    <a:pt x="3212802" y="2282749"/>
                    <a:pt x="3008665" y="2297277"/>
                    <a:pt x="2850408" y="2205583"/>
                  </a:cubicBezTo>
                  <a:cubicBezTo>
                    <a:pt x="2799226" y="2363081"/>
                    <a:pt x="2662178" y="2483480"/>
                    <a:pt x="2490444" y="2521837"/>
                  </a:cubicBezTo>
                  <a:cubicBezTo>
                    <a:pt x="2288075" y="2567030"/>
                    <a:pt x="2076868" y="2490015"/>
                    <a:pt x="1961176" y="2328797"/>
                  </a:cubicBezTo>
                  <a:cubicBezTo>
                    <a:pt x="1688111" y="2481821"/>
                    <a:pt x="1333449" y="2395808"/>
                    <a:pt x="1174971" y="2138069"/>
                  </a:cubicBezTo>
                  <a:cubicBezTo>
                    <a:pt x="1097131" y="2146540"/>
                    <a:pt x="1021666" y="2128342"/>
                    <a:pt x="960184" y="2090595"/>
                  </a:cubicBezTo>
                  <a:lnTo>
                    <a:pt x="903849" y="2041202"/>
                  </a:lnTo>
                  <a:lnTo>
                    <a:pt x="889347" y="2041705"/>
                  </a:lnTo>
                  <a:cubicBezTo>
                    <a:pt x="704847" y="2031212"/>
                    <a:pt x="529164" y="1937206"/>
                    <a:pt x="430115" y="1776119"/>
                  </a:cubicBezTo>
                  <a:cubicBezTo>
                    <a:pt x="274435" y="1793060"/>
                    <a:pt x="128255" y="1703327"/>
                    <a:pt x="84437" y="1563876"/>
                  </a:cubicBezTo>
                  <a:cubicBezTo>
                    <a:pt x="52697" y="1462982"/>
                    <a:pt x="80755" y="1354096"/>
                    <a:pt x="158301" y="1277382"/>
                  </a:cubicBezTo>
                  <a:cubicBezTo>
                    <a:pt x="48279" y="1217208"/>
                    <a:pt x="-12992" y="1101736"/>
                    <a:pt x="2326" y="983449"/>
                  </a:cubicBezTo>
                  <a:cubicBezTo>
                    <a:pt x="20295" y="844953"/>
                    <a:pt x="138564" y="736468"/>
                    <a:pt x="287175" y="722191"/>
                  </a:cubicBezTo>
                  <a:cubicBezTo>
                    <a:pt x="288058" y="719879"/>
                    <a:pt x="289016" y="717617"/>
                    <a:pt x="289900" y="715304"/>
                  </a:cubicBezTo>
                  <a:cubicBezTo>
                    <a:pt x="269942" y="578919"/>
                    <a:pt x="316484" y="441378"/>
                    <a:pt x="416785" y="340133"/>
                  </a:cubicBezTo>
                  <a:cubicBezTo>
                    <a:pt x="575264" y="180221"/>
                    <a:pt x="832202" y="144579"/>
                    <a:pt x="1034056" y="254421"/>
                  </a:cubicBezTo>
                  <a:lnTo>
                    <a:pt x="1034174" y="254263"/>
                  </a:lnTo>
                  <a:lnTo>
                    <a:pt x="1088492" y="181605"/>
                  </a:lnTo>
                  <a:cubicBezTo>
                    <a:pt x="1233297" y="30836"/>
                    <a:pt x="1492608" y="15446"/>
                    <a:pt x="1656407" y="165442"/>
                  </a:cubicBezTo>
                  <a:lnTo>
                    <a:pt x="1659183" y="161542"/>
                  </a:lnTo>
                  <a:lnTo>
                    <a:pt x="1699497" y="104899"/>
                  </a:lnTo>
                  <a:cubicBezTo>
                    <a:pt x="1749813" y="50067"/>
                    <a:pt x="1820427" y="13297"/>
                    <a:pt x="1898911" y="2966"/>
                  </a:cubicBezTo>
                  <a:cubicBezTo>
                    <a:pt x="1920507" y="120"/>
                    <a:pt x="1942097" y="-652"/>
                    <a:pt x="1963390" y="540"/>
                  </a:cubicBezTo>
                  <a:close/>
                </a:path>
              </a:pathLst>
            </a:cu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4038601" y="1228239"/>
              <a:ext cx="6825330" cy="4401522"/>
            </a:xfrm>
            <a:custGeom>
              <a:avLst/>
              <a:gdLst>
                <a:gd name="connsiteX0" fmla="*/ 1963390 w 3930375"/>
                <a:gd name="connsiteY0" fmla="*/ 540 h 2534622"/>
                <a:gd name="connsiteX1" fmla="*/ 2139107 w 3930375"/>
                <a:gd name="connsiteY1" fmla="*/ 61295 h 2534622"/>
                <a:gd name="connsiteX2" fmla="*/ 2196141 w 3930375"/>
                <a:gd name="connsiteY2" fmla="*/ 114354 h 2534622"/>
                <a:gd name="connsiteX3" fmla="*/ 2199667 w 3930375"/>
                <a:gd name="connsiteY3" fmla="*/ 117634 h 2534622"/>
                <a:gd name="connsiteX4" fmla="*/ 2446429 w 3930375"/>
                <a:gd name="connsiteY4" fmla="*/ 1335 h 2534622"/>
                <a:gd name="connsiteX5" fmla="*/ 2614273 w 3930375"/>
                <a:gd name="connsiteY5" fmla="*/ 27599 h 2534622"/>
                <a:gd name="connsiteX6" fmla="*/ 2824522 w 3930375"/>
                <a:gd name="connsiteY6" fmla="*/ 273222 h 2534622"/>
                <a:gd name="connsiteX7" fmla="*/ 2825667 w 3930375"/>
                <a:gd name="connsiteY7" fmla="*/ 273660 h 2534622"/>
                <a:gd name="connsiteX8" fmla="*/ 2914568 w 3930375"/>
                <a:gd name="connsiteY8" fmla="*/ 307685 h 2534622"/>
                <a:gd name="connsiteX9" fmla="*/ 3024404 w 3930375"/>
                <a:gd name="connsiteY9" fmla="*/ 393437 h 2534622"/>
                <a:gd name="connsiteX10" fmla="*/ 3036298 w 3930375"/>
                <a:gd name="connsiteY10" fmla="*/ 409720 h 2534622"/>
                <a:gd name="connsiteX11" fmla="*/ 3056680 w 3930375"/>
                <a:gd name="connsiteY11" fmla="*/ 397739 h 2534622"/>
                <a:gd name="connsiteX12" fmla="*/ 3191285 w 3930375"/>
                <a:gd name="connsiteY12" fmla="*/ 363285 h 2534622"/>
                <a:gd name="connsiteX13" fmla="*/ 3359129 w 3930375"/>
                <a:gd name="connsiteY13" fmla="*/ 389549 h 2534622"/>
                <a:gd name="connsiteX14" fmla="*/ 3569378 w 3930375"/>
                <a:gd name="connsiteY14" fmla="*/ 635172 h 2534622"/>
                <a:gd name="connsiteX15" fmla="*/ 3570523 w 3930375"/>
                <a:gd name="connsiteY15" fmla="*/ 635610 h 2534622"/>
                <a:gd name="connsiteX16" fmla="*/ 3659424 w 3930375"/>
                <a:gd name="connsiteY16" fmla="*/ 669635 h 2534622"/>
                <a:gd name="connsiteX17" fmla="*/ 3839203 w 3930375"/>
                <a:gd name="connsiteY17" fmla="*/ 873557 h 2534622"/>
                <a:gd name="connsiteX18" fmla="*/ 3827126 w 3930375"/>
                <a:gd name="connsiteY18" fmla="*/ 1132049 h 2534622"/>
                <a:gd name="connsiteX19" fmla="*/ 3915350 w 3930375"/>
                <a:gd name="connsiteY19" fmla="*/ 1527279 h 2534622"/>
                <a:gd name="connsiteX20" fmla="*/ 3502069 w 3930375"/>
                <a:gd name="connsiteY20" fmla="*/ 1873242 h 2534622"/>
                <a:gd name="connsiteX21" fmla="*/ 3354121 w 3930375"/>
                <a:gd name="connsiteY21" fmla="*/ 2169690 h 2534622"/>
                <a:gd name="connsiteX22" fmla="*/ 2850408 w 3930375"/>
                <a:gd name="connsiteY22" fmla="*/ 2205583 h 2534622"/>
                <a:gd name="connsiteX23" fmla="*/ 2490444 w 3930375"/>
                <a:gd name="connsiteY23" fmla="*/ 2521837 h 2534622"/>
                <a:gd name="connsiteX24" fmla="*/ 1961176 w 3930375"/>
                <a:gd name="connsiteY24" fmla="*/ 2328797 h 2534622"/>
                <a:gd name="connsiteX25" fmla="*/ 1174971 w 3930375"/>
                <a:gd name="connsiteY25" fmla="*/ 2138069 h 2534622"/>
                <a:gd name="connsiteX26" fmla="*/ 960184 w 3930375"/>
                <a:gd name="connsiteY26" fmla="*/ 2090595 h 2534622"/>
                <a:gd name="connsiteX27" fmla="*/ 903849 w 3930375"/>
                <a:gd name="connsiteY27" fmla="*/ 2041202 h 2534622"/>
                <a:gd name="connsiteX28" fmla="*/ 889347 w 3930375"/>
                <a:gd name="connsiteY28" fmla="*/ 2041705 h 2534622"/>
                <a:gd name="connsiteX29" fmla="*/ 430115 w 3930375"/>
                <a:gd name="connsiteY29" fmla="*/ 1776119 h 2534622"/>
                <a:gd name="connsiteX30" fmla="*/ 84437 w 3930375"/>
                <a:gd name="connsiteY30" fmla="*/ 1563876 h 2534622"/>
                <a:gd name="connsiteX31" fmla="*/ 158301 w 3930375"/>
                <a:gd name="connsiteY31" fmla="*/ 1277382 h 2534622"/>
                <a:gd name="connsiteX32" fmla="*/ 2326 w 3930375"/>
                <a:gd name="connsiteY32" fmla="*/ 983449 h 2534622"/>
                <a:gd name="connsiteX33" fmla="*/ 287175 w 3930375"/>
                <a:gd name="connsiteY33" fmla="*/ 722191 h 2534622"/>
                <a:gd name="connsiteX34" fmla="*/ 289900 w 3930375"/>
                <a:gd name="connsiteY34" fmla="*/ 715304 h 2534622"/>
                <a:gd name="connsiteX35" fmla="*/ 416785 w 3930375"/>
                <a:gd name="connsiteY35" fmla="*/ 340133 h 2534622"/>
                <a:gd name="connsiteX36" fmla="*/ 1034056 w 3930375"/>
                <a:gd name="connsiteY36" fmla="*/ 254421 h 2534622"/>
                <a:gd name="connsiteX37" fmla="*/ 1034174 w 3930375"/>
                <a:gd name="connsiteY37" fmla="*/ 254263 h 2534622"/>
                <a:gd name="connsiteX38" fmla="*/ 1088492 w 3930375"/>
                <a:gd name="connsiteY38" fmla="*/ 181605 h 2534622"/>
                <a:gd name="connsiteX39" fmla="*/ 1656407 w 3930375"/>
                <a:gd name="connsiteY39" fmla="*/ 165442 h 2534622"/>
                <a:gd name="connsiteX40" fmla="*/ 1659183 w 3930375"/>
                <a:gd name="connsiteY40" fmla="*/ 161542 h 2534622"/>
                <a:gd name="connsiteX41" fmla="*/ 1699497 w 3930375"/>
                <a:gd name="connsiteY41" fmla="*/ 104899 h 2534622"/>
                <a:gd name="connsiteX42" fmla="*/ 1898911 w 3930375"/>
                <a:gd name="connsiteY42" fmla="*/ 2966 h 2534622"/>
                <a:gd name="connsiteX43" fmla="*/ 1963390 w 3930375"/>
                <a:gd name="connsiteY43" fmla="*/ 540 h 253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30375" h="2534622">
                  <a:moveTo>
                    <a:pt x="1963390" y="540"/>
                  </a:moveTo>
                  <a:cubicBezTo>
                    <a:pt x="2027269" y="4116"/>
                    <a:pt x="2088472" y="25367"/>
                    <a:pt x="2139107" y="61295"/>
                  </a:cubicBezTo>
                  <a:lnTo>
                    <a:pt x="2196141" y="114354"/>
                  </a:lnTo>
                  <a:lnTo>
                    <a:pt x="2199667" y="117634"/>
                  </a:lnTo>
                  <a:cubicBezTo>
                    <a:pt x="2263275" y="48072"/>
                    <a:pt x="2352889" y="7710"/>
                    <a:pt x="2446429" y="1335"/>
                  </a:cubicBezTo>
                  <a:cubicBezTo>
                    <a:pt x="2502553" y="-2490"/>
                    <a:pt x="2560091" y="5920"/>
                    <a:pt x="2614273" y="27599"/>
                  </a:cubicBezTo>
                  <a:cubicBezTo>
                    <a:pt x="2724369" y="71636"/>
                    <a:pt x="2803313" y="163833"/>
                    <a:pt x="2824522" y="273222"/>
                  </a:cubicBezTo>
                  <a:lnTo>
                    <a:pt x="2825667" y="273660"/>
                  </a:lnTo>
                  <a:lnTo>
                    <a:pt x="2914568" y="307685"/>
                  </a:lnTo>
                  <a:cubicBezTo>
                    <a:pt x="2956627" y="329809"/>
                    <a:pt x="2993840" y="358922"/>
                    <a:pt x="3024404" y="393437"/>
                  </a:cubicBezTo>
                  <a:lnTo>
                    <a:pt x="3036298" y="409720"/>
                  </a:lnTo>
                  <a:lnTo>
                    <a:pt x="3056680" y="397739"/>
                  </a:lnTo>
                  <a:cubicBezTo>
                    <a:pt x="3098727" y="378157"/>
                    <a:pt x="3144515" y="366472"/>
                    <a:pt x="3191285" y="363285"/>
                  </a:cubicBezTo>
                  <a:cubicBezTo>
                    <a:pt x="3247409" y="359460"/>
                    <a:pt x="3304947" y="367870"/>
                    <a:pt x="3359129" y="389549"/>
                  </a:cubicBezTo>
                  <a:cubicBezTo>
                    <a:pt x="3469225" y="433586"/>
                    <a:pt x="3548169" y="525783"/>
                    <a:pt x="3569378" y="635172"/>
                  </a:cubicBezTo>
                  <a:lnTo>
                    <a:pt x="3570523" y="635610"/>
                  </a:lnTo>
                  <a:lnTo>
                    <a:pt x="3659424" y="669635"/>
                  </a:lnTo>
                  <a:cubicBezTo>
                    <a:pt x="3743542" y="713884"/>
                    <a:pt x="3808274" y="786085"/>
                    <a:pt x="3839203" y="873557"/>
                  </a:cubicBezTo>
                  <a:cubicBezTo>
                    <a:pt x="3869176" y="958213"/>
                    <a:pt x="3864905" y="1050158"/>
                    <a:pt x="3827126" y="1132049"/>
                  </a:cubicBezTo>
                  <a:cubicBezTo>
                    <a:pt x="3919989" y="1244354"/>
                    <a:pt x="3952465" y="1389939"/>
                    <a:pt x="3915350" y="1527279"/>
                  </a:cubicBezTo>
                  <a:cubicBezTo>
                    <a:pt x="3866009" y="1709862"/>
                    <a:pt x="3702671" y="1846599"/>
                    <a:pt x="3502069" y="1873242"/>
                  </a:cubicBezTo>
                  <a:cubicBezTo>
                    <a:pt x="3501112" y="1987206"/>
                    <a:pt x="3447132" y="2095289"/>
                    <a:pt x="3354121" y="2169690"/>
                  </a:cubicBezTo>
                  <a:cubicBezTo>
                    <a:pt x="3212802" y="2282749"/>
                    <a:pt x="3008665" y="2297277"/>
                    <a:pt x="2850408" y="2205583"/>
                  </a:cubicBezTo>
                  <a:cubicBezTo>
                    <a:pt x="2799226" y="2363081"/>
                    <a:pt x="2662178" y="2483480"/>
                    <a:pt x="2490444" y="2521837"/>
                  </a:cubicBezTo>
                  <a:cubicBezTo>
                    <a:pt x="2288075" y="2567030"/>
                    <a:pt x="2076868" y="2490015"/>
                    <a:pt x="1961176" y="2328797"/>
                  </a:cubicBezTo>
                  <a:cubicBezTo>
                    <a:pt x="1688111" y="2481821"/>
                    <a:pt x="1333449" y="2395808"/>
                    <a:pt x="1174971" y="2138069"/>
                  </a:cubicBezTo>
                  <a:cubicBezTo>
                    <a:pt x="1097131" y="2146540"/>
                    <a:pt x="1021666" y="2128342"/>
                    <a:pt x="960184" y="2090595"/>
                  </a:cubicBezTo>
                  <a:lnTo>
                    <a:pt x="903849" y="2041202"/>
                  </a:lnTo>
                  <a:lnTo>
                    <a:pt x="889347" y="2041705"/>
                  </a:lnTo>
                  <a:cubicBezTo>
                    <a:pt x="704847" y="2031212"/>
                    <a:pt x="529164" y="1937206"/>
                    <a:pt x="430115" y="1776119"/>
                  </a:cubicBezTo>
                  <a:cubicBezTo>
                    <a:pt x="274435" y="1793060"/>
                    <a:pt x="128255" y="1703327"/>
                    <a:pt x="84437" y="1563876"/>
                  </a:cubicBezTo>
                  <a:cubicBezTo>
                    <a:pt x="52697" y="1462982"/>
                    <a:pt x="80755" y="1354096"/>
                    <a:pt x="158301" y="1277382"/>
                  </a:cubicBezTo>
                  <a:cubicBezTo>
                    <a:pt x="48279" y="1217208"/>
                    <a:pt x="-12992" y="1101736"/>
                    <a:pt x="2326" y="983449"/>
                  </a:cubicBezTo>
                  <a:cubicBezTo>
                    <a:pt x="20295" y="844953"/>
                    <a:pt x="138564" y="736468"/>
                    <a:pt x="287175" y="722191"/>
                  </a:cubicBezTo>
                  <a:cubicBezTo>
                    <a:pt x="288058" y="719879"/>
                    <a:pt x="289016" y="717617"/>
                    <a:pt x="289900" y="715304"/>
                  </a:cubicBezTo>
                  <a:cubicBezTo>
                    <a:pt x="269942" y="578919"/>
                    <a:pt x="316484" y="441378"/>
                    <a:pt x="416785" y="340133"/>
                  </a:cubicBezTo>
                  <a:cubicBezTo>
                    <a:pt x="575264" y="180221"/>
                    <a:pt x="832202" y="144579"/>
                    <a:pt x="1034056" y="254421"/>
                  </a:cubicBezTo>
                  <a:lnTo>
                    <a:pt x="1034174" y="254263"/>
                  </a:lnTo>
                  <a:lnTo>
                    <a:pt x="1088492" y="181605"/>
                  </a:lnTo>
                  <a:cubicBezTo>
                    <a:pt x="1233297" y="30836"/>
                    <a:pt x="1492608" y="15446"/>
                    <a:pt x="1656407" y="165442"/>
                  </a:cubicBezTo>
                  <a:lnTo>
                    <a:pt x="1659183" y="161542"/>
                  </a:lnTo>
                  <a:lnTo>
                    <a:pt x="1699497" y="104899"/>
                  </a:lnTo>
                  <a:cubicBezTo>
                    <a:pt x="1749813" y="50067"/>
                    <a:pt x="1820427" y="13297"/>
                    <a:pt x="1898911" y="2966"/>
                  </a:cubicBezTo>
                  <a:cubicBezTo>
                    <a:pt x="1920507" y="120"/>
                    <a:pt x="1942097" y="-652"/>
                    <a:pt x="1963390" y="540"/>
                  </a:cubicBezTo>
                  <a:close/>
                </a:path>
              </a:pathLst>
            </a:custGeom>
            <a:solidFill>
              <a:srgbClr val="FAEEE2"/>
            </a:solidFill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219575" y="1344946"/>
              <a:ext cx="6463381" cy="4168108"/>
            </a:xfrm>
            <a:custGeom>
              <a:avLst/>
              <a:gdLst>
                <a:gd name="connsiteX0" fmla="*/ 1963390 w 3930375"/>
                <a:gd name="connsiteY0" fmla="*/ 540 h 2534622"/>
                <a:gd name="connsiteX1" fmla="*/ 2139107 w 3930375"/>
                <a:gd name="connsiteY1" fmla="*/ 61295 h 2534622"/>
                <a:gd name="connsiteX2" fmla="*/ 2196141 w 3930375"/>
                <a:gd name="connsiteY2" fmla="*/ 114354 h 2534622"/>
                <a:gd name="connsiteX3" fmla="*/ 2199667 w 3930375"/>
                <a:gd name="connsiteY3" fmla="*/ 117634 h 2534622"/>
                <a:gd name="connsiteX4" fmla="*/ 2446429 w 3930375"/>
                <a:gd name="connsiteY4" fmla="*/ 1335 h 2534622"/>
                <a:gd name="connsiteX5" fmla="*/ 2614273 w 3930375"/>
                <a:gd name="connsiteY5" fmla="*/ 27599 h 2534622"/>
                <a:gd name="connsiteX6" fmla="*/ 2824522 w 3930375"/>
                <a:gd name="connsiteY6" fmla="*/ 273222 h 2534622"/>
                <a:gd name="connsiteX7" fmla="*/ 2825667 w 3930375"/>
                <a:gd name="connsiteY7" fmla="*/ 273660 h 2534622"/>
                <a:gd name="connsiteX8" fmla="*/ 2914568 w 3930375"/>
                <a:gd name="connsiteY8" fmla="*/ 307685 h 2534622"/>
                <a:gd name="connsiteX9" fmla="*/ 3024404 w 3930375"/>
                <a:gd name="connsiteY9" fmla="*/ 393437 h 2534622"/>
                <a:gd name="connsiteX10" fmla="*/ 3036298 w 3930375"/>
                <a:gd name="connsiteY10" fmla="*/ 409720 h 2534622"/>
                <a:gd name="connsiteX11" fmla="*/ 3056680 w 3930375"/>
                <a:gd name="connsiteY11" fmla="*/ 397739 h 2534622"/>
                <a:gd name="connsiteX12" fmla="*/ 3191285 w 3930375"/>
                <a:gd name="connsiteY12" fmla="*/ 363285 h 2534622"/>
                <a:gd name="connsiteX13" fmla="*/ 3359129 w 3930375"/>
                <a:gd name="connsiteY13" fmla="*/ 389549 h 2534622"/>
                <a:gd name="connsiteX14" fmla="*/ 3569378 w 3930375"/>
                <a:gd name="connsiteY14" fmla="*/ 635172 h 2534622"/>
                <a:gd name="connsiteX15" fmla="*/ 3570523 w 3930375"/>
                <a:gd name="connsiteY15" fmla="*/ 635610 h 2534622"/>
                <a:gd name="connsiteX16" fmla="*/ 3659424 w 3930375"/>
                <a:gd name="connsiteY16" fmla="*/ 669635 h 2534622"/>
                <a:gd name="connsiteX17" fmla="*/ 3839203 w 3930375"/>
                <a:gd name="connsiteY17" fmla="*/ 873557 h 2534622"/>
                <a:gd name="connsiteX18" fmla="*/ 3827126 w 3930375"/>
                <a:gd name="connsiteY18" fmla="*/ 1132049 h 2534622"/>
                <a:gd name="connsiteX19" fmla="*/ 3915350 w 3930375"/>
                <a:gd name="connsiteY19" fmla="*/ 1527279 h 2534622"/>
                <a:gd name="connsiteX20" fmla="*/ 3502069 w 3930375"/>
                <a:gd name="connsiteY20" fmla="*/ 1873242 h 2534622"/>
                <a:gd name="connsiteX21" fmla="*/ 3354121 w 3930375"/>
                <a:gd name="connsiteY21" fmla="*/ 2169690 h 2534622"/>
                <a:gd name="connsiteX22" fmla="*/ 2850408 w 3930375"/>
                <a:gd name="connsiteY22" fmla="*/ 2205583 h 2534622"/>
                <a:gd name="connsiteX23" fmla="*/ 2490444 w 3930375"/>
                <a:gd name="connsiteY23" fmla="*/ 2521837 h 2534622"/>
                <a:gd name="connsiteX24" fmla="*/ 1961176 w 3930375"/>
                <a:gd name="connsiteY24" fmla="*/ 2328797 h 2534622"/>
                <a:gd name="connsiteX25" fmla="*/ 1174971 w 3930375"/>
                <a:gd name="connsiteY25" fmla="*/ 2138069 h 2534622"/>
                <a:gd name="connsiteX26" fmla="*/ 960184 w 3930375"/>
                <a:gd name="connsiteY26" fmla="*/ 2090595 h 2534622"/>
                <a:gd name="connsiteX27" fmla="*/ 903849 w 3930375"/>
                <a:gd name="connsiteY27" fmla="*/ 2041202 h 2534622"/>
                <a:gd name="connsiteX28" fmla="*/ 889347 w 3930375"/>
                <a:gd name="connsiteY28" fmla="*/ 2041705 h 2534622"/>
                <a:gd name="connsiteX29" fmla="*/ 430115 w 3930375"/>
                <a:gd name="connsiteY29" fmla="*/ 1776119 h 2534622"/>
                <a:gd name="connsiteX30" fmla="*/ 84437 w 3930375"/>
                <a:gd name="connsiteY30" fmla="*/ 1563876 h 2534622"/>
                <a:gd name="connsiteX31" fmla="*/ 158301 w 3930375"/>
                <a:gd name="connsiteY31" fmla="*/ 1277382 h 2534622"/>
                <a:gd name="connsiteX32" fmla="*/ 2326 w 3930375"/>
                <a:gd name="connsiteY32" fmla="*/ 983449 h 2534622"/>
                <a:gd name="connsiteX33" fmla="*/ 287175 w 3930375"/>
                <a:gd name="connsiteY33" fmla="*/ 722191 h 2534622"/>
                <a:gd name="connsiteX34" fmla="*/ 289900 w 3930375"/>
                <a:gd name="connsiteY34" fmla="*/ 715304 h 2534622"/>
                <a:gd name="connsiteX35" fmla="*/ 416785 w 3930375"/>
                <a:gd name="connsiteY35" fmla="*/ 340133 h 2534622"/>
                <a:gd name="connsiteX36" fmla="*/ 1034056 w 3930375"/>
                <a:gd name="connsiteY36" fmla="*/ 254421 h 2534622"/>
                <a:gd name="connsiteX37" fmla="*/ 1034174 w 3930375"/>
                <a:gd name="connsiteY37" fmla="*/ 254263 h 2534622"/>
                <a:gd name="connsiteX38" fmla="*/ 1088492 w 3930375"/>
                <a:gd name="connsiteY38" fmla="*/ 181605 h 2534622"/>
                <a:gd name="connsiteX39" fmla="*/ 1656407 w 3930375"/>
                <a:gd name="connsiteY39" fmla="*/ 165442 h 2534622"/>
                <a:gd name="connsiteX40" fmla="*/ 1659183 w 3930375"/>
                <a:gd name="connsiteY40" fmla="*/ 161542 h 2534622"/>
                <a:gd name="connsiteX41" fmla="*/ 1699497 w 3930375"/>
                <a:gd name="connsiteY41" fmla="*/ 104899 h 2534622"/>
                <a:gd name="connsiteX42" fmla="*/ 1898911 w 3930375"/>
                <a:gd name="connsiteY42" fmla="*/ 2966 h 2534622"/>
                <a:gd name="connsiteX43" fmla="*/ 1963390 w 3930375"/>
                <a:gd name="connsiteY43" fmla="*/ 540 h 253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30375" h="2534622">
                  <a:moveTo>
                    <a:pt x="1963390" y="540"/>
                  </a:moveTo>
                  <a:cubicBezTo>
                    <a:pt x="2027269" y="4116"/>
                    <a:pt x="2088472" y="25367"/>
                    <a:pt x="2139107" y="61295"/>
                  </a:cubicBezTo>
                  <a:lnTo>
                    <a:pt x="2196141" y="114354"/>
                  </a:lnTo>
                  <a:lnTo>
                    <a:pt x="2199667" y="117634"/>
                  </a:lnTo>
                  <a:cubicBezTo>
                    <a:pt x="2263275" y="48072"/>
                    <a:pt x="2352889" y="7710"/>
                    <a:pt x="2446429" y="1335"/>
                  </a:cubicBezTo>
                  <a:cubicBezTo>
                    <a:pt x="2502553" y="-2490"/>
                    <a:pt x="2560091" y="5920"/>
                    <a:pt x="2614273" y="27599"/>
                  </a:cubicBezTo>
                  <a:cubicBezTo>
                    <a:pt x="2724369" y="71636"/>
                    <a:pt x="2803313" y="163833"/>
                    <a:pt x="2824522" y="273222"/>
                  </a:cubicBezTo>
                  <a:lnTo>
                    <a:pt x="2825667" y="273660"/>
                  </a:lnTo>
                  <a:lnTo>
                    <a:pt x="2914568" y="307685"/>
                  </a:lnTo>
                  <a:cubicBezTo>
                    <a:pt x="2956627" y="329809"/>
                    <a:pt x="2993840" y="358922"/>
                    <a:pt x="3024404" y="393437"/>
                  </a:cubicBezTo>
                  <a:lnTo>
                    <a:pt x="3036298" y="409720"/>
                  </a:lnTo>
                  <a:lnTo>
                    <a:pt x="3056680" y="397739"/>
                  </a:lnTo>
                  <a:cubicBezTo>
                    <a:pt x="3098727" y="378157"/>
                    <a:pt x="3144515" y="366472"/>
                    <a:pt x="3191285" y="363285"/>
                  </a:cubicBezTo>
                  <a:cubicBezTo>
                    <a:pt x="3247409" y="359460"/>
                    <a:pt x="3304947" y="367870"/>
                    <a:pt x="3359129" y="389549"/>
                  </a:cubicBezTo>
                  <a:cubicBezTo>
                    <a:pt x="3469225" y="433586"/>
                    <a:pt x="3548169" y="525783"/>
                    <a:pt x="3569378" y="635172"/>
                  </a:cubicBezTo>
                  <a:lnTo>
                    <a:pt x="3570523" y="635610"/>
                  </a:lnTo>
                  <a:lnTo>
                    <a:pt x="3659424" y="669635"/>
                  </a:lnTo>
                  <a:cubicBezTo>
                    <a:pt x="3743542" y="713884"/>
                    <a:pt x="3808274" y="786085"/>
                    <a:pt x="3839203" y="873557"/>
                  </a:cubicBezTo>
                  <a:cubicBezTo>
                    <a:pt x="3869176" y="958213"/>
                    <a:pt x="3864905" y="1050158"/>
                    <a:pt x="3827126" y="1132049"/>
                  </a:cubicBezTo>
                  <a:cubicBezTo>
                    <a:pt x="3919989" y="1244354"/>
                    <a:pt x="3952465" y="1389939"/>
                    <a:pt x="3915350" y="1527279"/>
                  </a:cubicBezTo>
                  <a:cubicBezTo>
                    <a:pt x="3866009" y="1709862"/>
                    <a:pt x="3702671" y="1846599"/>
                    <a:pt x="3502069" y="1873242"/>
                  </a:cubicBezTo>
                  <a:cubicBezTo>
                    <a:pt x="3501112" y="1987206"/>
                    <a:pt x="3447132" y="2095289"/>
                    <a:pt x="3354121" y="2169690"/>
                  </a:cubicBezTo>
                  <a:cubicBezTo>
                    <a:pt x="3212802" y="2282749"/>
                    <a:pt x="3008665" y="2297277"/>
                    <a:pt x="2850408" y="2205583"/>
                  </a:cubicBezTo>
                  <a:cubicBezTo>
                    <a:pt x="2799226" y="2363081"/>
                    <a:pt x="2662178" y="2483480"/>
                    <a:pt x="2490444" y="2521837"/>
                  </a:cubicBezTo>
                  <a:cubicBezTo>
                    <a:pt x="2288075" y="2567030"/>
                    <a:pt x="2076868" y="2490015"/>
                    <a:pt x="1961176" y="2328797"/>
                  </a:cubicBezTo>
                  <a:cubicBezTo>
                    <a:pt x="1688111" y="2481821"/>
                    <a:pt x="1333449" y="2395808"/>
                    <a:pt x="1174971" y="2138069"/>
                  </a:cubicBezTo>
                  <a:cubicBezTo>
                    <a:pt x="1097131" y="2146540"/>
                    <a:pt x="1021666" y="2128342"/>
                    <a:pt x="960184" y="2090595"/>
                  </a:cubicBezTo>
                  <a:lnTo>
                    <a:pt x="903849" y="2041202"/>
                  </a:lnTo>
                  <a:lnTo>
                    <a:pt x="889347" y="2041705"/>
                  </a:lnTo>
                  <a:cubicBezTo>
                    <a:pt x="704847" y="2031212"/>
                    <a:pt x="529164" y="1937206"/>
                    <a:pt x="430115" y="1776119"/>
                  </a:cubicBezTo>
                  <a:cubicBezTo>
                    <a:pt x="274435" y="1793060"/>
                    <a:pt x="128255" y="1703327"/>
                    <a:pt x="84437" y="1563876"/>
                  </a:cubicBezTo>
                  <a:cubicBezTo>
                    <a:pt x="52697" y="1462982"/>
                    <a:pt x="80755" y="1354096"/>
                    <a:pt x="158301" y="1277382"/>
                  </a:cubicBezTo>
                  <a:cubicBezTo>
                    <a:pt x="48279" y="1217208"/>
                    <a:pt x="-12992" y="1101736"/>
                    <a:pt x="2326" y="983449"/>
                  </a:cubicBezTo>
                  <a:cubicBezTo>
                    <a:pt x="20295" y="844953"/>
                    <a:pt x="138564" y="736468"/>
                    <a:pt x="287175" y="722191"/>
                  </a:cubicBezTo>
                  <a:cubicBezTo>
                    <a:pt x="288058" y="719879"/>
                    <a:pt x="289016" y="717617"/>
                    <a:pt x="289900" y="715304"/>
                  </a:cubicBezTo>
                  <a:cubicBezTo>
                    <a:pt x="269942" y="578919"/>
                    <a:pt x="316484" y="441378"/>
                    <a:pt x="416785" y="340133"/>
                  </a:cubicBezTo>
                  <a:cubicBezTo>
                    <a:pt x="575264" y="180221"/>
                    <a:pt x="832202" y="144579"/>
                    <a:pt x="1034056" y="254421"/>
                  </a:cubicBezTo>
                  <a:lnTo>
                    <a:pt x="1034174" y="254263"/>
                  </a:lnTo>
                  <a:lnTo>
                    <a:pt x="1088492" y="181605"/>
                  </a:lnTo>
                  <a:cubicBezTo>
                    <a:pt x="1233297" y="30836"/>
                    <a:pt x="1492608" y="15446"/>
                    <a:pt x="1656407" y="165442"/>
                  </a:cubicBezTo>
                  <a:lnTo>
                    <a:pt x="1659183" y="161542"/>
                  </a:lnTo>
                  <a:lnTo>
                    <a:pt x="1699497" y="104899"/>
                  </a:lnTo>
                  <a:cubicBezTo>
                    <a:pt x="1749813" y="50067"/>
                    <a:pt x="1820427" y="13297"/>
                    <a:pt x="1898911" y="2966"/>
                  </a:cubicBezTo>
                  <a:cubicBezTo>
                    <a:pt x="1920507" y="120"/>
                    <a:pt x="1942097" y="-652"/>
                    <a:pt x="1963390" y="540"/>
                  </a:cubicBezTo>
                  <a:close/>
                </a:path>
              </a:pathLst>
            </a:custGeom>
            <a:solidFill>
              <a:srgbClr val="FAEEE2"/>
            </a:solidFill>
            <a:ln>
              <a:solidFill>
                <a:srgbClr val="E76F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r="23502"/>
          <a:stretch>
            <a:fillRect/>
          </a:stretch>
        </p:blipFill>
        <p:spPr>
          <a:xfrm>
            <a:off x="1451610" y="2000644"/>
            <a:ext cx="2987040" cy="369530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804" y="2010551"/>
            <a:ext cx="5016596" cy="7440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41804" y="2903776"/>
            <a:ext cx="5016596" cy="7440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62191" y="3749655"/>
            <a:ext cx="5016596" cy="7440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98" y="547295"/>
            <a:ext cx="2489007" cy="1758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9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9" dur="1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0050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03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06593" y="3190321"/>
            <a:ext cx="11376000" cy="0"/>
          </a:xfrm>
          <a:prstGeom prst="line">
            <a:avLst/>
          </a:prstGeom>
          <a:ln w="19050">
            <a:solidFill>
              <a:srgbClr val="E76F6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1371600" y="2609501"/>
            <a:ext cx="1209684" cy="1161641"/>
            <a:chOff x="4748331" y="1277914"/>
            <a:chExt cx="1681053" cy="1614289"/>
          </a:xfrm>
        </p:grpSpPr>
        <p:sp>
          <p:nvSpPr>
            <p:cNvPr id="12" name="任意多边形: 形状 11"/>
            <p:cNvSpPr/>
            <p:nvPr/>
          </p:nvSpPr>
          <p:spPr>
            <a:xfrm rot="11880000">
              <a:off x="4748331" y="1277914"/>
              <a:ext cx="1681053" cy="1614289"/>
            </a:xfrm>
            <a:custGeom>
              <a:avLst/>
              <a:gdLst>
                <a:gd name="connsiteX0" fmla="*/ 1311996 w 1681053"/>
                <a:gd name="connsiteY0" fmla="*/ 1606863 h 1614289"/>
                <a:gd name="connsiteX1" fmla="*/ 927811 w 1681053"/>
                <a:gd name="connsiteY1" fmla="*/ 1401554 h 1614289"/>
                <a:gd name="connsiteX2" fmla="*/ 851424 w 1681053"/>
                <a:gd name="connsiteY2" fmla="*/ 1264579 h 1614289"/>
                <a:gd name="connsiteX3" fmla="*/ 845363 w 1681053"/>
                <a:gd name="connsiteY3" fmla="*/ 1246031 h 1614289"/>
                <a:gd name="connsiteX4" fmla="*/ 836937 w 1681053"/>
                <a:gd name="connsiteY4" fmla="*/ 1242215 h 1614289"/>
                <a:gd name="connsiteX5" fmla="*/ 829630 w 1681053"/>
                <a:gd name="connsiteY5" fmla="*/ 1264579 h 1614289"/>
                <a:gd name="connsiteX6" fmla="*/ 753242 w 1681053"/>
                <a:gd name="connsiteY6" fmla="*/ 1401554 h 1614289"/>
                <a:gd name="connsiteX7" fmla="*/ 325454 w 1681053"/>
                <a:gd name="connsiteY7" fmla="*/ 1585230 h 1614289"/>
                <a:gd name="connsiteX8" fmla="*/ 367947 w 1681053"/>
                <a:gd name="connsiteY8" fmla="*/ 1121621 h 1614289"/>
                <a:gd name="connsiteX9" fmla="*/ 474613 w 1681053"/>
                <a:gd name="connsiteY9" fmla="*/ 1006644 h 1614289"/>
                <a:gd name="connsiteX10" fmla="*/ 502965 w 1681053"/>
                <a:gd name="connsiteY10" fmla="*/ 985974 h 1614289"/>
                <a:gd name="connsiteX11" fmla="*/ 467878 w 1681053"/>
                <a:gd name="connsiteY11" fmla="*/ 985916 h 1614289"/>
                <a:gd name="connsiteX12" fmla="*/ 314002 w 1681053"/>
                <a:gd name="connsiteY12" fmla="*/ 955595 h 1614289"/>
                <a:gd name="connsiteX13" fmla="*/ 7122 w 1681053"/>
                <a:gd name="connsiteY13" fmla="*/ 605504 h 1614289"/>
                <a:gd name="connsiteX14" fmla="*/ 461171 w 1681053"/>
                <a:gd name="connsiteY14" fmla="*/ 502654 h 1614289"/>
                <a:gd name="connsiteX15" fmla="*/ 603483 w 1681053"/>
                <a:gd name="connsiteY15" fmla="*/ 568569 h 1614289"/>
                <a:gd name="connsiteX16" fmla="*/ 625424 w 1681053"/>
                <a:gd name="connsiteY16" fmla="*/ 584455 h 1614289"/>
                <a:gd name="connsiteX17" fmla="*/ 628267 w 1681053"/>
                <a:gd name="connsiteY17" fmla="*/ 577898 h 1614289"/>
                <a:gd name="connsiteX18" fmla="*/ 621114 w 1681053"/>
                <a:gd name="connsiteY18" fmla="*/ 555759 h 1614289"/>
                <a:gd name="connsiteX19" fmla="*/ 602401 w 1681053"/>
                <a:gd name="connsiteY19" fmla="*/ 400044 h 1614289"/>
                <a:gd name="connsiteX20" fmla="*/ 840526 w 1681053"/>
                <a:gd name="connsiteY20" fmla="*/ 0 h 1614289"/>
                <a:gd name="connsiteX21" fmla="*/ 1078651 w 1681053"/>
                <a:gd name="connsiteY21" fmla="*/ 400044 h 1614289"/>
                <a:gd name="connsiteX22" fmla="*/ 1059938 w 1681053"/>
                <a:gd name="connsiteY22" fmla="*/ 555759 h 1614289"/>
                <a:gd name="connsiteX23" fmla="*/ 1045469 w 1681053"/>
                <a:gd name="connsiteY23" fmla="*/ 591812 h 1614289"/>
                <a:gd name="connsiteX24" fmla="*/ 1077571 w 1681053"/>
                <a:gd name="connsiteY24" fmla="*/ 568570 h 1614289"/>
                <a:gd name="connsiteX25" fmla="*/ 1219882 w 1681053"/>
                <a:gd name="connsiteY25" fmla="*/ 502654 h 1614289"/>
                <a:gd name="connsiteX26" fmla="*/ 1673931 w 1681053"/>
                <a:gd name="connsiteY26" fmla="*/ 605504 h 1614289"/>
                <a:gd name="connsiteX27" fmla="*/ 1367051 w 1681053"/>
                <a:gd name="connsiteY27" fmla="*/ 955595 h 1614289"/>
                <a:gd name="connsiteX28" fmla="*/ 1250604 w 1681053"/>
                <a:gd name="connsiteY28" fmla="*/ 982174 h 1614289"/>
                <a:gd name="connsiteX29" fmla="*/ 1176482 w 1681053"/>
                <a:gd name="connsiteY29" fmla="*/ 984803 h 1614289"/>
                <a:gd name="connsiteX30" fmla="*/ 1206440 w 1681053"/>
                <a:gd name="connsiteY30" fmla="*/ 1006645 h 1614289"/>
                <a:gd name="connsiteX31" fmla="*/ 1313106 w 1681053"/>
                <a:gd name="connsiteY31" fmla="*/ 1121622 h 1614289"/>
                <a:gd name="connsiteX32" fmla="*/ 1355598 w 1681053"/>
                <a:gd name="connsiteY32" fmla="*/ 1585231 h 1614289"/>
                <a:gd name="connsiteX33" fmla="*/ 1311996 w 1681053"/>
                <a:gd name="connsiteY33" fmla="*/ 1606863 h 161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81053" h="1614289">
                  <a:moveTo>
                    <a:pt x="1311996" y="1606863"/>
                  </a:moveTo>
                  <a:cubicBezTo>
                    <a:pt x="1202284" y="1640465"/>
                    <a:pt x="1041443" y="1557954"/>
                    <a:pt x="927811" y="1401554"/>
                  </a:cubicBezTo>
                  <a:cubicBezTo>
                    <a:pt x="895345" y="1356869"/>
                    <a:pt x="869807" y="1310382"/>
                    <a:pt x="851424" y="1264579"/>
                  </a:cubicBezTo>
                  <a:lnTo>
                    <a:pt x="845363" y="1246031"/>
                  </a:lnTo>
                  <a:lnTo>
                    <a:pt x="836937" y="1242215"/>
                  </a:lnTo>
                  <a:lnTo>
                    <a:pt x="829630" y="1264579"/>
                  </a:lnTo>
                  <a:cubicBezTo>
                    <a:pt x="811246" y="1310381"/>
                    <a:pt x="785708" y="1356869"/>
                    <a:pt x="753242" y="1401554"/>
                  </a:cubicBezTo>
                  <a:cubicBezTo>
                    <a:pt x="623377" y="1580297"/>
                    <a:pt x="431851" y="1662532"/>
                    <a:pt x="325454" y="1585230"/>
                  </a:cubicBezTo>
                  <a:cubicBezTo>
                    <a:pt x="219058" y="1507929"/>
                    <a:pt x="238083" y="1300364"/>
                    <a:pt x="367947" y="1121621"/>
                  </a:cubicBezTo>
                  <a:cubicBezTo>
                    <a:pt x="400414" y="1076936"/>
                    <a:pt x="436733" y="1038282"/>
                    <a:pt x="474613" y="1006644"/>
                  </a:cubicBezTo>
                  <a:lnTo>
                    <a:pt x="502965" y="985974"/>
                  </a:lnTo>
                  <a:lnTo>
                    <a:pt x="467878" y="985916"/>
                  </a:lnTo>
                  <a:cubicBezTo>
                    <a:pt x="418636" y="982586"/>
                    <a:pt x="366533" y="972663"/>
                    <a:pt x="314002" y="955595"/>
                  </a:cubicBezTo>
                  <a:cubicBezTo>
                    <a:pt x="103877" y="887321"/>
                    <a:pt x="-33518" y="730580"/>
                    <a:pt x="7122" y="605504"/>
                  </a:cubicBezTo>
                  <a:cubicBezTo>
                    <a:pt x="47762" y="480427"/>
                    <a:pt x="251046" y="434380"/>
                    <a:pt x="461171" y="502654"/>
                  </a:cubicBezTo>
                  <a:cubicBezTo>
                    <a:pt x="513702" y="519722"/>
                    <a:pt x="561688" y="542320"/>
                    <a:pt x="603483" y="568569"/>
                  </a:cubicBezTo>
                  <a:lnTo>
                    <a:pt x="625424" y="584455"/>
                  </a:lnTo>
                  <a:lnTo>
                    <a:pt x="628267" y="577898"/>
                  </a:lnTo>
                  <a:lnTo>
                    <a:pt x="621114" y="555759"/>
                  </a:lnTo>
                  <a:cubicBezTo>
                    <a:pt x="609064" y="507898"/>
                    <a:pt x="602401" y="455279"/>
                    <a:pt x="602401" y="400044"/>
                  </a:cubicBezTo>
                  <a:cubicBezTo>
                    <a:pt x="602401" y="179106"/>
                    <a:pt x="709013" y="0"/>
                    <a:pt x="840526" y="0"/>
                  </a:cubicBezTo>
                  <a:cubicBezTo>
                    <a:pt x="972039" y="0"/>
                    <a:pt x="1078651" y="179106"/>
                    <a:pt x="1078651" y="400044"/>
                  </a:cubicBezTo>
                  <a:cubicBezTo>
                    <a:pt x="1078651" y="455279"/>
                    <a:pt x="1071988" y="507899"/>
                    <a:pt x="1059938" y="555759"/>
                  </a:cubicBezTo>
                  <a:lnTo>
                    <a:pt x="1045469" y="591812"/>
                  </a:lnTo>
                  <a:lnTo>
                    <a:pt x="1077571" y="568570"/>
                  </a:lnTo>
                  <a:cubicBezTo>
                    <a:pt x="1119365" y="542320"/>
                    <a:pt x="1167351" y="519723"/>
                    <a:pt x="1219882" y="502654"/>
                  </a:cubicBezTo>
                  <a:cubicBezTo>
                    <a:pt x="1430006" y="434381"/>
                    <a:pt x="1633291" y="480428"/>
                    <a:pt x="1673931" y="605504"/>
                  </a:cubicBezTo>
                  <a:cubicBezTo>
                    <a:pt x="1714571" y="730580"/>
                    <a:pt x="1577176" y="887321"/>
                    <a:pt x="1367051" y="955595"/>
                  </a:cubicBezTo>
                  <a:cubicBezTo>
                    <a:pt x="1327653" y="968396"/>
                    <a:pt x="1288495" y="977178"/>
                    <a:pt x="1250604" y="982174"/>
                  </a:cubicBezTo>
                  <a:lnTo>
                    <a:pt x="1176482" y="984803"/>
                  </a:lnTo>
                  <a:lnTo>
                    <a:pt x="1206440" y="1006645"/>
                  </a:lnTo>
                  <a:cubicBezTo>
                    <a:pt x="1244320" y="1038282"/>
                    <a:pt x="1280640" y="1076936"/>
                    <a:pt x="1313106" y="1121622"/>
                  </a:cubicBezTo>
                  <a:cubicBezTo>
                    <a:pt x="1442970" y="1300364"/>
                    <a:pt x="1461995" y="1507929"/>
                    <a:pt x="1355598" y="1585231"/>
                  </a:cubicBezTo>
                  <a:cubicBezTo>
                    <a:pt x="1342299" y="1594893"/>
                    <a:pt x="1327669" y="1602063"/>
                    <a:pt x="1311996" y="1606863"/>
                  </a:cubicBezTo>
                  <a:close/>
                </a:path>
              </a:pathLst>
            </a:custGeom>
            <a:solidFill>
              <a:srgbClr val="FAEEE2"/>
            </a:solidFill>
            <a:ln>
              <a:solidFill>
                <a:srgbClr val="E76F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>
            <a:xfrm rot="11880000">
              <a:off x="4856299" y="1388236"/>
              <a:ext cx="1465117" cy="1406929"/>
            </a:xfrm>
            <a:custGeom>
              <a:avLst/>
              <a:gdLst>
                <a:gd name="connsiteX0" fmla="*/ 1311996 w 1681053"/>
                <a:gd name="connsiteY0" fmla="*/ 1606863 h 1614289"/>
                <a:gd name="connsiteX1" fmla="*/ 927811 w 1681053"/>
                <a:gd name="connsiteY1" fmla="*/ 1401554 h 1614289"/>
                <a:gd name="connsiteX2" fmla="*/ 851424 w 1681053"/>
                <a:gd name="connsiteY2" fmla="*/ 1264579 h 1614289"/>
                <a:gd name="connsiteX3" fmla="*/ 845363 w 1681053"/>
                <a:gd name="connsiteY3" fmla="*/ 1246031 h 1614289"/>
                <a:gd name="connsiteX4" fmla="*/ 836937 w 1681053"/>
                <a:gd name="connsiteY4" fmla="*/ 1242215 h 1614289"/>
                <a:gd name="connsiteX5" fmla="*/ 829630 w 1681053"/>
                <a:gd name="connsiteY5" fmla="*/ 1264579 h 1614289"/>
                <a:gd name="connsiteX6" fmla="*/ 753242 w 1681053"/>
                <a:gd name="connsiteY6" fmla="*/ 1401554 h 1614289"/>
                <a:gd name="connsiteX7" fmla="*/ 325454 w 1681053"/>
                <a:gd name="connsiteY7" fmla="*/ 1585230 h 1614289"/>
                <a:gd name="connsiteX8" fmla="*/ 367947 w 1681053"/>
                <a:gd name="connsiteY8" fmla="*/ 1121621 h 1614289"/>
                <a:gd name="connsiteX9" fmla="*/ 474613 w 1681053"/>
                <a:gd name="connsiteY9" fmla="*/ 1006644 h 1614289"/>
                <a:gd name="connsiteX10" fmla="*/ 502965 w 1681053"/>
                <a:gd name="connsiteY10" fmla="*/ 985974 h 1614289"/>
                <a:gd name="connsiteX11" fmla="*/ 467878 w 1681053"/>
                <a:gd name="connsiteY11" fmla="*/ 985916 h 1614289"/>
                <a:gd name="connsiteX12" fmla="*/ 314002 w 1681053"/>
                <a:gd name="connsiteY12" fmla="*/ 955595 h 1614289"/>
                <a:gd name="connsiteX13" fmla="*/ 7122 w 1681053"/>
                <a:gd name="connsiteY13" fmla="*/ 605504 h 1614289"/>
                <a:gd name="connsiteX14" fmla="*/ 461171 w 1681053"/>
                <a:gd name="connsiteY14" fmla="*/ 502654 h 1614289"/>
                <a:gd name="connsiteX15" fmla="*/ 603483 w 1681053"/>
                <a:gd name="connsiteY15" fmla="*/ 568569 h 1614289"/>
                <a:gd name="connsiteX16" fmla="*/ 625424 w 1681053"/>
                <a:gd name="connsiteY16" fmla="*/ 584455 h 1614289"/>
                <a:gd name="connsiteX17" fmla="*/ 628267 w 1681053"/>
                <a:gd name="connsiteY17" fmla="*/ 577898 h 1614289"/>
                <a:gd name="connsiteX18" fmla="*/ 621114 w 1681053"/>
                <a:gd name="connsiteY18" fmla="*/ 555759 h 1614289"/>
                <a:gd name="connsiteX19" fmla="*/ 602401 w 1681053"/>
                <a:gd name="connsiteY19" fmla="*/ 400044 h 1614289"/>
                <a:gd name="connsiteX20" fmla="*/ 840526 w 1681053"/>
                <a:gd name="connsiteY20" fmla="*/ 0 h 1614289"/>
                <a:gd name="connsiteX21" fmla="*/ 1078651 w 1681053"/>
                <a:gd name="connsiteY21" fmla="*/ 400044 h 1614289"/>
                <a:gd name="connsiteX22" fmla="*/ 1059938 w 1681053"/>
                <a:gd name="connsiteY22" fmla="*/ 555759 h 1614289"/>
                <a:gd name="connsiteX23" fmla="*/ 1045469 w 1681053"/>
                <a:gd name="connsiteY23" fmla="*/ 591812 h 1614289"/>
                <a:gd name="connsiteX24" fmla="*/ 1077571 w 1681053"/>
                <a:gd name="connsiteY24" fmla="*/ 568570 h 1614289"/>
                <a:gd name="connsiteX25" fmla="*/ 1219882 w 1681053"/>
                <a:gd name="connsiteY25" fmla="*/ 502654 h 1614289"/>
                <a:gd name="connsiteX26" fmla="*/ 1673931 w 1681053"/>
                <a:gd name="connsiteY26" fmla="*/ 605504 h 1614289"/>
                <a:gd name="connsiteX27" fmla="*/ 1367051 w 1681053"/>
                <a:gd name="connsiteY27" fmla="*/ 955595 h 1614289"/>
                <a:gd name="connsiteX28" fmla="*/ 1250604 w 1681053"/>
                <a:gd name="connsiteY28" fmla="*/ 982174 h 1614289"/>
                <a:gd name="connsiteX29" fmla="*/ 1176482 w 1681053"/>
                <a:gd name="connsiteY29" fmla="*/ 984803 h 1614289"/>
                <a:gd name="connsiteX30" fmla="*/ 1206440 w 1681053"/>
                <a:gd name="connsiteY30" fmla="*/ 1006645 h 1614289"/>
                <a:gd name="connsiteX31" fmla="*/ 1313106 w 1681053"/>
                <a:gd name="connsiteY31" fmla="*/ 1121622 h 1614289"/>
                <a:gd name="connsiteX32" fmla="*/ 1355598 w 1681053"/>
                <a:gd name="connsiteY32" fmla="*/ 1585231 h 1614289"/>
                <a:gd name="connsiteX33" fmla="*/ 1311996 w 1681053"/>
                <a:gd name="connsiteY33" fmla="*/ 1606863 h 161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81053" h="1614289">
                  <a:moveTo>
                    <a:pt x="1311996" y="1606863"/>
                  </a:moveTo>
                  <a:cubicBezTo>
                    <a:pt x="1202284" y="1640465"/>
                    <a:pt x="1041443" y="1557954"/>
                    <a:pt x="927811" y="1401554"/>
                  </a:cubicBezTo>
                  <a:cubicBezTo>
                    <a:pt x="895345" y="1356869"/>
                    <a:pt x="869807" y="1310382"/>
                    <a:pt x="851424" y="1264579"/>
                  </a:cubicBezTo>
                  <a:lnTo>
                    <a:pt x="845363" y="1246031"/>
                  </a:lnTo>
                  <a:lnTo>
                    <a:pt x="836937" y="1242215"/>
                  </a:lnTo>
                  <a:lnTo>
                    <a:pt x="829630" y="1264579"/>
                  </a:lnTo>
                  <a:cubicBezTo>
                    <a:pt x="811246" y="1310381"/>
                    <a:pt x="785708" y="1356869"/>
                    <a:pt x="753242" y="1401554"/>
                  </a:cubicBezTo>
                  <a:cubicBezTo>
                    <a:pt x="623377" y="1580297"/>
                    <a:pt x="431851" y="1662532"/>
                    <a:pt x="325454" y="1585230"/>
                  </a:cubicBezTo>
                  <a:cubicBezTo>
                    <a:pt x="219058" y="1507929"/>
                    <a:pt x="238083" y="1300364"/>
                    <a:pt x="367947" y="1121621"/>
                  </a:cubicBezTo>
                  <a:cubicBezTo>
                    <a:pt x="400414" y="1076936"/>
                    <a:pt x="436733" y="1038282"/>
                    <a:pt x="474613" y="1006644"/>
                  </a:cubicBezTo>
                  <a:lnTo>
                    <a:pt x="502965" y="985974"/>
                  </a:lnTo>
                  <a:lnTo>
                    <a:pt x="467878" y="985916"/>
                  </a:lnTo>
                  <a:cubicBezTo>
                    <a:pt x="418636" y="982586"/>
                    <a:pt x="366533" y="972663"/>
                    <a:pt x="314002" y="955595"/>
                  </a:cubicBezTo>
                  <a:cubicBezTo>
                    <a:pt x="103877" y="887321"/>
                    <a:pt x="-33518" y="730580"/>
                    <a:pt x="7122" y="605504"/>
                  </a:cubicBezTo>
                  <a:cubicBezTo>
                    <a:pt x="47762" y="480427"/>
                    <a:pt x="251046" y="434380"/>
                    <a:pt x="461171" y="502654"/>
                  </a:cubicBezTo>
                  <a:cubicBezTo>
                    <a:pt x="513702" y="519722"/>
                    <a:pt x="561688" y="542320"/>
                    <a:pt x="603483" y="568569"/>
                  </a:cubicBezTo>
                  <a:lnTo>
                    <a:pt x="625424" y="584455"/>
                  </a:lnTo>
                  <a:lnTo>
                    <a:pt x="628267" y="577898"/>
                  </a:lnTo>
                  <a:lnTo>
                    <a:pt x="621114" y="555759"/>
                  </a:lnTo>
                  <a:cubicBezTo>
                    <a:pt x="609064" y="507898"/>
                    <a:pt x="602401" y="455279"/>
                    <a:pt x="602401" y="400044"/>
                  </a:cubicBezTo>
                  <a:cubicBezTo>
                    <a:pt x="602401" y="179106"/>
                    <a:pt x="709013" y="0"/>
                    <a:pt x="840526" y="0"/>
                  </a:cubicBezTo>
                  <a:cubicBezTo>
                    <a:pt x="972039" y="0"/>
                    <a:pt x="1078651" y="179106"/>
                    <a:pt x="1078651" y="400044"/>
                  </a:cubicBezTo>
                  <a:cubicBezTo>
                    <a:pt x="1078651" y="455279"/>
                    <a:pt x="1071988" y="507899"/>
                    <a:pt x="1059938" y="555759"/>
                  </a:cubicBezTo>
                  <a:lnTo>
                    <a:pt x="1045469" y="591812"/>
                  </a:lnTo>
                  <a:lnTo>
                    <a:pt x="1077571" y="568570"/>
                  </a:lnTo>
                  <a:cubicBezTo>
                    <a:pt x="1119365" y="542320"/>
                    <a:pt x="1167351" y="519723"/>
                    <a:pt x="1219882" y="502654"/>
                  </a:cubicBezTo>
                  <a:cubicBezTo>
                    <a:pt x="1430006" y="434381"/>
                    <a:pt x="1633291" y="480428"/>
                    <a:pt x="1673931" y="605504"/>
                  </a:cubicBezTo>
                  <a:cubicBezTo>
                    <a:pt x="1714571" y="730580"/>
                    <a:pt x="1577176" y="887321"/>
                    <a:pt x="1367051" y="955595"/>
                  </a:cubicBezTo>
                  <a:cubicBezTo>
                    <a:pt x="1327653" y="968396"/>
                    <a:pt x="1288495" y="977178"/>
                    <a:pt x="1250604" y="982174"/>
                  </a:cubicBezTo>
                  <a:lnTo>
                    <a:pt x="1176482" y="984803"/>
                  </a:lnTo>
                  <a:lnTo>
                    <a:pt x="1206440" y="1006645"/>
                  </a:lnTo>
                  <a:cubicBezTo>
                    <a:pt x="1244320" y="1038282"/>
                    <a:pt x="1280640" y="1076936"/>
                    <a:pt x="1313106" y="1121622"/>
                  </a:cubicBezTo>
                  <a:cubicBezTo>
                    <a:pt x="1442970" y="1300364"/>
                    <a:pt x="1461995" y="1507929"/>
                    <a:pt x="1355598" y="1585231"/>
                  </a:cubicBezTo>
                  <a:cubicBezTo>
                    <a:pt x="1342299" y="1594893"/>
                    <a:pt x="1327669" y="1602063"/>
                    <a:pt x="1311996" y="1606863"/>
                  </a:cubicBezTo>
                  <a:close/>
                </a:path>
              </a:pathLst>
            </a:cu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407882" y="1808833"/>
              <a:ext cx="400050" cy="400050"/>
            </a:xfrm>
            <a:prstGeom prst="ellipse">
              <a:avLst/>
            </a:pr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229100" y="2609501"/>
            <a:ext cx="1209684" cy="1161641"/>
            <a:chOff x="4748331" y="1277914"/>
            <a:chExt cx="1681053" cy="1614289"/>
          </a:xfrm>
        </p:grpSpPr>
        <p:sp>
          <p:nvSpPr>
            <p:cNvPr id="17" name="任意多边形: 形状 16"/>
            <p:cNvSpPr/>
            <p:nvPr/>
          </p:nvSpPr>
          <p:spPr>
            <a:xfrm rot="11880000">
              <a:off x="4748331" y="1277914"/>
              <a:ext cx="1681053" cy="1614289"/>
            </a:xfrm>
            <a:custGeom>
              <a:avLst/>
              <a:gdLst>
                <a:gd name="connsiteX0" fmla="*/ 1311996 w 1681053"/>
                <a:gd name="connsiteY0" fmla="*/ 1606863 h 1614289"/>
                <a:gd name="connsiteX1" fmla="*/ 927811 w 1681053"/>
                <a:gd name="connsiteY1" fmla="*/ 1401554 h 1614289"/>
                <a:gd name="connsiteX2" fmla="*/ 851424 w 1681053"/>
                <a:gd name="connsiteY2" fmla="*/ 1264579 h 1614289"/>
                <a:gd name="connsiteX3" fmla="*/ 845363 w 1681053"/>
                <a:gd name="connsiteY3" fmla="*/ 1246031 h 1614289"/>
                <a:gd name="connsiteX4" fmla="*/ 836937 w 1681053"/>
                <a:gd name="connsiteY4" fmla="*/ 1242215 h 1614289"/>
                <a:gd name="connsiteX5" fmla="*/ 829630 w 1681053"/>
                <a:gd name="connsiteY5" fmla="*/ 1264579 h 1614289"/>
                <a:gd name="connsiteX6" fmla="*/ 753242 w 1681053"/>
                <a:gd name="connsiteY6" fmla="*/ 1401554 h 1614289"/>
                <a:gd name="connsiteX7" fmla="*/ 325454 w 1681053"/>
                <a:gd name="connsiteY7" fmla="*/ 1585230 h 1614289"/>
                <a:gd name="connsiteX8" fmla="*/ 367947 w 1681053"/>
                <a:gd name="connsiteY8" fmla="*/ 1121621 h 1614289"/>
                <a:gd name="connsiteX9" fmla="*/ 474613 w 1681053"/>
                <a:gd name="connsiteY9" fmla="*/ 1006644 h 1614289"/>
                <a:gd name="connsiteX10" fmla="*/ 502965 w 1681053"/>
                <a:gd name="connsiteY10" fmla="*/ 985974 h 1614289"/>
                <a:gd name="connsiteX11" fmla="*/ 467878 w 1681053"/>
                <a:gd name="connsiteY11" fmla="*/ 985916 h 1614289"/>
                <a:gd name="connsiteX12" fmla="*/ 314002 w 1681053"/>
                <a:gd name="connsiteY12" fmla="*/ 955595 h 1614289"/>
                <a:gd name="connsiteX13" fmla="*/ 7122 w 1681053"/>
                <a:gd name="connsiteY13" fmla="*/ 605504 h 1614289"/>
                <a:gd name="connsiteX14" fmla="*/ 461171 w 1681053"/>
                <a:gd name="connsiteY14" fmla="*/ 502654 h 1614289"/>
                <a:gd name="connsiteX15" fmla="*/ 603483 w 1681053"/>
                <a:gd name="connsiteY15" fmla="*/ 568569 h 1614289"/>
                <a:gd name="connsiteX16" fmla="*/ 625424 w 1681053"/>
                <a:gd name="connsiteY16" fmla="*/ 584455 h 1614289"/>
                <a:gd name="connsiteX17" fmla="*/ 628267 w 1681053"/>
                <a:gd name="connsiteY17" fmla="*/ 577898 h 1614289"/>
                <a:gd name="connsiteX18" fmla="*/ 621114 w 1681053"/>
                <a:gd name="connsiteY18" fmla="*/ 555759 h 1614289"/>
                <a:gd name="connsiteX19" fmla="*/ 602401 w 1681053"/>
                <a:gd name="connsiteY19" fmla="*/ 400044 h 1614289"/>
                <a:gd name="connsiteX20" fmla="*/ 840526 w 1681053"/>
                <a:gd name="connsiteY20" fmla="*/ 0 h 1614289"/>
                <a:gd name="connsiteX21" fmla="*/ 1078651 w 1681053"/>
                <a:gd name="connsiteY21" fmla="*/ 400044 h 1614289"/>
                <a:gd name="connsiteX22" fmla="*/ 1059938 w 1681053"/>
                <a:gd name="connsiteY22" fmla="*/ 555759 h 1614289"/>
                <a:gd name="connsiteX23" fmla="*/ 1045469 w 1681053"/>
                <a:gd name="connsiteY23" fmla="*/ 591812 h 1614289"/>
                <a:gd name="connsiteX24" fmla="*/ 1077571 w 1681053"/>
                <a:gd name="connsiteY24" fmla="*/ 568570 h 1614289"/>
                <a:gd name="connsiteX25" fmla="*/ 1219882 w 1681053"/>
                <a:gd name="connsiteY25" fmla="*/ 502654 h 1614289"/>
                <a:gd name="connsiteX26" fmla="*/ 1673931 w 1681053"/>
                <a:gd name="connsiteY26" fmla="*/ 605504 h 1614289"/>
                <a:gd name="connsiteX27" fmla="*/ 1367051 w 1681053"/>
                <a:gd name="connsiteY27" fmla="*/ 955595 h 1614289"/>
                <a:gd name="connsiteX28" fmla="*/ 1250604 w 1681053"/>
                <a:gd name="connsiteY28" fmla="*/ 982174 h 1614289"/>
                <a:gd name="connsiteX29" fmla="*/ 1176482 w 1681053"/>
                <a:gd name="connsiteY29" fmla="*/ 984803 h 1614289"/>
                <a:gd name="connsiteX30" fmla="*/ 1206440 w 1681053"/>
                <a:gd name="connsiteY30" fmla="*/ 1006645 h 1614289"/>
                <a:gd name="connsiteX31" fmla="*/ 1313106 w 1681053"/>
                <a:gd name="connsiteY31" fmla="*/ 1121622 h 1614289"/>
                <a:gd name="connsiteX32" fmla="*/ 1355598 w 1681053"/>
                <a:gd name="connsiteY32" fmla="*/ 1585231 h 1614289"/>
                <a:gd name="connsiteX33" fmla="*/ 1311996 w 1681053"/>
                <a:gd name="connsiteY33" fmla="*/ 1606863 h 161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81053" h="1614289">
                  <a:moveTo>
                    <a:pt x="1311996" y="1606863"/>
                  </a:moveTo>
                  <a:cubicBezTo>
                    <a:pt x="1202284" y="1640465"/>
                    <a:pt x="1041443" y="1557954"/>
                    <a:pt x="927811" y="1401554"/>
                  </a:cubicBezTo>
                  <a:cubicBezTo>
                    <a:pt x="895345" y="1356869"/>
                    <a:pt x="869807" y="1310382"/>
                    <a:pt x="851424" y="1264579"/>
                  </a:cubicBezTo>
                  <a:lnTo>
                    <a:pt x="845363" y="1246031"/>
                  </a:lnTo>
                  <a:lnTo>
                    <a:pt x="836937" y="1242215"/>
                  </a:lnTo>
                  <a:lnTo>
                    <a:pt x="829630" y="1264579"/>
                  </a:lnTo>
                  <a:cubicBezTo>
                    <a:pt x="811246" y="1310381"/>
                    <a:pt x="785708" y="1356869"/>
                    <a:pt x="753242" y="1401554"/>
                  </a:cubicBezTo>
                  <a:cubicBezTo>
                    <a:pt x="623377" y="1580297"/>
                    <a:pt x="431851" y="1662532"/>
                    <a:pt x="325454" y="1585230"/>
                  </a:cubicBezTo>
                  <a:cubicBezTo>
                    <a:pt x="219058" y="1507929"/>
                    <a:pt x="238083" y="1300364"/>
                    <a:pt x="367947" y="1121621"/>
                  </a:cubicBezTo>
                  <a:cubicBezTo>
                    <a:pt x="400414" y="1076936"/>
                    <a:pt x="436733" y="1038282"/>
                    <a:pt x="474613" y="1006644"/>
                  </a:cubicBezTo>
                  <a:lnTo>
                    <a:pt x="502965" y="985974"/>
                  </a:lnTo>
                  <a:lnTo>
                    <a:pt x="467878" y="985916"/>
                  </a:lnTo>
                  <a:cubicBezTo>
                    <a:pt x="418636" y="982586"/>
                    <a:pt x="366533" y="972663"/>
                    <a:pt x="314002" y="955595"/>
                  </a:cubicBezTo>
                  <a:cubicBezTo>
                    <a:pt x="103877" y="887321"/>
                    <a:pt x="-33518" y="730580"/>
                    <a:pt x="7122" y="605504"/>
                  </a:cubicBezTo>
                  <a:cubicBezTo>
                    <a:pt x="47762" y="480427"/>
                    <a:pt x="251046" y="434380"/>
                    <a:pt x="461171" y="502654"/>
                  </a:cubicBezTo>
                  <a:cubicBezTo>
                    <a:pt x="513702" y="519722"/>
                    <a:pt x="561688" y="542320"/>
                    <a:pt x="603483" y="568569"/>
                  </a:cubicBezTo>
                  <a:lnTo>
                    <a:pt x="625424" y="584455"/>
                  </a:lnTo>
                  <a:lnTo>
                    <a:pt x="628267" y="577898"/>
                  </a:lnTo>
                  <a:lnTo>
                    <a:pt x="621114" y="555759"/>
                  </a:lnTo>
                  <a:cubicBezTo>
                    <a:pt x="609064" y="507898"/>
                    <a:pt x="602401" y="455279"/>
                    <a:pt x="602401" y="400044"/>
                  </a:cubicBezTo>
                  <a:cubicBezTo>
                    <a:pt x="602401" y="179106"/>
                    <a:pt x="709013" y="0"/>
                    <a:pt x="840526" y="0"/>
                  </a:cubicBezTo>
                  <a:cubicBezTo>
                    <a:pt x="972039" y="0"/>
                    <a:pt x="1078651" y="179106"/>
                    <a:pt x="1078651" y="400044"/>
                  </a:cubicBezTo>
                  <a:cubicBezTo>
                    <a:pt x="1078651" y="455279"/>
                    <a:pt x="1071988" y="507899"/>
                    <a:pt x="1059938" y="555759"/>
                  </a:cubicBezTo>
                  <a:lnTo>
                    <a:pt x="1045469" y="591812"/>
                  </a:lnTo>
                  <a:lnTo>
                    <a:pt x="1077571" y="568570"/>
                  </a:lnTo>
                  <a:cubicBezTo>
                    <a:pt x="1119365" y="542320"/>
                    <a:pt x="1167351" y="519723"/>
                    <a:pt x="1219882" y="502654"/>
                  </a:cubicBezTo>
                  <a:cubicBezTo>
                    <a:pt x="1430006" y="434381"/>
                    <a:pt x="1633291" y="480428"/>
                    <a:pt x="1673931" y="605504"/>
                  </a:cubicBezTo>
                  <a:cubicBezTo>
                    <a:pt x="1714571" y="730580"/>
                    <a:pt x="1577176" y="887321"/>
                    <a:pt x="1367051" y="955595"/>
                  </a:cubicBezTo>
                  <a:cubicBezTo>
                    <a:pt x="1327653" y="968396"/>
                    <a:pt x="1288495" y="977178"/>
                    <a:pt x="1250604" y="982174"/>
                  </a:cubicBezTo>
                  <a:lnTo>
                    <a:pt x="1176482" y="984803"/>
                  </a:lnTo>
                  <a:lnTo>
                    <a:pt x="1206440" y="1006645"/>
                  </a:lnTo>
                  <a:cubicBezTo>
                    <a:pt x="1244320" y="1038282"/>
                    <a:pt x="1280640" y="1076936"/>
                    <a:pt x="1313106" y="1121622"/>
                  </a:cubicBezTo>
                  <a:cubicBezTo>
                    <a:pt x="1442970" y="1300364"/>
                    <a:pt x="1461995" y="1507929"/>
                    <a:pt x="1355598" y="1585231"/>
                  </a:cubicBezTo>
                  <a:cubicBezTo>
                    <a:pt x="1342299" y="1594893"/>
                    <a:pt x="1327669" y="1602063"/>
                    <a:pt x="1311996" y="1606863"/>
                  </a:cubicBezTo>
                  <a:close/>
                </a:path>
              </a:pathLst>
            </a:custGeom>
            <a:solidFill>
              <a:srgbClr val="FAEEE2"/>
            </a:solidFill>
            <a:ln>
              <a:solidFill>
                <a:srgbClr val="E76F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 rot="11880000">
              <a:off x="4856299" y="1388236"/>
              <a:ext cx="1465117" cy="1406929"/>
            </a:xfrm>
            <a:custGeom>
              <a:avLst/>
              <a:gdLst>
                <a:gd name="connsiteX0" fmla="*/ 1311996 w 1681053"/>
                <a:gd name="connsiteY0" fmla="*/ 1606863 h 1614289"/>
                <a:gd name="connsiteX1" fmla="*/ 927811 w 1681053"/>
                <a:gd name="connsiteY1" fmla="*/ 1401554 h 1614289"/>
                <a:gd name="connsiteX2" fmla="*/ 851424 w 1681053"/>
                <a:gd name="connsiteY2" fmla="*/ 1264579 h 1614289"/>
                <a:gd name="connsiteX3" fmla="*/ 845363 w 1681053"/>
                <a:gd name="connsiteY3" fmla="*/ 1246031 h 1614289"/>
                <a:gd name="connsiteX4" fmla="*/ 836937 w 1681053"/>
                <a:gd name="connsiteY4" fmla="*/ 1242215 h 1614289"/>
                <a:gd name="connsiteX5" fmla="*/ 829630 w 1681053"/>
                <a:gd name="connsiteY5" fmla="*/ 1264579 h 1614289"/>
                <a:gd name="connsiteX6" fmla="*/ 753242 w 1681053"/>
                <a:gd name="connsiteY6" fmla="*/ 1401554 h 1614289"/>
                <a:gd name="connsiteX7" fmla="*/ 325454 w 1681053"/>
                <a:gd name="connsiteY7" fmla="*/ 1585230 h 1614289"/>
                <a:gd name="connsiteX8" fmla="*/ 367947 w 1681053"/>
                <a:gd name="connsiteY8" fmla="*/ 1121621 h 1614289"/>
                <a:gd name="connsiteX9" fmla="*/ 474613 w 1681053"/>
                <a:gd name="connsiteY9" fmla="*/ 1006644 h 1614289"/>
                <a:gd name="connsiteX10" fmla="*/ 502965 w 1681053"/>
                <a:gd name="connsiteY10" fmla="*/ 985974 h 1614289"/>
                <a:gd name="connsiteX11" fmla="*/ 467878 w 1681053"/>
                <a:gd name="connsiteY11" fmla="*/ 985916 h 1614289"/>
                <a:gd name="connsiteX12" fmla="*/ 314002 w 1681053"/>
                <a:gd name="connsiteY12" fmla="*/ 955595 h 1614289"/>
                <a:gd name="connsiteX13" fmla="*/ 7122 w 1681053"/>
                <a:gd name="connsiteY13" fmla="*/ 605504 h 1614289"/>
                <a:gd name="connsiteX14" fmla="*/ 461171 w 1681053"/>
                <a:gd name="connsiteY14" fmla="*/ 502654 h 1614289"/>
                <a:gd name="connsiteX15" fmla="*/ 603483 w 1681053"/>
                <a:gd name="connsiteY15" fmla="*/ 568569 h 1614289"/>
                <a:gd name="connsiteX16" fmla="*/ 625424 w 1681053"/>
                <a:gd name="connsiteY16" fmla="*/ 584455 h 1614289"/>
                <a:gd name="connsiteX17" fmla="*/ 628267 w 1681053"/>
                <a:gd name="connsiteY17" fmla="*/ 577898 h 1614289"/>
                <a:gd name="connsiteX18" fmla="*/ 621114 w 1681053"/>
                <a:gd name="connsiteY18" fmla="*/ 555759 h 1614289"/>
                <a:gd name="connsiteX19" fmla="*/ 602401 w 1681053"/>
                <a:gd name="connsiteY19" fmla="*/ 400044 h 1614289"/>
                <a:gd name="connsiteX20" fmla="*/ 840526 w 1681053"/>
                <a:gd name="connsiteY20" fmla="*/ 0 h 1614289"/>
                <a:gd name="connsiteX21" fmla="*/ 1078651 w 1681053"/>
                <a:gd name="connsiteY21" fmla="*/ 400044 h 1614289"/>
                <a:gd name="connsiteX22" fmla="*/ 1059938 w 1681053"/>
                <a:gd name="connsiteY22" fmla="*/ 555759 h 1614289"/>
                <a:gd name="connsiteX23" fmla="*/ 1045469 w 1681053"/>
                <a:gd name="connsiteY23" fmla="*/ 591812 h 1614289"/>
                <a:gd name="connsiteX24" fmla="*/ 1077571 w 1681053"/>
                <a:gd name="connsiteY24" fmla="*/ 568570 h 1614289"/>
                <a:gd name="connsiteX25" fmla="*/ 1219882 w 1681053"/>
                <a:gd name="connsiteY25" fmla="*/ 502654 h 1614289"/>
                <a:gd name="connsiteX26" fmla="*/ 1673931 w 1681053"/>
                <a:gd name="connsiteY26" fmla="*/ 605504 h 1614289"/>
                <a:gd name="connsiteX27" fmla="*/ 1367051 w 1681053"/>
                <a:gd name="connsiteY27" fmla="*/ 955595 h 1614289"/>
                <a:gd name="connsiteX28" fmla="*/ 1250604 w 1681053"/>
                <a:gd name="connsiteY28" fmla="*/ 982174 h 1614289"/>
                <a:gd name="connsiteX29" fmla="*/ 1176482 w 1681053"/>
                <a:gd name="connsiteY29" fmla="*/ 984803 h 1614289"/>
                <a:gd name="connsiteX30" fmla="*/ 1206440 w 1681053"/>
                <a:gd name="connsiteY30" fmla="*/ 1006645 h 1614289"/>
                <a:gd name="connsiteX31" fmla="*/ 1313106 w 1681053"/>
                <a:gd name="connsiteY31" fmla="*/ 1121622 h 1614289"/>
                <a:gd name="connsiteX32" fmla="*/ 1355598 w 1681053"/>
                <a:gd name="connsiteY32" fmla="*/ 1585231 h 1614289"/>
                <a:gd name="connsiteX33" fmla="*/ 1311996 w 1681053"/>
                <a:gd name="connsiteY33" fmla="*/ 1606863 h 161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81053" h="1614289">
                  <a:moveTo>
                    <a:pt x="1311996" y="1606863"/>
                  </a:moveTo>
                  <a:cubicBezTo>
                    <a:pt x="1202284" y="1640465"/>
                    <a:pt x="1041443" y="1557954"/>
                    <a:pt x="927811" y="1401554"/>
                  </a:cubicBezTo>
                  <a:cubicBezTo>
                    <a:pt x="895345" y="1356869"/>
                    <a:pt x="869807" y="1310382"/>
                    <a:pt x="851424" y="1264579"/>
                  </a:cubicBezTo>
                  <a:lnTo>
                    <a:pt x="845363" y="1246031"/>
                  </a:lnTo>
                  <a:lnTo>
                    <a:pt x="836937" y="1242215"/>
                  </a:lnTo>
                  <a:lnTo>
                    <a:pt x="829630" y="1264579"/>
                  </a:lnTo>
                  <a:cubicBezTo>
                    <a:pt x="811246" y="1310381"/>
                    <a:pt x="785708" y="1356869"/>
                    <a:pt x="753242" y="1401554"/>
                  </a:cubicBezTo>
                  <a:cubicBezTo>
                    <a:pt x="623377" y="1580297"/>
                    <a:pt x="431851" y="1662532"/>
                    <a:pt x="325454" y="1585230"/>
                  </a:cubicBezTo>
                  <a:cubicBezTo>
                    <a:pt x="219058" y="1507929"/>
                    <a:pt x="238083" y="1300364"/>
                    <a:pt x="367947" y="1121621"/>
                  </a:cubicBezTo>
                  <a:cubicBezTo>
                    <a:pt x="400414" y="1076936"/>
                    <a:pt x="436733" y="1038282"/>
                    <a:pt x="474613" y="1006644"/>
                  </a:cubicBezTo>
                  <a:lnTo>
                    <a:pt x="502965" y="985974"/>
                  </a:lnTo>
                  <a:lnTo>
                    <a:pt x="467878" y="985916"/>
                  </a:lnTo>
                  <a:cubicBezTo>
                    <a:pt x="418636" y="982586"/>
                    <a:pt x="366533" y="972663"/>
                    <a:pt x="314002" y="955595"/>
                  </a:cubicBezTo>
                  <a:cubicBezTo>
                    <a:pt x="103877" y="887321"/>
                    <a:pt x="-33518" y="730580"/>
                    <a:pt x="7122" y="605504"/>
                  </a:cubicBezTo>
                  <a:cubicBezTo>
                    <a:pt x="47762" y="480427"/>
                    <a:pt x="251046" y="434380"/>
                    <a:pt x="461171" y="502654"/>
                  </a:cubicBezTo>
                  <a:cubicBezTo>
                    <a:pt x="513702" y="519722"/>
                    <a:pt x="561688" y="542320"/>
                    <a:pt x="603483" y="568569"/>
                  </a:cubicBezTo>
                  <a:lnTo>
                    <a:pt x="625424" y="584455"/>
                  </a:lnTo>
                  <a:lnTo>
                    <a:pt x="628267" y="577898"/>
                  </a:lnTo>
                  <a:lnTo>
                    <a:pt x="621114" y="555759"/>
                  </a:lnTo>
                  <a:cubicBezTo>
                    <a:pt x="609064" y="507898"/>
                    <a:pt x="602401" y="455279"/>
                    <a:pt x="602401" y="400044"/>
                  </a:cubicBezTo>
                  <a:cubicBezTo>
                    <a:pt x="602401" y="179106"/>
                    <a:pt x="709013" y="0"/>
                    <a:pt x="840526" y="0"/>
                  </a:cubicBezTo>
                  <a:cubicBezTo>
                    <a:pt x="972039" y="0"/>
                    <a:pt x="1078651" y="179106"/>
                    <a:pt x="1078651" y="400044"/>
                  </a:cubicBezTo>
                  <a:cubicBezTo>
                    <a:pt x="1078651" y="455279"/>
                    <a:pt x="1071988" y="507899"/>
                    <a:pt x="1059938" y="555759"/>
                  </a:cubicBezTo>
                  <a:lnTo>
                    <a:pt x="1045469" y="591812"/>
                  </a:lnTo>
                  <a:lnTo>
                    <a:pt x="1077571" y="568570"/>
                  </a:lnTo>
                  <a:cubicBezTo>
                    <a:pt x="1119365" y="542320"/>
                    <a:pt x="1167351" y="519723"/>
                    <a:pt x="1219882" y="502654"/>
                  </a:cubicBezTo>
                  <a:cubicBezTo>
                    <a:pt x="1430006" y="434381"/>
                    <a:pt x="1633291" y="480428"/>
                    <a:pt x="1673931" y="605504"/>
                  </a:cubicBezTo>
                  <a:cubicBezTo>
                    <a:pt x="1714571" y="730580"/>
                    <a:pt x="1577176" y="887321"/>
                    <a:pt x="1367051" y="955595"/>
                  </a:cubicBezTo>
                  <a:cubicBezTo>
                    <a:pt x="1327653" y="968396"/>
                    <a:pt x="1288495" y="977178"/>
                    <a:pt x="1250604" y="982174"/>
                  </a:cubicBezTo>
                  <a:lnTo>
                    <a:pt x="1176482" y="984803"/>
                  </a:lnTo>
                  <a:lnTo>
                    <a:pt x="1206440" y="1006645"/>
                  </a:lnTo>
                  <a:cubicBezTo>
                    <a:pt x="1244320" y="1038282"/>
                    <a:pt x="1280640" y="1076936"/>
                    <a:pt x="1313106" y="1121622"/>
                  </a:cubicBezTo>
                  <a:cubicBezTo>
                    <a:pt x="1442970" y="1300364"/>
                    <a:pt x="1461995" y="1507929"/>
                    <a:pt x="1355598" y="1585231"/>
                  </a:cubicBezTo>
                  <a:cubicBezTo>
                    <a:pt x="1342299" y="1594893"/>
                    <a:pt x="1327669" y="1602063"/>
                    <a:pt x="1311996" y="1606863"/>
                  </a:cubicBezTo>
                  <a:close/>
                </a:path>
              </a:pathLst>
            </a:cu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5407882" y="1808833"/>
              <a:ext cx="400050" cy="400050"/>
            </a:xfrm>
            <a:prstGeom prst="ellipse">
              <a:avLst/>
            </a:pr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783803" y="2609501"/>
            <a:ext cx="1209684" cy="1161641"/>
            <a:chOff x="4748331" y="1277914"/>
            <a:chExt cx="1681053" cy="1614289"/>
          </a:xfrm>
        </p:grpSpPr>
        <p:sp>
          <p:nvSpPr>
            <p:cNvPr id="21" name="任意多边形: 形状 20"/>
            <p:cNvSpPr/>
            <p:nvPr/>
          </p:nvSpPr>
          <p:spPr>
            <a:xfrm rot="11880000">
              <a:off x="4748331" y="1277914"/>
              <a:ext cx="1681053" cy="1614289"/>
            </a:xfrm>
            <a:custGeom>
              <a:avLst/>
              <a:gdLst>
                <a:gd name="connsiteX0" fmla="*/ 1311996 w 1681053"/>
                <a:gd name="connsiteY0" fmla="*/ 1606863 h 1614289"/>
                <a:gd name="connsiteX1" fmla="*/ 927811 w 1681053"/>
                <a:gd name="connsiteY1" fmla="*/ 1401554 h 1614289"/>
                <a:gd name="connsiteX2" fmla="*/ 851424 w 1681053"/>
                <a:gd name="connsiteY2" fmla="*/ 1264579 h 1614289"/>
                <a:gd name="connsiteX3" fmla="*/ 845363 w 1681053"/>
                <a:gd name="connsiteY3" fmla="*/ 1246031 h 1614289"/>
                <a:gd name="connsiteX4" fmla="*/ 836937 w 1681053"/>
                <a:gd name="connsiteY4" fmla="*/ 1242215 h 1614289"/>
                <a:gd name="connsiteX5" fmla="*/ 829630 w 1681053"/>
                <a:gd name="connsiteY5" fmla="*/ 1264579 h 1614289"/>
                <a:gd name="connsiteX6" fmla="*/ 753242 w 1681053"/>
                <a:gd name="connsiteY6" fmla="*/ 1401554 h 1614289"/>
                <a:gd name="connsiteX7" fmla="*/ 325454 w 1681053"/>
                <a:gd name="connsiteY7" fmla="*/ 1585230 h 1614289"/>
                <a:gd name="connsiteX8" fmla="*/ 367947 w 1681053"/>
                <a:gd name="connsiteY8" fmla="*/ 1121621 h 1614289"/>
                <a:gd name="connsiteX9" fmla="*/ 474613 w 1681053"/>
                <a:gd name="connsiteY9" fmla="*/ 1006644 h 1614289"/>
                <a:gd name="connsiteX10" fmla="*/ 502965 w 1681053"/>
                <a:gd name="connsiteY10" fmla="*/ 985974 h 1614289"/>
                <a:gd name="connsiteX11" fmla="*/ 467878 w 1681053"/>
                <a:gd name="connsiteY11" fmla="*/ 985916 h 1614289"/>
                <a:gd name="connsiteX12" fmla="*/ 314002 w 1681053"/>
                <a:gd name="connsiteY12" fmla="*/ 955595 h 1614289"/>
                <a:gd name="connsiteX13" fmla="*/ 7122 w 1681053"/>
                <a:gd name="connsiteY13" fmla="*/ 605504 h 1614289"/>
                <a:gd name="connsiteX14" fmla="*/ 461171 w 1681053"/>
                <a:gd name="connsiteY14" fmla="*/ 502654 h 1614289"/>
                <a:gd name="connsiteX15" fmla="*/ 603483 w 1681053"/>
                <a:gd name="connsiteY15" fmla="*/ 568569 h 1614289"/>
                <a:gd name="connsiteX16" fmla="*/ 625424 w 1681053"/>
                <a:gd name="connsiteY16" fmla="*/ 584455 h 1614289"/>
                <a:gd name="connsiteX17" fmla="*/ 628267 w 1681053"/>
                <a:gd name="connsiteY17" fmla="*/ 577898 h 1614289"/>
                <a:gd name="connsiteX18" fmla="*/ 621114 w 1681053"/>
                <a:gd name="connsiteY18" fmla="*/ 555759 h 1614289"/>
                <a:gd name="connsiteX19" fmla="*/ 602401 w 1681053"/>
                <a:gd name="connsiteY19" fmla="*/ 400044 h 1614289"/>
                <a:gd name="connsiteX20" fmla="*/ 840526 w 1681053"/>
                <a:gd name="connsiteY20" fmla="*/ 0 h 1614289"/>
                <a:gd name="connsiteX21" fmla="*/ 1078651 w 1681053"/>
                <a:gd name="connsiteY21" fmla="*/ 400044 h 1614289"/>
                <a:gd name="connsiteX22" fmla="*/ 1059938 w 1681053"/>
                <a:gd name="connsiteY22" fmla="*/ 555759 h 1614289"/>
                <a:gd name="connsiteX23" fmla="*/ 1045469 w 1681053"/>
                <a:gd name="connsiteY23" fmla="*/ 591812 h 1614289"/>
                <a:gd name="connsiteX24" fmla="*/ 1077571 w 1681053"/>
                <a:gd name="connsiteY24" fmla="*/ 568570 h 1614289"/>
                <a:gd name="connsiteX25" fmla="*/ 1219882 w 1681053"/>
                <a:gd name="connsiteY25" fmla="*/ 502654 h 1614289"/>
                <a:gd name="connsiteX26" fmla="*/ 1673931 w 1681053"/>
                <a:gd name="connsiteY26" fmla="*/ 605504 h 1614289"/>
                <a:gd name="connsiteX27" fmla="*/ 1367051 w 1681053"/>
                <a:gd name="connsiteY27" fmla="*/ 955595 h 1614289"/>
                <a:gd name="connsiteX28" fmla="*/ 1250604 w 1681053"/>
                <a:gd name="connsiteY28" fmla="*/ 982174 h 1614289"/>
                <a:gd name="connsiteX29" fmla="*/ 1176482 w 1681053"/>
                <a:gd name="connsiteY29" fmla="*/ 984803 h 1614289"/>
                <a:gd name="connsiteX30" fmla="*/ 1206440 w 1681053"/>
                <a:gd name="connsiteY30" fmla="*/ 1006645 h 1614289"/>
                <a:gd name="connsiteX31" fmla="*/ 1313106 w 1681053"/>
                <a:gd name="connsiteY31" fmla="*/ 1121622 h 1614289"/>
                <a:gd name="connsiteX32" fmla="*/ 1355598 w 1681053"/>
                <a:gd name="connsiteY32" fmla="*/ 1585231 h 1614289"/>
                <a:gd name="connsiteX33" fmla="*/ 1311996 w 1681053"/>
                <a:gd name="connsiteY33" fmla="*/ 1606863 h 161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81053" h="1614289">
                  <a:moveTo>
                    <a:pt x="1311996" y="1606863"/>
                  </a:moveTo>
                  <a:cubicBezTo>
                    <a:pt x="1202284" y="1640465"/>
                    <a:pt x="1041443" y="1557954"/>
                    <a:pt x="927811" y="1401554"/>
                  </a:cubicBezTo>
                  <a:cubicBezTo>
                    <a:pt x="895345" y="1356869"/>
                    <a:pt x="869807" y="1310382"/>
                    <a:pt x="851424" y="1264579"/>
                  </a:cubicBezTo>
                  <a:lnTo>
                    <a:pt x="845363" y="1246031"/>
                  </a:lnTo>
                  <a:lnTo>
                    <a:pt x="836937" y="1242215"/>
                  </a:lnTo>
                  <a:lnTo>
                    <a:pt x="829630" y="1264579"/>
                  </a:lnTo>
                  <a:cubicBezTo>
                    <a:pt x="811246" y="1310381"/>
                    <a:pt x="785708" y="1356869"/>
                    <a:pt x="753242" y="1401554"/>
                  </a:cubicBezTo>
                  <a:cubicBezTo>
                    <a:pt x="623377" y="1580297"/>
                    <a:pt x="431851" y="1662532"/>
                    <a:pt x="325454" y="1585230"/>
                  </a:cubicBezTo>
                  <a:cubicBezTo>
                    <a:pt x="219058" y="1507929"/>
                    <a:pt x="238083" y="1300364"/>
                    <a:pt x="367947" y="1121621"/>
                  </a:cubicBezTo>
                  <a:cubicBezTo>
                    <a:pt x="400414" y="1076936"/>
                    <a:pt x="436733" y="1038282"/>
                    <a:pt x="474613" y="1006644"/>
                  </a:cubicBezTo>
                  <a:lnTo>
                    <a:pt x="502965" y="985974"/>
                  </a:lnTo>
                  <a:lnTo>
                    <a:pt x="467878" y="985916"/>
                  </a:lnTo>
                  <a:cubicBezTo>
                    <a:pt x="418636" y="982586"/>
                    <a:pt x="366533" y="972663"/>
                    <a:pt x="314002" y="955595"/>
                  </a:cubicBezTo>
                  <a:cubicBezTo>
                    <a:pt x="103877" y="887321"/>
                    <a:pt x="-33518" y="730580"/>
                    <a:pt x="7122" y="605504"/>
                  </a:cubicBezTo>
                  <a:cubicBezTo>
                    <a:pt x="47762" y="480427"/>
                    <a:pt x="251046" y="434380"/>
                    <a:pt x="461171" y="502654"/>
                  </a:cubicBezTo>
                  <a:cubicBezTo>
                    <a:pt x="513702" y="519722"/>
                    <a:pt x="561688" y="542320"/>
                    <a:pt x="603483" y="568569"/>
                  </a:cubicBezTo>
                  <a:lnTo>
                    <a:pt x="625424" y="584455"/>
                  </a:lnTo>
                  <a:lnTo>
                    <a:pt x="628267" y="577898"/>
                  </a:lnTo>
                  <a:lnTo>
                    <a:pt x="621114" y="555759"/>
                  </a:lnTo>
                  <a:cubicBezTo>
                    <a:pt x="609064" y="507898"/>
                    <a:pt x="602401" y="455279"/>
                    <a:pt x="602401" y="400044"/>
                  </a:cubicBezTo>
                  <a:cubicBezTo>
                    <a:pt x="602401" y="179106"/>
                    <a:pt x="709013" y="0"/>
                    <a:pt x="840526" y="0"/>
                  </a:cubicBezTo>
                  <a:cubicBezTo>
                    <a:pt x="972039" y="0"/>
                    <a:pt x="1078651" y="179106"/>
                    <a:pt x="1078651" y="400044"/>
                  </a:cubicBezTo>
                  <a:cubicBezTo>
                    <a:pt x="1078651" y="455279"/>
                    <a:pt x="1071988" y="507899"/>
                    <a:pt x="1059938" y="555759"/>
                  </a:cubicBezTo>
                  <a:lnTo>
                    <a:pt x="1045469" y="591812"/>
                  </a:lnTo>
                  <a:lnTo>
                    <a:pt x="1077571" y="568570"/>
                  </a:lnTo>
                  <a:cubicBezTo>
                    <a:pt x="1119365" y="542320"/>
                    <a:pt x="1167351" y="519723"/>
                    <a:pt x="1219882" y="502654"/>
                  </a:cubicBezTo>
                  <a:cubicBezTo>
                    <a:pt x="1430006" y="434381"/>
                    <a:pt x="1633291" y="480428"/>
                    <a:pt x="1673931" y="605504"/>
                  </a:cubicBezTo>
                  <a:cubicBezTo>
                    <a:pt x="1714571" y="730580"/>
                    <a:pt x="1577176" y="887321"/>
                    <a:pt x="1367051" y="955595"/>
                  </a:cubicBezTo>
                  <a:cubicBezTo>
                    <a:pt x="1327653" y="968396"/>
                    <a:pt x="1288495" y="977178"/>
                    <a:pt x="1250604" y="982174"/>
                  </a:cubicBezTo>
                  <a:lnTo>
                    <a:pt x="1176482" y="984803"/>
                  </a:lnTo>
                  <a:lnTo>
                    <a:pt x="1206440" y="1006645"/>
                  </a:lnTo>
                  <a:cubicBezTo>
                    <a:pt x="1244320" y="1038282"/>
                    <a:pt x="1280640" y="1076936"/>
                    <a:pt x="1313106" y="1121622"/>
                  </a:cubicBezTo>
                  <a:cubicBezTo>
                    <a:pt x="1442970" y="1300364"/>
                    <a:pt x="1461995" y="1507929"/>
                    <a:pt x="1355598" y="1585231"/>
                  </a:cubicBezTo>
                  <a:cubicBezTo>
                    <a:pt x="1342299" y="1594893"/>
                    <a:pt x="1327669" y="1602063"/>
                    <a:pt x="1311996" y="1606863"/>
                  </a:cubicBezTo>
                  <a:close/>
                </a:path>
              </a:pathLst>
            </a:custGeom>
            <a:solidFill>
              <a:srgbClr val="FAEEE2"/>
            </a:solidFill>
            <a:ln>
              <a:solidFill>
                <a:srgbClr val="E76F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 rot="11880000">
              <a:off x="4856299" y="1388236"/>
              <a:ext cx="1465117" cy="1406929"/>
            </a:xfrm>
            <a:custGeom>
              <a:avLst/>
              <a:gdLst>
                <a:gd name="connsiteX0" fmla="*/ 1311996 w 1681053"/>
                <a:gd name="connsiteY0" fmla="*/ 1606863 h 1614289"/>
                <a:gd name="connsiteX1" fmla="*/ 927811 w 1681053"/>
                <a:gd name="connsiteY1" fmla="*/ 1401554 h 1614289"/>
                <a:gd name="connsiteX2" fmla="*/ 851424 w 1681053"/>
                <a:gd name="connsiteY2" fmla="*/ 1264579 h 1614289"/>
                <a:gd name="connsiteX3" fmla="*/ 845363 w 1681053"/>
                <a:gd name="connsiteY3" fmla="*/ 1246031 h 1614289"/>
                <a:gd name="connsiteX4" fmla="*/ 836937 w 1681053"/>
                <a:gd name="connsiteY4" fmla="*/ 1242215 h 1614289"/>
                <a:gd name="connsiteX5" fmla="*/ 829630 w 1681053"/>
                <a:gd name="connsiteY5" fmla="*/ 1264579 h 1614289"/>
                <a:gd name="connsiteX6" fmla="*/ 753242 w 1681053"/>
                <a:gd name="connsiteY6" fmla="*/ 1401554 h 1614289"/>
                <a:gd name="connsiteX7" fmla="*/ 325454 w 1681053"/>
                <a:gd name="connsiteY7" fmla="*/ 1585230 h 1614289"/>
                <a:gd name="connsiteX8" fmla="*/ 367947 w 1681053"/>
                <a:gd name="connsiteY8" fmla="*/ 1121621 h 1614289"/>
                <a:gd name="connsiteX9" fmla="*/ 474613 w 1681053"/>
                <a:gd name="connsiteY9" fmla="*/ 1006644 h 1614289"/>
                <a:gd name="connsiteX10" fmla="*/ 502965 w 1681053"/>
                <a:gd name="connsiteY10" fmla="*/ 985974 h 1614289"/>
                <a:gd name="connsiteX11" fmla="*/ 467878 w 1681053"/>
                <a:gd name="connsiteY11" fmla="*/ 985916 h 1614289"/>
                <a:gd name="connsiteX12" fmla="*/ 314002 w 1681053"/>
                <a:gd name="connsiteY12" fmla="*/ 955595 h 1614289"/>
                <a:gd name="connsiteX13" fmla="*/ 7122 w 1681053"/>
                <a:gd name="connsiteY13" fmla="*/ 605504 h 1614289"/>
                <a:gd name="connsiteX14" fmla="*/ 461171 w 1681053"/>
                <a:gd name="connsiteY14" fmla="*/ 502654 h 1614289"/>
                <a:gd name="connsiteX15" fmla="*/ 603483 w 1681053"/>
                <a:gd name="connsiteY15" fmla="*/ 568569 h 1614289"/>
                <a:gd name="connsiteX16" fmla="*/ 625424 w 1681053"/>
                <a:gd name="connsiteY16" fmla="*/ 584455 h 1614289"/>
                <a:gd name="connsiteX17" fmla="*/ 628267 w 1681053"/>
                <a:gd name="connsiteY17" fmla="*/ 577898 h 1614289"/>
                <a:gd name="connsiteX18" fmla="*/ 621114 w 1681053"/>
                <a:gd name="connsiteY18" fmla="*/ 555759 h 1614289"/>
                <a:gd name="connsiteX19" fmla="*/ 602401 w 1681053"/>
                <a:gd name="connsiteY19" fmla="*/ 400044 h 1614289"/>
                <a:gd name="connsiteX20" fmla="*/ 840526 w 1681053"/>
                <a:gd name="connsiteY20" fmla="*/ 0 h 1614289"/>
                <a:gd name="connsiteX21" fmla="*/ 1078651 w 1681053"/>
                <a:gd name="connsiteY21" fmla="*/ 400044 h 1614289"/>
                <a:gd name="connsiteX22" fmla="*/ 1059938 w 1681053"/>
                <a:gd name="connsiteY22" fmla="*/ 555759 h 1614289"/>
                <a:gd name="connsiteX23" fmla="*/ 1045469 w 1681053"/>
                <a:gd name="connsiteY23" fmla="*/ 591812 h 1614289"/>
                <a:gd name="connsiteX24" fmla="*/ 1077571 w 1681053"/>
                <a:gd name="connsiteY24" fmla="*/ 568570 h 1614289"/>
                <a:gd name="connsiteX25" fmla="*/ 1219882 w 1681053"/>
                <a:gd name="connsiteY25" fmla="*/ 502654 h 1614289"/>
                <a:gd name="connsiteX26" fmla="*/ 1673931 w 1681053"/>
                <a:gd name="connsiteY26" fmla="*/ 605504 h 1614289"/>
                <a:gd name="connsiteX27" fmla="*/ 1367051 w 1681053"/>
                <a:gd name="connsiteY27" fmla="*/ 955595 h 1614289"/>
                <a:gd name="connsiteX28" fmla="*/ 1250604 w 1681053"/>
                <a:gd name="connsiteY28" fmla="*/ 982174 h 1614289"/>
                <a:gd name="connsiteX29" fmla="*/ 1176482 w 1681053"/>
                <a:gd name="connsiteY29" fmla="*/ 984803 h 1614289"/>
                <a:gd name="connsiteX30" fmla="*/ 1206440 w 1681053"/>
                <a:gd name="connsiteY30" fmla="*/ 1006645 h 1614289"/>
                <a:gd name="connsiteX31" fmla="*/ 1313106 w 1681053"/>
                <a:gd name="connsiteY31" fmla="*/ 1121622 h 1614289"/>
                <a:gd name="connsiteX32" fmla="*/ 1355598 w 1681053"/>
                <a:gd name="connsiteY32" fmla="*/ 1585231 h 1614289"/>
                <a:gd name="connsiteX33" fmla="*/ 1311996 w 1681053"/>
                <a:gd name="connsiteY33" fmla="*/ 1606863 h 161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81053" h="1614289">
                  <a:moveTo>
                    <a:pt x="1311996" y="1606863"/>
                  </a:moveTo>
                  <a:cubicBezTo>
                    <a:pt x="1202284" y="1640465"/>
                    <a:pt x="1041443" y="1557954"/>
                    <a:pt x="927811" y="1401554"/>
                  </a:cubicBezTo>
                  <a:cubicBezTo>
                    <a:pt x="895345" y="1356869"/>
                    <a:pt x="869807" y="1310382"/>
                    <a:pt x="851424" y="1264579"/>
                  </a:cubicBezTo>
                  <a:lnTo>
                    <a:pt x="845363" y="1246031"/>
                  </a:lnTo>
                  <a:lnTo>
                    <a:pt x="836937" y="1242215"/>
                  </a:lnTo>
                  <a:lnTo>
                    <a:pt x="829630" y="1264579"/>
                  </a:lnTo>
                  <a:cubicBezTo>
                    <a:pt x="811246" y="1310381"/>
                    <a:pt x="785708" y="1356869"/>
                    <a:pt x="753242" y="1401554"/>
                  </a:cubicBezTo>
                  <a:cubicBezTo>
                    <a:pt x="623377" y="1580297"/>
                    <a:pt x="431851" y="1662532"/>
                    <a:pt x="325454" y="1585230"/>
                  </a:cubicBezTo>
                  <a:cubicBezTo>
                    <a:pt x="219058" y="1507929"/>
                    <a:pt x="238083" y="1300364"/>
                    <a:pt x="367947" y="1121621"/>
                  </a:cubicBezTo>
                  <a:cubicBezTo>
                    <a:pt x="400414" y="1076936"/>
                    <a:pt x="436733" y="1038282"/>
                    <a:pt x="474613" y="1006644"/>
                  </a:cubicBezTo>
                  <a:lnTo>
                    <a:pt x="502965" y="985974"/>
                  </a:lnTo>
                  <a:lnTo>
                    <a:pt x="467878" y="985916"/>
                  </a:lnTo>
                  <a:cubicBezTo>
                    <a:pt x="418636" y="982586"/>
                    <a:pt x="366533" y="972663"/>
                    <a:pt x="314002" y="955595"/>
                  </a:cubicBezTo>
                  <a:cubicBezTo>
                    <a:pt x="103877" y="887321"/>
                    <a:pt x="-33518" y="730580"/>
                    <a:pt x="7122" y="605504"/>
                  </a:cubicBezTo>
                  <a:cubicBezTo>
                    <a:pt x="47762" y="480427"/>
                    <a:pt x="251046" y="434380"/>
                    <a:pt x="461171" y="502654"/>
                  </a:cubicBezTo>
                  <a:cubicBezTo>
                    <a:pt x="513702" y="519722"/>
                    <a:pt x="561688" y="542320"/>
                    <a:pt x="603483" y="568569"/>
                  </a:cubicBezTo>
                  <a:lnTo>
                    <a:pt x="625424" y="584455"/>
                  </a:lnTo>
                  <a:lnTo>
                    <a:pt x="628267" y="577898"/>
                  </a:lnTo>
                  <a:lnTo>
                    <a:pt x="621114" y="555759"/>
                  </a:lnTo>
                  <a:cubicBezTo>
                    <a:pt x="609064" y="507898"/>
                    <a:pt x="602401" y="455279"/>
                    <a:pt x="602401" y="400044"/>
                  </a:cubicBezTo>
                  <a:cubicBezTo>
                    <a:pt x="602401" y="179106"/>
                    <a:pt x="709013" y="0"/>
                    <a:pt x="840526" y="0"/>
                  </a:cubicBezTo>
                  <a:cubicBezTo>
                    <a:pt x="972039" y="0"/>
                    <a:pt x="1078651" y="179106"/>
                    <a:pt x="1078651" y="400044"/>
                  </a:cubicBezTo>
                  <a:cubicBezTo>
                    <a:pt x="1078651" y="455279"/>
                    <a:pt x="1071988" y="507899"/>
                    <a:pt x="1059938" y="555759"/>
                  </a:cubicBezTo>
                  <a:lnTo>
                    <a:pt x="1045469" y="591812"/>
                  </a:lnTo>
                  <a:lnTo>
                    <a:pt x="1077571" y="568570"/>
                  </a:lnTo>
                  <a:cubicBezTo>
                    <a:pt x="1119365" y="542320"/>
                    <a:pt x="1167351" y="519723"/>
                    <a:pt x="1219882" y="502654"/>
                  </a:cubicBezTo>
                  <a:cubicBezTo>
                    <a:pt x="1430006" y="434381"/>
                    <a:pt x="1633291" y="480428"/>
                    <a:pt x="1673931" y="605504"/>
                  </a:cubicBezTo>
                  <a:cubicBezTo>
                    <a:pt x="1714571" y="730580"/>
                    <a:pt x="1577176" y="887321"/>
                    <a:pt x="1367051" y="955595"/>
                  </a:cubicBezTo>
                  <a:cubicBezTo>
                    <a:pt x="1327653" y="968396"/>
                    <a:pt x="1288495" y="977178"/>
                    <a:pt x="1250604" y="982174"/>
                  </a:cubicBezTo>
                  <a:lnTo>
                    <a:pt x="1176482" y="984803"/>
                  </a:lnTo>
                  <a:lnTo>
                    <a:pt x="1206440" y="1006645"/>
                  </a:lnTo>
                  <a:cubicBezTo>
                    <a:pt x="1244320" y="1038282"/>
                    <a:pt x="1280640" y="1076936"/>
                    <a:pt x="1313106" y="1121622"/>
                  </a:cubicBezTo>
                  <a:cubicBezTo>
                    <a:pt x="1442970" y="1300364"/>
                    <a:pt x="1461995" y="1507929"/>
                    <a:pt x="1355598" y="1585231"/>
                  </a:cubicBezTo>
                  <a:cubicBezTo>
                    <a:pt x="1342299" y="1594893"/>
                    <a:pt x="1327669" y="1602063"/>
                    <a:pt x="1311996" y="1606863"/>
                  </a:cubicBezTo>
                  <a:close/>
                </a:path>
              </a:pathLst>
            </a:cu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5407882" y="1808833"/>
              <a:ext cx="400050" cy="400050"/>
            </a:xfrm>
            <a:prstGeom prst="ellipse">
              <a:avLst/>
            </a:pr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491422" y="2609501"/>
            <a:ext cx="1209684" cy="1161641"/>
            <a:chOff x="4748331" y="1277914"/>
            <a:chExt cx="1681053" cy="1614289"/>
          </a:xfrm>
        </p:grpSpPr>
        <p:sp>
          <p:nvSpPr>
            <p:cNvPr id="25" name="任意多边形: 形状 24"/>
            <p:cNvSpPr/>
            <p:nvPr/>
          </p:nvSpPr>
          <p:spPr>
            <a:xfrm rot="11880000">
              <a:off x="4748331" y="1277914"/>
              <a:ext cx="1681053" cy="1614289"/>
            </a:xfrm>
            <a:custGeom>
              <a:avLst/>
              <a:gdLst>
                <a:gd name="connsiteX0" fmla="*/ 1311996 w 1681053"/>
                <a:gd name="connsiteY0" fmla="*/ 1606863 h 1614289"/>
                <a:gd name="connsiteX1" fmla="*/ 927811 w 1681053"/>
                <a:gd name="connsiteY1" fmla="*/ 1401554 h 1614289"/>
                <a:gd name="connsiteX2" fmla="*/ 851424 w 1681053"/>
                <a:gd name="connsiteY2" fmla="*/ 1264579 h 1614289"/>
                <a:gd name="connsiteX3" fmla="*/ 845363 w 1681053"/>
                <a:gd name="connsiteY3" fmla="*/ 1246031 h 1614289"/>
                <a:gd name="connsiteX4" fmla="*/ 836937 w 1681053"/>
                <a:gd name="connsiteY4" fmla="*/ 1242215 h 1614289"/>
                <a:gd name="connsiteX5" fmla="*/ 829630 w 1681053"/>
                <a:gd name="connsiteY5" fmla="*/ 1264579 h 1614289"/>
                <a:gd name="connsiteX6" fmla="*/ 753242 w 1681053"/>
                <a:gd name="connsiteY6" fmla="*/ 1401554 h 1614289"/>
                <a:gd name="connsiteX7" fmla="*/ 325454 w 1681053"/>
                <a:gd name="connsiteY7" fmla="*/ 1585230 h 1614289"/>
                <a:gd name="connsiteX8" fmla="*/ 367947 w 1681053"/>
                <a:gd name="connsiteY8" fmla="*/ 1121621 h 1614289"/>
                <a:gd name="connsiteX9" fmla="*/ 474613 w 1681053"/>
                <a:gd name="connsiteY9" fmla="*/ 1006644 h 1614289"/>
                <a:gd name="connsiteX10" fmla="*/ 502965 w 1681053"/>
                <a:gd name="connsiteY10" fmla="*/ 985974 h 1614289"/>
                <a:gd name="connsiteX11" fmla="*/ 467878 w 1681053"/>
                <a:gd name="connsiteY11" fmla="*/ 985916 h 1614289"/>
                <a:gd name="connsiteX12" fmla="*/ 314002 w 1681053"/>
                <a:gd name="connsiteY12" fmla="*/ 955595 h 1614289"/>
                <a:gd name="connsiteX13" fmla="*/ 7122 w 1681053"/>
                <a:gd name="connsiteY13" fmla="*/ 605504 h 1614289"/>
                <a:gd name="connsiteX14" fmla="*/ 461171 w 1681053"/>
                <a:gd name="connsiteY14" fmla="*/ 502654 h 1614289"/>
                <a:gd name="connsiteX15" fmla="*/ 603483 w 1681053"/>
                <a:gd name="connsiteY15" fmla="*/ 568569 h 1614289"/>
                <a:gd name="connsiteX16" fmla="*/ 625424 w 1681053"/>
                <a:gd name="connsiteY16" fmla="*/ 584455 h 1614289"/>
                <a:gd name="connsiteX17" fmla="*/ 628267 w 1681053"/>
                <a:gd name="connsiteY17" fmla="*/ 577898 h 1614289"/>
                <a:gd name="connsiteX18" fmla="*/ 621114 w 1681053"/>
                <a:gd name="connsiteY18" fmla="*/ 555759 h 1614289"/>
                <a:gd name="connsiteX19" fmla="*/ 602401 w 1681053"/>
                <a:gd name="connsiteY19" fmla="*/ 400044 h 1614289"/>
                <a:gd name="connsiteX20" fmla="*/ 840526 w 1681053"/>
                <a:gd name="connsiteY20" fmla="*/ 0 h 1614289"/>
                <a:gd name="connsiteX21" fmla="*/ 1078651 w 1681053"/>
                <a:gd name="connsiteY21" fmla="*/ 400044 h 1614289"/>
                <a:gd name="connsiteX22" fmla="*/ 1059938 w 1681053"/>
                <a:gd name="connsiteY22" fmla="*/ 555759 h 1614289"/>
                <a:gd name="connsiteX23" fmla="*/ 1045469 w 1681053"/>
                <a:gd name="connsiteY23" fmla="*/ 591812 h 1614289"/>
                <a:gd name="connsiteX24" fmla="*/ 1077571 w 1681053"/>
                <a:gd name="connsiteY24" fmla="*/ 568570 h 1614289"/>
                <a:gd name="connsiteX25" fmla="*/ 1219882 w 1681053"/>
                <a:gd name="connsiteY25" fmla="*/ 502654 h 1614289"/>
                <a:gd name="connsiteX26" fmla="*/ 1673931 w 1681053"/>
                <a:gd name="connsiteY26" fmla="*/ 605504 h 1614289"/>
                <a:gd name="connsiteX27" fmla="*/ 1367051 w 1681053"/>
                <a:gd name="connsiteY27" fmla="*/ 955595 h 1614289"/>
                <a:gd name="connsiteX28" fmla="*/ 1250604 w 1681053"/>
                <a:gd name="connsiteY28" fmla="*/ 982174 h 1614289"/>
                <a:gd name="connsiteX29" fmla="*/ 1176482 w 1681053"/>
                <a:gd name="connsiteY29" fmla="*/ 984803 h 1614289"/>
                <a:gd name="connsiteX30" fmla="*/ 1206440 w 1681053"/>
                <a:gd name="connsiteY30" fmla="*/ 1006645 h 1614289"/>
                <a:gd name="connsiteX31" fmla="*/ 1313106 w 1681053"/>
                <a:gd name="connsiteY31" fmla="*/ 1121622 h 1614289"/>
                <a:gd name="connsiteX32" fmla="*/ 1355598 w 1681053"/>
                <a:gd name="connsiteY32" fmla="*/ 1585231 h 1614289"/>
                <a:gd name="connsiteX33" fmla="*/ 1311996 w 1681053"/>
                <a:gd name="connsiteY33" fmla="*/ 1606863 h 161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81053" h="1614289">
                  <a:moveTo>
                    <a:pt x="1311996" y="1606863"/>
                  </a:moveTo>
                  <a:cubicBezTo>
                    <a:pt x="1202284" y="1640465"/>
                    <a:pt x="1041443" y="1557954"/>
                    <a:pt x="927811" y="1401554"/>
                  </a:cubicBezTo>
                  <a:cubicBezTo>
                    <a:pt x="895345" y="1356869"/>
                    <a:pt x="869807" y="1310382"/>
                    <a:pt x="851424" y="1264579"/>
                  </a:cubicBezTo>
                  <a:lnTo>
                    <a:pt x="845363" y="1246031"/>
                  </a:lnTo>
                  <a:lnTo>
                    <a:pt x="836937" y="1242215"/>
                  </a:lnTo>
                  <a:lnTo>
                    <a:pt x="829630" y="1264579"/>
                  </a:lnTo>
                  <a:cubicBezTo>
                    <a:pt x="811246" y="1310381"/>
                    <a:pt x="785708" y="1356869"/>
                    <a:pt x="753242" y="1401554"/>
                  </a:cubicBezTo>
                  <a:cubicBezTo>
                    <a:pt x="623377" y="1580297"/>
                    <a:pt x="431851" y="1662532"/>
                    <a:pt x="325454" y="1585230"/>
                  </a:cubicBezTo>
                  <a:cubicBezTo>
                    <a:pt x="219058" y="1507929"/>
                    <a:pt x="238083" y="1300364"/>
                    <a:pt x="367947" y="1121621"/>
                  </a:cubicBezTo>
                  <a:cubicBezTo>
                    <a:pt x="400414" y="1076936"/>
                    <a:pt x="436733" y="1038282"/>
                    <a:pt x="474613" y="1006644"/>
                  </a:cubicBezTo>
                  <a:lnTo>
                    <a:pt x="502965" y="985974"/>
                  </a:lnTo>
                  <a:lnTo>
                    <a:pt x="467878" y="985916"/>
                  </a:lnTo>
                  <a:cubicBezTo>
                    <a:pt x="418636" y="982586"/>
                    <a:pt x="366533" y="972663"/>
                    <a:pt x="314002" y="955595"/>
                  </a:cubicBezTo>
                  <a:cubicBezTo>
                    <a:pt x="103877" y="887321"/>
                    <a:pt x="-33518" y="730580"/>
                    <a:pt x="7122" y="605504"/>
                  </a:cubicBezTo>
                  <a:cubicBezTo>
                    <a:pt x="47762" y="480427"/>
                    <a:pt x="251046" y="434380"/>
                    <a:pt x="461171" y="502654"/>
                  </a:cubicBezTo>
                  <a:cubicBezTo>
                    <a:pt x="513702" y="519722"/>
                    <a:pt x="561688" y="542320"/>
                    <a:pt x="603483" y="568569"/>
                  </a:cubicBezTo>
                  <a:lnTo>
                    <a:pt x="625424" y="584455"/>
                  </a:lnTo>
                  <a:lnTo>
                    <a:pt x="628267" y="577898"/>
                  </a:lnTo>
                  <a:lnTo>
                    <a:pt x="621114" y="555759"/>
                  </a:lnTo>
                  <a:cubicBezTo>
                    <a:pt x="609064" y="507898"/>
                    <a:pt x="602401" y="455279"/>
                    <a:pt x="602401" y="400044"/>
                  </a:cubicBezTo>
                  <a:cubicBezTo>
                    <a:pt x="602401" y="179106"/>
                    <a:pt x="709013" y="0"/>
                    <a:pt x="840526" y="0"/>
                  </a:cubicBezTo>
                  <a:cubicBezTo>
                    <a:pt x="972039" y="0"/>
                    <a:pt x="1078651" y="179106"/>
                    <a:pt x="1078651" y="400044"/>
                  </a:cubicBezTo>
                  <a:cubicBezTo>
                    <a:pt x="1078651" y="455279"/>
                    <a:pt x="1071988" y="507899"/>
                    <a:pt x="1059938" y="555759"/>
                  </a:cubicBezTo>
                  <a:lnTo>
                    <a:pt x="1045469" y="591812"/>
                  </a:lnTo>
                  <a:lnTo>
                    <a:pt x="1077571" y="568570"/>
                  </a:lnTo>
                  <a:cubicBezTo>
                    <a:pt x="1119365" y="542320"/>
                    <a:pt x="1167351" y="519723"/>
                    <a:pt x="1219882" y="502654"/>
                  </a:cubicBezTo>
                  <a:cubicBezTo>
                    <a:pt x="1430006" y="434381"/>
                    <a:pt x="1633291" y="480428"/>
                    <a:pt x="1673931" y="605504"/>
                  </a:cubicBezTo>
                  <a:cubicBezTo>
                    <a:pt x="1714571" y="730580"/>
                    <a:pt x="1577176" y="887321"/>
                    <a:pt x="1367051" y="955595"/>
                  </a:cubicBezTo>
                  <a:cubicBezTo>
                    <a:pt x="1327653" y="968396"/>
                    <a:pt x="1288495" y="977178"/>
                    <a:pt x="1250604" y="982174"/>
                  </a:cubicBezTo>
                  <a:lnTo>
                    <a:pt x="1176482" y="984803"/>
                  </a:lnTo>
                  <a:lnTo>
                    <a:pt x="1206440" y="1006645"/>
                  </a:lnTo>
                  <a:cubicBezTo>
                    <a:pt x="1244320" y="1038282"/>
                    <a:pt x="1280640" y="1076936"/>
                    <a:pt x="1313106" y="1121622"/>
                  </a:cubicBezTo>
                  <a:cubicBezTo>
                    <a:pt x="1442970" y="1300364"/>
                    <a:pt x="1461995" y="1507929"/>
                    <a:pt x="1355598" y="1585231"/>
                  </a:cubicBezTo>
                  <a:cubicBezTo>
                    <a:pt x="1342299" y="1594893"/>
                    <a:pt x="1327669" y="1602063"/>
                    <a:pt x="1311996" y="1606863"/>
                  </a:cubicBezTo>
                  <a:close/>
                </a:path>
              </a:pathLst>
            </a:custGeom>
            <a:solidFill>
              <a:srgbClr val="FAEEE2"/>
            </a:solidFill>
            <a:ln>
              <a:solidFill>
                <a:srgbClr val="E76F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 rot="11880000">
              <a:off x="4856299" y="1388236"/>
              <a:ext cx="1465117" cy="1406929"/>
            </a:xfrm>
            <a:custGeom>
              <a:avLst/>
              <a:gdLst>
                <a:gd name="connsiteX0" fmla="*/ 1311996 w 1681053"/>
                <a:gd name="connsiteY0" fmla="*/ 1606863 h 1614289"/>
                <a:gd name="connsiteX1" fmla="*/ 927811 w 1681053"/>
                <a:gd name="connsiteY1" fmla="*/ 1401554 h 1614289"/>
                <a:gd name="connsiteX2" fmla="*/ 851424 w 1681053"/>
                <a:gd name="connsiteY2" fmla="*/ 1264579 h 1614289"/>
                <a:gd name="connsiteX3" fmla="*/ 845363 w 1681053"/>
                <a:gd name="connsiteY3" fmla="*/ 1246031 h 1614289"/>
                <a:gd name="connsiteX4" fmla="*/ 836937 w 1681053"/>
                <a:gd name="connsiteY4" fmla="*/ 1242215 h 1614289"/>
                <a:gd name="connsiteX5" fmla="*/ 829630 w 1681053"/>
                <a:gd name="connsiteY5" fmla="*/ 1264579 h 1614289"/>
                <a:gd name="connsiteX6" fmla="*/ 753242 w 1681053"/>
                <a:gd name="connsiteY6" fmla="*/ 1401554 h 1614289"/>
                <a:gd name="connsiteX7" fmla="*/ 325454 w 1681053"/>
                <a:gd name="connsiteY7" fmla="*/ 1585230 h 1614289"/>
                <a:gd name="connsiteX8" fmla="*/ 367947 w 1681053"/>
                <a:gd name="connsiteY8" fmla="*/ 1121621 h 1614289"/>
                <a:gd name="connsiteX9" fmla="*/ 474613 w 1681053"/>
                <a:gd name="connsiteY9" fmla="*/ 1006644 h 1614289"/>
                <a:gd name="connsiteX10" fmla="*/ 502965 w 1681053"/>
                <a:gd name="connsiteY10" fmla="*/ 985974 h 1614289"/>
                <a:gd name="connsiteX11" fmla="*/ 467878 w 1681053"/>
                <a:gd name="connsiteY11" fmla="*/ 985916 h 1614289"/>
                <a:gd name="connsiteX12" fmla="*/ 314002 w 1681053"/>
                <a:gd name="connsiteY12" fmla="*/ 955595 h 1614289"/>
                <a:gd name="connsiteX13" fmla="*/ 7122 w 1681053"/>
                <a:gd name="connsiteY13" fmla="*/ 605504 h 1614289"/>
                <a:gd name="connsiteX14" fmla="*/ 461171 w 1681053"/>
                <a:gd name="connsiteY14" fmla="*/ 502654 h 1614289"/>
                <a:gd name="connsiteX15" fmla="*/ 603483 w 1681053"/>
                <a:gd name="connsiteY15" fmla="*/ 568569 h 1614289"/>
                <a:gd name="connsiteX16" fmla="*/ 625424 w 1681053"/>
                <a:gd name="connsiteY16" fmla="*/ 584455 h 1614289"/>
                <a:gd name="connsiteX17" fmla="*/ 628267 w 1681053"/>
                <a:gd name="connsiteY17" fmla="*/ 577898 h 1614289"/>
                <a:gd name="connsiteX18" fmla="*/ 621114 w 1681053"/>
                <a:gd name="connsiteY18" fmla="*/ 555759 h 1614289"/>
                <a:gd name="connsiteX19" fmla="*/ 602401 w 1681053"/>
                <a:gd name="connsiteY19" fmla="*/ 400044 h 1614289"/>
                <a:gd name="connsiteX20" fmla="*/ 840526 w 1681053"/>
                <a:gd name="connsiteY20" fmla="*/ 0 h 1614289"/>
                <a:gd name="connsiteX21" fmla="*/ 1078651 w 1681053"/>
                <a:gd name="connsiteY21" fmla="*/ 400044 h 1614289"/>
                <a:gd name="connsiteX22" fmla="*/ 1059938 w 1681053"/>
                <a:gd name="connsiteY22" fmla="*/ 555759 h 1614289"/>
                <a:gd name="connsiteX23" fmla="*/ 1045469 w 1681053"/>
                <a:gd name="connsiteY23" fmla="*/ 591812 h 1614289"/>
                <a:gd name="connsiteX24" fmla="*/ 1077571 w 1681053"/>
                <a:gd name="connsiteY24" fmla="*/ 568570 h 1614289"/>
                <a:gd name="connsiteX25" fmla="*/ 1219882 w 1681053"/>
                <a:gd name="connsiteY25" fmla="*/ 502654 h 1614289"/>
                <a:gd name="connsiteX26" fmla="*/ 1673931 w 1681053"/>
                <a:gd name="connsiteY26" fmla="*/ 605504 h 1614289"/>
                <a:gd name="connsiteX27" fmla="*/ 1367051 w 1681053"/>
                <a:gd name="connsiteY27" fmla="*/ 955595 h 1614289"/>
                <a:gd name="connsiteX28" fmla="*/ 1250604 w 1681053"/>
                <a:gd name="connsiteY28" fmla="*/ 982174 h 1614289"/>
                <a:gd name="connsiteX29" fmla="*/ 1176482 w 1681053"/>
                <a:gd name="connsiteY29" fmla="*/ 984803 h 1614289"/>
                <a:gd name="connsiteX30" fmla="*/ 1206440 w 1681053"/>
                <a:gd name="connsiteY30" fmla="*/ 1006645 h 1614289"/>
                <a:gd name="connsiteX31" fmla="*/ 1313106 w 1681053"/>
                <a:gd name="connsiteY31" fmla="*/ 1121622 h 1614289"/>
                <a:gd name="connsiteX32" fmla="*/ 1355598 w 1681053"/>
                <a:gd name="connsiteY32" fmla="*/ 1585231 h 1614289"/>
                <a:gd name="connsiteX33" fmla="*/ 1311996 w 1681053"/>
                <a:gd name="connsiteY33" fmla="*/ 1606863 h 161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81053" h="1614289">
                  <a:moveTo>
                    <a:pt x="1311996" y="1606863"/>
                  </a:moveTo>
                  <a:cubicBezTo>
                    <a:pt x="1202284" y="1640465"/>
                    <a:pt x="1041443" y="1557954"/>
                    <a:pt x="927811" y="1401554"/>
                  </a:cubicBezTo>
                  <a:cubicBezTo>
                    <a:pt x="895345" y="1356869"/>
                    <a:pt x="869807" y="1310382"/>
                    <a:pt x="851424" y="1264579"/>
                  </a:cubicBezTo>
                  <a:lnTo>
                    <a:pt x="845363" y="1246031"/>
                  </a:lnTo>
                  <a:lnTo>
                    <a:pt x="836937" y="1242215"/>
                  </a:lnTo>
                  <a:lnTo>
                    <a:pt x="829630" y="1264579"/>
                  </a:lnTo>
                  <a:cubicBezTo>
                    <a:pt x="811246" y="1310381"/>
                    <a:pt x="785708" y="1356869"/>
                    <a:pt x="753242" y="1401554"/>
                  </a:cubicBezTo>
                  <a:cubicBezTo>
                    <a:pt x="623377" y="1580297"/>
                    <a:pt x="431851" y="1662532"/>
                    <a:pt x="325454" y="1585230"/>
                  </a:cubicBezTo>
                  <a:cubicBezTo>
                    <a:pt x="219058" y="1507929"/>
                    <a:pt x="238083" y="1300364"/>
                    <a:pt x="367947" y="1121621"/>
                  </a:cubicBezTo>
                  <a:cubicBezTo>
                    <a:pt x="400414" y="1076936"/>
                    <a:pt x="436733" y="1038282"/>
                    <a:pt x="474613" y="1006644"/>
                  </a:cubicBezTo>
                  <a:lnTo>
                    <a:pt x="502965" y="985974"/>
                  </a:lnTo>
                  <a:lnTo>
                    <a:pt x="467878" y="985916"/>
                  </a:lnTo>
                  <a:cubicBezTo>
                    <a:pt x="418636" y="982586"/>
                    <a:pt x="366533" y="972663"/>
                    <a:pt x="314002" y="955595"/>
                  </a:cubicBezTo>
                  <a:cubicBezTo>
                    <a:pt x="103877" y="887321"/>
                    <a:pt x="-33518" y="730580"/>
                    <a:pt x="7122" y="605504"/>
                  </a:cubicBezTo>
                  <a:cubicBezTo>
                    <a:pt x="47762" y="480427"/>
                    <a:pt x="251046" y="434380"/>
                    <a:pt x="461171" y="502654"/>
                  </a:cubicBezTo>
                  <a:cubicBezTo>
                    <a:pt x="513702" y="519722"/>
                    <a:pt x="561688" y="542320"/>
                    <a:pt x="603483" y="568569"/>
                  </a:cubicBezTo>
                  <a:lnTo>
                    <a:pt x="625424" y="584455"/>
                  </a:lnTo>
                  <a:lnTo>
                    <a:pt x="628267" y="577898"/>
                  </a:lnTo>
                  <a:lnTo>
                    <a:pt x="621114" y="555759"/>
                  </a:lnTo>
                  <a:cubicBezTo>
                    <a:pt x="609064" y="507898"/>
                    <a:pt x="602401" y="455279"/>
                    <a:pt x="602401" y="400044"/>
                  </a:cubicBezTo>
                  <a:cubicBezTo>
                    <a:pt x="602401" y="179106"/>
                    <a:pt x="709013" y="0"/>
                    <a:pt x="840526" y="0"/>
                  </a:cubicBezTo>
                  <a:cubicBezTo>
                    <a:pt x="972039" y="0"/>
                    <a:pt x="1078651" y="179106"/>
                    <a:pt x="1078651" y="400044"/>
                  </a:cubicBezTo>
                  <a:cubicBezTo>
                    <a:pt x="1078651" y="455279"/>
                    <a:pt x="1071988" y="507899"/>
                    <a:pt x="1059938" y="555759"/>
                  </a:cubicBezTo>
                  <a:lnTo>
                    <a:pt x="1045469" y="591812"/>
                  </a:lnTo>
                  <a:lnTo>
                    <a:pt x="1077571" y="568570"/>
                  </a:lnTo>
                  <a:cubicBezTo>
                    <a:pt x="1119365" y="542320"/>
                    <a:pt x="1167351" y="519723"/>
                    <a:pt x="1219882" y="502654"/>
                  </a:cubicBezTo>
                  <a:cubicBezTo>
                    <a:pt x="1430006" y="434381"/>
                    <a:pt x="1633291" y="480428"/>
                    <a:pt x="1673931" y="605504"/>
                  </a:cubicBezTo>
                  <a:cubicBezTo>
                    <a:pt x="1714571" y="730580"/>
                    <a:pt x="1577176" y="887321"/>
                    <a:pt x="1367051" y="955595"/>
                  </a:cubicBezTo>
                  <a:cubicBezTo>
                    <a:pt x="1327653" y="968396"/>
                    <a:pt x="1288495" y="977178"/>
                    <a:pt x="1250604" y="982174"/>
                  </a:cubicBezTo>
                  <a:lnTo>
                    <a:pt x="1176482" y="984803"/>
                  </a:lnTo>
                  <a:lnTo>
                    <a:pt x="1206440" y="1006645"/>
                  </a:lnTo>
                  <a:cubicBezTo>
                    <a:pt x="1244320" y="1038282"/>
                    <a:pt x="1280640" y="1076936"/>
                    <a:pt x="1313106" y="1121622"/>
                  </a:cubicBezTo>
                  <a:cubicBezTo>
                    <a:pt x="1442970" y="1300364"/>
                    <a:pt x="1461995" y="1507929"/>
                    <a:pt x="1355598" y="1585231"/>
                  </a:cubicBezTo>
                  <a:cubicBezTo>
                    <a:pt x="1342299" y="1594893"/>
                    <a:pt x="1327669" y="1602063"/>
                    <a:pt x="1311996" y="1606863"/>
                  </a:cubicBezTo>
                  <a:close/>
                </a:path>
              </a:pathLst>
            </a:cu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5407882" y="1808833"/>
              <a:ext cx="400050" cy="400050"/>
            </a:xfrm>
            <a:prstGeom prst="ellipse">
              <a:avLst/>
            </a:pr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îsļiḑé"/>
          <p:cNvGrpSpPr/>
          <p:nvPr/>
        </p:nvGrpSpPr>
        <p:grpSpPr>
          <a:xfrm>
            <a:off x="8536641" y="1289259"/>
            <a:ext cx="3031153" cy="1111889"/>
            <a:chOff x="520484" y="1237334"/>
            <a:chExt cx="3228944" cy="1111889"/>
          </a:xfrm>
        </p:grpSpPr>
        <p:sp>
          <p:nvSpPr>
            <p:cNvPr id="38" name="îṩļíďè"/>
            <p:cNvSpPr/>
            <p:nvPr/>
          </p:nvSpPr>
          <p:spPr bwMode="auto">
            <a:xfrm>
              <a:off x="851675" y="1624932"/>
              <a:ext cx="2866976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íSlíḋè"/>
            <p:cNvSpPr txBox="1"/>
            <p:nvPr/>
          </p:nvSpPr>
          <p:spPr bwMode="auto">
            <a:xfrm>
              <a:off x="52048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îsļiḑé"/>
          <p:cNvGrpSpPr/>
          <p:nvPr/>
        </p:nvGrpSpPr>
        <p:grpSpPr>
          <a:xfrm>
            <a:off x="3332073" y="1289259"/>
            <a:ext cx="3031153" cy="1111889"/>
            <a:chOff x="520484" y="1237334"/>
            <a:chExt cx="3228944" cy="1111889"/>
          </a:xfrm>
        </p:grpSpPr>
        <p:sp>
          <p:nvSpPr>
            <p:cNvPr id="41" name="îṩļíďè"/>
            <p:cNvSpPr/>
            <p:nvPr/>
          </p:nvSpPr>
          <p:spPr bwMode="auto">
            <a:xfrm>
              <a:off x="851675" y="1624932"/>
              <a:ext cx="2866976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íSlíḋè"/>
            <p:cNvSpPr txBox="1"/>
            <p:nvPr/>
          </p:nvSpPr>
          <p:spPr bwMode="auto">
            <a:xfrm>
              <a:off x="52048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îsļiḑé"/>
          <p:cNvGrpSpPr/>
          <p:nvPr/>
        </p:nvGrpSpPr>
        <p:grpSpPr>
          <a:xfrm>
            <a:off x="460865" y="3992403"/>
            <a:ext cx="3031153" cy="1111889"/>
            <a:chOff x="520484" y="1237334"/>
            <a:chExt cx="3228944" cy="1111889"/>
          </a:xfrm>
        </p:grpSpPr>
        <p:sp>
          <p:nvSpPr>
            <p:cNvPr id="44" name="îṩļíďè"/>
            <p:cNvSpPr/>
            <p:nvPr/>
          </p:nvSpPr>
          <p:spPr bwMode="auto">
            <a:xfrm>
              <a:off x="851675" y="1624932"/>
              <a:ext cx="2866976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íSlíḋè"/>
            <p:cNvSpPr txBox="1"/>
            <p:nvPr/>
          </p:nvSpPr>
          <p:spPr bwMode="auto">
            <a:xfrm>
              <a:off x="52048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îsļiḑé"/>
          <p:cNvGrpSpPr/>
          <p:nvPr/>
        </p:nvGrpSpPr>
        <p:grpSpPr>
          <a:xfrm>
            <a:off x="6030714" y="3992403"/>
            <a:ext cx="3031153" cy="1111889"/>
            <a:chOff x="520484" y="1237334"/>
            <a:chExt cx="3228944" cy="1111889"/>
          </a:xfrm>
        </p:grpSpPr>
        <p:sp>
          <p:nvSpPr>
            <p:cNvPr id="47" name="îṩļíďè"/>
            <p:cNvSpPr/>
            <p:nvPr/>
          </p:nvSpPr>
          <p:spPr bwMode="auto">
            <a:xfrm>
              <a:off x="851675" y="1624932"/>
              <a:ext cx="2866976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íSlíḋè"/>
            <p:cNvSpPr txBox="1"/>
            <p:nvPr/>
          </p:nvSpPr>
          <p:spPr bwMode="auto">
            <a:xfrm>
              <a:off x="52048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0050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03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797377"/>
            <a:ext cx="6400800" cy="4520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6" name="îsļiḑé"/>
          <p:cNvGrpSpPr/>
          <p:nvPr/>
        </p:nvGrpSpPr>
        <p:grpSpPr>
          <a:xfrm>
            <a:off x="6267450" y="1431932"/>
            <a:ext cx="5050453" cy="1111889"/>
            <a:chOff x="851674" y="1237334"/>
            <a:chExt cx="5380009" cy="1111889"/>
          </a:xfrm>
        </p:grpSpPr>
        <p:sp>
          <p:nvSpPr>
            <p:cNvPr id="7" name="îṩļíďè"/>
            <p:cNvSpPr/>
            <p:nvPr/>
          </p:nvSpPr>
          <p:spPr bwMode="auto">
            <a:xfrm>
              <a:off x="851674" y="1624932"/>
              <a:ext cx="5380009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îsļiḑé"/>
          <p:cNvGrpSpPr/>
          <p:nvPr/>
        </p:nvGrpSpPr>
        <p:grpSpPr>
          <a:xfrm>
            <a:off x="6267450" y="2941485"/>
            <a:ext cx="5050453" cy="1111889"/>
            <a:chOff x="851674" y="1237334"/>
            <a:chExt cx="5380009" cy="1111889"/>
          </a:xfrm>
        </p:grpSpPr>
        <p:sp>
          <p:nvSpPr>
            <p:cNvPr id="10" name="îṩļíďè"/>
            <p:cNvSpPr/>
            <p:nvPr/>
          </p:nvSpPr>
          <p:spPr bwMode="auto">
            <a:xfrm>
              <a:off x="851674" y="1624932"/>
              <a:ext cx="5380009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îsļiḑé"/>
          <p:cNvGrpSpPr/>
          <p:nvPr/>
        </p:nvGrpSpPr>
        <p:grpSpPr>
          <a:xfrm>
            <a:off x="6267450" y="4307581"/>
            <a:ext cx="5050453" cy="1111889"/>
            <a:chOff x="851674" y="1237334"/>
            <a:chExt cx="5380009" cy="1111889"/>
          </a:xfrm>
        </p:grpSpPr>
        <p:sp>
          <p:nvSpPr>
            <p:cNvPr id="13" name="îṩļíďè"/>
            <p:cNvSpPr/>
            <p:nvPr/>
          </p:nvSpPr>
          <p:spPr bwMode="auto">
            <a:xfrm>
              <a:off x="851674" y="1624932"/>
              <a:ext cx="5380009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8"/>
          <a:stretch>
            <a:fillRect/>
          </a:stretch>
        </p:blipFill>
        <p:spPr>
          <a:xfrm>
            <a:off x="-1" y="0"/>
            <a:ext cx="12192001" cy="629678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1414" r="9226"/>
          <a:stretch>
            <a:fillRect/>
          </a:stretch>
        </p:blipFill>
        <p:spPr>
          <a:xfrm>
            <a:off x="8828753" y="4251477"/>
            <a:ext cx="3145533" cy="246138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3169336"/>
            <a:ext cx="12192000" cy="3703177"/>
            <a:chOff x="0" y="3169336"/>
            <a:chExt cx="12192000" cy="3703177"/>
          </a:xfrm>
          <a:effectLst>
            <a:outerShdw blurRad="50800" dist="38100" dir="16200000" rotWithShape="0">
              <a:prstClr val="black">
                <a:alpha val="15000"/>
              </a:prstClr>
            </a:outerShdw>
          </a:effectLst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524"/>
            <a:stretch>
              <a:fillRect/>
            </a:stretch>
          </p:blipFill>
          <p:spPr>
            <a:xfrm>
              <a:off x="0" y="3169336"/>
              <a:ext cx="1698171" cy="370317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1698171" y="5849257"/>
              <a:ext cx="3033486" cy="10232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 flipH="1">
              <a:off x="4731657" y="5849257"/>
              <a:ext cx="3033486" cy="10232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7765143" y="5849257"/>
              <a:ext cx="3033486" cy="102325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73" r="-162"/>
            <a:stretch>
              <a:fillRect/>
            </a:stretch>
          </p:blipFill>
          <p:spPr>
            <a:xfrm>
              <a:off x="10263352" y="3169336"/>
              <a:ext cx="1928648" cy="3703177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4374979" y="3094270"/>
            <a:ext cx="45097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0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5000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478271" y="4330636"/>
            <a:ext cx="438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输入您的文本内容</a:t>
            </a:r>
            <a:endParaRPr lang="zh-CN" altLang="en-US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5088109" y="1297811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63143" y="953000"/>
            <a:ext cx="1296000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04</a:t>
            </a:r>
            <a:endParaRPr lang="en-US" altLang="zh-CN" sz="55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prestig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511 0.07708 L 0.31511 0.07731 C 0.31758 0.0655 0.32136 0.05463 0.3224 0.04259 C 0.3237 0.02592 0.31889 0.01319 0.31511 -0.00047 C 0.31016 -0.04468 0.31693 0.00185 0.303 -0.04769 C 0.29974 -0.05926 0.29727 -0.07153 0.29336 -0.08218 C 0.29167 -0.08658 0.28998 -0.09051 0.28855 -0.09514 C 0.28672 -0.1007 0.28503 -0.10649 0.2836 -0.11227 C 0.28269 -0.11644 0.28256 -0.1213 0.28126 -0.12524 C 0.27917 -0.13149 0.27631 -0.13658 0.27396 -0.14237 C 0.27227 -0.14653 0.27084 -0.15116 0.26915 -0.15533 C 0.2668 -0.16112 0.2642 -0.16667 0.26185 -0.17246 C 0.24389 -0.21737 0.2724 -0.15024 0.24974 -0.19838 C 0.24792 -0.20232 0.24727 -0.20811 0.24493 -0.21135 C 0.24297 -0.21412 0.24011 -0.21412 0.23764 -0.21551 C 0.22292 -0.23311 0.23855 -0.21667 0.22071 -0.22848 C 0.21732 -0.23079 0.21459 -0.23542 0.21107 -0.23704 C 0.2056 -0.23982 0.19974 -0.23959 0.19415 -0.24144 C 0.19089 -0.24237 0.18777 -0.24445 0.18451 -0.24561 C 0.16693 -0.25255 0.17813 -0.24653 0.16511 -0.25417 C 0.15782 -0.25278 0.15053 -0.25186 0.14336 -0.25 C 0.1336 -0.24746 0.11433 -0.24144 0.11433 -0.24121 C 0.09349 -0.21667 0.1198 -0.2463 0.09974 -0.22848 C 0.09713 -0.22616 0.09506 -0.22223 0.09245 -0.21991 C 0.09023 -0.21783 0.08751 -0.21783 0.08528 -0.21551 C 0.06028 -0.19098 0.07995 -0.20371 0.06355 -0.19399 L 0.04896 -0.16829 C 0.04649 -0.16389 0.04362 -0.16042 0.04167 -0.15533 L 0.03204 -0.12963 C 0.03047 -0.12524 0.0293 -0.12037 0.02722 -0.11667 L 0.01993 -0.10371 C 0.01446 -0.07454 0.02201 -0.10625 0.01029 -0.08218 C 0.00638 -0.07454 0.00053 -0.05649 0.00053 -0.05625 C -0.00026 -0.05209 -0.00065 -0.04746 -0.00182 -0.04352 C -0.00312 -0.03889 -0.00585 -0.03565 -0.00665 -0.03056 C -0.0095 -0.01412 -0.00911 -0.00301 -0.00911 0.0125 L -0.01145 0.0125 " pathEditMode="relative" rAng="0" ptsTypes="AAAAAAAAAAAAAAAAAAAAAAAAAAAAAAAAAAAAA"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64" y="-165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59 C -0.34153 -0.28518 -0.33932 -0.27801 -0.33737 -0.27037 C -0.33672 -0.26782 -0.33672 -0.26481 -0.3358 -0.26203 C -0.33398 -0.25625 -0.33164 -0.25092 -0.32955 -0.24537 C -0.32851 -0.24259 -0.32708 -0.24027 -0.32643 -0.23703 C -0.32591 -0.23426 -0.32578 -0.23148 -0.32487 -0.2287 C -0.32304 -0.22291 -0.31992 -0.21851 -0.31862 -0.21203 C -0.3181 -0.20926 -0.31797 -0.20625 -0.31705 -0.2037 C -0.31588 -0.20046 -0.3138 -0.19861 -0.31237 -0.19537 C -0.31015 -0.19027 -0.30885 -0.18356 -0.30612 -0.1787 C -0.30299 -0.17314 -0.30052 -0.16643 -0.29674 -0.16203 C -0.29518 -0.16018 -0.29362 -0.15879 -0.29205 -0.15648 C -0.29036 -0.15416 -0.2888 -0.15139 -0.28737 -0.14814 C -0.2862 -0.1456 -0.28567 -0.14213 -0.28424 -0.13981 C -0.28151 -0.13564 -0.27487 -0.1287 -0.27487 -0.1287 C -0.26914 -0.11342 -0.27513 -0.12569 -0.26705 -0.11759 C -0.25104 -0.10185 -0.26367 -0.11018 -0.25299 -0.10393 C -0.2457 -0.09074 -0.25026 -0.09768 -0.23893 -0.08426 C -0.23737 -0.0824 -0.23607 -0.07986 -0.23424 -0.0787 C -0.23268 -0.07777 -0.23112 -0.07731 -0.22955 -0.07592 C -0.22799 -0.07453 -0.22669 -0.07176 -0.22487 -0.07037 C -0.21497 -0.0625 -0.21719 -0.06666 -0.20768 -0.06203 C -0.20455 -0.06064 -0.20143 -0.05833 -0.1983 -0.05648 C -0.19674 -0.05555 -0.19518 -0.05509 -0.19362 -0.0537 C -0.19153 -0.05185 -0.18958 -0.05 -0.18737 -0.04814 C -0.18594 -0.04722 -0.18424 -0.04676 -0.18268 -0.04537 C -0.18099 -0.04398 -0.17969 -0.04143 -0.17799 -0.03981 C -0.17656 -0.03865 -0.17474 -0.03865 -0.1733 -0.03703 C -0.17005 -0.03379 -0.16758 -0.02824 -0.16393 -0.02592 L -0.15455 -0.02037 C -0.15299 -0.01944 -0.1513 -0.01944 -0.14987 -0.01759 C -0.1483 -0.01574 -0.14661 -0.01435 -0.14518 -0.01203 C -0.14349 -0.00972 -0.14245 -0.00578 -0.14049 -0.0037 C -0.13763 -0.00092 -0.13385 -0.00162 -0.13112 0.00186 C -0.11771 0.0176 -0.13476 -0.00139 -0.12174 0.01019 C -0.11094 0.01968 -0.12383 0.01274 -0.1108 0.01852 C -0.10924 0.02037 -0.10794 0.02338 -0.10612 0.02408 C -0.1 0.02616 -0.09362 0.02524 -0.08737 0.02686 C -0.0858 0.02709 -0.08424 0.02871 -0.08268 0.02963 C -0.0733 0.02871 -0.06393 0.02801 -0.05455 0.02686 C -0.05143 0.02616 -0.0483 0.025 -0.04518 0.02408 C -0.0414 0.02269 -0.03502 0.02037 -0.03112 0.01852 C -0.02799 0.01667 -0.025 0.01436 -0.02174 0.01297 C -0.01862 0.01135 -0.01393 0.00973 -0.0108 0.00741 C -0.01002 0.00672 -0.00078 -0.00115 0.00013 -0.0037 C 0.00091 -0.00625 0.00013 -0.00926 0.00013 -0.01203 L 0.00013 -0.01203 " pathEditMode="relative" ptsTypes="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9" grpId="0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5791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04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 rot="21140563">
            <a:off x="6648451" y="1223910"/>
            <a:ext cx="3638550" cy="4610100"/>
            <a:chOff x="6096000" y="1433502"/>
            <a:chExt cx="3638550" cy="4610100"/>
          </a:xfrm>
        </p:grpSpPr>
        <p:sp>
          <p:nvSpPr>
            <p:cNvPr id="6" name="矩形: 圆角 5"/>
            <p:cNvSpPr/>
            <p:nvPr/>
          </p:nvSpPr>
          <p:spPr>
            <a:xfrm>
              <a:off x="6096000" y="1433502"/>
              <a:ext cx="3638550" cy="4610100"/>
            </a:xfrm>
            <a:prstGeom prst="roundRect">
              <a:avLst>
                <a:gd name="adj" fmla="val 23997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6297101" y="1688301"/>
              <a:ext cx="3236347" cy="4100502"/>
            </a:xfrm>
            <a:prstGeom prst="roundRect">
              <a:avLst>
                <a:gd name="adj" fmla="val 15756"/>
              </a:avLst>
            </a:prstGeom>
            <a:solidFill>
              <a:srgbClr val="FAEEE2"/>
            </a:solidFill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131">
            <a:off x="7935771" y="133360"/>
            <a:ext cx="4304929" cy="3074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3" name="文本框 12"/>
          <p:cNvSpPr txBox="1"/>
          <p:nvPr/>
        </p:nvSpPr>
        <p:spPr>
          <a:xfrm rot="21064692">
            <a:off x="7020724" y="1992581"/>
            <a:ext cx="2529858" cy="143654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21064692">
            <a:off x="7309794" y="3422060"/>
            <a:ext cx="2529858" cy="143654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256258" y="1281374"/>
            <a:ext cx="3992023" cy="3485867"/>
            <a:chOff x="2545328" y="1281374"/>
            <a:chExt cx="3702953" cy="3485867"/>
          </a:xfrm>
        </p:grpSpPr>
        <p:sp>
          <p:nvSpPr>
            <p:cNvPr id="19" name="任意多边形: 形状 18"/>
            <p:cNvSpPr/>
            <p:nvPr/>
          </p:nvSpPr>
          <p:spPr>
            <a:xfrm>
              <a:off x="2545328" y="1281374"/>
              <a:ext cx="3702953" cy="3485867"/>
            </a:xfrm>
            <a:custGeom>
              <a:avLst/>
              <a:gdLst>
                <a:gd name="connsiteX0" fmla="*/ 1801520 w 3702953"/>
                <a:gd name="connsiteY0" fmla="*/ 782 h 3485867"/>
                <a:gd name="connsiteX1" fmla="*/ 1962750 w 3702953"/>
                <a:gd name="connsiteY1" fmla="*/ 88717 h 3485867"/>
                <a:gd name="connsiteX2" fmla="*/ 2015082 w 3702953"/>
                <a:gd name="connsiteY2" fmla="*/ 165513 h 3485867"/>
                <a:gd name="connsiteX3" fmla="*/ 2018317 w 3702953"/>
                <a:gd name="connsiteY3" fmla="*/ 170260 h 3485867"/>
                <a:gd name="connsiteX4" fmla="*/ 2244735 w 3702953"/>
                <a:gd name="connsiteY4" fmla="*/ 1932 h 3485867"/>
                <a:gd name="connsiteX5" fmla="*/ 2398742 w 3702953"/>
                <a:gd name="connsiteY5" fmla="*/ 39946 h 3485867"/>
                <a:gd name="connsiteX6" fmla="*/ 2567510 w 3702953"/>
                <a:gd name="connsiteY6" fmla="*/ 282074 h 3485867"/>
                <a:gd name="connsiteX7" fmla="*/ 2580287 w 3702953"/>
                <a:gd name="connsiteY7" fmla="*/ 342069 h 3485867"/>
                <a:gd name="connsiteX8" fmla="*/ 2581583 w 3702953"/>
                <a:gd name="connsiteY8" fmla="*/ 341992 h 3485867"/>
                <a:gd name="connsiteX9" fmla="*/ 2742812 w 3702953"/>
                <a:gd name="connsiteY9" fmla="*/ 429927 h 3485867"/>
                <a:gd name="connsiteX10" fmla="*/ 2795144 w 3702953"/>
                <a:gd name="connsiteY10" fmla="*/ 506723 h 3485867"/>
                <a:gd name="connsiteX11" fmla="*/ 2798379 w 3702953"/>
                <a:gd name="connsiteY11" fmla="*/ 511470 h 3485867"/>
                <a:gd name="connsiteX12" fmla="*/ 3024797 w 3702953"/>
                <a:gd name="connsiteY12" fmla="*/ 343142 h 3485867"/>
                <a:gd name="connsiteX13" fmla="*/ 3178804 w 3702953"/>
                <a:gd name="connsiteY13" fmla="*/ 381156 h 3485867"/>
                <a:gd name="connsiteX14" fmla="*/ 3371719 w 3702953"/>
                <a:gd name="connsiteY14" fmla="*/ 736663 h 3485867"/>
                <a:gd name="connsiteX15" fmla="*/ 3372769 w 3702953"/>
                <a:gd name="connsiteY15" fmla="*/ 737297 h 3485867"/>
                <a:gd name="connsiteX16" fmla="*/ 3454341 w 3702953"/>
                <a:gd name="connsiteY16" fmla="*/ 786543 h 3485867"/>
                <a:gd name="connsiteX17" fmla="*/ 3619299 w 3702953"/>
                <a:gd name="connsiteY17" fmla="*/ 1081693 h 3485867"/>
                <a:gd name="connsiteX18" fmla="*/ 3608217 w 3702953"/>
                <a:gd name="connsiteY18" fmla="*/ 1455827 h 3485867"/>
                <a:gd name="connsiteX19" fmla="*/ 3689167 w 3702953"/>
                <a:gd name="connsiteY19" fmla="*/ 2027870 h 3485867"/>
                <a:gd name="connsiteX20" fmla="*/ 3309959 w 3702953"/>
                <a:gd name="connsiteY20" fmla="*/ 2528607 h 3485867"/>
                <a:gd name="connsiteX21" fmla="*/ 3174209 w 3702953"/>
                <a:gd name="connsiteY21" fmla="*/ 2957675 h 3485867"/>
                <a:gd name="connsiteX22" fmla="*/ 2712023 w 3702953"/>
                <a:gd name="connsiteY22" fmla="*/ 3009626 h 3485867"/>
                <a:gd name="connsiteX23" fmla="*/ 2381736 w 3702953"/>
                <a:gd name="connsiteY23" fmla="*/ 3467362 h 3485867"/>
                <a:gd name="connsiteX24" fmla="*/ 1896104 w 3702953"/>
                <a:gd name="connsiteY24" fmla="*/ 3187962 h 3485867"/>
                <a:gd name="connsiteX25" fmla="*/ 1237186 w 3702953"/>
                <a:gd name="connsiteY25" fmla="*/ 3039959 h 3485867"/>
                <a:gd name="connsiteX26" fmla="*/ 1222615 w 3702953"/>
                <a:gd name="connsiteY26" fmla="*/ 3010091 h 3485867"/>
                <a:gd name="connsiteX27" fmla="*/ 1210594 w 3702953"/>
                <a:gd name="connsiteY27" fmla="*/ 2998048 h 3485867"/>
                <a:gd name="connsiteX28" fmla="*/ 1159771 w 3702953"/>
                <a:gd name="connsiteY28" fmla="*/ 2928435 h 3485867"/>
                <a:gd name="connsiteX29" fmla="*/ 1151422 w 3702953"/>
                <a:gd name="connsiteY29" fmla="*/ 2912840 h 3485867"/>
                <a:gd name="connsiteX30" fmla="*/ 1121724 w 3702953"/>
                <a:gd name="connsiteY30" fmla="*/ 2914027 h 3485867"/>
                <a:gd name="connsiteX31" fmla="*/ 1070548 w 3702953"/>
                <a:gd name="connsiteY31" fmla="*/ 2902637 h 3485867"/>
                <a:gd name="connsiteX32" fmla="*/ 1052500 w 3702953"/>
                <a:gd name="connsiteY32" fmla="*/ 2893706 h 3485867"/>
                <a:gd name="connsiteX33" fmla="*/ 1019073 w 3702953"/>
                <a:gd name="connsiteY33" fmla="*/ 2913780 h 3485867"/>
                <a:gd name="connsiteX34" fmla="*/ 394654 w 3702953"/>
                <a:gd name="connsiteY34" fmla="*/ 2570699 h 3485867"/>
                <a:gd name="connsiteX35" fmla="*/ 77476 w 3702953"/>
                <a:gd name="connsiteY35" fmla="*/ 2263504 h 3485867"/>
                <a:gd name="connsiteX36" fmla="*/ 145250 w 3702953"/>
                <a:gd name="connsiteY36" fmla="*/ 1848843 h 3485867"/>
                <a:gd name="connsiteX37" fmla="*/ 2134 w 3702953"/>
                <a:gd name="connsiteY37" fmla="*/ 1423412 h 3485867"/>
                <a:gd name="connsiteX38" fmla="*/ 263499 w 3702953"/>
                <a:gd name="connsiteY38" fmla="*/ 1045276 h 3485867"/>
                <a:gd name="connsiteX39" fmla="*/ 265999 w 3702953"/>
                <a:gd name="connsiteY39" fmla="*/ 1035308 h 3485867"/>
                <a:gd name="connsiteX40" fmla="*/ 382424 w 3702953"/>
                <a:gd name="connsiteY40" fmla="*/ 492297 h 3485867"/>
                <a:gd name="connsiteX41" fmla="*/ 948804 w 3702953"/>
                <a:gd name="connsiteY41" fmla="*/ 368241 h 3485867"/>
                <a:gd name="connsiteX42" fmla="*/ 948912 w 3702953"/>
                <a:gd name="connsiteY42" fmla="*/ 368012 h 3485867"/>
                <a:gd name="connsiteX43" fmla="*/ 948466 w 3702953"/>
                <a:gd name="connsiteY43" fmla="*/ 367513 h 3485867"/>
                <a:gd name="connsiteX44" fmla="*/ 948932 w 3702953"/>
                <a:gd name="connsiteY44" fmla="*/ 367971 h 3485867"/>
                <a:gd name="connsiteX45" fmla="*/ 998752 w 3702953"/>
                <a:gd name="connsiteY45" fmla="*/ 262849 h 3485867"/>
                <a:gd name="connsiteX46" fmla="*/ 1519846 w 3702953"/>
                <a:gd name="connsiteY46" fmla="*/ 239455 h 3485867"/>
                <a:gd name="connsiteX47" fmla="*/ 1522393 w 3702953"/>
                <a:gd name="connsiteY47" fmla="*/ 233810 h 3485867"/>
                <a:gd name="connsiteX48" fmla="*/ 1559383 w 3702953"/>
                <a:gd name="connsiteY48" fmla="*/ 151827 h 3485867"/>
                <a:gd name="connsiteX49" fmla="*/ 1742357 w 3702953"/>
                <a:gd name="connsiteY49" fmla="*/ 4293 h 3485867"/>
                <a:gd name="connsiteX50" fmla="*/ 1801520 w 3702953"/>
                <a:gd name="connsiteY50" fmla="*/ 782 h 348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02953" h="3485867">
                  <a:moveTo>
                    <a:pt x="1801520" y="782"/>
                  </a:moveTo>
                  <a:cubicBezTo>
                    <a:pt x="1860133" y="5958"/>
                    <a:pt x="1916290" y="36716"/>
                    <a:pt x="1962750" y="88717"/>
                  </a:cubicBezTo>
                  <a:lnTo>
                    <a:pt x="2015082" y="165513"/>
                  </a:lnTo>
                  <a:lnTo>
                    <a:pt x="2018317" y="170260"/>
                  </a:lnTo>
                  <a:cubicBezTo>
                    <a:pt x="2076682" y="69577"/>
                    <a:pt x="2158907" y="11159"/>
                    <a:pt x="2244735" y="1932"/>
                  </a:cubicBezTo>
                  <a:cubicBezTo>
                    <a:pt x="2296232" y="-3605"/>
                    <a:pt x="2349026" y="8568"/>
                    <a:pt x="2398742" y="39946"/>
                  </a:cubicBezTo>
                  <a:cubicBezTo>
                    <a:pt x="2474506" y="87749"/>
                    <a:pt x="2534192" y="174762"/>
                    <a:pt x="2567510" y="282074"/>
                  </a:cubicBezTo>
                  <a:lnTo>
                    <a:pt x="2580287" y="342069"/>
                  </a:lnTo>
                  <a:lnTo>
                    <a:pt x="2581583" y="341992"/>
                  </a:lnTo>
                  <a:cubicBezTo>
                    <a:pt x="2640195" y="347168"/>
                    <a:pt x="2696352" y="377926"/>
                    <a:pt x="2742812" y="429927"/>
                  </a:cubicBezTo>
                  <a:lnTo>
                    <a:pt x="2795144" y="506723"/>
                  </a:lnTo>
                  <a:lnTo>
                    <a:pt x="2798379" y="511470"/>
                  </a:lnTo>
                  <a:cubicBezTo>
                    <a:pt x="2856744" y="410788"/>
                    <a:pt x="2938969" y="352369"/>
                    <a:pt x="3024797" y="343142"/>
                  </a:cubicBezTo>
                  <a:cubicBezTo>
                    <a:pt x="3076294" y="337605"/>
                    <a:pt x="3129088" y="349778"/>
                    <a:pt x="3178804" y="381156"/>
                  </a:cubicBezTo>
                  <a:cubicBezTo>
                    <a:pt x="3279822" y="444894"/>
                    <a:pt x="3352258" y="578337"/>
                    <a:pt x="3371719" y="736663"/>
                  </a:cubicBezTo>
                  <a:lnTo>
                    <a:pt x="3372769" y="737297"/>
                  </a:lnTo>
                  <a:lnTo>
                    <a:pt x="3454341" y="786543"/>
                  </a:lnTo>
                  <a:cubicBezTo>
                    <a:pt x="3531524" y="850588"/>
                    <a:pt x="3590919" y="955090"/>
                    <a:pt x="3619299" y="1081693"/>
                  </a:cubicBezTo>
                  <a:cubicBezTo>
                    <a:pt x="3646800" y="1204222"/>
                    <a:pt x="3642881" y="1337300"/>
                    <a:pt x="3608217" y="1455827"/>
                  </a:cubicBezTo>
                  <a:cubicBezTo>
                    <a:pt x="3693424" y="1618374"/>
                    <a:pt x="3723223" y="1829088"/>
                    <a:pt x="3689167" y="2027870"/>
                  </a:cubicBezTo>
                  <a:cubicBezTo>
                    <a:pt x="3643895" y="2292135"/>
                    <a:pt x="3494022" y="2490044"/>
                    <a:pt x="3309959" y="2528607"/>
                  </a:cubicBezTo>
                  <a:cubicBezTo>
                    <a:pt x="3309080" y="2693555"/>
                    <a:pt x="3259551" y="2849990"/>
                    <a:pt x="3174209" y="2957675"/>
                  </a:cubicBezTo>
                  <a:cubicBezTo>
                    <a:pt x="3044540" y="3121313"/>
                    <a:pt x="2857233" y="3142341"/>
                    <a:pt x="2712023" y="3009626"/>
                  </a:cubicBezTo>
                  <a:cubicBezTo>
                    <a:pt x="2665061" y="3237584"/>
                    <a:pt x="2539312" y="3411845"/>
                    <a:pt x="2381736" y="3467362"/>
                  </a:cubicBezTo>
                  <a:cubicBezTo>
                    <a:pt x="2196051" y="3532773"/>
                    <a:pt x="2002258" y="3421304"/>
                    <a:pt x="1896104" y="3187962"/>
                  </a:cubicBezTo>
                  <a:cubicBezTo>
                    <a:pt x="1676870" y="3381759"/>
                    <a:pt x="1400314" y="3310669"/>
                    <a:pt x="1237186" y="3039959"/>
                  </a:cubicBezTo>
                  <a:lnTo>
                    <a:pt x="1222615" y="3010091"/>
                  </a:lnTo>
                  <a:lnTo>
                    <a:pt x="1210594" y="2998048"/>
                  </a:lnTo>
                  <a:cubicBezTo>
                    <a:pt x="1192595" y="2976927"/>
                    <a:pt x="1175592" y="2953687"/>
                    <a:pt x="1159771" y="2928435"/>
                  </a:cubicBezTo>
                  <a:lnTo>
                    <a:pt x="1151422" y="2912840"/>
                  </a:lnTo>
                  <a:lnTo>
                    <a:pt x="1121724" y="2914027"/>
                  </a:lnTo>
                  <a:cubicBezTo>
                    <a:pt x="1104308" y="2912428"/>
                    <a:pt x="1087193" y="2908578"/>
                    <a:pt x="1070548" y="2902637"/>
                  </a:cubicBezTo>
                  <a:lnTo>
                    <a:pt x="1052500" y="2893706"/>
                  </a:lnTo>
                  <a:lnTo>
                    <a:pt x="1019073" y="2913780"/>
                  </a:lnTo>
                  <a:cubicBezTo>
                    <a:pt x="786946" y="3033228"/>
                    <a:pt x="521890" y="2897111"/>
                    <a:pt x="394654" y="2570699"/>
                  </a:cubicBezTo>
                  <a:cubicBezTo>
                    <a:pt x="251809" y="2595219"/>
                    <a:pt x="117681" y="2465342"/>
                    <a:pt x="77476" y="2263504"/>
                  </a:cubicBezTo>
                  <a:cubicBezTo>
                    <a:pt x="48353" y="2117474"/>
                    <a:pt x="74097" y="1959875"/>
                    <a:pt x="145250" y="1848843"/>
                  </a:cubicBezTo>
                  <a:cubicBezTo>
                    <a:pt x="44299" y="1761748"/>
                    <a:pt x="-11921" y="1594618"/>
                    <a:pt x="2134" y="1423412"/>
                  </a:cubicBezTo>
                  <a:cubicBezTo>
                    <a:pt x="18622" y="1222958"/>
                    <a:pt x="127141" y="1065941"/>
                    <a:pt x="263499" y="1045276"/>
                  </a:cubicBezTo>
                  <a:cubicBezTo>
                    <a:pt x="264310" y="1041929"/>
                    <a:pt x="265188" y="1038655"/>
                    <a:pt x="265999" y="1035308"/>
                  </a:cubicBezTo>
                  <a:cubicBezTo>
                    <a:pt x="247687" y="837909"/>
                    <a:pt x="290392" y="638837"/>
                    <a:pt x="382424" y="492297"/>
                  </a:cubicBezTo>
                  <a:cubicBezTo>
                    <a:pt x="527836" y="260846"/>
                    <a:pt x="763592" y="209259"/>
                    <a:pt x="948804" y="368241"/>
                  </a:cubicBezTo>
                  <a:lnTo>
                    <a:pt x="948912" y="368012"/>
                  </a:lnTo>
                  <a:lnTo>
                    <a:pt x="948466" y="367513"/>
                  </a:lnTo>
                  <a:lnTo>
                    <a:pt x="948932" y="367971"/>
                  </a:lnTo>
                  <a:lnTo>
                    <a:pt x="998752" y="262849"/>
                  </a:lnTo>
                  <a:cubicBezTo>
                    <a:pt x="1131619" y="44631"/>
                    <a:pt x="1369551" y="22356"/>
                    <a:pt x="1519846" y="239455"/>
                  </a:cubicBezTo>
                  <a:lnTo>
                    <a:pt x="1522393" y="233810"/>
                  </a:lnTo>
                  <a:lnTo>
                    <a:pt x="1559383" y="151827"/>
                  </a:lnTo>
                  <a:cubicBezTo>
                    <a:pt x="1605551" y="72465"/>
                    <a:pt x="1670343" y="19245"/>
                    <a:pt x="1742357" y="4293"/>
                  </a:cubicBezTo>
                  <a:cubicBezTo>
                    <a:pt x="1762172" y="173"/>
                    <a:pt x="1781983" y="-944"/>
                    <a:pt x="1801520" y="782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2740482" y="1428309"/>
              <a:ext cx="3390781" cy="3191996"/>
            </a:xfrm>
            <a:custGeom>
              <a:avLst/>
              <a:gdLst>
                <a:gd name="connsiteX0" fmla="*/ 1801520 w 3702953"/>
                <a:gd name="connsiteY0" fmla="*/ 782 h 3485867"/>
                <a:gd name="connsiteX1" fmla="*/ 1962750 w 3702953"/>
                <a:gd name="connsiteY1" fmla="*/ 88717 h 3485867"/>
                <a:gd name="connsiteX2" fmla="*/ 2015082 w 3702953"/>
                <a:gd name="connsiteY2" fmla="*/ 165513 h 3485867"/>
                <a:gd name="connsiteX3" fmla="*/ 2018317 w 3702953"/>
                <a:gd name="connsiteY3" fmla="*/ 170260 h 3485867"/>
                <a:gd name="connsiteX4" fmla="*/ 2244735 w 3702953"/>
                <a:gd name="connsiteY4" fmla="*/ 1932 h 3485867"/>
                <a:gd name="connsiteX5" fmla="*/ 2398742 w 3702953"/>
                <a:gd name="connsiteY5" fmla="*/ 39946 h 3485867"/>
                <a:gd name="connsiteX6" fmla="*/ 2567510 w 3702953"/>
                <a:gd name="connsiteY6" fmla="*/ 282074 h 3485867"/>
                <a:gd name="connsiteX7" fmla="*/ 2580287 w 3702953"/>
                <a:gd name="connsiteY7" fmla="*/ 342069 h 3485867"/>
                <a:gd name="connsiteX8" fmla="*/ 2581583 w 3702953"/>
                <a:gd name="connsiteY8" fmla="*/ 341992 h 3485867"/>
                <a:gd name="connsiteX9" fmla="*/ 2742812 w 3702953"/>
                <a:gd name="connsiteY9" fmla="*/ 429927 h 3485867"/>
                <a:gd name="connsiteX10" fmla="*/ 2795144 w 3702953"/>
                <a:gd name="connsiteY10" fmla="*/ 506723 h 3485867"/>
                <a:gd name="connsiteX11" fmla="*/ 2798379 w 3702953"/>
                <a:gd name="connsiteY11" fmla="*/ 511470 h 3485867"/>
                <a:gd name="connsiteX12" fmla="*/ 3024797 w 3702953"/>
                <a:gd name="connsiteY12" fmla="*/ 343142 h 3485867"/>
                <a:gd name="connsiteX13" fmla="*/ 3178804 w 3702953"/>
                <a:gd name="connsiteY13" fmla="*/ 381156 h 3485867"/>
                <a:gd name="connsiteX14" fmla="*/ 3371719 w 3702953"/>
                <a:gd name="connsiteY14" fmla="*/ 736663 h 3485867"/>
                <a:gd name="connsiteX15" fmla="*/ 3372769 w 3702953"/>
                <a:gd name="connsiteY15" fmla="*/ 737297 h 3485867"/>
                <a:gd name="connsiteX16" fmla="*/ 3454341 w 3702953"/>
                <a:gd name="connsiteY16" fmla="*/ 786543 h 3485867"/>
                <a:gd name="connsiteX17" fmla="*/ 3619299 w 3702953"/>
                <a:gd name="connsiteY17" fmla="*/ 1081693 h 3485867"/>
                <a:gd name="connsiteX18" fmla="*/ 3608217 w 3702953"/>
                <a:gd name="connsiteY18" fmla="*/ 1455827 h 3485867"/>
                <a:gd name="connsiteX19" fmla="*/ 3689167 w 3702953"/>
                <a:gd name="connsiteY19" fmla="*/ 2027870 h 3485867"/>
                <a:gd name="connsiteX20" fmla="*/ 3309959 w 3702953"/>
                <a:gd name="connsiteY20" fmla="*/ 2528607 h 3485867"/>
                <a:gd name="connsiteX21" fmla="*/ 3174209 w 3702953"/>
                <a:gd name="connsiteY21" fmla="*/ 2957675 h 3485867"/>
                <a:gd name="connsiteX22" fmla="*/ 2712023 w 3702953"/>
                <a:gd name="connsiteY22" fmla="*/ 3009626 h 3485867"/>
                <a:gd name="connsiteX23" fmla="*/ 2381736 w 3702953"/>
                <a:gd name="connsiteY23" fmla="*/ 3467362 h 3485867"/>
                <a:gd name="connsiteX24" fmla="*/ 1896104 w 3702953"/>
                <a:gd name="connsiteY24" fmla="*/ 3187962 h 3485867"/>
                <a:gd name="connsiteX25" fmla="*/ 1237186 w 3702953"/>
                <a:gd name="connsiteY25" fmla="*/ 3039959 h 3485867"/>
                <a:gd name="connsiteX26" fmla="*/ 1222615 w 3702953"/>
                <a:gd name="connsiteY26" fmla="*/ 3010091 h 3485867"/>
                <a:gd name="connsiteX27" fmla="*/ 1210594 w 3702953"/>
                <a:gd name="connsiteY27" fmla="*/ 2998048 h 3485867"/>
                <a:gd name="connsiteX28" fmla="*/ 1159771 w 3702953"/>
                <a:gd name="connsiteY28" fmla="*/ 2928435 h 3485867"/>
                <a:gd name="connsiteX29" fmla="*/ 1151422 w 3702953"/>
                <a:gd name="connsiteY29" fmla="*/ 2912840 h 3485867"/>
                <a:gd name="connsiteX30" fmla="*/ 1121724 w 3702953"/>
                <a:gd name="connsiteY30" fmla="*/ 2914027 h 3485867"/>
                <a:gd name="connsiteX31" fmla="*/ 1070548 w 3702953"/>
                <a:gd name="connsiteY31" fmla="*/ 2902637 h 3485867"/>
                <a:gd name="connsiteX32" fmla="*/ 1052500 w 3702953"/>
                <a:gd name="connsiteY32" fmla="*/ 2893706 h 3485867"/>
                <a:gd name="connsiteX33" fmla="*/ 1019073 w 3702953"/>
                <a:gd name="connsiteY33" fmla="*/ 2913780 h 3485867"/>
                <a:gd name="connsiteX34" fmla="*/ 394654 w 3702953"/>
                <a:gd name="connsiteY34" fmla="*/ 2570699 h 3485867"/>
                <a:gd name="connsiteX35" fmla="*/ 77476 w 3702953"/>
                <a:gd name="connsiteY35" fmla="*/ 2263504 h 3485867"/>
                <a:gd name="connsiteX36" fmla="*/ 145250 w 3702953"/>
                <a:gd name="connsiteY36" fmla="*/ 1848843 h 3485867"/>
                <a:gd name="connsiteX37" fmla="*/ 2134 w 3702953"/>
                <a:gd name="connsiteY37" fmla="*/ 1423412 h 3485867"/>
                <a:gd name="connsiteX38" fmla="*/ 263499 w 3702953"/>
                <a:gd name="connsiteY38" fmla="*/ 1045276 h 3485867"/>
                <a:gd name="connsiteX39" fmla="*/ 265999 w 3702953"/>
                <a:gd name="connsiteY39" fmla="*/ 1035308 h 3485867"/>
                <a:gd name="connsiteX40" fmla="*/ 382424 w 3702953"/>
                <a:gd name="connsiteY40" fmla="*/ 492297 h 3485867"/>
                <a:gd name="connsiteX41" fmla="*/ 948804 w 3702953"/>
                <a:gd name="connsiteY41" fmla="*/ 368241 h 3485867"/>
                <a:gd name="connsiteX42" fmla="*/ 948912 w 3702953"/>
                <a:gd name="connsiteY42" fmla="*/ 368012 h 3485867"/>
                <a:gd name="connsiteX43" fmla="*/ 948466 w 3702953"/>
                <a:gd name="connsiteY43" fmla="*/ 367513 h 3485867"/>
                <a:gd name="connsiteX44" fmla="*/ 948932 w 3702953"/>
                <a:gd name="connsiteY44" fmla="*/ 367971 h 3485867"/>
                <a:gd name="connsiteX45" fmla="*/ 998752 w 3702953"/>
                <a:gd name="connsiteY45" fmla="*/ 262849 h 3485867"/>
                <a:gd name="connsiteX46" fmla="*/ 1519846 w 3702953"/>
                <a:gd name="connsiteY46" fmla="*/ 239455 h 3485867"/>
                <a:gd name="connsiteX47" fmla="*/ 1522393 w 3702953"/>
                <a:gd name="connsiteY47" fmla="*/ 233810 h 3485867"/>
                <a:gd name="connsiteX48" fmla="*/ 1559383 w 3702953"/>
                <a:gd name="connsiteY48" fmla="*/ 151827 h 3485867"/>
                <a:gd name="connsiteX49" fmla="*/ 1742357 w 3702953"/>
                <a:gd name="connsiteY49" fmla="*/ 4293 h 3485867"/>
                <a:gd name="connsiteX50" fmla="*/ 1801520 w 3702953"/>
                <a:gd name="connsiteY50" fmla="*/ 782 h 348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02953" h="3485867">
                  <a:moveTo>
                    <a:pt x="1801520" y="782"/>
                  </a:moveTo>
                  <a:cubicBezTo>
                    <a:pt x="1860133" y="5958"/>
                    <a:pt x="1916290" y="36716"/>
                    <a:pt x="1962750" y="88717"/>
                  </a:cubicBezTo>
                  <a:lnTo>
                    <a:pt x="2015082" y="165513"/>
                  </a:lnTo>
                  <a:lnTo>
                    <a:pt x="2018317" y="170260"/>
                  </a:lnTo>
                  <a:cubicBezTo>
                    <a:pt x="2076682" y="69577"/>
                    <a:pt x="2158907" y="11159"/>
                    <a:pt x="2244735" y="1932"/>
                  </a:cubicBezTo>
                  <a:cubicBezTo>
                    <a:pt x="2296232" y="-3605"/>
                    <a:pt x="2349026" y="8568"/>
                    <a:pt x="2398742" y="39946"/>
                  </a:cubicBezTo>
                  <a:cubicBezTo>
                    <a:pt x="2474506" y="87749"/>
                    <a:pt x="2534192" y="174762"/>
                    <a:pt x="2567510" y="282074"/>
                  </a:cubicBezTo>
                  <a:lnTo>
                    <a:pt x="2580287" y="342069"/>
                  </a:lnTo>
                  <a:lnTo>
                    <a:pt x="2581583" y="341992"/>
                  </a:lnTo>
                  <a:cubicBezTo>
                    <a:pt x="2640195" y="347168"/>
                    <a:pt x="2696352" y="377926"/>
                    <a:pt x="2742812" y="429927"/>
                  </a:cubicBezTo>
                  <a:lnTo>
                    <a:pt x="2795144" y="506723"/>
                  </a:lnTo>
                  <a:lnTo>
                    <a:pt x="2798379" y="511470"/>
                  </a:lnTo>
                  <a:cubicBezTo>
                    <a:pt x="2856744" y="410788"/>
                    <a:pt x="2938969" y="352369"/>
                    <a:pt x="3024797" y="343142"/>
                  </a:cubicBezTo>
                  <a:cubicBezTo>
                    <a:pt x="3076294" y="337605"/>
                    <a:pt x="3129088" y="349778"/>
                    <a:pt x="3178804" y="381156"/>
                  </a:cubicBezTo>
                  <a:cubicBezTo>
                    <a:pt x="3279822" y="444894"/>
                    <a:pt x="3352258" y="578337"/>
                    <a:pt x="3371719" y="736663"/>
                  </a:cubicBezTo>
                  <a:lnTo>
                    <a:pt x="3372769" y="737297"/>
                  </a:lnTo>
                  <a:lnTo>
                    <a:pt x="3454341" y="786543"/>
                  </a:lnTo>
                  <a:cubicBezTo>
                    <a:pt x="3531524" y="850588"/>
                    <a:pt x="3590919" y="955090"/>
                    <a:pt x="3619299" y="1081693"/>
                  </a:cubicBezTo>
                  <a:cubicBezTo>
                    <a:pt x="3646800" y="1204222"/>
                    <a:pt x="3642881" y="1337300"/>
                    <a:pt x="3608217" y="1455827"/>
                  </a:cubicBezTo>
                  <a:cubicBezTo>
                    <a:pt x="3693424" y="1618374"/>
                    <a:pt x="3723223" y="1829088"/>
                    <a:pt x="3689167" y="2027870"/>
                  </a:cubicBezTo>
                  <a:cubicBezTo>
                    <a:pt x="3643895" y="2292135"/>
                    <a:pt x="3494022" y="2490044"/>
                    <a:pt x="3309959" y="2528607"/>
                  </a:cubicBezTo>
                  <a:cubicBezTo>
                    <a:pt x="3309080" y="2693555"/>
                    <a:pt x="3259551" y="2849990"/>
                    <a:pt x="3174209" y="2957675"/>
                  </a:cubicBezTo>
                  <a:cubicBezTo>
                    <a:pt x="3044540" y="3121313"/>
                    <a:pt x="2857233" y="3142341"/>
                    <a:pt x="2712023" y="3009626"/>
                  </a:cubicBezTo>
                  <a:cubicBezTo>
                    <a:pt x="2665061" y="3237584"/>
                    <a:pt x="2539312" y="3411845"/>
                    <a:pt x="2381736" y="3467362"/>
                  </a:cubicBezTo>
                  <a:cubicBezTo>
                    <a:pt x="2196051" y="3532773"/>
                    <a:pt x="2002258" y="3421304"/>
                    <a:pt x="1896104" y="3187962"/>
                  </a:cubicBezTo>
                  <a:cubicBezTo>
                    <a:pt x="1676870" y="3381759"/>
                    <a:pt x="1400314" y="3310669"/>
                    <a:pt x="1237186" y="3039959"/>
                  </a:cubicBezTo>
                  <a:lnTo>
                    <a:pt x="1222615" y="3010091"/>
                  </a:lnTo>
                  <a:lnTo>
                    <a:pt x="1210594" y="2998048"/>
                  </a:lnTo>
                  <a:cubicBezTo>
                    <a:pt x="1192595" y="2976927"/>
                    <a:pt x="1175592" y="2953687"/>
                    <a:pt x="1159771" y="2928435"/>
                  </a:cubicBezTo>
                  <a:lnTo>
                    <a:pt x="1151422" y="2912840"/>
                  </a:lnTo>
                  <a:lnTo>
                    <a:pt x="1121724" y="2914027"/>
                  </a:lnTo>
                  <a:cubicBezTo>
                    <a:pt x="1104308" y="2912428"/>
                    <a:pt x="1087193" y="2908578"/>
                    <a:pt x="1070548" y="2902637"/>
                  </a:cubicBezTo>
                  <a:lnTo>
                    <a:pt x="1052500" y="2893706"/>
                  </a:lnTo>
                  <a:lnTo>
                    <a:pt x="1019073" y="2913780"/>
                  </a:lnTo>
                  <a:cubicBezTo>
                    <a:pt x="786946" y="3033228"/>
                    <a:pt x="521890" y="2897111"/>
                    <a:pt x="394654" y="2570699"/>
                  </a:cubicBezTo>
                  <a:cubicBezTo>
                    <a:pt x="251809" y="2595219"/>
                    <a:pt x="117681" y="2465342"/>
                    <a:pt x="77476" y="2263504"/>
                  </a:cubicBezTo>
                  <a:cubicBezTo>
                    <a:pt x="48353" y="2117474"/>
                    <a:pt x="74097" y="1959875"/>
                    <a:pt x="145250" y="1848843"/>
                  </a:cubicBezTo>
                  <a:cubicBezTo>
                    <a:pt x="44299" y="1761748"/>
                    <a:pt x="-11921" y="1594618"/>
                    <a:pt x="2134" y="1423412"/>
                  </a:cubicBezTo>
                  <a:cubicBezTo>
                    <a:pt x="18622" y="1222958"/>
                    <a:pt x="127141" y="1065941"/>
                    <a:pt x="263499" y="1045276"/>
                  </a:cubicBezTo>
                  <a:cubicBezTo>
                    <a:pt x="264310" y="1041929"/>
                    <a:pt x="265188" y="1038655"/>
                    <a:pt x="265999" y="1035308"/>
                  </a:cubicBezTo>
                  <a:cubicBezTo>
                    <a:pt x="247687" y="837909"/>
                    <a:pt x="290392" y="638837"/>
                    <a:pt x="382424" y="492297"/>
                  </a:cubicBezTo>
                  <a:cubicBezTo>
                    <a:pt x="527836" y="260846"/>
                    <a:pt x="763592" y="209259"/>
                    <a:pt x="948804" y="368241"/>
                  </a:cubicBezTo>
                  <a:lnTo>
                    <a:pt x="948912" y="368012"/>
                  </a:lnTo>
                  <a:lnTo>
                    <a:pt x="948466" y="367513"/>
                  </a:lnTo>
                  <a:lnTo>
                    <a:pt x="948932" y="367971"/>
                  </a:lnTo>
                  <a:lnTo>
                    <a:pt x="998752" y="262849"/>
                  </a:lnTo>
                  <a:cubicBezTo>
                    <a:pt x="1131619" y="44631"/>
                    <a:pt x="1369551" y="22356"/>
                    <a:pt x="1519846" y="239455"/>
                  </a:cubicBezTo>
                  <a:lnTo>
                    <a:pt x="1522393" y="233810"/>
                  </a:lnTo>
                  <a:lnTo>
                    <a:pt x="1559383" y="151827"/>
                  </a:lnTo>
                  <a:cubicBezTo>
                    <a:pt x="1605551" y="72465"/>
                    <a:pt x="1670343" y="19245"/>
                    <a:pt x="1742357" y="4293"/>
                  </a:cubicBezTo>
                  <a:cubicBezTo>
                    <a:pt x="1762172" y="173"/>
                    <a:pt x="1781983" y="-944"/>
                    <a:pt x="1801520" y="782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27" y="3324738"/>
            <a:ext cx="3875006" cy="273807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801463" y="2180205"/>
            <a:ext cx="3134974" cy="143654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内容简明生动，阐述清晰。点击此处输入您的文本内容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内容简明生动，阐述清晰。</a:t>
            </a:r>
            <a:endParaRPr lang="zh-CN" altLang="en-US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prestig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8"/>
          <a:stretch>
            <a:fillRect/>
          </a:stretch>
        </p:blipFill>
        <p:spPr>
          <a:xfrm>
            <a:off x="-1" y="0"/>
            <a:ext cx="12192001" cy="62967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8" y="2802888"/>
            <a:ext cx="4055112" cy="40551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1414" r="9226"/>
          <a:stretch>
            <a:fillRect/>
          </a:stretch>
        </p:blipFill>
        <p:spPr>
          <a:xfrm>
            <a:off x="9612335" y="4864629"/>
            <a:ext cx="2361951" cy="1848227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3169336"/>
            <a:ext cx="12192000" cy="3703177"/>
            <a:chOff x="0" y="3169336"/>
            <a:chExt cx="12192000" cy="3703177"/>
          </a:xfrm>
          <a:effectLst>
            <a:outerShdw blurRad="50800" dist="38100" dir="16200000" rotWithShape="0">
              <a:prstClr val="black">
                <a:alpha val="15000"/>
              </a:prstClr>
            </a:outerShdw>
          </a:effectLst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524"/>
            <a:stretch>
              <a:fillRect/>
            </a:stretch>
          </p:blipFill>
          <p:spPr>
            <a:xfrm>
              <a:off x="0" y="3169336"/>
              <a:ext cx="1698171" cy="370317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1698171" y="5849257"/>
              <a:ext cx="3033486" cy="10232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 flipH="1">
              <a:off x="4731657" y="5849257"/>
              <a:ext cx="3033486" cy="10232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7765143" y="5849257"/>
              <a:ext cx="3033486" cy="102325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73" r="-162"/>
            <a:stretch>
              <a:fillRect/>
            </a:stretch>
          </p:blipFill>
          <p:spPr>
            <a:xfrm>
              <a:off x="10319658" y="3169336"/>
              <a:ext cx="1872342" cy="370317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10786176" y="-79070"/>
            <a:ext cx="1580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目</a:t>
            </a:r>
            <a:endParaRPr lang="en-US" altLang="zh-CN" sz="5400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54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录</a:t>
            </a:r>
            <a:endParaRPr lang="zh-CN" altLang="en-US" sz="2800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576447" y="145143"/>
            <a:ext cx="615553" cy="17903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Contents</a:t>
            </a:r>
            <a:endParaRPr lang="zh-CN" altLang="en-US" sz="2800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779160" y="1255015"/>
            <a:ext cx="22286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dist"/>
            <a:r>
              <a:rPr lang="zh-CN" altLang="en-US" sz="15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输入您的文本内容</a:t>
            </a:r>
            <a:endParaRPr lang="zh-CN" altLang="en-US" sz="15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00997" y="1126964"/>
            <a:ext cx="872641" cy="743604"/>
            <a:chOff x="6565294" y="2267028"/>
            <a:chExt cx="872641" cy="743604"/>
          </a:xfrm>
        </p:grpSpPr>
        <p:sp>
          <p:nvSpPr>
            <p:cNvPr id="22" name="梯形 1"/>
            <p:cNvSpPr/>
            <p:nvPr/>
          </p:nvSpPr>
          <p:spPr>
            <a:xfrm>
              <a:off x="6565294" y="2290632"/>
              <a:ext cx="720000" cy="720000"/>
            </a:xfrm>
            <a:prstGeom prst="ellipse">
              <a:avLst/>
            </a:prstGeom>
            <a:noFill/>
            <a:ln w="28575">
              <a:solidFill>
                <a:srgbClr val="F59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16" name="梯形 1"/>
            <p:cNvSpPr/>
            <p:nvPr/>
          </p:nvSpPr>
          <p:spPr>
            <a:xfrm>
              <a:off x="6670816" y="2267028"/>
              <a:ext cx="767119" cy="685031"/>
            </a:xfrm>
            <a:custGeom>
              <a:avLst/>
              <a:gdLst>
                <a:gd name="connsiteX0" fmla="*/ 0 w 756745"/>
                <a:gd name="connsiteY0" fmla="*/ 706547 h 706547"/>
                <a:gd name="connsiteX1" fmla="*/ 255466 w 756745"/>
                <a:gd name="connsiteY1" fmla="*/ 0 h 706547"/>
                <a:gd name="connsiteX2" fmla="*/ 501279 w 756745"/>
                <a:gd name="connsiteY2" fmla="*/ 0 h 706547"/>
                <a:gd name="connsiteX3" fmla="*/ 756745 w 756745"/>
                <a:gd name="connsiteY3" fmla="*/ 706547 h 706547"/>
                <a:gd name="connsiteX4" fmla="*/ 0 w 756745"/>
                <a:gd name="connsiteY4" fmla="*/ 706547 h 706547"/>
                <a:gd name="connsiteX0-1" fmla="*/ 0 w 756745"/>
                <a:gd name="connsiteY0-2" fmla="*/ 706547 h 706547"/>
                <a:gd name="connsiteX1-3" fmla="*/ 255466 w 756745"/>
                <a:gd name="connsiteY1-4" fmla="*/ 0 h 706547"/>
                <a:gd name="connsiteX2-5" fmla="*/ 501279 w 756745"/>
                <a:gd name="connsiteY2-6" fmla="*/ 0 h 706547"/>
                <a:gd name="connsiteX3-7" fmla="*/ 756745 w 756745"/>
                <a:gd name="connsiteY3-8" fmla="*/ 706547 h 706547"/>
                <a:gd name="connsiteX4-9" fmla="*/ 0 w 756745"/>
                <a:gd name="connsiteY4-10" fmla="*/ 706547 h 706547"/>
                <a:gd name="connsiteX0-11" fmla="*/ 0 w 756745"/>
                <a:gd name="connsiteY0-12" fmla="*/ 706547 h 706547"/>
                <a:gd name="connsiteX1-13" fmla="*/ 255466 w 756745"/>
                <a:gd name="connsiteY1-14" fmla="*/ 0 h 706547"/>
                <a:gd name="connsiteX2-15" fmla="*/ 501279 w 756745"/>
                <a:gd name="connsiteY2-16" fmla="*/ 0 h 706547"/>
                <a:gd name="connsiteX3-17" fmla="*/ 756745 w 756745"/>
                <a:gd name="connsiteY3-18" fmla="*/ 706547 h 706547"/>
                <a:gd name="connsiteX4-19" fmla="*/ 0 w 756745"/>
                <a:gd name="connsiteY4-20" fmla="*/ 706547 h 706547"/>
                <a:gd name="connsiteX0-21" fmla="*/ 0 w 756745"/>
                <a:gd name="connsiteY0-22" fmla="*/ 706547 h 715084"/>
                <a:gd name="connsiteX1-23" fmla="*/ 255466 w 756745"/>
                <a:gd name="connsiteY1-24" fmla="*/ 0 h 715084"/>
                <a:gd name="connsiteX2-25" fmla="*/ 501279 w 756745"/>
                <a:gd name="connsiteY2-26" fmla="*/ 0 h 715084"/>
                <a:gd name="connsiteX3-27" fmla="*/ 756745 w 756745"/>
                <a:gd name="connsiteY3-28" fmla="*/ 706547 h 715084"/>
                <a:gd name="connsiteX4-29" fmla="*/ 0 w 756745"/>
                <a:gd name="connsiteY4-30" fmla="*/ 706547 h 7150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56745" h="715084">
                  <a:moveTo>
                    <a:pt x="0" y="706547"/>
                  </a:moveTo>
                  <a:lnTo>
                    <a:pt x="255466" y="0"/>
                  </a:lnTo>
                  <a:lnTo>
                    <a:pt x="501279" y="0"/>
                  </a:lnTo>
                  <a:lnTo>
                    <a:pt x="756745" y="706547"/>
                  </a:lnTo>
                  <a:cubicBezTo>
                    <a:pt x="510847" y="738297"/>
                    <a:pt x="214148" y="668447"/>
                    <a:pt x="0" y="706547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F59F11"/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819460" y="2447984"/>
              <a:ext cx="5551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01</a:t>
              </a:r>
              <a:endParaRPr lang="zh-CN" altLang="en-US" sz="22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8521081" y="2362600"/>
            <a:ext cx="22286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dist"/>
            <a:r>
              <a:rPr lang="zh-CN" altLang="en-US" sz="15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输入您的文本内容</a:t>
            </a:r>
            <a:endParaRPr lang="zh-CN" altLang="en-US" sz="15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7542918" y="2234549"/>
            <a:ext cx="872641" cy="743604"/>
            <a:chOff x="6565294" y="2267028"/>
            <a:chExt cx="872641" cy="743604"/>
          </a:xfrm>
        </p:grpSpPr>
        <p:sp>
          <p:nvSpPr>
            <p:cNvPr id="26" name="梯形 1"/>
            <p:cNvSpPr/>
            <p:nvPr/>
          </p:nvSpPr>
          <p:spPr>
            <a:xfrm>
              <a:off x="6565294" y="2290632"/>
              <a:ext cx="720000" cy="720000"/>
            </a:xfrm>
            <a:prstGeom prst="ellipse">
              <a:avLst/>
            </a:prstGeom>
            <a:noFill/>
            <a:ln w="28575">
              <a:solidFill>
                <a:srgbClr val="F59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27" name="梯形 1"/>
            <p:cNvSpPr/>
            <p:nvPr/>
          </p:nvSpPr>
          <p:spPr>
            <a:xfrm>
              <a:off x="6670816" y="2267028"/>
              <a:ext cx="767119" cy="685031"/>
            </a:xfrm>
            <a:custGeom>
              <a:avLst/>
              <a:gdLst>
                <a:gd name="connsiteX0" fmla="*/ 0 w 756745"/>
                <a:gd name="connsiteY0" fmla="*/ 706547 h 706547"/>
                <a:gd name="connsiteX1" fmla="*/ 255466 w 756745"/>
                <a:gd name="connsiteY1" fmla="*/ 0 h 706547"/>
                <a:gd name="connsiteX2" fmla="*/ 501279 w 756745"/>
                <a:gd name="connsiteY2" fmla="*/ 0 h 706547"/>
                <a:gd name="connsiteX3" fmla="*/ 756745 w 756745"/>
                <a:gd name="connsiteY3" fmla="*/ 706547 h 706547"/>
                <a:gd name="connsiteX4" fmla="*/ 0 w 756745"/>
                <a:gd name="connsiteY4" fmla="*/ 706547 h 706547"/>
                <a:gd name="connsiteX0-1" fmla="*/ 0 w 756745"/>
                <a:gd name="connsiteY0-2" fmla="*/ 706547 h 706547"/>
                <a:gd name="connsiteX1-3" fmla="*/ 255466 w 756745"/>
                <a:gd name="connsiteY1-4" fmla="*/ 0 h 706547"/>
                <a:gd name="connsiteX2-5" fmla="*/ 501279 w 756745"/>
                <a:gd name="connsiteY2-6" fmla="*/ 0 h 706547"/>
                <a:gd name="connsiteX3-7" fmla="*/ 756745 w 756745"/>
                <a:gd name="connsiteY3-8" fmla="*/ 706547 h 706547"/>
                <a:gd name="connsiteX4-9" fmla="*/ 0 w 756745"/>
                <a:gd name="connsiteY4-10" fmla="*/ 706547 h 706547"/>
                <a:gd name="connsiteX0-11" fmla="*/ 0 w 756745"/>
                <a:gd name="connsiteY0-12" fmla="*/ 706547 h 706547"/>
                <a:gd name="connsiteX1-13" fmla="*/ 255466 w 756745"/>
                <a:gd name="connsiteY1-14" fmla="*/ 0 h 706547"/>
                <a:gd name="connsiteX2-15" fmla="*/ 501279 w 756745"/>
                <a:gd name="connsiteY2-16" fmla="*/ 0 h 706547"/>
                <a:gd name="connsiteX3-17" fmla="*/ 756745 w 756745"/>
                <a:gd name="connsiteY3-18" fmla="*/ 706547 h 706547"/>
                <a:gd name="connsiteX4-19" fmla="*/ 0 w 756745"/>
                <a:gd name="connsiteY4-20" fmla="*/ 706547 h 706547"/>
                <a:gd name="connsiteX0-21" fmla="*/ 0 w 756745"/>
                <a:gd name="connsiteY0-22" fmla="*/ 706547 h 715084"/>
                <a:gd name="connsiteX1-23" fmla="*/ 255466 w 756745"/>
                <a:gd name="connsiteY1-24" fmla="*/ 0 h 715084"/>
                <a:gd name="connsiteX2-25" fmla="*/ 501279 w 756745"/>
                <a:gd name="connsiteY2-26" fmla="*/ 0 h 715084"/>
                <a:gd name="connsiteX3-27" fmla="*/ 756745 w 756745"/>
                <a:gd name="connsiteY3-28" fmla="*/ 706547 h 715084"/>
                <a:gd name="connsiteX4-29" fmla="*/ 0 w 756745"/>
                <a:gd name="connsiteY4-30" fmla="*/ 706547 h 7150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56745" h="715084">
                  <a:moveTo>
                    <a:pt x="0" y="706547"/>
                  </a:moveTo>
                  <a:lnTo>
                    <a:pt x="255466" y="0"/>
                  </a:lnTo>
                  <a:lnTo>
                    <a:pt x="501279" y="0"/>
                  </a:lnTo>
                  <a:lnTo>
                    <a:pt x="756745" y="706547"/>
                  </a:lnTo>
                  <a:cubicBezTo>
                    <a:pt x="510847" y="738297"/>
                    <a:pt x="214148" y="668447"/>
                    <a:pt x="0" y="706547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F59F11"/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819460" y="2447984"/>
              <a:ext cx="5551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02</a:t>
              </a:r>
              <a:endParaRPr lang="zh-CN" altLang="en-US" sz="22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709820" y="3454387"/>
            <a:ext cx="22286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dist"/>
            <a:r>
              <a:rPr lang="zh-CN" altLang="en-US" sz="15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输入您的文本内容</a:t>
            </a:r>
            <a:endParaRPr lang="zh-CN" altLang="en-US" sz="15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731657" y="3326336"/>
            <a:ext cx="872641" cy="743604"/>
            <a:chOff x="6565294" y="2267028"/>
            <a:chExt cx="872641" cy="743604"/>
          </a:xfrm>
        </p:grpSpPr>
        <p:sp>
          <p:nvSpPr>
            <p:cNvPr id="31" name="梯形 1"/>
            <p:cNvSpPr/>
            <p:nvPr/>
          </p:nvSpPr>
          <p:spPr>
            <a:xfrm>
              <a:off x="6565294" y="2290632"/>
              <a:ext cx="720000" cy="720000"/>
            </a:xfrm>
            <a:prstGeom prst="ellipse">
              <a:avLst/>
            </a:prstGeom>
            <a:noFill/>
            <a:ln w="28575">
              <a:solidFill>
                <a:srgbClr val="F59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2" name="梯形 1"/>
            <p:cNvSpPr/>
            <p:nvPr/>
          </p:nvSpPr>
          <p:spPr>
            <a:xfrm>
              <a:off x="6670816" y="2267028"/>
              <a:ext cx="767119" cy="685031"/>
            </a:xfrm>
            <a:custGeom>
              <a:avLst/>
              <a:gdLst>
                <a:gd name="connsiteX0" fmla="*/ 0 w 756745"/>
                <a:gd name="connsiteY0" fmla="*/ 706547 h 706547"/>
                <a:gd name="connsiteX1" fmla="*/ 255466 w 756745"/>
                <a:gd name="connsiteY1" fmla="*/ 0 h 706547"/>
                <a:gd name="connsiteX2" fmla="*/ 501279 w 756745"/>
                <a:gd name="connsiteY2" fmla="*/ 0 h 706547"/>
                <a:gd name="connsiteX3" fmla="*/ 756745 w 756745"/>
                <a:gd name="connsiteY3" fmla="*/ 706547 h 706547"/>
                <a:gd name="connsiteX4" fmla="*/ 0 w 756745"/>
                <a:gd name="connsiteY4" fmla="*/ 706547 h 706547"/>
                <a:gd name="connsiteX0-1" fmla="*/ 0 w 756745"/>
                <a:gd name="connsiteY0-2" fmla="*/ 706547 h 706547"/>
                <a:gd name="connsiteX1-3" fmla="*/ 255466 w 756745"/>
                <a:gd name="connsiteY1-4" fmla="*/ 0 h 706547"/>
                <a:gd name="connsiteX2-5" fmla="*/ 501279 w 756745"/>
                <a:gd name="connsiteY2-6" fmla="*/ 0 h 706547"/>
                <a:gd name="connsiteX3-7" fmla="*/ 756745 w 756745"/>
                <a:gd name="connsiteY3-8" fmla="*/ 706547 h 706547"/>
                <a:gd name="connsiteX4-9" fmla="*/ 0 w 756745"/>
                <a:gd name="connsiteY4-10" fmla="*/ 706547 h 706547"/>
                <a:gd name="connsiteX0-11" fmla="*/ 0 w 756745"/>
                <a:gd name="connsiteY0-12" fmla="*/ 706547 h 706547"/>
                <a:gd name="connsiteX1-13" fmla="*/ 255466 w 756745"/>
                <a:gd name="connsiteY1-14" fmla="*/ 0 h 706547"/>
                <a:gd name="connsiteX2-15" fmla="*/ 501279 w 756745"/>
                <a:gd name="connsiteY2-16" fmla="*/ 0 h 706547"/>
                <a:gd name="connsiteX3-17" fmla="*/ 756745 w 756745"/>
                <a:gd name="connsiteY3-18" fmla="*/ 706547 h 706547"/>
                <a:gd name="connsiteX4-19" fmla="*/ 0 w 756745"/>
                <a:gd name="connsiteY4-20" fmla="*/ 706547 h 706547"/>
                <a:gd name="connsiteX0-21" fmla="*/ 0 w 756745"/>
                <a:gd name="connsiteY0-22" fmla="*/ 706547 h 715084"/>
                <a:gd name="connsiteX1-23" fmla="*/ 255466 w 756745"/>
                <a:gd name="connsiteY1-24" fmla="*/ 0 h 715084"/>
                <a:gd name="connsiteX2-25" fmla="*/ 501279 w 756745"/>
                <a:gd name="connsiteY2-26" fmla="*/ 0 h 715084"/>
                <a:gd name="connsiteX3-27" fmla="*/ 756745 w 756745"/>
                <a:gd name="connsiteY3-28" fmla="*/ 706547 h 715084"/>
                <a:gd name="connsiteX4-29" fmla="*/ 0 w 756745"/>
                <a:gd name="connsiteY4-30" fmla="*/ 706547 h 7150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56745" h="715084">
                  <a:moveTo>
                    <a:pt x="0" y="706547"/>
                  </a:moveTo>
                  <a:lnTo>
                    <a:pt x="255466" y="0"/>
                  </a:lnTo>
                  <a:lnTo>
                    <a:pt x="501279" y="0"/>
                  </a:lnTo>
                  <a:lnTo>
                    <a:pt x="756745" y="706547"/>
                  </a:lnTo>
                  <a:cubicBezTo>
                    <a:pt x="510847" y="738297"/>
                    <a:pt x="214148" y="668447"/>
                    <a:pt x="0" y="706547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F59F11"/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819460" y="2447984"/>
              <a:ext cx="5551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03</a:t>
              </a:r>
              <a:endParaRPr lang="zh-CN" altLang="en-US" sz="22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8625908" y="4528850"/>
            <a:ext cx="22286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dist"/>
            <a:r>
              <a:rPr lang="zh-CN" altLang="en-US" sz="15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输入您的文本内容</a:t>
            </a:r>
            <a:endParaRPr lang="zh-CN" altLang="en-US" sz="15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647745" y="4400799"/>
            <a:ext cx="872641" cy="743604"/>
            <a:chOff x="6565294" y="2267028"/>
            <a:chExt cx="872641" cy="743604"/>
          </a:xfrm>
        </p:grpSpPr>
        <p:sp>
          <p:nvSpPr>
            <p:cNvPr id="36" name="梯形 1"/>
            <p:cNvSpPr/>
            <p:nvPr/>
          </p:nvSpPr>
          <p:spPr>
            <a:xfrm>
              <a:off x="6565294" y="2290632"/>
              <a:ext cx="720000" cy="720000"/>
            </a:xfrm>
            <a:prstGeom prst="ellipse">
              <a:avLst/>
            </a:prstGeom>
            <a:noFill/>
            <a:ln w="28575">
              <a:solidFill>
                <a:srgbClr val="F59F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7" name="梯形 1"/>
            <p:cNvSpPr/>
            <p:nvPr/>
          </p:nvSpPr>
          <p:spPr>
            <a:xfrm>
              <a:off x="6670816" y="2267028"/>
              <a:ext cx="767119" cy="685031"/>
            </a:xfrm>
            <a:custGeom>
              <a:avLst/>
              <a:gdLst>
                <a:gd name="connsiteX0" fmla="*/ 0 w 756745"/>
                <a:gd name="connsiteY0" fmla="*/ 706547 h 706547"/>
                <a:gd name="connsiteX1" fmla="*/ 255466 w 756745"/>
                <a:gd name="connsiteY1" fmla="*/ 0 h 706547"/>
                <a:gd name="connsiteX2" fmla="*/ 501279 w 756745"/>
                <a:gd name="connsiteY2" fmla="*/ 0 h 706547"/>
                <a:gd name="connsiteX3" fmla="*/ 756745 w 756745"/>
                <a:gd name="connsiteY3" fmla="*/ 706547 h 706547"/>
                <a:gd name="connsiteX4" fmla="*/ 0 w 756745"/>
                <a:gd name="connsiteY4" fmla="*/ 706547 h 706547"/>
                <a:gd name="connsiteX0-1" fmla="*/ 0 w 756745"/>
                <a:gd name="connsiteY0-2" fmla="*/ 706547 h 706547"/>
                <a:gd name="connsiteX1-3" fmla="*/ 255466 w 756745"/>
                <a:gd name="connsiteY1-4" fmla="*/ 0 h 706547"/>
                <a:gd name="connsiteX2-5" fmla="*/ 501279 w 756745"/>
                <a:gd name="connsiteY2-6" fmla="*/ 0 h 706547"/>
                <a:gd name="connsiteX3-7" fmla="*/ 756745 w 756745"/>
                <a:gd name="connsiteY3-8" fmla="*/ 706547 h 706547"/>
                <a:gd name="connsiteX4-9" fmla="*/ 0 w 756745"/>
                <a:gd name="connsiteY4-10" fmla="*/ 706547 h 706547"/>
                <a:gd name="connsiteX0-11" fmla="*/ 0 w 756745"/>
                <a:gd name="connsiteY0-12" fmla="*/ 706547 h 706547"/>
                <a:gd name="connsiteX1-13" fmla="*/ 255466 w 756745"/>
                <a:gd name="connsiteY1-14" fmla="*/ 0 h 706547"/>
                <a:gd name="connsiteX2-15" fmla="*/ 501279 w 756745"/>
                <a:gd name="connsiteY2-16" fmla="*/ 0 h 706547"/>
                <a:gd name="connsiteX3-17" fmla="*/ 756745 w 756745"/>
                <a:gd name="connsiteY3-18" fmla="*/ 706547 h 706547"/>
                <a:gd name="connsiteX4-19" fmla="*/ 0 w 756745"/>
                <a:gd name="connsiteY4-20" fmla="*/ 706547 h 706547"/>
                <a:gd name="connsiteX0-21" fmla="*/ 0 w 756745"/>
                <a:gd name="connsiteY0-22" fmla="*/ 706547 h 715084"/>
                <a:gd name="connsiteX1-23" fmla="*/ 255466 w 756745"/>
                <a:gd name="connsiteY1-24" fmla="*/ 0 h 715084"/>
                <a:gd name="connsiteX2-25" fmla="*/ 501279 w 756745"/>
                <a:gd name="connsiteY2-26" fmla="*/ 0 h 715084"/>
                <a:gd name="connsiteX3-27" fmla="*/ 756745 w 756745"/>
                <a:gd name="connsiteY3-28" fmla="*/ 706547 h 715084"/>
                <a:gd name="connsiteX4-29" fmla="*/ 0 w 756745"/>
                <a:gd name="connsiteY4-30" fmla="*/ 706547 h 7150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56745" h="715084">
                  <a:moveTo>
                    <a:pt x="0" y="706547"/>
                  </a:moveTo>
                  <a:lnTo>
                    <a:pt x="255466" y="0"/>
                  </a:lnTo>
                  <a:lnTo>
                    <a:pt x="501279" y="0"/>
                  </a:lnTo>
                  <a:lnTo>
                    <a:pt x="756745" y="706547"/>
                  </a:lnTo>
                  <a:cubicBezTo>
                    <a:pt x="510847" y="738297"/>
                    <a:pt x="214148" y="668447"/>
                    <a:pt x="0" y="706547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rgbClr val="F59F11"/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819460" y="2447984"/>
              <a:ext cx="5551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04</a:t>
              </a:r>
              <a:endParaRPr lang="zh-CN" altLang="en-US" sz="22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51 0.07708 L 0.3151 0.07732 C 0.31757 0.06551 0.32135 0.05463 0.32239 0.04259 C 0.32369 0.02593 0.31888 0.0132 0.3151 -0.00046 C 0.31015 -0.04467 0.31692 0.00185 0.30299 -0.04768 C 0.29974 -0.05926 0.29726 -0.07153 0.29336 -0.08217 C 0.29166 -0.08657 0.28997 -0.09051 0.28854 -0.09514 C 0.28672 -0.10069 0.28502 -0.10648 0.28359 -0.11227 C 0.28268 -0.11643 0.28255 -0.12129 0.28125 -0.12523 C 0.27916 -0.13148 0.2763 -0.13657 0.27395 -0.14236 C 0.27226 -0.14653 0.27083 -0.15116 0.26914 -0.15532 C 0.26679 -0.16111 0.26419 -0.16667 0.26185 -0.17245 C 0.24388 -0.21736 0.27239 -0.15023 0.24974 -0.19838 C 0.24791 -0.20231 0.24726 -0.2081 0.24492 -0.21134 C 0.24297 -0.21412 0.2401 -0.21412 0.23763 -0.21551 C 0.22291 -0.2331 0.23854 -0.21667 0.2207 -0.22847 C 0.21731 -0.23079 0.21458 -0.23542 0.21106 -0.23704 C 0.2056 -0.23981 0.19974 -0.23958 0.19414 -0.24143 C 0.19088 -0.24236 0.18776 -0.24444 0.1845 -0.2456 C 0.16692 -0.25254 0.17812 -0.24653 0.1651 -0.25417 C 0.15781 -0.25278 0.15052 -0.25185 0.14336 -0.25 C 0.13359 -0.24745 0.11432 -0.24143 0.11432 -0.2412 C 0.09349 -0.21667 0.11979 -0.24629 0.09974 -0.22847 C 0.09713 -0.22616 0.09505 -0.22222 0.09244 -0.21991 C 0.09023 -0.21782 0.0875 -0.21782 0.08528 -0.21551 C 0.06028 -0.19097 0.07994 -0.2037 0.06354 -0.19398 L 0.04895 -0.16829 C 0.04648 -0.16389 0.04362 -0.16042 0.04166 -0.15532 L 0.03203 -0.12963 C 0.03047 -0.12523 0.02929 -0.12037 0.02721 -0.11667 L 0.01992 -0.1037 C 0.01445 -0.07454 0.022 -0.10625 0.01028 -0.08217 C 0.00638 -0.07454 0.00052 -0.05648 0.00052 -0.05625 C -0.00026 -0.05208 -0.00065 -0.04745 -0.00183 -0.04352 C -0.00313 -0.03889 -0.00586 -0.03565 -0.00664 -0.03055 C -0.00951 -0.01412 -0.00912 -0.00301 -0.00912 0.0125 L -0.01146 0.0125 " pathEditMode="relative" rAng="0" ptsTypes="AAAAAAAAAAAAAAAAAAAAAAAAAAAAAAAAAAAAA">
                                      <p:cBhvr>
                                        <p:cTn id="2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64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6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4" grpId="0"/>
      <p:bldP spid="14" grpId="1"/>
      <p:bldP spid="23" grpId="0"/>
      <p:bldP spid="24" grpId="0"/>
      <p:bldP spid="29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5791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04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r="9162"/>
          <a:stretch>
            <a:fillRect/>
          </a:stretch>
        </p:blipFill>
        <p:spPr>
          <a:xfrm>
            <a:off x="3524249" y="2067977"/>
            <a:ext cx="5029201" cy="4249638"/>
          </a:xfrm>
          <a:prstGeom prst="rect">
            <a:avLst/>
          </a:prstGeom>
        </p:spPr>
      </p:pic>
      <p:grpSp>
        <p:nvGrpSpPr>
          <p:cNvPr id="6" name="îsļiḑé"/>
          <p:cNvGrpSpPr/>
          <p:nvPr/>
        </p:nvGrpSpPr>
        <p:grpSpPr>
          <a:xfrm>
            <a:off x="1035243" y="3413132"/>
            <a:ext cx="3278805" cy="1111889"/>
            <a:chOff x="851674" y="1237334"/>
            <a:chExt cx="3492756" cy="1111889"/>
          </a:xfrm>
        </p:grpSpPr>
        <p:sp>
          <p:nvSpPr>
            <p:cNvPr id="7" name="îṩļíďè"/>
            <p:cNvSpPr/>
            <p:nvPr/>
          </p:nvSpPr>
          <p:spPr bwMode="auto">
            <a:xfrm>
              <a:off x="851675" y="1624932"/>
              <a:ext cx="3492755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îsļiḑé"/>
          <p:cNvGrpSpPr/>
          <p:nvPr/>
        </p:nvGrpSpPr>
        <p:grpSpPr>
          <a:xfrm>
            <a:off x="2044893" y="1657910"/>
            <a:ext cx="3278805" cy="1111889"/>
            <a:chOff x="851674" y="1237334"/>
            <a:chExt cx="3492756" cy="1111889"/>
          </a:xfrm>
        </p:grpSpPr>
        <p:sp>
          <p:nvSpPr>
            <p:cNvPr id="13" name="îṩļíďè"/>
            <p:cNvSpPr/>
            <p:nvPr/>
          </p:nvSpPr>
          <p:spPr bwMode="auto">
            <a:xfrm>
              <a:off x="851675" y="1624932"/>
              <a:ext cx="3492755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îsļiḑé"/>
          <p:cNvGrpSpPr/>
          <p:nvPr/>
        </p:nvGrpSpPr>
        <p:grpSpPr>
          <a:xfrm>
            <a:off x="7115956" y="1657910"/>
            <a:ext cx="3278805" cy="1111889"/>
            <a:chOff x="851674" y="1237334"/>
            <a:chExt cx="3492756" cy="1111889"/>
          </a:xfrm>
        </p:grpSpPr>
        <p:sp>
          <p:nvSpPr>
            <p:cNvPr id="16" name="îṩļíďè"/>
            <p:cNvSpPr/>
            <p:nvPr/>
          </p:nvSpPr>
          <p:spPr bwMode="auto">
            <a:xfrm>
              <a:off x="851675" y="1624932"/>
              <a:ext cx="3492755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îsļiḑé"/>
          <p:cNvGrpSpPr/>
          <p:nvPr/>
        </p:nvGrpSpPr>
        <p:grpSpPr>
          <a:xfrm>
            <a:off x="7725551" y="3413132"/>
            <a:ext cx="3278805" cy="1111889"/>
            <a:chOff x="851674" y="1237334"/>
            <a:chExt cx="3492756" cy="1111889"/>
          </a:xfrm>
        </p:grpSpPr>
        <p:sp>
          <p:nvSpPr>
            <p:cNvPr id="19" name="îṩļíďè"/>
            <p:cNvSpPr/>
            <p:nvPr/>
          </p:nvSpPr>
          <p:spPr bwMode="auto">
            <a:xfrm>
              <a:off x="851675" y="1624932"/>
              <a:ext cx="3492755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prestig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5791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04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532415" y="1675641"/>
            <a:ext cx="2974019" cy="1969006"/>
            <a:chOff x="1475265" y="1675641"/>
            <a:chExt cx="2974019" cy="1969006"/>
          </a:xfrm>
        </p:grpSpPr>
        <p:sp>
          <p:nvSpPr>
            <p:cNvPr id="4" name="矩形: 圆角 3"/>
            <p:cNvSpPr/>
            <p:nvPr/>
          </p:nvSpPr>
          <p:spPr>
            <a:xfrm>
              <a:off x="1581150" y="1745744"/>
              <a:ext cx="2762250" cy="1828800"/>
            </a:xfrm>
            <a:prstGeom prst="roundRect">
              <a:avLst>
                <a:gd name="adj" fmla="val 37500"/>
              </a:avLst>
            </a:pr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1704975" y="1844422"/>
              <a:ext cx="2514600" cy="1631444"/>
            </a:xfrm>
            <a:prstGeom prst="roundRect">
              <a:avLst>
                <a:gd name="adj" fmla="val 37500"/>
              </a:avLst>
            </a:pr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1475265" y="1675641"/>
              <a:ext cx="2974019" cy="1969006"/>
            </a:xfrm>
            <a:prstGeom prst="roundRect">
              <a:avLst>
                <a:gd name="adj" fmla="val 37500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îṩļíďè"/>
            <p:cNvSpPr/>
            <p:nvPr/>
          </p:nvSpPr>
          <p:spPr bwMode="auto">
            <a:xfrm>
              <a:off x="1874933" y="2121708"/>
              <a:ext cx="2174681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64" y="1420042"/>
            <a:ext cx="1172171" cy="1302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"/>
              </a:prstClr>
            </a:outerShdw>
          </a:effectLst>
        </p:spPr>
      </p:pic>
      <p:grpSp>
        <p:nvGrpSpPr>
          <p:cNvPr id="11" name="组合 10"/>
          <p:cNvGrpSpPr/>
          <p:nvPr/>
        </p:nvGrpSpPr>
        <p:grpSpPr>
          <a:xfrm>
            <a:off x="3075465" y="3851830"/>
            <a:ext cx="2974019" cy="1969006"/>
            <a:chOff x="1475265" y="1675641"/>
            <a:chExt cx="2974019" cy="1969006"/>
          </a:xfrm>
        </p:grpSpPr>
        <p:sp>
          <p:nvSpPr>
            <p:cNvPr id="12" name="矩形: 圆角 11"/>
            <p:cNvSpPr/>
            <p:nvPr/>
          </p:nvSpPr>
          <p:spPr>
            <a:xfrm>
              <a:off x="1581150" y="1745744"/>
              <a:ext cx="2762250" cy="1828800"/>
            </a:xfrm>
            <a:prstGeom prst="roundRect">
              <a:avLst>
                <a:gd name="adj" fmla="val 37500"/>
              </a:avLst>
            </a:pr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1704975" y="1844422"/>
              <a:ext cx="2514600" cy="1631444"/>
            </a:xfrm>
            <a:prstGeom prst="roundRect">
              <a:avLst>
                <a:gd name="adj" fmla="val 37500"/>
              </a:avLst>
            </a:pr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1475265" y="1675641"/>
              <a:ext cx="2974019" cy="1969006"/>
            </a:xfrm>
            <a:prstGeom prst="roundRect">
              <a:avLst>
                <a:gd name="adj" fmla="val 37500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îṩļíďè"/>
            <p:cNvSpPr/>
            <p:nvPr/>
          </p:nvSpPr>
          <p:spPr bwMode="auto">
            <a:xfrm>
              <a:off x="1874933" y="2121708"/>
              <a:ext cx="2174681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14" y="3596231"/>
            <a:ext cx="1172171" cy="1302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>
            <a:off x="5491973" y="1651433"/>
            <a:ext cx="2974019" cy="1969006"/>
            <a:chOff x="1475265" y="1675641"/>
            <a:chExt cx="2974019" cy="1969006"/>
          </a:xfrm>
        </p:grpSpPr>
        <p:sp>
          <p:nvSpPr>
            <p:cNvPr id="18" name="矩形: 圆角 17"/>
            <p:cNvSpPr/>
            <p:nvPr/>
          </p:nvSpPr>
          <p:spPr>
            <a:xfrm>
              <a:off x="1581150" y="1745744"/>
              <a:ext cx="2762250" cy="1828800"/>
            </a:xfrm>
            <a:prstGeom prst="roundRect">
              <a:avLst>
                <a:gd name="adj" fmla="val 37500"/>
              </a:avLst>
            </a:pr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1704975" y="1844422"/>
              <a:ext cx="2514600" cy="1631444"/>
            </a:xfrm>
            <a:prstGeom prst="roundRect">
              <a:avLst>
                <a:gd name="adj" fmla="val 37500"/>
              </a:avLst>
            </a:pr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1475265" y="1675641"/>
              <a:ext cx="2974019" cy="1969006"/>
            </a:xfrm>
            <a:prstGeom prst="roundRect">
              <a:avLst>
                <a:gd name="adj" fmla="val 37500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îṩļíďè"/>
            <p:cNvSpPr/>
            <p:nvPr/>
          </p:nvSpPr>
          <p:spPr bwMode="auto">
            <a:xfrm>
              <a:off x="1874933" y="2121708"/>
              <a:ext cx="2174681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22" y="1395834"/>
            <a:ext cx="1172171" cy="1302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"/>
              </a:prstClr>
            </a:outerShdw>
          </a:effectLst>
        </p:spPr>
      </p:pic>
      <p:grpSp>
        <p:nvGrpSpPr>
          <p:cNvPr id="23" name="组合 22"/>
          <p:cNvGrpSpPr/>
          <p:nvPr/>
        </p:nvGrpSpPr>
        <p:grpSpPr>
          <a:xfrm>
            <a:off x="7493956" y="3784154"/>
            <a:ext cx="2974019" cy="1969006"/>
            <a:chOff x="1475265" y="1675641"/>
            <a:chExt cx="2974019" cy="1969006"/>
          </a:xfrm>
        </p:grpSpPr>
        <p:sp>
          <p:nvSpPr>
            <p:cNvPr id="24" name="矩形: 圆角 23"/>
            <p:cNvSpPr/>
            <p:nvPr/>
          </p:nvSpPr>
          <p:spPr>
            <a:xfrm>
              <a:off x="1581150" y="1745744"/>
              <a:ext cx="2762250" cy="1828800"/>
            </a:xfrm>
            <a:prstGeom prst="roundRect">
              <a:avLst>
                <a:gd name="adj" fmla="val 37500"/>
              </a:avLst>
            </a:pr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1704975" y="1844422"/>
              <a:ext cx="2514600" cy="1631444"/>
            </a:xfrm>
            <a:prstGeom prst="roundRect">
              <a:avLst>
                <a:gd name="adj" fmla="val 37500"/>
              </a:avLst>
            </a:pr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: 圆角 25"/>
            <p:cNvSpPr/>
            <p:nvPr/>
          </p:nvSpPr>
          <p:spPr>
            <a:xfrm>
              <a:off x="1475265" y="1675641"/>
              <a:ext cx="2974019" cy="1969006"/>
            </a:xfrm>
            <a:prstGeom prst="roundRect">
              <a:avLst>
                <a:gd name="adj" fmla="val 37500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îṩļíďè"/>
            <p:cNvSpPr/>
            <p:nvPr/>
          </p:nvSpPr>
          <p:spPr bwMode="auto">
            <a:xfrm>
              <a:off x="1874933" y="2121708"/>
              <a:ext cx="2174681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005" y="3528555"/>
            <a:ext cx="1172171" cy="1302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prestig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34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decel="34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1" decel="34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1" decel="34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5791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04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9" y="2726074"/>
            <a:ext cx="3762375" cy="3762375"/>
          </a:xfrm>
          <a:prstGeom prst="rect">
            <a:avLst/>
          </a:prstGeom>
        </p:spPr>
      </p:pic>
      <p:grpSp>
        <p:nvGrpSpPr>
          <p:cNvPr id="6" name="îsļiḑé"/>
          <p:cNvGrpSpPr/>
          <p:nvPr/>
        </p:nvGrpSpPr>
        <p:grpSpPr>
          <a:xfrm>
            <a:off x="2044893" y="1657910"/>
            <a:ext cx="3278805" cy="1111889"/>
            <a:chOff x="851674" y="1237334"/>
            <a:chExt cx="3492756" cy="1111889"/>
          </a:xfrm>
        </p:grpSpPr>
        <p:sp>
          <p:nvSpPr>
            <p:cNvPr id="7" name="îṩļíďè"/>
            <p:cNvSpPr/>
            <p:nvPr/>
          </p:nvSpPr>
          <p:spPr bwMode="auto">
            <a:xfrm>
              <a:off x="851675" y="1624932"/>
              <a:ext cx="3492755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îsļiḑé"/>
          <p:cNvGrpSpPr/>
          <p:nvPr/>
        </p:nvGrpSpPr>
        <p:grpSpPr>
          <a:xfrm>
            <a:off x="4456597" y="3357703"/>
            <a:ext cx="3278805" cy="1111889"/>
            <a:chOff x="851674" y="1237334"/>
            <a:chExt cx="3492756" cy="1111889"/>
          </a:xfrm>
        </p:grpSpPr>
        <p:sp>
          <p:nvSpPr>
            <p:cNvPr id="10" name="îṩļíďè"/>
            <p:cNvSpPr/>
            <p:nvPr/>
          </p:nvSpPr>
          <p:spPr bwMode="auto">
            <a:xfrm>
              <a:off x="851675" y="1624932"/>
              <a:ext cx="3492755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îsļiḑé"/>
          <p:cNvGrpSpPr/>
          <p:nvPr/>
        </p:nvGrpSpPr>
        <p:grpSpPr>
          <a:xfrm>
            <a:off x="6826443" y="4893780"/>
            <a:ext cx="3278805" cy="1111889"/>
            <a:chOff x="851674" y="1237334"/>
            <a:chExt cx="3492756" cy="1111889"/>
          </a:xfrm>
        </p:grpSpPr>
        <p:sp>
          <p:nvSpPr>
            <p:cNvPr id="13" name="îṩļíďè"/>
            <p:cNvSpPr/>
            <p:nvPr/>
          </p:nvSpPr>
          <p:spPr bwMode="auto">
            <a:xfrm>
              <a:off x="851675" y="1624932"/>
              <a:ext cx="3492755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0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0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íSlíḋè"/>
            <p:cNvSpPr txBox="1"/>
            <p:nvPr/>
          </p:nvSpPr>
          <p:spPr bwMode="auto">
            <a:xfrm>
              <a:off x="851674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996491" y="773103"/>
            <a:ext cx="3667782" cy="4298456"/>
            <a:chOff x="7996491" y="773103"/>
            <a:chExt cx="3667782" cy="4298456"/>
          </a:xfrm>
        </p:grpSpPr>
        <p:sp>
          <p:nvSpPr>
            <p:cNvPr id="19" name="泪滴形 18"/>
            <p:cNvSpPr/>
            <p:nvPr/>
          </p:nvSpPr>
          <p:spPr>
            <a:xfrm rot="9586675">
              <a:off x="7996491" y="773103"/>
              <a:ext cx="3667782" cy="3597655"/>
            </a:xfrm>
            <a:prstGeom prst="teardrop">
              <a:avLst>
                <a:gd name="adj" fmla="val 97580"/>
              </a:avLst>
            </a:pr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泪滴形 19"/>
            <p:cNvSpPr/>
            <p:nvPr/>
          </p:nvSpPr>
          <p:spPr>
            <a:xfrm rot="9586675">
              <a:off x="8069617" y="855535"/>
              <a:ext cx="3521527" cy="3454196"/>
            </a:xfrm>
            <a:prstGeom prst="teardrop">
              <a:avLst>
                <a:gd name="adj" fmla="val 97580"/>
              </a:avLst>
            </a:pr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泪滴形 20"/>
            <p:cNvSpPr/>
            <p:nvPr/>
          </p:nvSpPr>
          <p:spPr>
            <a:xfrm rot="9586675">
              <a:off x="8200428" y="1002957"/>
              <a:ext cx="3243863" cy="3181841"/>
            </a:xfrm>
            <a:prstGeom prst="teardrop">
              <a:avLst>
                <a:gd name="adj" fmla="val 97580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 rot="465312">
              <a:off x="8268044" y="4045992"/>
              <a:ext cx="1604636" cy="1025567"/>
              <a:chOff x="8119819" y="4076349"/>
              <a:chExt cx="1604636" cy="1025567"/>
            </a:xfrm>
          </p:grpSpPr>
          <p:sp>
            <p:nvSpPr>
              <p:cNvPr id="24" name="任意多边形: 形状 23"/>
              <p:cNvSpPr/>
              <p:nvPr/>
            </p:nvSpPr>
            <p:spPr>
              <a:xfrm rot="906558">
                <a:off x="8119819" y="4076349"/>
                <a:ext cx="1604636" cy="1025567"/>
              </a:xfrm>
              <a:custGeom>
                <a:avLst/>
                <a:gdLst>
                  <a:gd name="connsiteX0" fmla="*/ 1435825 w 1604636"/>
                  <a:gd name="connsiteY0" fmla="*/ 20968 h 1025567"/>
                  <a:gd name="connsiteX1" fmla="*/ 1009781 w 1604636"/>
                  <a:gd name="connsiteY1" fmla="*/ 994844 h 1025567"/>
                  <a:gd name="connsiteX2" fmla="*/ 903002 w 1604636"/>
                  <a:gd name="connsiteY2" fmla="*/ 924539 h 1025567"/>
                  <a:gd name="connsiteX3" fmla="*/ 821834 w 1604636"/>
                  <a:gd name="connsiteY3" fmla="*/ 865231 h 1025567"/>
                  <a:gd name="connsiteX4" fmla="*/ 796253 w 1604636"/>
                  <a:gd name="connsiteY4" fmla="*/ 886126 h 1025567"/>
                  <a:gd name="connsiteX5" fmla="*/ 594856 w 1604636"/>
                  <a:gd name="connsiteY5" fmla="*/ 1025567 h 1025567"/>
                  <a:gd name="connsiteX6" fmla="*/ 474756 w 1604636"/>
                  <a:gd name="connsiteY6" fmla="*/ 102844 h 1025567"/>
                  <a:gd name="connsiteX7" fmla="*/ 475155 w 1604636"/>
                  <a:gd name="connsiteY7" fmla="*/ 103268 h 1025567"/>
                  <a:gd name="connsiteX8" fmla="*/ 518155 w 1604636"/>
                  <a:gd name="connsiteY8" fmla="*/ 58595 h 1025567"/>
                  <a:gd name="connsiteX9" fmla="*/ 815088 w 1604636"/>
                  <a:gd name="connsiteY9" fmla="*/ 26132 h 1025567"/>
                  <a:gd name="connsiteX10" fmla="*/ 840767 w 1604636"/>
                  <a:gd name="connsiteY10" fmla="*/ 41964 h 1025567"/>
                  <a:gd name="connsiteX11" fmla="*/ 868216 w 1604636"/>
                  <a:gd name="connsiteY11" fmla="*/ 33984 h 1025567"/>
                  <a:gd name="connsiteX12" fmla="*/ 1086482 w 1604636"/>
                  <a:gd name="connsiteY12" fmla="*/ 89318 h 1025567"/>
                  <a:gd name="connsiteX13" fmla="*/ 1100270 w 1604636"/>
                  <a:gd name="connsiteY13" fmla="*/ 103642 h 1025567"/>
                  <a:gd name="connsiteX14" fmla="*/ 1129881 w 1604636"/>
                  <a:gd name="connsiteY14" fmla="*/ 72121 h 1025567"/>
                  <a:gd name="connsiteX15" fmla="*/ 1435825 w 1604636"/>
                  <a:gd name="connsiteY15" fmla="*/ 20968 h 102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4636" h="1025567">
                    <a:moveTo>
                      <a:pt x="1435825" y="20968"/>
                    </a:moveTo>
                    <a:cubicBezTo>
                      <a:pt x="1671074" y="116060"/>
                      <a:pt x="1763347" y="522661"/>
                      <a:pt x="1009781" y="994844"/>
                    </a:cubicBezTo>
                    <a:cubicBezTo>
                      <a:pt x="972103" y="971235"/>
                      <a:pt x="936539" y="947790"/>
                      <a:pt x="903002" y="924539"/>
                    </a:cubicBezTo>
                    <a:lnTo>
                      <a:pt x="821834" y="865231"/>
                    </a:lnTo>
                    <a:lnTo>
                      <a:pt x="796253" y="886126"/>
                    </a:lnTo>
                    <a:cubicBezTo>
                      <a:pt x="737111" y="931786"/>
                      <a:pt x="670212" y="978349"/>
                      <a:pt x="594856" y="1025567"/>
                    </a:cubicBezTo>
                    <a:cubicBezTo>
                      <a:pt x="-460138" y="364511"/>
                      <a:pt x="142716" y="-168006"/>
                      <a:pt x="474756" y="102844"/>
                    </a:cubicBezTo>
                    <a:lnTo>
                      <a:pt x="475155" y="103268"/>
                    </a:lnTo>
                    <a:lnTo>
                      <a:pt x="518155" y="58595"/>
                    </a:lnTo>
                    <a:cubicBezTo>
                      <a:pt x="598005" y="-3379"/>
                      <a:pt x="711977" y="-19447"/>
                      <a:pt x="815088" y="26132"/>
                    </a:cubicBezTo>
                    <a:lnTo>
                      <a:pt x="840767" y="41964"/>
                    </a:lnTo>
                    <a:lnTo>
                      <a:pt x="868216" y="33984"/>
                    </a:lnTo>
                    <a:cubicBezTo>
                      <a:pt x="947513" y="22179"/>
                      <a:pt x="1026595" y="42837"/>
                      <a:pt x="1086482" y="89318"/>
                    </a:cubicBezTo>
                    <a:lnTo>
                      <a:pt x="1100270" y="103642"/>
                    </a:lnTo>
                    <a:lnTo>
                      <a:pt x="1129881" y="72121"/>
                    </a:lnTo>
                    <a:cubicBezTo>
                      <a:pt x="1224749" y="-5265"/>
                      <a:pt x="1341725" y="-17069"/>
                      <a:pt x="1435825" y="20968"/>
                    </a:cubicBezTo>
                    <a:close/>
                  </a:path>
                </a:pathLst>
              </a:custGeom>
              <a:solidFill>
                <a:srgbClr val="E76F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 rot="906558">
                <a:off x="8339042" y="4213972"/>
                <a:ext cx="1173971" cy="750317"/>
              </a:xfrm>
              <a:custGeom>
                <a:avLst/>
                <a:gdLst>
                  <a:gd name="connsiteX0" fmla="*/ 1435825 w 1604636"/>
                  <a:gd name="connsiteY0" fmla="*/ 20968 h 1025567"/>
                  <a:gd name="connsiteX1" fmla="*/ 1009781 w 1604636"/>
                  <a:gd name="connsiteY1" fmla="*/ 994844 h 1025567"/>
                  <a:gd name="connsiteX2" fmla="*/ 903002 w 1604636"/>
                  <a:gd name="connsiteY2" fmla="*/ 924539 h 1025567"/>
                  <a:gd name="connsiteX3" fmla="*/ 821834 w 1604636"/>
                  <a:gd name="connsiteY3" fmla="*/ 865231 h 1025567"/>
                  <a:gd name="connsiteX4" fmla="*/ 796253 w 1604636"/>
                  <a:gd name="connsiteY4" fmla="*/ 886126 h 1025567"/>
                  <a:gd name="connsiteX5" fmla="*/ 594856 w 1604636"/>
                  <a:gd name="connsiteY5" fmla="*/ 1025567 h 1025567"/>
                  <a:gd name="connsiteX6" fmla="*/ 474756 w 1604636"/>
                  <a:gd name="connsiteY6" fmla="*/ 102844 h 1025567"/>
                  <a:gd name="connsiteX7" fmla="*/ 475155 w 1604636"/>
                  <a:gd name="connsiteY7" fmla="*/ 103268 h 1025567"/>
                  <a:gd name="connsiteX8" fmla="*/ 518155 w 1604636"/>
                  <a:gd name="connsiteY8" fmla="*/ 58595 h 1025567"/>
                  <a:gd name="connsiteX9" fmla="*/ 815088 w 1604636"/>
                  <a:gd name="connsiteY9" fmla="*/ 26132 h 1025567"/>
                  <a:gd name="connsiteX10" fmla="*/ 840767 w 1604636"/>
                  <a:gd name="connsiteY10" fmla="*/ 41964 h 1025567"/>
                  <a:gd name="connsiteX11" fmla="*/ 868216 w 1604636"/>
                  <a:gd name="connsiteY11" fmla="*/ 33984 h 1025567"/>
                  <a:gd name="connsiteX12" fmla="*/ 1086482 w 1604636"/>
                  <a:gd name="connsiteY12" fmla="*/ 89318 h 1025567"/>
                  <a:gd name="connsiteX13" fmla="*/ 1100270 w 1604636"/>
                  <a:gd name="connsiteY13" fmla="*/ 103642 h 1025567"/>
                  <a:gd name="connsiteX14" fmla="*/ 1129881 w 1604636"/>
                  <a:gd name="connsiteY14" fmla="*/ 72121 h 1025567"/>
                  <a:gd name="connsiteX15" fmla="*/ 1435825 w 1604636"/>
                  <a:gd name="connsiteY15" fmla="*/ 20968 h 1025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04636" h="1025567">
                    <a:moveTo>
                      <a:pt x="1435825" y="20968"/>
                    </a:moveTo>
                    <a:cubicBezTo>
                      <a:pt x="1671074" y="116060"/>
                      <a:pt x="1763347" y="522661"/>
                      <a:pt x="1009781" y="994844"/>
                    </a:cubicBezTo>
                    <a:cubicBezTo>
                      <a:pt x="972103" y="971235"/>
                      <a:pt x="936539" y="947790"/>
                      <a:pt x="903002" y="924539"/>
                    </a:cubicBezTo>
                    <a:lnTo>
                      <a:pt x="821834" y="865231"/>
                    </a:lnTo>
                    <a:lnTo>
                      <a:pt x="796253" y="886126"/>
                    </a:lnTo>
                    <a:cubicBezTo>
                      <a:pt x="737111" y="931786"/>
                      <a:pt x="670212" y="978349"/>
                      <a:pt x="594856" y="1025567"/>
                    </a:cubicBezTo>
                    <a:cubicBezTo>
                      <a:pt x="-460138" y="364511"/>
                      <a:pt x="142716" y="-168006"/>
                      <a:pt x="474756" y="102844"/>
                    </a:cubicBezTo>
                    <a:lnTo>
                      <a:pt x="475155" y="103268"/>
                    </a:lnTo>
                    <a:lnTo>
                      <a:pt x="518155" y="58595"/>
                    </a:lnTo>
                    <a:cubicBezTo>
                      <a:pt x="598005" y="-3379"/>
                      <a:pt x="711977" y="-19447"/>
                      <a:pt x="815088" y="26132"/>
                    </a:cubicBezTo>
                    <a:lnTo>
                      <a:pt x="840767" y="41964"/>
                    </a:lnTo>
                    <a:lnTo>
                      <a:pt x="868216" y="33984"/>
                    </a:lnTo>
                    <a:cubicBezTo>
                      <a:pt x="947513" y="22179"/>
                      <a:pt x="1026595" y="42837"/>
                      <a:pt x="1086482" y="89318"/>
                    </a:cubicBezTo>
                    <a:lnTo>
                      <a:pt x="1100270" y="103642"/>
                    </a:lnTo>
                    <a:lnTo>
                      <a:pt x="1129881" y="72121"/>
                    </a:lnTo>
                    <a:cubicBezTo>
                      <a:pt x="1224749" y="-5265"/>
                      <a:pt x="1341725" y="-17069"/>
                      <a:pt x="1435825" y="20968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8" name="îṩļíďè"/>
          <p:cNvSpPr/>
          <p:nvPr/>
        </p:nvSpPr>
        <p:spPr bwMode="auto">
          <a:xfrm>
            <a:off x="8770255" y="1878674"/>
            <a:ext cx="2174681" cy="72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spc="18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点击此处输入文本内容，简明生动，阐述清晰。点击此处输入文本内容，简明生动，阐述清晰。</a:t>
            </a:r>
            <a:endParaRPr lang="zh-CN" altLang="en-US" sz="1200" spc="18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prestig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8"/>
          <a:stretch>
            <a:fillRect/>
          </a:stretch>
        </p:blipFill>
        <p:spPr>
          <a:xfrm>
            <a:off x="-1" y="0"/>
            <a:ext cx="12192001" cy="62967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8" y="2061030"/>
            <a:ext cx="4796970" cy="47969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1414" r="9226"/>
          <a:stretch>
            <a:fillRect/>
          </a:stretch>
        </p:blipFill>
        <p:spPr>
          <a:xfrm>
            <a:off x="9071429" y="4441371"/>
            <a:ext cx="2902857" cy="227148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3169336"/>
            <a:ext cx="12192000" cy="3703177"/>
            <a:chOff x="0" y="3169336"/>
            <a:chExt cx="12192000" cy="3703177"/>
          </a:xfrm>
          <a:effectLst>
            <a:outerShdw blurRad="50800" dist="38100" dir="16200000" rotWithShape="0">
              <a:prstClr val="black">
                <a:alpha val="15000"/>
              </a:prstClr>
            </a:outerShdw>
          </a:effectLst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524"/>
            <a:stretch>
              <a:fillRect/>
            </a:stretch>
          </p:blipFill>
          <p:spPr>
            <a:xfrm>
              <a:off x="0" y="3169336"/>
              <a:ext cx="1698171" cy="370317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1698171" y="5849257"/>
              <a:ext cx="3033486" cy="10232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 flipH="1">
              <a:off x="4731657" y="5849257"/>
              <a:ext cx="3033486" cy="10232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7765143" y="5849257"/>
              <a:ext cx="3033486" cy="102325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73" r="-162"/>
            <a:stretch>
              <a:fillRect/>
            </a:stretch>
          </p:blipFill>
          <p:spPr>
            <a:xfrm>
              <a:off x="10319658" y="3169336"/>
              <a:ext cx="1872342" cy="370317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5891891" y="1296670"/>
            <a:ext cx="6223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感谢您的观看</a:t>
            </a:r>
            <a:endParaRPr lang="zh-CN" altLang="en-US" sz="4500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71685" y="3160265"/>
            <a:ext cx="233592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分享人：小Q办公</a:t>
            </a:r>
            <a:endParaRPr lang="zh-CN" altLang="en-US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108315" y="3160395"/>
            <a:ext cx="2585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日期：</a:t>
            </a:r>
            <a:r>
              <a:rPr lang="en-US" altLang="zh-CN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20XX . X</a:t>
            </a:r>
            <a:r>
              <a:rPr lang="zh-CN" altLang="en-US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月</a:t>
            </a:r>
            <a:r>
              <a:rPr lang="en-US" altLang="zh-CN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X</a:t>
            </a:r>
            <a:r>
              <a:rPr lang="zh-CN" altLang="en-US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日</a:t>
            </a:r>
            <a:endParaRPr lang="zh-CN" altLang="en-US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91891" y="2001299"/>
            <a:ext cx="622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儿童插画风</a:t>
            </a:r>
            <a:r>
              <a:rPr lang="en-US" altLang="zh-CN" sz="54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PPT</a:t>
            </a:r>
            <a:r>
              <a:rPr lang="zh-CN" altLang="en-US" sz="54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模板</a:t>
            </a:r>
            <a:endParaRPr lang="zh-CN" altLang="en-US" sz="5400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10000">
        <p15:prstTrans prst="origami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511 0.07709 L 0.31511 0.07709 C 0.31758 0.06551 0.32136 0.05463 0.3224 0.0426 C 0.3237 0.02593 0.31888 0.0132 0.31511 -0.00046 C 0.31016 -0.04467 0.31693 0.00186 0.303 -0.04768 C 0.29974 -0.05925 0.29727 -0.07152 0.29336 -0.08217 C 0.29167 -0.08657 0.28997 -0.0905 0.28854 -0.09513 C 0.28672 -0.10069 0.28503 -0.10648 0.28359 -0.11226 C 0.28268 -0.11643 0.28255 -0.12129 0.28125 -0.12523 C 0.27917 -0.13148 0.2763 -0.13657 0.27396 -0.14236 C 0.27227 -0.14652 0.27083 -0.15115 0.26914 -0.15532 C 0.2668 -0.16111 0.26419 -0.16666 0.26185 -0.17245 C 0.24388 -0.21736 0.2724 -0.15023 0.24974 -0.19838 C 0.24792 -0.20231 0.24727 -0.2081 0.24492 -0.21134 C 0.24297 -0.21412 0.24011 -0.21412 0.23763 -0.2155 C 0.22292 -0.2331 0.23854 -0.21666 0.2207 -0.22847 C 0.21732 -0.23078 0.21458 -0.23541 0.21107 -0.23703 C 0.2056 -0.23981 0.19974 -0.23958 0.19414 -0.24143 C 0.19089 -0.24236 0.18776 -0.24444 0.18451 -0.2456 C 0.16693 -0.25254 0.17813 -0.24652 0.16511 -0.25416 C 0.15781 -0.25277 0.15052 -0.25185 0.14336 -0.25 C 0.13359 -0.24745 0.11432 -0.24143 0.11432 -0.24143 C 0.09349 -0.21666 0.11979 -0.24629 0.09974 -0.22847 C 0.09714 -0.22615 0.09505 -0.22222 0.09245 -0.2199 C 0.09024 -0.21782 0.0875 -0.21782 0.08529 -0.2155 C 0.06029 -0.19097 0.07995 -0.2037 0.06354 -0.19398 L 0.04896 -0.16828 C 0.04649 -0.16388 0.04362 -0.16041 0.04167 -0.15532 L 0.03203 -0.12963 C 0.03047 -0.12523 0.0293 -0.12037 0.02721 -0.11666 L 0.01992 -0.1037 C 0.01445 -0.07453 0.02201 -0.10625 0.01029 -0.08217 C 0.00638 -0.07453 0.00052 -0.05648 0.00052 -0.05648 C -0.00026 -0.05208 -0.00065 -0.04745 -0.00182 -0.04351 C -0.00312 -0.03888 -0.00586 -0.03564 -0.00664 -0.03055 C -0.0095 -0.01412 -0.00911 -0.003 -0.00911 0.0125 L -0.01146 0.0125 " pathEditMode="relative" ptsTypes="AAAAAAAAAAAAAAAAAAAAAAAAAAAAAAAAAAAAA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87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87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20" grpId="0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8"/>
          <a:stretch>
            <a:fillRect/>
          </a:stretch>
        </p:blipFill>
        <p:spPr>
          <a:xfrm>
            <a:off x="-1" y="0"/>
            <a:ext cx="12192001" cy="629678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1414" r="9226"/>
          <a:stretch>
            <a:fillRect/>
          </a:stretch>
        </p:blipFill>
        <p:spPr>
          <a:xfrm>
            <a:off x="8828753" y="4251477"/>
            <a:ext cx="3145533" cy="246138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3169336"/>
            <a:ext cx="12192000" cy="3703177"/>
            <a:chOff x="0" y="3169336"/>
            <a:chExt cx="12192000" cy="3703177"/>
          </a:xfrm>
          <a:effectLst>
            <a:outerShdw blurRad="50800" dist="38100" dir="16200000" rotWithShape="0">
              <a:prstClr val="black">
                <a:alpha val="15000"/>
              </a:prstClr>
            </a:outerShdw>
          </a:effectLst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524"/>
            <a:stretch>
              <a:fillRect/>
            </a:stretch>
          </p:blipFill>
          <p:spPr>
            <a:xfrm>
              <a:off x="0" y="3169336"/>
              <a:ext cx="1698171" cy="370317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1698171" y="5849257"/>
              <a:ext cx="3033486" cy="10232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 flipH="1">
              <a:off x="4731657" y="5849257"/>
              <a:ext cx="3033486" cy="10232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7765143" y="5849257"/>
              <a:ext cx="3033486" cy="102325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73" r="-162"/>
            <a:stretch>
              <a:fillRect/>
            </a:stretch>
          </p:blipFill>
          <p:spPr>
            <a:xfrm>
              <a:off x="10263352" y="3169336"/>
              <a:ext cx="1928648" cy="3703177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4374979" y="3094270"/>
            <a:ext cx="45097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0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5000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478271" y="4330636"/>
            <a:ext cx="438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输入您的文本内容</a:t>
            </a:r>
            <a:endParaRPr lang="zh-CN" altLang="en-US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5088109" y="1297811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63143" y="953000"/>
            <a:ext cx="1296000" cy="1296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01</a:t>
            </a:r>
            <a:endParaRPr lang="en-US" altLang="zh-CN" sz="55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511 0.07708 L 0.31511 0.07731 C 0.31758 0.0655 0.32136 0.05463 0.3224 0.04259 C 0.3237 0.02592 0.31889 0.01319 0.31511 -0.00047 C 0.31016 -0.04468 0.31693 0.00185 0.303 -0.04769 C 0.29974 -0.05926 0.29727 -0.07153 0.29336 -0.08218 C 0.29167 -0.08658 0.28998 -0.09051 0.28855 -0.09514 C 0.28672 -0.1007 0.28503 -0.10649 0.2836 -0.11227 C 0.28269 -0.11644 0.28256 -0.1213 0.28126 -0.12524 C 0.27917 -0.13149 0.27631 -0.13658 0.27396 -0.14237 C 0.27227 -0.14653 0.27084 -0.15116 0.26915 -0.15533 C 0.2668 -0.16112 0.2642 -0.16667 0.26185 -0.17246 C 0.24389 -0.21737 0.2724 -0.15024 0.24974 -0.19838 C 0.24792 -0.20232 0.24727 -0.20811 0.24493 -0.21135 C 0.24297 -0.21412 0.24011 -0.21412 0.23764 -0.21551 C 0.22292 -0.23311 0.23855 -0.21667 0.22071 -0.22848 C 0.21732 -0.23079 0.21459 -0.23542 0.21107 -0.23704 C 0.2056 -0.23982 0.19974 -0.23959 0.19415 -0.24144 C 0.19089 -0.24237 0.18777 -0.24445 0.18451 -0.24561 C 0.16693 -0.25255 0.17813 -0.24653 0.16511 -0.25417 C 0.15782 -0.25278 0.15053 -0.25186 0.14336 -0.25 C 0.1336 -0.24746 0.11433 -0.24144 0.11433 -0.24121 C 0.09349 -0.21667 0.1198 -0.2463 0.09974 -0.22848 C 0.09713 -0.22616 0.09506 -0.22223 0.09245 -0.21991 C 0.09023 -0.21783 0.08751 -0.21783 0.08528 -0.21551 C 0.06028 -0.19098 0.07995 -0.20371 0.06355 -0.19399 L 0.04896 -0.16829 C 0.04649 -0.16389 0.04362 -0.16042 0.04167 -0.15533 L 0.03204 -0.12963 C 0.03047 -0.12524 0.0293 -0.12037 0.02722 -0.11667 L 0.01993 -0.10371 C 0.01446 -0.07454 0.02201 -0.10625 0.01029 -0.08218 C 0.00638 -0.07454 0.00053 -0.05649 0.00053 -0.05625 C -0.00026 -0.05209 -0.00065 -0.04746 -0.00182 -0.04352 C -0.00312 -0.03889 -0.00585 -0.03565 -0.00665 -0.03056 C -0.0095 -0.01412 -0.00911 -0.00301 -0.00911 0.0125 L -0.01145 0.0125 " pathEditMode="relative" rAng="0" ptsTypes="AAAAAAAAAAAAAAAAAAAAAAAAAAAAAAAAAAAAA"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64" y="-165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59 C -0.34153 -0.28518 -0.33932 -0.27801 -0.33737 -0.27037 C -0.33672 -0.26782 -0.33672 -0.26481 -0.3358 -0.26203 C -0.33398 -0.25625 -0.33164 -0.25092 -0.32955 -0.24537 C -0.32851 -0.24259 -0.32708 -0.24027 -0.32643 -0.23703 C -0.32591 -0.23426 -0.32578 -0.23148 -0.32487 -0.2287 C -0.32304 -0.22291 -0.31992 -0.21851 -0.31862 -0.21203 C -0.3181 -0.20926 -0.31797 -0.20625 -0.31705 -0.2037 C -0.31588 -0.20046 -0.3138 -0.19861 -0.31237 -0.19537 C -0.31015 -0.19027 -0.30885 -0.18356 -0.30612 -0.1787 C -0.30299 -0.17314 -0.30052 -0.16643 -0.29674 -0.16203 C -0.29518 -0.16018 -0.29362 -0.15879 -0.29205 -0.15648 C -0.29036 -0.15416 -0.2888 -0.15139 -0.28737 -0.14814 C -0.2862 -0.1456 -0.28567 -0.14213 -0.28424 -0.13981 C -0.28151 -0.13564 -0.27487 -0.1287 -0.27487 -0.1287 C -0.26914 -0.11342 -0.27513 -0.12569 -0.26705 -0.11759 C -0.25104 -0.10185 -0.26367 -0.11018 -0.25299 -0.10393 C -0.2457 -0.09074 -0.25026 -0.09768 -0.23893 -0.08426 C -0.23737 -0.0824 -0.23607 -0.07986 -0.23424 -0.0787 C -0.23268 -0.07777 -0.23112 -0.07731 -0.22955 -0.07592 C -0.22799 -0.07453 -0.22669 -0.07176 -0.22487 -0.07037 C -0.21497 -0.0625 -0.21719 -0.06666 -0.20768 -0.06203 C -0.20455 -0.06064 -0.20143 -0.05833 -0.1983 -0.05648 C -0.19674 -0.05555 -0.19518 -0.05509 -0.19362 -0.0537 C -0.19153 -0.05185 -0.18958 -0.05 -0.18737 -0.04814 C -0.18594 -0.04722 -0.18424 -0.04676 -0.18268 -0.04537 C -0.18099 -0.04398 -0.17969 -0.04143 -0.17799 -0.03981 C -0.17656 -0.03865 -0.17474 -0.03865 -0.1733 -0.03703 C -0.17005 -0.03379 -0.16758 -0.02824 -0.16393 -0.02592 L -0.15455 -0.02037 C -0.15299 -0.01944 -0.1513 -0.01944 -0.14987 -0.01759 C -0.1483 -0.01574 -0.14661 -0.01435 -0.14518 -0.01203 C -0.14349 -0.00972 -0.14245 -0.00578 -0.14049 -0.0037 C -0.13763 -0.00092 -0.13385 -0.00162 -0.13112 0.00186 C -0.11771 0.0176 -0.13476 -0.00139 -0.12174 0.01019 C -0.11094 0.01968 -0.12383 0.01274 -0.1108 0.01852 C -0.10924 0.02037 -0.10794 0.02338 -0.10612 0.02408 C -0.1 0.02616 -0.09362 0.02524 -0.08737 0.02686 C -0.0858 0.02709 -0.08424 0.02871 -0.08268 0.02963 C -0.0733 0.02871 -0.06393 0.02801 -0.05455 0.02686 C -0.05143 0.02616 -0.0483 0.025 -0.04518 0.02408 C -0.0414 0.02269 -0.03502 0.02037 -0.03112 0.01852 C -0.02799 0.01667 -0.025 0.01436 -0.02174 0.01297 C -0.01862 0.01135 -0.01393 0.00973 -0.0108 0.00741 C -0.01002 0.00672 -0.00078 -0.00115 0.00013 -0.0037 C 0.00091 -0.00625 0.00013 -0.00926 0.00013 -0.01203 L 0.00013 -0.01203 " pathEditMode="relative" ptsTypes="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9" grpId="0"/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0050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01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834836" y="1602709"/>
            <a:ext cx="3657600" cy="3448050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1420754" y="2652149"/>
              <a:ext cx="2869699" cy="14365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460470" y="2161478"/>
            <a:ext cx="3657600" cy="3562129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8046388" y="3324997"/>
              <a:ext cx="2869699" cy="14365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3063" r="14741" b="7879"/>
          <a:stretch>
            <a:fillRect/>
          </a:stretch>
        </p:blipFill>
        <p:spPr>
          <a:xfrm>
            <a:off x="4244786" y="2483360"/>
            <a:ext cx="3712960" cy="3448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22" name="任意多边形: 形状 21"/>
          <p:cNvSpPr/>
          <p:nvPr/>
        </p:nvSpPr>
        <p:spPr>
          <a:xfrm rot="11880000">
            <a:off x="7853126" y="682161"/>
            <a:ext cx="581722" cy="562688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DE077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任意多边形: 形状 22"/>
          <p:cNvSpPr/>
          <p:nvPr/>
        </p:nvSpPr>
        <p:spPr>
          <a:xfrm rot="11880000">
            <a:off x="6430675" y="174258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0050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01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4" t="7880" r="18022"/>
          <a:stretch>
            <a:fillRect/>
          </a:stretch>
        </p:blipFill>
        <p:spPr>
          <a:xfrm>
            <a:off x="1355568" y="1680718"/>
            <a:ext cx="4412549" cy="451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</p:pic>
      <p:grpSp>
        <p:nvGrpSpPr>
          <p:cNvPr id="27" name="组合 26"/>
          <p:cNvGrpSpPr/>
          <p:nvPr/>
        </p:nvGrpSpPr>
        <p:grpSpPr>
          <a:xfrm>
            <a:off x="6515670" y="1524461"/>
            <a:ext cx="4197731" cy="1310478"/>
            <a:chOff x="6515670" y="1524461"/>
            <a:chExt cx="4197731" cy="1310478"/>
          </a:xfrm>
        </p:grpSpPr>
        <p:sp>
          <p:nvSpPr>
            <p:cNvPr id="6" name="文本框 5"/>
            <p:cNvSpPr txBox="1"/>
            <p:nvPr/>
          </p:nvSpPr>
          <p:spPr>
            <a:xfrm>
              <a:off x="6515670" y="1524461"/>
              <a:ext cx="4191168" cy="10902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6535101" y="2568146"/>
              <a:ext cx="4178300" cy="266793"/>
            </a:xfrm>
            <a:custGeom>
              <a:avLst/>
              <a:gdLst>
                <a:gd name="connsiteX0" fmla="*/ 0 w 4178300"/>
                <a:gd name="connsiteY0" fmla="*/ 50865 h 266793"/>
                <a:gd name="connsiteX1" fmla="*/ 254000 w 4178300"/>
                <a:gd name="connsiteY1" fmla="*/ 215965 h 266793"/>
                <a:gd name="connsiteX2" fmla="*/ 546100 w 4178300"/>
                <a:gd name="connsiteY2" fmla="*/ 63565 h 266793"/>
                <a:gd name="connsiteX3" fmla="*/ 787400 w 4178300"/>
                <a:gd name="connsiteY3" fmla="*/ 177865 h 266793"/>
                <a:gd name="connsiteX4" fmla="*/ 977900 w 4178300"/>
                <a:gd name="connsiteY4" fmla="*/ 50865 h 266793"/>
                <a:gd name="connsiteX5" fmla="*/ 1257300 w 4178300"/>
                <a:gd name="connsiteY5" fmla="*/ 203265 h 266793"/>
                <a:gd name="connsiteX6" fmla="*/ 1536700 w 4178300"/>
                <a:gd name="connsiteY6" fmla="*/ 63565 h 266793"/>
                <a:gd name="connsiteX7" fmla="*/ 1816100 w 4178300"/>
                <a:gd name="connsiteY7" fmla="*/ 254065 h 266793"/>
                <a:gd name="connsiteX8" fmla="*/ 2120900 w 4178300"/>
                <a:gd name="connsiteY8" fmla="*/ 76265 h 266793"/>
                <a:gd name="connsiteX9" fmla="*/ 2438400 w 4178300"/>
                <a:gd name="connsiteY9" fmla="*/ 228665 h 266793"/>
                <a:gd name="connsiteX10" fmla="*/ 2755900 w 4178300"/>
                <a:gd name="connsiteY10" fmla="*/ 65 h 266793"/>
                <a:gd name="connsiteX11" fmla="*/ 2997200 w 4178300"/>
                <a:gd name="connsiteY11" fmla="*/ 203265 h 266793"/>
                <a:gd name="connsiteX12" fmla="*/ 3467100 w 4178300"/>
                <a:gd name="connsiteY12" fmla="*/ 25465 h 266793"/>
                <a:gd name="connsiteX13" fmla="*/ 3835400 w 4178300"/>
                <a:gd name="connsiteY13" fmla="*/ 266765 h 266793"/>
                <a:gd name="connsiteX14" fmla="*/ 4178300 w 4178300"/>
                <a:gd name="connsiteY14" fmla="*/ 38165 h 26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78300" h="266793">
                  <a:moveTo>
                    <a:pt x="0" y="50865"/>
                  </a:moveTo>
                  <a:cubicBezTo>
                    <a:pt x="81491" y="132356"/>
                    <a:pt x="162983" y="213848"/>
                    <a:pt x="254000" y="215965"/>
                  </a:cubicBezTo>
                  <a:cubicBezTo>
                    <a:pt x="345017" y="218082"/>
                    <a:pt x="457200" y="69915"/>
                    <a:pt x="546100" y="63565"/>
                  </a:cubicBezTo>
                  <a:cubicBezTo>
                    <a:pt x="635000" y="57215"/>
                    <a:pt x="715433" y="179982"/>
                    <a:pt x="787400" y="177865"/>
                  </a:cubicBezTo>
                  <a:cubicBezTo>
                    <a:pt x="859367" y="175748"/>
                    <a:pt x="899583" y="46632"/>
                    <a:pt x="977900" y="50865"/>
                  </a:cubicBezTo>
                  <a:cubicBezTo>
                    <a:pt x="1056217" y="55098"/>
                    <a:pt x="1164167" y="201148"/>
                    <a:pt x="1257300" y="203265"/>
                  </a:cubicBezTo>
                  <a:cubicBezTo>
                    <a:pt x="1350433" y="205382"/>
                    <a:pt x="1443567" y="55098"/>
                    <a:pt x="1536700" y="63565"/>
                  </a:cubicBezTo>
                  <a:cubicBezTo>
                    <a:pt x="1629833" y="72032"/>
                    <a:pt x="1718733" y="251948"/>
                    <a:pt x="1816100" y="254065"/>
                  </a:cubicBezTo>
                  <a:cubicBezTo>
                    <a:pt x="1913467" y="256182"/>
                    <a:pt x="2017183" y="80498"/>
                    <a:pt x="2120900" y="76265"/>
                  </a:cubicBezTo>
                  <a:cubicBezTo>
                    <a:pt x="2224617" y="72032"/>
                    <a:pt x="2332567" y="241365"/>
                    <a:pt x="2438400" y="228665"/>
                  </a:cubicBezTo>
                  <a:cubicBezTo>
                    <a:pt x="2544233" y="215965"/>
                    <a:pt x="2662767" y="4298"/>
                    <a:pt x="2755900" y="65"/>
                  </a:cubicBezTo>
                  <a:cubicBezTo>
                    <a:pt x="2849033" y="-4168"/>
                    <a:pt x="2878667" y="199032"/>
                    <a:pt x="2997200" y="203265"/>
                  </a:cubicBezTo>
                  <a:cubicBezTo>
                    <a:pt x="3115733" y="207498"/>
                    <a:pt x="3327400" y="14882"/>
                    <a:pt x="3467100" y="25465"/>
                  </a:cubicBezTo>
                  <a:cubicBezTo>
                    <a:pt x="3606800" y="36048"/>
                    <a:pt x="3716867" y="264648"/>
                    <a:pt x="3835400" y="266765"/>
                  </a:cubicBezTo>
                  <a:cubicBezTo>
                    <a:pt x="3953933" y="268882"/>
                    <a:pt x="4066116" y="153523"/>
                    <a:pt x="4178300" y="38165"/>
                  </a:cubicBezTo>
                </a:path>
              </a:pathLst>
            </a:custGeom>
            <a:solidFill>
              <a:srgbClr val="FDE0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515669" y="2949239"/>
            <a:ext cx="4191168" cy="1275576"/>
            <a:chOff x="6515669" y="2949239"/>
            <a:chExt cx="4191168" cy="1275576"/>
          </a:xfrm>
        </p:grpSpPr>
        <p:sp>
          <p:nvSpPr>
            <p:cNvPr id="7" name="文本框 6"/>
            <p:cNvSpPr txBox="1"/>
            <p:nvPr/>
          </p:nvSpPr>
          <p:spPr>
            <a:xfrm>
              <a:off x="6515669" y="2949239"/>
              <a:ext cx="4191168" cy="10902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6521043" y="3958022"/>
              <a:ext cx="4178300" cy="266793"/>
            </a:xfrm>
            <a:custGeom>
              <a:avLst/>
              <a:gdLst>
                <a:gd name="connsiteX0" fmla="*/ 0 w 4178300"/>
                <a:gd name="connsiteY0" fmla="*/ 50865 h 266793"/>
                <a:gd name="connsiteX1" fmla="*/ 254000 w 4178300"/>
                <a:gd name="connsiteY1" fmla="*/ 215965 h 266793"/>
                <a:gd name="connsiteX2" fmla="*/ 546100 w 4178300"/>
                <a:gd name="connsiteY2" fmla="*/ 63565 h 266793"/>
                <a:gd name="connsiteX3" fmla="*/ 787400 w 4178300"/>
                <a:gd name="connsiteY3" fmla="*/ 177865 h 266793"/>
                <a:gd name="connsiteX4" fmla="*/ 977900 w 4178300"/>
                <a:gd name="connsiteY4" fmla="*/ 50865 h 266793"/>
                <a:gd name="connsiteX5" fmla="*/ 1257300 w 4178300"/>
                <a:gd name="connsiteY5" fmla="*/ 203265 h 266793"/>
                <a:gd name="connsiteX6" fmla="*/ 1536700 w 4178300"/>
                <a:gd name="connsiteY6" fmla="*/ 63565 h 266793"/>
                <a:gd name="connsiteX7" fmla="*/ 1816100 w 4178300"/>
                <a:gd name="connsiteY7" fmla="*/ 254065 h 266793"/>
                <a:gd name="connsiteX8" fmla="*/ 2120900 w 4178300"/>
                <a:gd name="connsiteY8" fmla="*/ 76265 h 266793"/>
                <a:gd name="connsiteX9" fmla="*/ 2438400 w 4178300"/>
                <a:gd name="connsiteY9" fmla="*/ 228665 h 266793"/>
                <a:gd name="connsiteX10" fmla="*/ 2755900 w 4178300"/>
                <a:gd name="connsiteY10" fmla="*/ 65 h 266793"/>
                <a:gd name="connsiteX11" fmla="*/ 2997200 w 4178300"/>
                <a:gd name="connsiteY11" fmla="*/ 203265 h 266793"/>
                <a:gd name="connsiteX12" fmla="*/ 3467100 w 4178300"/>
                <a:gd name="connsiteY12" fmla="*/ 25465 h 266793"/>
                <a:gd name="connsiteX13" fmla="*/ 3835400 w 4178300"/>
                <a:gd name="connsiteY13" fmla="*/ 266765 h 266793"/>
                <a:gd name="connsiteX14" fmla="*/ 4178300 w 4178300"/>
                <a:gd name="connsiteY14" fmla="*/ 38165 h 26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78300" h="266793">
                  <a:moveTo>
                    <a:pt x="0" y="50865"/>
                  </a:moveTo>
                  <a:cubicBezTo>
                    <a:pt x="81491" y="132356"/>
                    <a:pt x="162983" y="213848"/>
                    <a:pt x="254000" y="215965"/>
                  </a:cubicBezTo>
                  <a:cubicBezTo>
                    <a:pt x="345017" y="218082"/>
                    <a:pt x="457200" y="69915"/>
                    <a:pt x="546100" y="63565"/>
                  </a:cubicBezTo>
                  <a:cubicBezTo>
                    <a:pt x="635000" y="57215"/>
                    <a:pt x="715433" y="179982"/>
                    <a:pt x="787400" y="177865"/>
                  </a:cubicBezTo>
                  <a:cubicBezTo>
                    <a:pt x="859367" y="175748"/>
                    <a:pt x="899583" y="46632"/>
                    <a:pt x="977900" y="50865"/>
                  </a:cubicBezTo>
                  <a:cubicBezTo>
                    <a:pt x="1056217" y="55098"/>
                    <a:pt x="1164167" y="201148"/>
                    <a:pt x="1257300" y="203265"/>
                  </a:cubicBezTo>
                  <a:cubicBezTo>
                    <a:pt x="1350433" y="205382"/>
                    <a:pt x="1443567" y="55098"/>
                    <a:pt x="1536700" y="63565"/>
                  </a:cubicBezTo>
                  <a:cubicBezTo>
                    <a:pt x="1629833" y="72032"/>
                    <a:pt x="1718733" y="251948"/>
                    <a:pt x="1816100" y="254065"/>
                  </a:cubicBezTo>
                  <a:cubicBezTo>
                    <a:pt x="1913467" y="256182"/>
                    <a:pt x="2017183" y="80498"/>
                    <a:pt x="2120900" y="76265"/>
                  </a:cubicBezTo>
                  <a:cubicBezTo>
                    <a:pt x="2224617" y="72032"/>
                    <a:pt x="2332567" y="241365"/>
                    <a:pt x="2438400" y="228665"/>
                  </a:cubicBezTo>
                  <a:cubicBezTo>
                    <a:pt x="2544233" y="215965"/>
                    <a:pt x="2662767" y="4298"/>
                    <a:pt x="2755900" y="65"/>
                  </a:cubicBezTo>
                  <a:cubicBezTo>
                    <a:pt x="2849033" y="-4168"/>
                    <a:pt x="2878667" y="199032"/>
                    <a:pt x="2997200" y="203265"/>
                  </a:cubicBezTo>
                  <a:cubicBezTo>
                    <a:pt x="3115733" y="207498"/>
                    <a:pt x="3327400" y="14882"/>
                    <a:pt x="3467100" y="25465"/>
                  </a:cubicBezTo>
                  <a:cubicBezTo>
                    <a:pt x="3606800" y="36048"/>
                    <a:pt x="3716867" y="264648"/>
                    <a:pt x="3835400" y="266765"/>
                  </a:cubicBezTo>
                  <a:cubicBezTo>
                    <a:pt x="3953933" y="268882"/>
                    <a:pt x="4066116" y="153523"/>
                    <a:pt x="4178300" y="38165"/>
                  </a:cubicBezTo>
                </a:path>
              </a:pathLst>
            </a:custGeom>
            <a:solidFill>
              <a:srgbClr val="FDE0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472832" y="4357389"/>
            <a:ext cx="4234005" cy="1284865"/>
            <a:chOff x="6472832" y="4357389"/>
            <a:chExt cx="4234005" cy="1284865"/>
          </a:xfrm>
        </p:grpSpPr>
        <p:sp>
          <p:nvSpPr>
            <p:cNvPr id="8" name="文本框 7"/>
            <p:cNvSpPr txBox="1"/>
            <p:nvPr/>
          </p:nvSpPr>
          <p:spPr>
            <a:xfrm>
              <a:off x="6515669" y="4357389"/>
              <a:ext cx="4191168" cy="10902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6472832" y="5375461"/>
              <a:ext cx="4178300" cy="266793"/>
            </a:xfrm>
            <a:custGeom>
              <a:avLst/>
              <a:gdLst>
                <a:gd name="connsiteX0" fmla="*/ 0 w 4178300"/>
                <a:gd name="connsiteY0" fmla="*/ 50865 h 266793"/>
                <a:gd name="connsiteX1" fmla="*/ 254000 w 4178300"/>
                <a:gd name="connsiteY1" fmla="*/ 215965 h 266793"/>
                <a:gd name="connsiteX2" fmla="*/ 546100 w 4178300"/>
                <a:gd name="connsiteY2" fmla="*/ 63565 h 266793"/>
                <a:gd name="connsiteX3" fmla="*/ 787400 w 4178300"/>
                <a:gd name="connsiteY3" fmla="*/ 177865 h 266793"/>
                <a:gd name="connsiteX4" fmla="*/ 977900 w 4178300"/>
                <a:gd name="connsiteY4" fmla="*/ 50865 h 266793"/>
                <a:gd name="connsiteX5" fmla="*/ 1257300 w 4178300"/>
                <a:gd name="connsiteY5" fmla="*/ 203265 h 266793"/>
                <a:gd name="connsiteX6" fmla="*/ 1536700 w 4178300"/>
                <a:gd name="connsiteY6" fmla="*/ 63565 h 266793"/>
                <a:gd name="connsiteX7" fmla="*/ 1816100 w 4178300"/>
                <a:gd name="connsiteY7" fmla="*/ 254065 h 266793"/>
                <a:gd name="connsiteX8" fmla="*/ 2120900 w 4178300"/>
                <a:gd name="connsiteY8" fmla="*/ 76265 h 266793"/>
                <a:gd name="connsiteX9" fmla="*/ 2438400 w 4178300"/>
                <a:gd name="connsiteY9" fmla="*/ 228665 h 266793"/>
                <a:gd name="connsiteX10" fmla="*/ 2755900 w 4178300"/>
                <a:gd name="connsiteY10" fmla="*/ 65 h 266793"/>
                <a:gd name="connsiteX11" fmla="*/ 2997200 w 4178300"/>
                <a:gd name="connsiteY11" fmla="*/ 203265 h 266793"/>
                <a:gd name="connsiteX12" fmla="*/ 3467100 w 4178300"/>
                <a:gd name="connsiteY12" fmla="*/ 25465 h 266793"/>
                <a:gd name="connsiteX13" fmla="*/ 3835400 w 4178300"/>
                <a:gd name="connsiteY13" fmla="*/ 266765 h 266793"/>
                <a:gd name="connsiteX14" fmla="*/ 4178300 w 4178300"/>
                <a:gd name="connsiteY14" fmla="*/ 38165 h 26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78300" h="266793">
                  <a:moveTo>
                    <a:pt x="0" y="50865"/>
                  </a:moveTo>
                  <a:cubicBezTo>
                    <a:pt x="81491" y="132356"/>
                    <a:pt x="162983" y="213848"/>
                    <a:pt x="254000" y="215965"/>
                  </a:cubicBezTo>
                  <a:cubicBezTo>
                    <a:pt x="345017" y="218082"/>
                    <a:pt x="457200" y="69915"/>
                    <a:pt x="546100" y="63565"/>
                  </a:cubicBezTo>
                  <a:cubicBezTo>
                    <a:pt x="635000" y="57215"/>
                    <a:pt x="715433" y="179982"/>
                    <a:pt x="787400" y="177865"/>
                  </a:cubicBezTo>
                  <a:cubicBezTo>
                    <a:pt x="859367" y="175748"/>
                    <a:pt x="899583" y="46632"/>
                    <a:pt x="977900" y="50865"/>
                  </a:cubicBezTo>
                  <a:cubicBezTo>
                    <a:pt x="1056217" y="55098"/>
                    <a:pt x="1164167" y="201148"/>
                    <a:pt x="1257300" y="203265"/>
                  </a:cubicBezTo>
                  <a:cubicBezTo>
                    <a:pt x="1350433" y="205382"/>
                    <a:pt x="1443567" y="55098"/>
                    <a:pt x="1536700" y="63565"/>
                  </a:cubicBezTo>
                  <a:cubicBezTo>
                    <a:pt x="1629833" y="72032"/>
                    <a:pt x="1718733" y="251948"/>
                    <a:pt x="1816100" y="254065"/>
                  </a:cubicBezTo>
                  <a:cubicBezTo>
                    <a:pt x="1913467" y="256182"/>
                    <a:pt x="2017183" y="80498"/>
                    <a:pt x="2120900" y="76265"/>
                  </a:cubicBezTo>
                  <a:cubicBezTo>
                    <a:pt x="2224617" y="72032"/>
                    <a:pt x="2332567" y="241365"/>
                    <a:pt x="2438400" y="228665"/>
                  </a:cubicBezTo>
                  <a:cubicBezTo>
                    <a:pt x="2544233" y="215965"/>
                    <a:pt x="2662767" y="4298"/>
                    <a:pt x="2755900" y="65"/>
                  </a:cubicBezTo>
                  <a:cubicBezTo>
                    <a:pt x="2849033" y="-4168"/>
                    <a:pt x="2878667" y="199032"/>
                    <a:pt x="2997200" y="203265"/>
                  </a:cubicBezTo>
                  <a:cubicBezTo>
                    <a:pt x="3115733" y="207498"/>
                    <a:pt x="3327400" y="14882"/>
                    <a:pt x="3467100" y="25465"/>
                  </a:cubicBezTo>
                  <a:cubicBezTo>
                    <a:pt x="3606800" y="36048"/>
                    <a:pt x="3716867" y="264648"/>
                    <a:pt x="3835400" y="266765"/>
                  </a:cubicBezTo>
                  <a:cubicBezTo>
                    <a:pt x="3953933" y="268882"/>
                    <a:pt x="4066116" y="153523"/>
                    <a:pt x="4178300" y="38165"/>
                  </a:cubicBezTo>
                </a:path>
              </a:pathLst>
            </a:custGeom>
            <a:solidFill>
              <a:srgbClr val="FDE07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558996" y="1685036"/>
            <a:ext cx="537004" cy="537004"/>
            <a:chOff x="5562278" y="1801108"/>
            <a:chExt cx="537004" cy="537004"/>
          </a:xfrm>
        </p:grpSpPr>
        <p:sp>
          <p:nvSpPr>
            <p:cNvPr id="18" name="椭圆 17"/>
            <p:cNvSpPr/>
            <p:nvPr/>
          </p:nvSpPr>
          <p:spPr>
            <a:xfrm>
              <a:off x="5562278" y="1801108"/>
              <a:ext cx="537004" cy="537004"/>
            </a:xfrm>
            <a:prstGeom prst="ellipse">
              <a:avLst/>
            </a:pr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630349" y="1867228"/>
              <a:ext cx="465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01</a:t>
              </a:r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583470" y="3042508"/>
            <a:ext cx="537004" cy="537004"/>
            <a:chOff x="5562278" y="1801108"/>
            <a:chExt cx="537004" cy="537004"/>
          </a:xfrm>
        </p:grpSpPr>
        <p:sp>
          <p:nvSpPr>
            <p:cNvPr id="22" name="椭圆 21"/>
            <p:cNvSpPr/>
            <p:nvPr/>
          </p:nvSpPr>
          <p:spPr>
            <a:xfrm>
              <a:off x="5562278" y="1801108"/>
              <a:ext cx="537004" cy="537004"/>
            </a:xfrm>
            <a:prstGeom prst="ellipse">
              <a:avLst/>
            </a:pr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630349" y="1867228"/>
              <a:ext cx="465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02</a:t>
              </a:r>
              <a:endParaRPr lang="zh-CN" altLang="en-US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593814" y="4413969"/>
            <a:ext cx="537004" cy="537004"/>
            <a:chOff x="5562278" y="1801108"/>
            <a:chExt cx="537004" cy="537004"/>
          </a:xfrm>
        </p:grpSpPr>
        <p:sp>
          <p:nvSpPr>
            <p:cNvPr id="25" name="椭圆 24"/>
            <p:cNvSpPr/>
            <p:nvPr/>
          </p:nvSpPr>
          <p:spPr>
            <a:xfrm>
              <a:off x="5562278" y="1801108"/>
              <a:ext cx="537004" cy="537004"/>
            </a:xfrm>
            <a:prstGeom prst="ellipse">
              <a:avLst/>
            </a:prstGeom>
            <a:solidFill>
              <a:srgbClr val="FDE0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630349" y="1867228"/>
              <a:ext cx="465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03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0050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01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6" name="任意多边形: 形状 5"/>
          <p:cNvSpPr/>
          <p:nvPr/>
        </p:nvSpPr>
        <p:spPr>
          <a:xfrm>
            <a:off x="1852790" y="2438400"/>
            <a:ext cx="2143689" cy="971550"/>
          </a:xfrm>
          <a:custGeom>
            <a:avLst/>
            <a:gdLst>
              <a:gd name="connsiteX0" fmla="*/ 1345060 w 2690120"/>
              <a:gd name="connsiteY0" fmla="*/ 0 h 1219200"/>
              <a:gd name="connsiteX1" fmla="*/ 2688090 w 2690120"/>
              <a:gd name="connsiteY1" fmla="*/ 1180055 h 1219200"/>
              <a:gd name="connsiteX2" fmla="*/ 2690120 w 2690120"/>
              <a:gd name="connsiteY2" fmla="*/ 1219200 h 1219200"/>
              <a:gd name="connsiteX3" fmla="*/ 0 w 2690120"/>
              <a:gd name="connsiteY3" fmla="*/ 1219200 h 1219200"/>
              <a:gd name="connsiteX4" fmla="*/ 2030 w 2690120"/>
              <a:gd name="connsiteY4" fmla="*/ 1180055 h 1219200"/>
              <a:gd name="connsiteX5" fmla="*/ 1345060 w 2690120"/>
              <a:gd name="connsiteY5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0120" h="1219200">
                <a:moveTo>
                  <a:pt x="1345060" y="0"/>
                </a:moveTo>
                <a:cubicBezTo>
                  <a:pt x="2044045" y="0"/>
                  <a:pt x="2618957" y="517236"/>
                  <a:pt x="2688090" y="1180055"/>
                </a:cubicBezTo>
                <a:lnTo>
                  <a:pt x="2690120" y="1219200"/>
                </a:lnTo>
                <a:lnTo>
                  <a:pt x="0" y="1219200"/>
                </a:lnTo>
                <a:lnTo>
                  <a:pt x="2030" y="1180055"/>
                </a:lnTo>
                <a:cubicBezTo>
                  <a:pt x="71164" y="517236"/>
                  <a:pt x="646075" y="0"/>
                  <a:pt x="1345060" y="0"/>
                </a:cubicBezTo>
                <a:close/>
              </a:path>
            </a:pathLst>
          </a:custGeom>
          <a:solidFill>
            <a:srgbClr val="FDE077"/>
          </a:solidFill>
          <a:ln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/>
          <p:cNvSpPr/>
          <p:nvPr/>
        </p:nvSpPr>
        <p:spPr>
          <a:xfrm flipV="1">
            <a:off x="3996479" y="3352800"/>
            <a:ext cx="2143689" cy="971550"/>
          </a:xfrm>
          <a:custGeom>
            <a:avLst/>
            <a:gdLst>
              <a:gd name="connsiteX0" fmla="*/ 1345060 w 2690120"/>
              <a:gd name="connsiteY0" fmla="*/ 0 h 1219200"/>
              <a:gd name="connsiteX1" fmla="*/ 2688090 w 2690120"/>
              <a:gd name="connsiteY1" fmla="*/ 1180055 h 1219200"/>
              <a:gd name="connsiteX2" fmla="*/ 2690120 w 2690120"/>
              <a:gd name="connsiteY2" fmla="*/ 1219200 h 1219200"/>
              <a:gd name="connsiteX3" fmla="*/ 0 w 2690120"/>
              <a:gd name="connsiteY3" fmla="*/ 1219200 h 1219200"/>
              <a:gd name="connsiteX4" fmla="*/ 2030 w 2690120"/>
              <a:gd name="connsiteY4" fmla="*/ 1180055 h 1219200"/>
              <a:gd name="connsiteX5" fmla="*/ 1345060 w 2690120"/>
              <a:gd name="connsiteY5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0120" h="1219200">
                <a:moveTo>
                  <a:pt x="1345060" y="0"/>
                </a:moveTo>
                <a:cubicBezTo>
                  <a:pt x="2044045" y="0"/>
                  <a:pt x="2618957" y="517236"/>
                  <a:pt x="2688090" y="1180055"/>
                </a:cubicBezTo>
                <a:lnTo>
                  <a:pt x="2690120" y="1219200"/>
                </a:lnTo>
                <a:lnTo>
                  <a:pt x="0" y="1219200"/>
                </a:lnTo>
                <a:lnTo>
                  <a:pt x="2030" y="1180055"/>
                </a:lnTo>
                <a:cubicBezTo>
                  <a:pt x="71164" y="517236"/>
                  <a:pt x="646075" y="0"/>
                  <a:pt x="1345060" y="0"/>
                </a:cubicBezTo>
                <a:close/>
              </a:path>
            </a:pathLst>
          </a:custGeom>
          <a:solidFill>
            <a:srgbClr val="E76F6F"/>
          </a:solidFill>
          <a:ln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/>
        </p:nvSpPr>
        <p:spPr>
          <a:xfrm>
            <a:off x="6140168" y="2409825"/>
            <a:ext cx="2143689" cy="971550"/>
          </a:xfrm>
          <a:custGeom>
            <a:avLst/>
            <a:gdLst>
              <a:gd name="connsiteX0" fmla="*/ 1345060 w 2690120"/>
              <a:gd name="connsiteY0" fmla="*/ 0 h 1219200"/>
              <a:gd name="connsiteX1" fmla="*/ 2688090 w 2690120"/>
              <a:gd name="connsiteY1" fmla="*/ 1180055 h 1219200"/>
              <a:gd name="connsiteX2" fmla="*/ 2690120 w 2690120"/>
              <a:gd name="connsiteY2" fmla="*/ 1219200 h 1219200"/>
              <a:gd name="connsiteX3" fmla="*/ 0 w 2690120"/>
              <a:gd name="connsiteY3" fmla="*/ 1219200 h 1219200"/>
              <a:gd name="connsiteX4" fmla="*/ 2030 w 2690120"/>
              <a:gd name="connsiteY4" fmla="*/ 1180055 h 1219200"/>
              <a:gd name="connsiteX5" fmla="*/ 1345060 w 2690120"/>
              <a:gd name="connsiteY5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0120" h="1219200">
                <a:moveTo>
                  <a:pt x="1345060" y="0"/>
                </a:moveTo>
                <a:cubicBezTo>
                  <a:pt x="2044045" y="0"/>
                  <a:pt x="2618957" y="517236"/>
                  <a:pt x="2688090" y="1180055"/>
                </a:cubicBezTo>
                <a:lnTo>
                  <a:pt x="2690120" y="1219200"/>
                </a:lnTo>
                <a:lnTo>
                  <a:pt x="0" y="1219200"/>
                </a:lnTo>
                <a:lnTo>
                  <a:pt x="2030" y="1180055"/>
                </a:lnTo>
                <a:cubicBezTo>
                  <a:pt x="71164" y="517236"/>
                  <a:pt x="646075" y="0"/>
                  <a:pt x="1345060" y="0"/>
                </a:cubicBezTo>
                <a:close/>
              </a:path>
            </a:pathLst>
          </a:custGeom>
          <a:solidFill>
            <a:srgbClr val="FDE077"/>
          </a:solidFill>
          <a:ln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flipV="1">
            <a:off x="8283857" y="3324225"/>
            <a:ext cx="2143689" cy="971550"/>
          </a:xfrm>
          <a:custGeom>
            <a:avLst/>
            <a:gdLst>
              <a:gd name="connsiteX0" fmla="*/ 1345060 w 2690120"/>
              <a:gd name="connsiteY0" fmla="*/ 0 h 1219200"/>
              <a:gd name="connsiteX1" fmla="*/ 2688090 w 2690120"/>
              <a:gd name="connsiteY1" fmla="*/ 1180055 h 1219200"/>
              <a:gd name="connsiteX2" fmla="*/ 2690120 w 2690120"/>
              <a:gd name="connsiteY2" fmla="*/ 1219200 h 1219200"/>
              <a:gd name="connsiteX3" fmla="*/ 0 w 2690120"/>
              <a:gd name="connsiteY3" fmla="*/ 1219200 h 1219200"/>
              <a:gd name="connsiteX4" fmla="*/ 2030 w 2690120"/>
              <a:gd name="connsiteY4" fmla="*/ 1180055 h 1219200"/>
              <a:gd name="connsiteX5" fmla="*/ 1345060 w 2690120"/>
              <a:gd name="connsiteY5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0120" h="1219200">
                <a:moveTo>
                  <a:pt x="1345060" y="0"/>
                </a:moveTo>
                <a:cubicBezTo>
                  <a:pt x="2044045" y="0"/>
                  <a:pt x="2618957" y="517236"/>
                  <a:pt x="2688090" y="1180055"/>
                </a:cubicBezTo>
                <a:lnTo>
                  <a:pt x="2690120" y="1219200"/>
                </a:lnTo>
                <a:lnTo>
                  <a:pt x="0" y="1219200"/>
                </a:lnTo>
                <a:lnTo>
                  <a:pt x="2030" y="1180055"/>
                </a:lnTo>
                <a:cubicBezTo>
                  <a:pt x="71164" y="517236"/>
                  <a:pt x="646075" y="0"/>
                  <a:pt x="1345060" y="0"/>
                </a:cubicBezTo>
                <a:close/>
              </a:path>
            </a:pathLst>
          </a:custGeom>
          <a:solidFill>
            <a:srgbClr val="E76F6F"/>
          </a:solidFill>
          <a:ln>
            <a:noFill/>
          </a:ln>
          <a:effectLst>
            <a:outerShdw blurRad="50800"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îsļiḑé"/>
          <p:cNvGrpSpPr/>
          <p:nvPr/>
        </p:nvGrpSpPr>
        <p:grpSpPr>
          <a:xfrm>
            <a:off x="1781305" y="3547145"/>
            <a:ext cx="2286657" cy="1458242"/>
            <a:chOff x="580236" y="1236417"/>
            <a:chExt cx="2435867" cy="1458242"/>
          </a:xfrm>
        </p:grpSpPr>
        <p:sp>
          <p:nvSpPr>
            <p:cNvPr id="13" name="îṩļíďè"/>
            <p:cNvSpPr/>
            <p:nvPr/>
          </p:nvSpPr>
          <p:spPr bwMode="auto">
            <a:xfrm>
              <a:off x="580236" y="1670331"/>
              <a:ext cx="2435867" cy="102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fontScale="925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1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íSlíḋè"/>
            <p:cNvSpPr txBox="1"/>
            <p:nvPr/>
          </p:nvSpPr>
          <p:spPr bwMode="auto">
            <a:xfrm>
              <a:off x="1090907" y="1236417"/>
              <a:ext cx="160981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文本标题一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îsļiḑé"/>
          <p:cNvGrpSpPr/>
          <p:nvPr/>
        </p:nvGrpSpPr>
        <p:grpSpPr>
          <a:xfrm>
            <a:off x="3929710" y="1923397"/>
            <a:ext cx="2286657" cy="1458242"/>
            <a:chOff x="580236" y="1236417"/>
            <a:chExt cx="2435867" cy="1458242"/>
          </a:xfrm>
        </p:grpSpPr>
        <p:sp>
          <p:nvSpPr>
            <p:cNvPr id="16" name="îṩļíďè"/>
            <p:cNvSpPr/>
            <p:nvPr/>
          </p:nvSpPr>
          <p:spPr bwMode="auto">
            <a:xfrm>
              <a:off x="580236" y="1670331"/>
              <a:ext cx="2435867" cy="102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fontScale="925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1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íSlíḋè"/>
            <p:cNvSpPr txBox="1"/>
            <p:nvPr/>
          </p:nvSpPr>
          <p:spPr bwMode="auto">
            <a:xfrm>
              <a:off x="1090907" y="1236417"/>
              <a:ext cx="160981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文本标题二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îsļiḑé"/>
          <p:cNvGrpSpPr/>
          <p:nvPr/>
        </p:nvGrpSpPr>
        <p:grpSpPr>
          <a:xfrm>
            <a:off x="6140168" y="3547145"/>
            <a:ext cx="2286657" cy="1458242"/>
            <a:chOff x="580236" y="1236417"/>
            <a:chExt cx="2435867" cy="1458242"/>
          </a:xfrm>
        </p:grpSpPr>
        <p:sp>
          <p:nvSpPr>
            <p:cNvPr id="19" name="îṩļíďè"/>
            <p:cNvSpPr/>
            <p:nvPr/>
          </p:nvSpPr>
          <p:spPr bwMode="auto">
            <a:xfrm>
              <a:off x="580236" y="1670331"/>
              <a:ext cx="2435867" cy="102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fontScale="925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1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íSlíḋè"/>
            <p:cNvSpPr txBox="1"/>
            <p:nvPr/>
          </p:nvSpPr>
          <p:spPr bwMode="auto">
            <a:xfrm>
              <a:off x="1090907" y="1236417"/>
              <a:ext cx="160981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文本标题三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îsļiḑé"/>
          <p:cNvGrpSpPr/>
          <p:nvPr/>
        </p:nvGrpSpPr>
        <p:grpSpPr>
          <a:xfrm>
            <a:off x="8312337" y="1923397"/>
            <a:ext cx="2286657" cy="1458242"/>
            <a:chOff x="580236" y="1236417"/>
            <a:chExt cx="2435867" cy="1458242"/>
          </a:xfrm>
        </p:grpSpPr>
        <p:sp>
          <p:nvSpPr>
            <p:cNvPr id="22" name="îṩļíďè"/>
            <p:cNvSpPr/>
            <p:nvPr/>
          </p:nvSpPr>
          <p:spPr bwMode="auto">
            <a:xfrm>
              <a:off x="580236" y="1670331"/>
              <a:ext cx="2435867" cy="102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fontScale="925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点击此处输入文本内容，简明生动，阐述清晰。点击此处输入文本内容，简明生动，阐述清晰。</a:t>
              </a:r>
              <a:endParaRPr lang="zh-CN" altLang="en-US" sz="11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íSlíḋè"/>
            <p:cNvSpPr txBox="1"/>
            <p:nvPr/>
          </p:nvSpPr>
          <p:spPr bwMode="auto">
            <a:xfrm>
              <a:off x="1090907" y="1236417"/>
              <a:ext cx="160981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文本标题四</a:t>
              </a:r>
              <a:endPara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椭圆 23"/>
          <p:cNvSpPr/>
          <p:nvPr/>
        </p:nvSpPr>
        <p:spPr>
          <a:xfrm>
            <a:off x="1764454" y="3140564"/>
            <a:ext cx="360000" cy="360000"/>
          </a:xfrm>
          <a:prstGeom prst="ellipse">
            <a:avLst/>
          </a:prstGeom>
          <a:solidFill>
            <a:srgbClr val="E7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6027570" y="3201375"/>
            <a:ext cx="360000" cy="360000"/>
          </a:xfrm>
          <a:prstGeom prst="ellipse">
            <a:avLst/>
          </a:prstGeom>
          <a:solidFill>
            <a:srgbClr val="E7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0220641" y="3172800"/>
            <a:ext cx="360000" cy="360000"/>
          </a:xfrm>
          <a:prstGeom prst="ellipse">
            <a:avLst/>
          </a:prstGeom>
          <a:solidFill>
            <a:srgbClr val="FDE0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24" grpId="0" animBg="1"/>
      <p:bldP spid="25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0050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01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12192" y="1637689"/>
            <a:ext cx="5982574" cy="2590800"/>
            <a:chOff x="820895" y="1389535"/>
            <a:chExt cx="5982574" cy="25908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2" t="30833" r="15823" b="25833"/>
            <a:stretch>
              <a:fillRect/>
            </a:stretch>
          </p:blipFill>
          <p:spPr>
            <a:xfrm>
              <a:off x="820895" y="1389535"/>
              <a:ext cx="5982574" cy="259080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697548" y="2139786"/>
              <a:ext cx="4191168" cy="10902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966183" y="771217"/>
            <a:ext cx="5982574" cy="2590800"/>
            <a:chOff x="820895" y="1389535"/>
            <a:chExt cx="5982574" cy="25908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2" t="30833" r="15823" b="25833"/>
            <a:stretch>
              <a:fillRect/>
            </a:stretch>
          </p:blipFill>
          <p:spPr>
            <a:xfrm>
              <a:off x="820895" y="1389535"/>
              <a:ext cx="5982574" cy="259080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97548" y="2139786"/>
              <a:ext cx="4191168" cy="10902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740422" y="3695700"/>
            <a:ext cx="5982574" cy="2590800"/>
            <a:chOff x="820895" y="1389535"/>
            <a:chExt cx="5982574" cy="2590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2" t="30833" r="15823" b="25833"/>
            <a:stretch>
              <a:fillRect/>
            </a:stretch>
          </p:blipFill>
          <p:spPr>
            <a:xfrm>
              <a:off x="820895" y="1389535"/>
              <a:ext cx="5982574" cy="259080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697548" y="2139786"/>
              <a:ext cx="4191168" cy="109029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内容简明生动，阐述清晰。点击此处输入您的文本内容</a:t>
              </a: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内容简明生动，阐述清晰。</a:t>
              </a:r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40" y="2419182"/>
            <a:ext cx="4191168" cy="4191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8"/>
          <a:stretch>
            <a:fillRect/>
          </a:stretch>
        </p:blipFill>
        <p:spPr>
          <a:xfrm>
            <a:off x="-1" y="0"/>
            <a:ext cx="12192001" cy="629678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1414" r="9226"/>
          <a:stretch>
            <a:fillRect/>
          </a:stretch>
        </p:blipFill>
        <p:spPr>
          <a:xfrm>
            <a:off x="8828753" y="4251477"/>
            <a:ext cx="3145533" cy="246138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3169336"/>
            <a:ext cx="12192000" cy="3703177"/>
            <a:chOff x="0" y="3169336"/>
            <a:chExt cx="12192000" cy="3703177"/>
          </a:xfrm>
          <a:effectLst>
            <a:outerShdw blurRad="50800" dist="38100" dir="16200000" rotWithShape="0">
              <a:prstClr val="black">
                <a:alpha val="15000"/>
              </a:prstClr>
            </a:outerShdw>
          </a:effectLst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524"/>
            <a:stretch>
              <a:fillRect/>
            </a:stretch>
          </p:blipFill>
          <p:spPr>
            <a:xfrm>
              <a:off x="0" y="3169336"/>
              <a:ext cx="1698171" cy="370317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1698171" y="5849257"/>
              <a:ext cx="3033486" cy="10232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 flipH="1">
              <a:off x="4731657" y="5849257"/>
              <a:ext cx="3033486" cy="10232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72368" r="27491"/>
            <a:stretch>
              <a:fillRect/>
            </a:stretch>
          </p:blipFill>
          <p:spPr>
            <a:xfrm>
              <a:off x="7765143" y="5849257"/>
              <a:ext cx="3033486" cy="102325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73" r="-162"/>
            <a:stretch>
              <a:fillRect/>
            </a:stretch>
          </p:blipFill>
          <p:spPr>
            <a:xfrm>
              <a:off x="10263352" y="3169336"/>
              <a:ext cx="1928648" cy="3703177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4374979" y="3094270"/>
            <a:ext cx="45097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000" b="1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5000" b="1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478271" y="4330636"/>
            <a:ext cx="438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输入您的文本内容</a:t>
            </a:r>
            <a:endParaRPr lang="zh-CN" altLang="en-US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5088109" y="1297811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63143" y="953000"/>
            <a:ext cx="1296000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02</a:t>
            </a:r>
            <a:endParaRPr lang="en-US" altLang="zh-CN" sz="55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14:ripple dir="r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511 0.07708 L 0.31511 0.07731 C 0.31758 0.0655 0.32136 0.05463 0.3224 0.04259 C 0.3237 0.02592 0.31889 0.01319 0.31511 -0.00047 C 0.31016 -0.04468 0.31693 0.00185 0.303 -0.04769 C 0.29974 -0.05926 0.29727 -0.07153 0.29336 -0.08218 C 0.29167 -0.08658 0.28998 -0.09051 0.28855 -0.09514 C 0.28672 -0.1007 0.28503 -0.10649 0.2836 -0.11227 C 0.28269 -0.11644 0.28256 -0.1213 0.28126 -0.12524 C 0.27917 -0.13149 0.27631 -0.13658 0.27396 -0.14237 C 0.27227 -0.14653 0.27084 -0.15116 0.26915 -0.15533 C 0.2668 -0.16112 0.2642 -0.16667 0.26185 -0.17246 C 0.24389 -0.21737 0.2724 -0.15024 0.24974 -0.19838 C 0.24792 -0.20232 0.24727 -0.20811 0.24493 -0.21135 C 0.24297 -0.21412 0.24011 -0.21412 0.23764 -0.21551 C 0.22292 -0.23311 0.23855 -0.21667 0.22071 -0.22848 C 0.21732 -0.23079 0.21459 -0.23542 0.21107 -0.23704 C 0.2056 -0.23982 0.19974 -0.23959 0.19415 -0.24144 C 0.19089 -0.24237 0.18777 -0.24445 0.18451 -0.24561 C 0.16693 -0.25255 0.17813 -0.24653 0.16511 -0.25417 C 0.15782 -0.25278 0.15053 -0.25186 0.14336 -0.25 C 0.1336 -0.24746 0.11433 -0.24144 0.11433 -0.24121 C 0.09349 -0.21667 0.1198 -0.2463 0.09974 -0.22848 C 0.09713 -0.22616 0.09506 -0.22223 0.09245 -0.21991 C 0.09023 -0.21783 0.08751 -0.21783 0.08528 -0.21551 C 0.06028 -0.19098 0.07995 -0.20371 0.06355 -0.19399 L 0.04896 -0.16829 C 0.04649 -0.16389 0.04362 -0.16042 0.04167 -0.15533 L 0.03204 -0.12963 C 0.03047 -0.12524 0.0293 -0.12037 0.02722 -0.11667 L 0.01993 -0.10371 C 0.01446 -0.07454 0.02201 -0.10625 0.01029 -0.08218 C 0.00638 -0.07454 0.00053 -0.05649 0.00053 -0.05625 C -0.00026 -0.05209 -0.00065 -0.04746 -0.00182 -0.04352 C -0.00312 -0.03889 -0.00585 -0.03565 -0.00665 -0.03056 C -0.0095 -0.01412 -0.00911 -0.00301 -0.00911 0.0125 L -0.01145 0.0125 " pathEditMode="relative" rAng="0" ptsTypes="AAAAAAAAAAAAAAAAAAAAAAAAAAAAAAAAAAAAA"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64" y="-165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59 C -0.34153 -0.28518 -0.33932 -0.27801 -0.33737 -0.27037 C -0.33672 -0.26782 -0.33672 -0.26481 -0.3358 -0.26203 C -0.33398 -0.25625 -0.33164 -0.25092 -0.32955 -0.24537 C -0.32851 -0.24259 -0.32708 -0.24027 -0.32643 -0.23703 C -0.32591 -0.23426 -0.32578 -0.23148 -0.32487 -0.2287 C -0.32304 -0.22291 -0.31992 -0.21851 -0.31862 -0.21203 C -0.3181 -0.20926 -0.31797 -0.20625 -0.31705 -0.2037 C -0.31588 -0.20046 -0.3138 -0.19861 -0.31237 -0.19537 C -0.31015 -0.19027 -0.30885 -0.18356 -0.30612 -0.1787 C -0.30299 -0.17314 -0.30052 -0.16643 -0.29674 -0.16203 C -0.29518 -0.16018 -0.29362 -0.15879 -0.29205 -0.15648 C -0.29036 -0.15416 -0.2888 -0.15139 -0.28737 -0.14814 C -0.2862 -0.1456 -0.28567 -0.14213 -0.28424 -0.13981 C -0.28151 -0.13564 -0.27487 -0.1287 -0.27487 -0.1287 C -0.26914 -0.11342 -0.27513 -0.12569 -0.26705 -0.11759 C -0.25104 -0.10185 -0.26367 -0.11018 -0.25299 -0.10393 C -0.2457 -0.09074 -0.25026 -0.09768 -0.23893 -0.08426 C -0.23737 -0.0824 -0.23607 -0.07986 -0.23424 -0.0787 C -0.23268 -0.07777 -0.23112 -0.07731 -0.22955 -0.07592 C -0.22799 -0.07453 -0.22669 -0.07176 -0.22487 -0.07037 C -0.21497 -0.0625 -0.21719 -0.06666 -0.20768 -0.06203 C -0.20455 -0.06064 -0.20143 -0.05833 -0.1983 -0.05648 C -0.19674 -0.05555 -0.19518 -0.05509 -0.19362 -0.0537 C -0.19153 -0.05185 -0.18958 -0.05 -0.18737 -0.04814 C -0.18594 -0.04722 -0.18424 -0.04676 -0.18268 -0.04537 C -0.18099 -0.04398 -0.17969 -0.04143 -0.17799 -0.03981 C -0.17656 -0.03865 -0.17474 -0.03865 -0.1733 -0.03703 C -0.17005 -0.03379 -0.16758 -0.02824 -0.16393 -0.02592 L -0.15455 -0.02037 C -0.15299 -0.01944 -0.1513 -0.01944 -0.14987 -0.01759 C -0.1483 -0.01574 -0.14661 -0.01435 -0.14518 -0.01203 C -0.14349 -0.00972 -0.14245 -0.00578 -0.14049 -0.0037 C -0.13763 -0.00092 -0.13385 -0.00162 -0.13112 0.00186 C -0.11771 0.0176 -0.13476 -0.00139 -0.12174 0.01019 C -0.11094 0.01968 -0.12383 0.01274 -0.1108 0.01852 C -0.10924 0.02037 -0.10794 0.02338 -0.10612 0.02408 C -0.1 0.02616 -0.09362 0.02524 -0.08737 0.02686 C -0.0858 0.02709 -0.08424 0.02871 -0.08268 0.02963 C -0.0733 0.02871 -0.06393 0.02801 -0.05455 0.02686 C -0.05143 0.02616 -0.0483 0.025 -0.04518 0.02408 C -0.0414 0.02269 -0.03502 0.02037 -0.03112 0.01852 C -0.02799 0.01667 -0.025 0.01436 -0.02174 0.01297 C -0.01862 0.01135 -0.01393 0.00973 -0.0108 0.00741 C -0.01002 0.00672 -0.00078 -0.00115 0.00013 -0.0037 C 0.00091 -0.00625 0.00013 -0.00926 0.00013 -0.01203 L 0.00013 -0.01203 " pathEditMode="relative" ptsTypes="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9" grpId="0"/>
      <p:bldP spid="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987872"/>
            <a:ext cx="4790551" cy="466965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35243" y="540385"/>
            <a:ext cx="2489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C9382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添加文本标题</a:t>
            </a:r>
            <a:endParaRPr lang="en-US" altLang="zh-CN" sz="2400" dirty="0">
              <a:solidFill>
                <a:srgbClr val="C9382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243" y="210050"/>
            <a:ext cx="792000" cy="792000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02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581150" y="1682937"/>
            <a:ext cx="2286657" cy="1509152"/>
            <a:chOff x="1562100" y="1919848"/>
            <a:chExt cx="2286657" cy="1509152"/>
          </a:xfrm>
        </p:grpSpPr>
        <p:sp>
          <p:nvSpPr>
            <p:cNvPr id="10" name="矩形 9"/>
            <p:cNvSpPr/>
            <p:nvPr/>
          </p:nvSpPr>
          <p:spPr>
            <a:xfrm>
              <a:off x="1828801" y="1919848"/>
              <a:ext cx="868344" cy="461665"/>
            </a:xfrm>
            <a:prstGeom prst="rect">
              <a:avLst/>
            </a:prstGeom>
            <a:solidFill>
              <a:srgbClr val="FDE077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îsļiḑé"/>
            <p:cNvGrpSpPr/>
            <p:nvPr/>
          </p:nvGrpSpPr>
          <p:grpSpPr>
            <a:xfrm>
              <a:off x="1562100" y="1970758"/>
              <a:ext cx="2286657" cy="1458242"/>
              <a:chOff x="580236" y="1236417"/>
              <a:chExt cx="2435867" cy="1458242"/>
            </a:xfrm>
          </p:grpSpPr>
          <p:sp>
            <p:nvSpPr>
              <p:cNvPr id="12" name="îṩļíďè"/>
              <p:cNvSpPr/>
              <p:nvPr/>
            </p:nvSpPr>
            <p:spPr bwMode="auto">
              <a:xfrm>
                <a:off x="580236" y="1670331"/>
                <a:ext cx="2435867" cy="1024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ts val="2000"/>
                  </a:lnSpc>
                </a:pPr>
                <a:r>
                  <a:rPr lang="zh-CN" altLang="en-US" sz="1100" spc="18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点击此处输入文本内容，简明生动，阐述清晰。点击此处输入文本内容，简明生动，阐述清晰。</a:t>
                </a:r>
                <a:endPara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íSlíḋè"/>
              <p:cNvSpPr txBox="1"/>
              <p:nvPr/>
            </p:nvSpPr>
            <p:spPr bwMode="auto">
              <a:xfrm>
                <a:off x="1090907" y="1236417"/>
                <a:ext cx="1609814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文本标题一</a:t>
                </a:r>
                <a:endParaRPr lang="en-US" altLang="zh-CN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1976894" y="3977248"/>
            <a:ext cx="2286657" cy="1509152"/>
            <a:chOff x="1562100" y="1919848"/>
            <a:chExt cx="2286657" cy="1509152"/>
          </a:xfrm>
        </p:grpSpPr>
        <p:sp>
          <p:nvSpPr>
            <p:cNvPr id="16" name="矩形 15"/>
            <p:cNvSpPr/>
            <p:nvPr/>
          </p:nvSpPr>
          <p:spPr>
            <a:xfrm>
              <a:off x="1828801" y="1919848"/>
              <a:ext cx="868344" cy="461665"/>
            </a:xfrm>
            <a:prstGeom prst="rect">
              <a:avLst/>
            </a:prstGeom>
            <a:solidFill>
              <a:srgbClr val="FDE077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" name="îsļiḑé"/>
            <p:cNvGrpSpPr/>
            <p:nvPr/>
          </p:nvGrpSpPr>
          <p:grpSpPr>
            <a:xfrm>
              <a:off x="1562100" y="1970758"/>
              <a:ext cx="2286657" cy="1458242"/>
              <a:chOff x="580236" y="1236417"/>
              <a:chExt cx="2435867" cy="1458242"/>
            </a:xfrm>
          </p:grpSpPr>
          <p:sp>
            <p:nvSpPr>
              <p:cNvPr id="18" name="îṩļíďè"/>
              <p:cNvSpPr/>
              <p:nvPr/>
            </p:nvSpPr>
            <p:spPr bwMode="auto">
              <a:xfrm>
                <a:off x="580236" y="1670331"/>
                <a:ext cx="2435867" cy="1024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ts val="2000"/>
                  </a:lnSpc>
                </a:pPr>
                <a:r>
                  <a:rPr lang="zh-CN" altLang="en-US" sz="1100" spc="18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点击此处输入文本内容，简明生动，阐述清晰。点击此处输入文本内容，简明生动，阐述清晰。</a:t>
                </a:r>
                <a:endPara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íSlíḋè"/>
              <p:cNvSpPr txBox="1"/>
              <p:nvPr/>
            </p:nvSpPr>
            <p:spPr bwMode="auto">
              <a:xfrm>
                <a:off x="1090907" y="1236417"/>
                <a:ext cx="1609814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文本标题三</a:t>
                </a:r>
                <a:endParaRPr lang="en-US" altLang="zh-CN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8238339" y="1682937"/>
            <a:ext cx="2286657" cy="1509152"/>
            <a:chOff x="1562100" y="1919848"/>
            <a:chExt cx="2286657" cy="1509152"/>
          </a:xfrm>
        </p:grpSpPr>
        <p:sp>
          <p:nvSpPr>
            <p:cNvPr id="21" name="矩形 20"/>
            <p:cNvSpPr/>
            <p:nvPr/>
          </p:nvSpPr>
          <p:spPr>
            <a:xfrm>
              <a:off x="1828801" y="1919848"/>
              <a:ext cx="868344" cy="461665"/>
            </a:xfrm>
            <a:prstGeom prst="rect">
              <a:avLst/>
            </a:prstGeom>
            <a:solidFill>
              <a:srgbClr val="FDE077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îsļiḑé"/>
            <p:cNvGrpSpPr/>
            <p:nvPr/>
          </p:nvGrpSpPr>
          <p:grpSpPr>
            <a:xfrm>
              <a:off x="1562100" y="1970758"/>
              <a:ext cx="2286657" cy="1458242"/>
              <a:chOff x="580236" y="1236417"/>
              <a:chExt cx="2435867" cy="1458242"/>
            </a:xfrm>
          </p:grpSpPr>
          <p:sp>
            <p:nvSpPr>
              <p:cNvPr id="23" name="îṩļíďè"/>
              <p:cNvSpPr/>
              <p:nvPr/>
            </p:nvSpPr>
            <p:spPr bwMode="auto">
              <a:xfrm>
                <a:off x="580236" y="1670331"/>
                <a:ext cx="2435867" cy="1024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ts val="2000"/>
                  </a:lnSpc>
                </a:pPr>
                <a:r>
                  <a:rPr lang="zh-CN" altLang="en-US" sz="1100" spc="18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点击此处输入文本内容，简明生动，阐述清晰。点击此处输入文本内容，简明生动，阐述清晰。</a:t>
                </a:r>
                <a:endPara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íSlíḋè"/>
              <p:cNvSpPr txBox="1"/>
              <p:nvPr/>
            </p:nvSpPr>
            <p:spPr bwMode="auto">
              <a:xfrm>
                <a:off x="1090907" y="1236417"/>
                <a:ext cx="1609814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文本标题二</a:t>
                </a:r>
                <a:endParaRPr lang="en-US" altLang="zh-CN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7795883" y="3977248"/>
            <a:ext cx="2286657" cy="1509152"/>
            <a:chOff x="1562100" y="1919848"/>
            <a:chExt cx="2286657" cy="1509152"/>
          </a:xfrm>
        </p:grpSpPr>
        <p:sp>
          <p:nvSpPr>
            <p:cNvPr id="26" name="矩形 25"/>
            <p:cNvSpPr/>
            <p:nvPr/>
          </p:nvSpPr>
          <p:spPr>
            <a:xfrm>
              <a:off x="1828801" y="1919848"/>
              <a:ext cx="868344" cy="461665"/>
            </a:xfrm>
            <a:prstGeom prst="rect">
              <a:avLst/>
            </a:prstGeom>
            <a:solidFill>
              <a:srgbClr val="FDE077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îsļiḑé"/>
            <p:cNvGrpSpPr/>
            <p:nvPr/>
          </p:nvGrpSpPr>
          <p:grpSpPr>
            <a:xfrm>
              <a:off x="1562100" y="1970758"/>
              <a:ext cx="2286657" cy="1458242"/>
              <a:chOff x="580236" y="1236417"/>
              <a:chExt cx="2435867" cy="1458242"/>
            </a:xfrm>
          </p:grpSpPr>
          <p:sp>
            <p:nvSpPr>
              <p:cNvPr id="28" name="îṩļíďè"/>
              <p:cNvSpPr/>
              <p:nvPr/>
            </p:nvSpPr>
            <p:spPr bwMode="auto">
              <a:xfrm>
                <a:off x="580236" y="1670331"/>
                <a:ext cx="2435867" cy="1024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 fontScale="925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ts val="2000"/>
                  </a:lnSpc>
                </a:pPr>
                <a:r>
                  <a:rPr lang="zh-CN" altLang="en-US" sz="1100" spc="18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点击此处输入文本内容，简明生动，阐述清晰。点击此处输入文本内容，简明生动，阐述清晰。</a:t>
                </a:r>
                <a:endParaRPr lang="zh-CN" altLang="en-US" sz="1100" spc="1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íSlíḋè"/>
              <p:cNvSpPr txBox="1"/>
              <p:nvPr/>
            </p:nvSpPr>
            <p:spPr bwMode="auto">
              <a:xfrm>
                <a:off x="1090907" y="1236417"/>
                <a:ext cx="1609814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文本标题四</a:t>
                </a:r>
                <a:endParaRPr lang="en-US" altLang="zh-CN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14:ripple dir="r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xq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2982</Words>
  <Application>WPS 演示</Application>
  <PresentationFormat>宽屏</PresentationFormat>
  <Paragraphs>331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幼圆</vt:lpstr>
      <vt:lpstr>Arial Unicode MS</vt:lpstr>
      <vt:lpstr>Calibri Light</vt:lpstr>
      <vt:lpstr>Calibri</vt:lpstr>
      <vt:lpstr>www.xqppt.com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30</cp:revision>
  <dcterms:created xsi:type="dcterms:W3CDTF">2015-05-05T08:02:00Z</dcterms:created>
  <dcterms:modified xsi:type="dcterms:W3CDTF">2020-12-14T03:36:25Z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