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3" r:id="rId3"/>
    <p:sldId id="299" r:id="rId5"/>
    <p:sldId id="300" r:id="rId6"/>
    <p:sldId id="30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042"/>
    <a:srgbClr val="2FBF4E"/>
    <a:srgbClr val="25953C"/>
    <a:srgbClr val="56E474"/>
    <a:srgbClr val="183B2F"/>
    <a:srgbClr val="CA0404"/>
    <a:srgbClr val="13372C"/>
    <a:srgbClr val="BCBCB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4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30" y="82"/>
      </p:cViewPr>
      <p:guideLst>
        <p:guide orient="horz" pos="2160"/>
        <p:guide pos="3840"/>
        <p:guide pos="6403"/>
        <p:guide pos="6970"/>
        <p:guide orient="horz" pos="4320"/>
        <p:guide orient="horz"/>
        <p:guide/>
        <p:guide pos="76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734C9-E506-45F7-9DB4-57AEAD8661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17A2-5B51-41AF-9EF3-086E1358AF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3AD35-658F-4C85-A59D-1A60D02A4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3AD35-658F-4C85-A59D-1A60D02A4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3AD35-658F-4C85-A59D-1A60D02A4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3AD35-658F-4C85-A59D-1A60D02A4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监控, 桌子, 游戏机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34271" r="26117" b="8630"/>
          <a:stretch>
            <a:fillRect/>
          </a:stretch>
        </p:blipFill>
        <p:spPr>
          <a:xfrm>
            <a:off x="-70325" y="0"/>
            <a:ext cx="1233265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609600" y="402772"/>
            <a:ext cx="10972800" cy="5999073"/>
          </a:xfrm>
          <a:prstGeom prst="roundRect">
            <a:avLst>
              <a:gd name="adj" fmla="val 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4"/>
          <p:cNvSpPr txBox="1"/>
          <p:nvPr userDrawn="1"/>
        </p:nvSpPr>
        <p:spPr>
          <a:xfrm>
            <a:off x="1262877" y="518819"/>
            <a:ext cx="163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376014"/>
            <a:ext cx="12191999" cy="496497"/>
            <a:chOff x="0" y="6015979"/>
            <a:chExt cx="12191999" cy="856533"/>
          </a:xfrm>
        </p:grpSpPr>
        <p:sp>
          <p:nvSpPr>
            <p:cNvPr id="8" name="矩形 7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 userDrawn="1"/>
        </p:nvSpPr>
        <p:spPr>
          <a:xfrm>
            <a:off x="739657" y="518819"/>
            <a:ext cx="523220" cy="523220"/>
          </a:xfrm>
          <a:prstGeom prst="ellipse">
            <a:avLst/>
          </a:prstGeom>
          <a:gradFill flip="none" rotWithShape="1">
            <a:gsLst>
              <a:gs pos="0">
                <a:srgbClr val="56E474"/>
              </a:gs>
              <a:gs pos="100000">
                <a:srgbClr val="28A04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监控, 桌子, 游戏机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34271" r="26117" b="8630"/>
          <a:stretch>
            <a:fillRect/>
          </a:stretch>
        </p:blipFill>
        <p:spPr>
          <a:xfrm>
            <a:off x="-70325" y="0"/>
            <a:ext cx="1233265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609600" y="402772"/>
            <a:ext cx="10972800" cy="5999073"/>
          </a:xfrm>
          <a:prstGeom prst="roundRect">
            <a:avLst>
              <a:gd name="adj" fmla="val 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376014"/>
            <a:ext cx="12191999" cy="496497"/>
            <a:chOff x="0" y="6015979"/>
            <a:chExt cx="12191999" cy="856533"/>
          </a:xfrm>
        </p:grpSpPr>
        <p:sp>
          <p:nvSpPr>
            <p:cNvPr id="8" name="矩形 7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 userDrawn="1"/>
        </p:nvSpPr>
        <p:spPr>
          <a:xfrm>
            <a:off x="739657" y="518819"/>
            <a:ext cx="523220" cy="523220"/>
          </a:xfrm>
          <a:prstGeom prst="ellipse">
            <a:avLst/>
          </a:prstGeom>
          <a:gradFill flip="none" rotWithShape="1">
            <a:gsLst>
              <a:gs pos="0">
                <a:srgbClr val="56E474"/>
              </a:gs>
              <a:gs pos="100000">
                <a:srgbClr val="28A04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5981-73F7-45E3-8517-95D1CE60E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A03B-9F34-48AB-879A-7CADBD9D5A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监控, 桌子,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8631"/>
          <a:stretch>
            <a:fillRect/>
          </a:stretch>
        </p:blipFill>
        <p:spPr>
          <a:xfrm>
            <a:off x="0" y="0"/>
            <a:ext cx="12180888" cy="60159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3" y="493440"/>
            <a:ext cx="12192000" cy="6096000"/>
          </a:xfrm>
          <a:prstGeom prst="rect">
            <a:avLst/>
          </a:prstGeom>
        </p:spPr>
      </p:pic>
      <p:pic>
        <p:nvPicPr>
          <p:cNvPr id="31" name="图片 30" descr="图片包含 黑暗, 亮, 游戏机, 夜晚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-1" r="12377" b="51010"/>
          <a:stretch>
            <a:fillRect/>
          </a:stretch>
        </p:blipFill>
        <p:spPr>
          <a:xfrm>
            <a:off x="768763" y="-461021"/>
            <a:ext cx="7780151" cy="2986507"/>
          </a:xfrm>
          <a:prstGeom prst="rect">
            <a:avLst/>
          </a:prstGeom>
        </p:spPr>
      </p:pic>
      <p:pic>
        <p:nvPicPr>
          <p:cNvPr id="11" name="纯音乐 - 轻快背景音乐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1578" y="188640"/>
            <a:ext cx="609600" cy="609600"/>
          </a:xfrm>
          <a:prstGeom prst="rect">
            <a:avLst/>
          </a:prstGeom>
        </p:spPr>
      </p:pic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9" y="580878"/>
            <a:ext cx="3965103" cy="17983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6015979"/>
            <a:ext cx="12191999" cy="856533"/>
            <a:chOff x="0" y="6015979"/>
            <a:chExt cx="12191999" cy="856533"/>
          </a:xfrm>
        </p:grpSpPr>
        <p:sp>
          <p:nvSpPr>
            <p:cNvPr id="12" name="矩形 11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sp>
        <p:nvSpPr>
          <p:cNvPr id="28" name="TextBox 59"/>
          <p:cNvSpPr>
            <a:spLocks noChangeArrowheads="1"/>
          </p:cNvSpPr>
          <p:nvPr/>
        </p:nvSpPr>
        <p:spPr bwMode="auto">
          <a:xfrm flipH="1">
            <a:off x="2134044" y="2407135"/>
            <a:ext cx="7923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8000" b="1">
                <a:solidFill>
                  <a:schemeClr val="bg1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  <a:sym typeface="方正兰亭黑_GBK" pitchFamily="2" charset="-122"/>
              </a:rPr>
              <a:t>圣诞节主题班会</a:t>
            </a:r>
            <a:endParaRPr lang="en-US" altLang="zh-CN" sz="8000" b="1" dirty="0">
              <a:solidFill>
                <a:schemeClr val="bg1"/>
              </a:solidFill>
              <a:latin typeface="汉仪字研卡通W" panose="00020600040101010101" pitchFamily="18" charset="-122"/>
              <a:ea typeface="汉仪字研卡通W" panose="00020600040101010101" pitchFamily="18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监控, 桌子,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23183" b="8630"/>
          <a:stretch>
            <a:fillRect/>
          </a:stretch>
        </p:blipFill>
        <p:spPr>
          <a:xfrm>
            <a:off x="0" y="0"/>
            <a:ext cx="12192000" cy="6015980"/>
          </a:xfrm>
          <a:prstGeom prst="rect">
            <a:avLst/>
          </a:prstGeom>
        </p:spPr>
      </p:pic>
      <p:pic>
        <p:nvPicPr>
          <p:cNvPr id="31" name="图片 30" descr="图片包含 黑暗, 亮, 游戏机, 夜晚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-1" r="12377" b="51010"/>
          <a:stretch>
            <a:fillRect/>
          </a:stretch>
        </p:blipFill>
        <p:spPr>
          <a:xfrm>
            <a:off x="768763" y="-461021"/>
            <a:ext cx="7780151" cy="29865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6015979"/>
            <a:ext cx="12191999" cy="856533"/>
            <a:chOff x="0" y="6015979"/>
            <a:chExt cx="12191999" cy="856533"/>
          </a:xfrm>
        </p:grpSpPr>
        <p:sp>
          <p:nvSpPr>
            <p:cNvPr id="12" name="矩形 11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sp>
        <p:nvSpPr>
          <p:cNvPr id="28" name="TextBox 59"/>
          <p:cNvSpPr>
            <a:spLocks noChangeArrowheads="1"/>
          </p:cNvSpPr>
          <p:nvPr/>
        </p:nvSpPr>
        <p:spPr bwMode="auto">
          <a:xfrm flipH="1">
            <a:off x="4743924" y="575804"/>
            <a:ext cx="332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 b="1">
                <a:solidFill>
                  <a:schemeClr val="bg1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  <a:sym typeface="方正兰亭黑_GBK" pitchFamily="2" charset="-122"/>
              </a:rPr>
              <a:t>目 录</a:t>
            </a:r>
            <a:endParaRPr lang="en-US" altLang="zh-CN" sz="9600" b="1" dirty="0">
              <a:solidFill>
                <a:schemeClr val="bg1"/>
              </a:solidFill>
              <a:latin typeface="汉仪字研卡通W" panose="00020600040101010101" pitchFamily="18" charset="-122"/>
              <a:ea typeface="汉仪字研卡通W" panose="00020600040101010101" pitchFamily="18" charset="-122"/>
              <a:sym typeface="方正兰亭黑_GBK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892" y="737272"/>
            <a:ext cx="3093807" cy="29865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38489" y="2673219"/>
            <a:ext cx="908398" cy="812800"/>
            <a:chOff x="4295601" y="2692400"/>
            <a:chExt cx="908398" cy="812800"/>
          </a:xfrm>
        </p:grpSpPr>
        <p:sp>
          <p:nvSpPr>
            <p:cNvPr id="8" name="椭圆 7"/>
            <p:cNvSpPr/>
            <p:nvPr/>
          </p:nvSpPr>
          <p:spPr>
            <a:xfrm>
              <a:off x="4343400" y="2692400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56E474"/>
                </a:gs>
                <a:gs pos="100000">
                  <a:srgbClr val="28A04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95601" y="2780167"/>
              <a:ext cx="9083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 eaLnBrk="0" hangingPunct="0">
                <a:defRPr sz="3200" b="1">
                  <a:solidFill>
                    <a:schemeClr val="bg1"/>
                  </a:solidFill>
                  <a:latin typeface="汉仪字研卡通W" panose="00020600040101010101" pitchFamily="18" charset="-122"/>
                  <a:ea typeface="汉仪字研卡通W" panose="00020600040101010101" pitchFamily="18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/>
                <a:t>01</a:t>
              </a:r>
              <a:endParaRPr lang="zh-CN" altLang="en-US" sz="40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38489" y="3708179"/>
            <a:ext cx="908398" cy="812800"/>
            <a:chOff x="4295601" y="2692400"/>
            <a:chExt cx="908398" cy="812800"/>
          </a:xfrm>
        </p:grpSpPr>
        <p:sp>
          <p:nvSpPr>
            <p:cNvPr id="18" name="椭圆 17"/>
            <p:cNvSpPr/>
            <p:nvPr/>
          </p:nvSpPr>
          <p:spPr>
            <a:xfrm>
              <a:off x="4343400" y="2692400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56E474"/>
                </a:gs>
                <a:gs pos="100000">
                  <a:srgbClr val="28A04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95601" y="2780167"/>
              <a:ext cx="9083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 eaLnBrk="0" hangingPunct="0">
                <a:defRPr sz="3200" b="1">
                  <a:solidFill>
                    <a:schemeClr val="bg1"/>
                  </a:solidFill>
                  <a:latin typeface="汉仪字研卡通W" panose="00020600040101010101" pitchFamily="18" charset="-122"/>
                  <a:ea typeface="汉仪字研卡通W" panose="00020600040101010101" pitchFamily="18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/>
                <a:t>02</a:t>
              </a:r>
              <a:endParaRPr lang="zh-CN" altLang="en-US" sz="40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48314" y="2673219"/>
            <a:ext cx="908398" cy="812800"/>
            <a:chOff x="4295601" y="2692400"/>
            <a:chExt cx="908398" cy="812800"/>
          </a:xfrm>
        </p:grpSpPr>
        <p:sp>
          <p:nvSpPr>
            <p:cNvPr id="22" name="椭圆 21"/>
            <p:cNvSpPr/>
            <p:nvPr/>
          </p:nvSpPr>
          <p:spPr>
            <a:xfrm>
              <a:off x="4343400" y="2692400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56E474"/>
                </a:gs>
                <a:gs pos="100000">
                  <a:srgbClr val="28A04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95601" y="2780167"/>
              <a:ext cx="9083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 eaLnBrk="0" hangingPunct="0">
                <a:defRPr sz="3200" b="1">
                  <a:solidFill>
                    <a:schemeClr val="bg1"/>
                  </a:solidFill>
                  <a:latin typeface="汉仪字研卡通W" panose="00020600040101010101" pitchFamily="18" charset="-122"/>
                  <a:ea typeface="汉仪字研卡通W" panose="00020600040101010101" pitchFamily="18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/>
                <a:t>03</a:t>
              </a:r>
              <a:endParaRPr lang="zh-CN" altLang="en-US" sz="40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48314" y="3708179"/>
            <a:ext cx="908398" cy="812800"/>
            <a:chOff x="4295601" y="2692400"/>
            <a:chExt cx="908398" cy="812800"/>
          </a:xfrm>
        </p:grpSpPr>
        <p:sp>
          <p:nvSpPr>
            <p:cNvPr id="25" name="椭圆 24"/>
            <p:cNvSpPr/>
            <p:nvPr/>
          </p:nvSpPr>
          <p:spPr>
            <a:xfrm>
              <a:off x="4343400" y="2692400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56E474"/>
                </a:gs>
                <a:gs pos="100000">
                  <a:srgbClr val="28A04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95601" y="2780167"/>
              <a:ext cx="9083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 eaLnBrk="0" hangingPunct="0">
                <a:defRPr sz="3200" b="1">
                  <a:solidFill>
                    <a:schemeClr val="bg1"/>
                  </a:solidFill>
                  <a:latin typeface="汉仪字研卡通W" panose="00020600040101010101" pitchFamily="18" charset="-122"/>
                  <a:ea typeface="汉仪字研卡通W" panose="00020600040101010101" pitchFamily="18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/>
                <a:t>04</a:t>
              </a:r>
              <a:endParaRPr lang="zh-CN" altLang="en-US" sz="4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监控, 桌子,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20003" r="7414" b="8555"/>
          <a:stretch>
            <a:fillRect/>
          </a:stretch>
        </p:blipFill>
        <p:spPr>
          <a:xfrm>
            <a:off x="0" y="1"/>
            <a:ext cx="12180888" cy="60147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13929" r="59290"/>
          <a:stretch>
            <a:fillRect/>
          </a:stretch>
        </p:blipFill>
        <p:spPr>
          <a:xfrm>
            <a:off x="-11111" y="23143"/>
            <a:ext cx="3265073" cy="6096000"/>
          </a:xfrm>
          <a:prstGeom prst="rect">
            <a:avLst/>
          </a:prstGeom>
        </p:spPr>
      </p:pic>
      <p:pic>
        <p:nvPicPr>
          <p:cNvPr id="31" name="图片 30" descr="图片包含 黑暗, 亮, 游戏机, 夜晚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-1" r="12377" b="51010"/>
          <a:stretch>
            <a:fillRect/>
          </a:stretch>
        </p:blipFill>
        <p:spPr>
          <a:xfrm>
            <a:off x="768763" y="-461021"/>
            <a:ext cx="7780151" cy="2986507"/>
          </a:xfrm>
          <a:prstGeom prst="rect">
            <a:avLst/>
          </a:prstGeom>
        </p:spPr>
      </p:pic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81" y="3987035"/>
            <a:ext cx="3646944" cy="1654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6015979"/>
            <a:ext cx="12191999" cy="856533"/>
            <a:chOff x="0" y="6015979"/>
            <a:chExt cx="12191999" cy="856533"/>
          </a:xfrm>
        </p:grpSpPr>
        <p:sp>
          <p:nvSpPr>
            <p:cNvPr id="12" name="矩形 11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160253" y="647673"/>
            <a:ext cx="1860382" cy="1707451"/>
            <a:chOff x="4333953" y="2671476"/>
            <a:chExt cx="908398" cy="833724"/>
          </a:xfrm>
        </p:grpSpPr>
        <p:sp>
          <p:nvSpPr>
            <p:cNvPr id="17" name="椭圆 16"/>
            <p:cNvSpPr/>
            <p:nvPr/>
          </p:nvSpPr>
          <p:spPr>
            <a:xfrm>
              <a:off x="4343400" y="2692400"/>
              <a:ext cx="812800" cy="812800"/>
            </a:xfrm>
            <a:prstGeom prst="ellipse">
              <a:avLst/>
            </a:prstGeom>
            <a:gradFill flip="none" rotWithShape="1">
              <a:gsLst>
                <a:gs pos="0">
                  <a:srgbClr val="56E474"/>
                </a:gs>
                <a:gs pos="100000">
                  <a:srgbClr val="28A04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33953" y="2671476"/>
              <a:ext cx="908398" cy="70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 eaLnBrk="0" hangingPunct="0">
                <a:defRPr sz="3200" b="1">
                  <a:solidFill>
                    <a:schemeClr val="bg1"/>
                  </a:solidFill>
                  <a:latin typeface="汉仪字研卡通W" panose="00020600040101010101" pitchFamily="18" charset="-122"/>
                  <a:ea typeface="汉仪字研卡通W" panose="00020600040101010101" pitchFamily="18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8800" dirty="0"/>
                <a:t>01</a:t>
              </a:r>
              <a:endParaRPr lang="zh-CN" altLang="en-US" sz="8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室内, 监控, 桌子,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8631"/>
          <a:stretch>
            <a:fillRect/>
          </a:stretch>
        </p:blipFill>
        <p:spPr>
          <a:xfrm>
            <a:off x="0" y="0"/>
            <a:ext cx="12180888" cy="60159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3" y="493440"/>
            <a:ext cx="12192000" cy="6096000"/>
          </a:xfrm>
          <a:prstGeom prst="rect">
            <a:avLst/>
          </a:prstGeom>
        </p:spPr>
      </p:pic>
      <p:pic>
        <p:nvPicPr>
          <p:cNvPr id="31" name="图片 30" descr="图片包含 黑暗, 亮, 游戏机, 夜晚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-1" r="12377" b="51010"/>
          <a:stretch>
            <a:fillRect/>
          </a:stretch>
        </p:blipFill>
        <p:spPr>
          <a:xfrm>
            <a:off x="768763" y="-461021"/>
            <a:ext cx="7780151" cy="2986507"/>
          </a:xfrm>
          <a:prstGeom prst="rect">
            <a:avLst/>
          </a:prstGeom>
        </p:spPr>
      </p:pic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9" y="580878"/>
            <a:ext cx="3965103" cy="17983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6015979"/>
            <a:ext cx="12191999" cy="856533"/>
            <a:chOff x="0" y="6015979"/>
            <a:chExt cx="12191999" cy="856533"/>
          </a:xfrm>
        </p:grpSpPr>
        <p:sp>
          <p:nvSpPr>
            <p:cNvPr id="12" name="矩形 11"/>
            <p:cNvSpPr/>
            <p:nvPr/>
          </p:nvSpPr>
          <p:spPr>
            <a:xfrm>
              <a:off x="0" y="6015979"/>
              <a:ext cx="12191999" cy="842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" t="50495" r="2285" b="13945"/>
            <a:stretch>
              <a:fillRect/>
            </a:stretch>
          </p:blipFill>
          <p:spPr>
            <a:xfrm>
              <a:off x="1" y="6283310"/>
              <a:ext cx="12180888" cy="589202"/>
            </a:xfrm>
            <a:prstGeom prst="rect">
              <a:avLst/>
            </a:prstGeom>
          </p:spPr>
        </p:pic>
      </p:grpSp>
      <p:sp>
        <p:nvSpPr>
          <p:cNvPr id="28" name="TextBox 59"/>
          <p:cNvSpPr>
            <a:spLocks noChangeArrowheads="1"/>
          </p:cNvSpPr>
          <p:nvPr/>
        </p:nvSpPr>
        <p:spPr bwMode="auto">
          <a:xfrm flipH="1">
            <a:off x="3991964" y="2620453"/>
            <a:ext cx="83742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b="1" dirty="0">
                <a:solidFill>
                  <a:schemeClr val="bg1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  <a:sym typeface="方正兰亭黑_GBK" pitchFamily="2" charset="-122"/>
              </a:rPr>
              <a:t>演示完毕</a:t>
            </a:r>
            <a:endParaRPr lang="en-US" altLang="zh-CN" sz="8000" b="1" dirty="0">
              <a:solidFill>
                <a:schemeClr val="bg1"/>
              </a:solidFill>
              <a:latin typeface="汉仪字研卡通W" panose="00020600040101010101" pitchFamily="18" charset="-122"/>
              <a:ea typeface="汉仪字研卡通W" panose="00020600040101010101" pitchFamily="18" charset="-122"/>
              <a:sym typeface="方正兰亭黑_GBK" pitchFamily="2" charset="-122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  <a:sym typeface="方正兰亭黑_GBK" pitchFamily="2" charset="-122"/>
              </a:rPr>
              <a:t>谢谢观看</a:t>
            </a:r>
            <a:endParaRPr lang="zh-CN" altLang="en-US" sz="8000" b="1" dirty="0">
              <a:solidFill>
                <a:schemeClr val="bg1"/>
              </a:solidFill>
              <a:latin typeface="汉仪字研卡通W" panose="00020600040101010101" pitchFamily="18" charset="-122"/>
              <a:ea typeface="汉仪字研卡通W" panose="00020600040101010101" pitchFamily="18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drap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WWW.XQPPT.COM">
  <a:themeElements>
    <a:clrScheme name="自定义 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A042"/>
      </a:accent1>
      <a:accent2>
        <a:srgbClr val="ED7D31"/>
      </a:accent2>
      <a:accent3>
        <a:srgbClr val="C00000"/>
      </a:accent3>
      <a:accent4>
        <a:srgbClr val="C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17</Paragraphs>
  <Slides>4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汉仪字研卡通W</vt:lpstr>
      <vt:lpstr>方正兰亭黑_GBK</vt:lpstr>
      <vt:lpstr>等线</vt:lpstr>
      <vt:lpstr>Arial Unicode MS</vt:lpstr>
      <vt:lpstr>等线 Light</vt:lpstr>
      <vt:lpstr>黑体</vt:lpstr>
      <vt:lpstr>WWW.XQPPT.COM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57</cp:revision>
  <dcterms:created xsi:type="dcterms:W3CDTF">2020-10-30T10:22:00Z</dcterms:created>
  <dcterms:modified xsi:type="dcterms:W3CDTF">2020-12-01T03:30:07Z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