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media1.mp3" ContentType="audio/mp3"/>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9"/>
  </p:handoutMasterIdLst>
  <p:sldIdLst>
    <p:sldId id="256" r:id="rId3"/>
    <p:sldId id="258" r:id="rId5"/>
    <p:sldId id="259" r:id="rId6"/>
    <p:sldId id="302" r:id="rId7"/>
    <p:sldId id="304" r:id="rId8"/>
    <p:sldId id="317" r:id="rId9"/>
    <p:sldId id="305" r:id="rId10"/>
    <p:sldId id="321" r:id="rId11"/>
    <p:sldId id="306" r:id="rId12"/>
    <p:sldId id="307" r:id="rId13"/>
    <p:sldId id="308" r:id="rId14"/>
    <p:sldId id="318" r:id="rId15"/>
    <p:sldId id="309" r:id="rId16"/>
    <p:sldId id="322" r:id="rId17"/>
    <p:sldId id="319" r:id="rId18"/>
    <p:sldId id="316" r:id="rId19"/>
    <p:sldId id="310" r:id="rId20"/>
    <p:sldId id="311" r:id="rId21"/>
    <p:sldId id="312" r:id="rId22"/>
    <p:sldId id="323" r:id="rId23"/>
    <p:sldId id="313" r:id="rId24"/>
    <p:sldId id="314" r:id="rId25"/>
    <p:sldId id="303" r:id="rId26"/>
    <p:sldId id="315" r:id="rId27"/>
    <p:sldId id="320" r:id="rId28"/>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1414"/>
    <a:srgbClr val="DE1918"/>
    <a:srgbClr val="F6F5F4"/>
    <a:srgbClr val="F4F2F1"/>
    <a:srgbClr val="EDEA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3" autoAdjust="0"/>
    <p:restoredTop sz="96215" autoAdjust="0"/>
  </p:normalViewPr>
  <p:slideViewPr>
    <p:cSldViewPr snapToGrid="0">
      <p:cViewPr>
        <p:scale>
          <a:sx n="75" d="100"/>
          <a:sy n="75" d="100"/>
        </p:scale>
        <p:origin x="1158" y="7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tags" Target="tags/tag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6B458A-F842-4A48-8AED-A268D159322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B22CCD-3747-4CC7-B781-E9FFF775966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DB22CCD-3747-4CC7-B781-E9FFF775966B}"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B22CCD-3747-4CC7-B781-E9FFF775966B}"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B22CCD-3747-4CC7-B781-E9FFF775966B}"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B22CCD-3747-4CC7-B781-E9FFF775966B}"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B22CCD-3747-4CC7-B781-E9FFF775966B}"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B22CCD-3747-4CC7-B781-E9FFF775966B}"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B22CCD-3747-4CC7-B781-E9FFF775966B}"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B22CCD-3747-4CC7-B781-E9FFF775966B}"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B22CCD-3747-4CC7-B781-E9FFF775966B}"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B22CCD-3747-4CC7-B781-E9FFF775966B}"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B22CCD-3747-4CC7-B781-E9FFF775966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B22CCD-3747-4CC7-B781-E9FFF775966B}"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B22CCD-3747-4CC7-B781-E9FFF775966B}"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B22CCD-3747-4CC7-B781-E9FFF775966B}"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B22CCD-3747-4CC7-B781-E9FFF775966B}"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B22CCD-3747-4CC7-B781-E9FFF775966B}"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08C978-2FB9-40D1-A19D-1DDD1FA7F7F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DB22CCD-3747-4CC7-B781-E9FFF775966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B22CCD-3747-4CC7-B781-E9FFF775966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B22CCD-3747-4CC7-B781-E9FFF775966B}"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B22CCD-3747-4CC7-B781-E9FFF775966B}"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B22CCD-3747-4CC7-B781-E9FFF775966B}"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B22CCD-3747-4CC7-B781-E9FFF775966B}"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B22CCD-3747-4CC7-B781-E9FFF775966B}"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B22CCD-3747-4CC7-B781-E9FFF775966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a:extLst>
              <a:ext uri="{28A0092B-C50C-407E-A947-70E740481C1C}">
                <a14:useLocalDpi xmlns:a14="http://schemas.microsoft.com/office/drawing/2010/main" val="0"/>
              </a:ext>
            </a:extLst>
          </a:blip>
          <a:srcRect l="-1" t="52377" r="29870" b="11009"/>
          <a:stretch>
            <a:fillRect/>
          </a:stretch>
        </p:blipFill>
        <p:spPr>
          <a:xfrm>
            <a:off x="0" y="2023397"/>
            <a:ext cx="12192000" cy="4834603"/>
          </a:xfrm>
          <a:prstGeom prst="rect">
            <a:avLst/>
          </a:prstGeom>
        </p:spPr>
      </p:pic>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r="29857" b="50000"/>
          <a:stretch>
            <a:fillRect/>
          </a:stretch>
        </p:blipFill>
        <p:spPr>
          <a:xfrm>
            <a:off x="8403073" y="0"/>
            <a:ext cx="3788927" cy="3429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BCCF146-4D40-4439-979F-C402613CB6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DF20F2-0230-48C6-9119-00567753162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BCCF146-4D40-4439-979F-C402613CB6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DF20F2-0230-48C6-9119-00567753162B}"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EB1E1E6-FD7A-4C52-A6C3-5A6A4F9FC74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AFC8F5-EF4F-42DC-B2EE-10CB1B23954C}"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DA2CC75-8280-4D50-8556-C2874ADEF92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190E77-D57C-49F8-ADC2-FB99C50EBC2E}"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r="29857" b="50000"/>
          <a:stretch>
            <a:fillRect/>
          </a:stretch>
        </p:blipFill>
        <p:spPr>
          <a:xfrm>
            <a:off x="8403073" y="0"/>
            <a:ext cx="3788927" cy="3429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a:extLst>
              <a:ext uri="{28A0092B-C50C-407E-A947-70E740481C1C}">
                <a14:useLocalDpi xmlns:a14="http://schemas.microsoft.com/office/drawing/2010/main" val="0"/>
              </a:ext>
            </a:extLst>
          </a:blip>
          <a:srcRect l="-1" t="52377" r="29870" b="11009"/>
          <a:stretch>
            <a:fillRect/>
          </a:stretch>
        </p:blipFill>
        <p:spPr>
          <a:xfrm>
            <a:off x="0" y="2023397"/>
            <a:ext cx="12192000" cy="483460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BCCF146-4D40-4439-979F-C402613CB60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5DF20F2-0230-48C6-9119-00567753162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BCCF146-4D40-4439-979F-C402613CB60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5DF20F2-0230-48C6-9119-00567753162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BCCF146-4D40-4439-979F-C402613CB60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5DF20F2-0230-48C6-9119-00567753162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7BCCF146-4D40-4439-979F-C402613CB60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5DF20F2-0230-48C6-9119-00567753162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7BCCF146-4D40-4439-979F-C402613CB60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5DF20F2-0230-48C6-9119-00567753162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3.jpe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5F4"/>
        </a:solidFill>
        <a:effectLst/>
      </p:bgPr>
    </p:bg>
    <p:spTree>
      <p:nvGrpSpPr>
        <p:cNvPr id="1" name=""/>
        <p:cNvGrpSpPr/>
        <p:nvPr/>
      </p:nvGrpSpPr>
      <p:grpSpPr>
        <a:xfrm>
          <a:off x="0" y="0"/>
          <a:ext cx="0" cy="0"/>
          <a:chOff x="0" y="0"/>
          <a:chExt cx="0" cy="0"/>
        </a:xfrm>
      </p:grpSpPr>
      <p:sp>
        <p:nvSpPr>
          <p:cNvPr id="7" name="矩形 6"/>
          <p:cNvSpPr/>
          <p:nvPr userDrawn="1"/>
        </p:nvSpPr>
        <p:spPr>
          <a:xfrm>
            <a:off x="3048000" y="37142"/>
            <a:ext cx="6096000" cy="344805"/>
          </a:xfrm>
          <a:prstGeom prst="rect">
            <a:avLst/>
          </a:prstGeom>
        </p:spPr>
        <p:txBody>
          <a:bodyPr>
            <a:spAutoFit/>
          </a:bodyPr>
          <a:lstStyle/>
          <a:p>
            <a:pPr algn="ctr">
              <a:lnSpc>
                <a:spcPct val="150000"/>
              </a:lnSpc>
            </a:pPr>
            <a:r>
              <a:rPr lang="zh-CN" altLang="en-US" sz="600" b="1" dirty="0">
                <a:solidFill>
                  <a:schemeClr val="accent1"/>
                </a:solidFill>
                <a:latin typeface="微软雅黑" panose="020B0503020204020204" pitchFamily="34" charset="-122"/>
                <a:ea typeface="微软雅黑" panose="020B0503020204020204" pitchFamily="34" charset="-122"/>
              </a:rPr>
              <a:t>版权声明</a:t>
            </a:r>
            <a:endParaRPr lang="zh-CN" altLang="en-US" sz="600" b="1" dirty="0">
              <a:solidFill>
                <a:schemeClr val="accent1"/>
              </a:solidFill>
              <a:latin typeface="微软雅黑" panose="020B0503020204020204" pitchFamily="34" charset="-122"/>
              <a:ea typeface="微软雅黑" panose="020B0503020204020204" pitchFamily="34" charset="-122"/>
            </a:endParaRPr>
          </a:p>
          <a:p>
            <a:pPr algn="just">
              <a:lnSpc>
                <a:spcPct val="150000"/>
              </a:lnSpc>
            </a:pPr>
            <a:endParaRPr lang="zh-CN" altLang="en-US" sz="100" dirty="0">
              <a:solidFill>
                <a:schemeClr val="accent1"/>
              </a:solidFill>
              <a:latin typeface="微软雅黑" panose="020B0503020204020204" pitchFamily="34" charset="-122"/>
              <a:ea typeface="微软雅黑" panose="020B0503020204020204" pitchFamily="34" charset="-122"/>
            </a:endParaRPr>
          </a:p>
          <a:p>
            <a:pPr algn="just">
              <a:lnSpc>
                <a:spcPct val="150000"/>
              </a:lnSpc>
            </a:pPr>
            <a:r>
              <a:rPr lang="zh-CN" altLang="en-US" sz="100" dirty="0">
                <a:solidFill>
                  <a:schemeClr val="accent1"/>
                </a:solidFill>
                <a:latin typeface="微软雅黑" panose="020B0503020204020204" pitchFamily="34" charset="-122"/>
                <a:ea typeface="微软雅黑" panose="020B0503020204020204" pitchFamily="34" charset="-122"/>
              </a:rPr>
              <a:t>感谢您下载平台上提供的</a:t>
            </a:r>
            <a:r>
              <a:rPr lang="en-US" altLang="zh-CN" sz="100" dirty="0">
                <a:solidFill>
                  <a:schemeClr val="accent1"/>
                </a:solidFill>
                <a:latin typeface="微软雅黑" panose="020B0503020204020204" pitchFamily="34" charset="-122"/>
                <a:ea typeface="微软雅黑" panose="020B0503020204020204" pitchFamily="34" charset="-122"/>
              </a:rPr>
              <a:t>PPT</a:t>
            </a:r>
            <a:r>
              <a:rPr lang="zh-CN" altLang="en-US" sz="100" dirty="0">
                <a:solidFill>
                  <a:schemeClr val="accent1"/>
                </a:solidFill>
                <a:latin typeface="微软雅黑" panose="020B0503020204020204" pitchFamily="34" charset="-122"/>
                <a:ea typeface="微软雅黑" panose="020B0503020204020204" pitchFamily="34" charset="-122"/>
              </a:rPr>
              <a:t>作品，为了您和小Q办公以及原创作者的利益，请勿复制、传播、销售，否则将承担法律责任！小Q办公将对作品进行维权，按照传播下载次数进行十倍的索取赔偿！</a:t>
            </a:r>
            <a:endParaRPr lang="en-US" altLang="zh-CN" sz="100" dirty="0">
              <a:solidFill>
                <a:schemeClr val="accent1"/>
              </a:solidFill>
              <a:latin typeface="微软雅黑" panose="020B0503020204020204" pitchFamily="34" charset="-122"/>
              <a:ea typeface="微软雅黑" panose="020B0503020204020204" pitchFamily="34" charset="-122"/>
            </a:endParaRPr>
          </a:p>
          <a:p>
            <a:pPr algn="just">
              <a:lnSpc>
                <a:spcPct val="150000"/>
              </a:lnSpc>
            </a:pPr>
            <a:endParaRPr lang="zh-CN" altLang="en-US" sz="100" dirty="0">
              <a:solidFill>
                <a:schemeClr val="accent1"/>
              </a:solidFill>
              <a:latin typeface="微软雅黑" panose="020B0503020204020204" pitchFamily="34" charset="-122"/>
              <a:ea typeface="微软雅黑" panose="020B0503020204020204" pitchFamily="34" charset="-122"/>
            </a:endParaRPr>
          </a:p>
          <a:p>
            <a:pPr algn="just">
              <a:lnSpc>
                <a:spcPct val="150000"/>
              </a:lnSpc>
            </a:pPr>
            <a:r>
              <a:rPr lang="en-US" altLang="zh-CN" sz="100" dirty="0">
                <a:solidFill>
                  <a:schemeClr val="accent1"/>
                </a:solidFill>
                <a:latin typeface="微软雅黑" panose="020B0503020204020204" pitchFamily="34" charset="-122"/>
                <a:ea typeface="微软雅黑" panose="020B0503020204020204" pitchFamily="34" charset="-122"/>
              </a:rPr>
              <a:t>1.</a:t>
            </a:r>
            <a:r>
              <a:rPr lang="zh-CN" altLang="en-US" sz="100" dirty="0">
                <a:solidFill>
                  <a:schemeClr val="accent1"/>
                </a:solidFill>
                <a:latin typeface="微软雅黑" panose="020B0503020204020204" pitchFamily="34" charset="-122"/>
                <a:ea typeface="微软雅黑" panose="020B0503020204020204" pitchFamily="34" charset="-122"/>
              </a:rPr>
              <a:t>在小Q办公出售的</a:t>
            </a:r>
            <a:r>
              <a:rPr lang="en-US" altLang="zh-CN" sz="100" dirty="0">
                <a:solidFill>
                  <a:schemeClr val="accent1"/>
                </a:solidFill>
                <a:latin typeface="微软雅黑" panose="020B0503020204020204" pitchFamily="34" charset="-122"/>
                <a:ea typeface="微软雅黑" panose="020B0503020204020204" pitchFamily="34" charset="-122"/>
              </a:rPr>
              <a:t>PPT</a:t>
            </a:r>
            <a:r>
              <a:rPr lang="zh-CN" altLang="en-US" sz="100" dirty="0">
                <a:solidFill>
                  <a:schemeClr val="accent1"/>
                </a:solidFill>
                <a:latin typeface="微软雅黑" panose="020B0503020204020204" pitchFamily="34" charset="-122"/>
                <a:ea typeface="微软雅黑" panose="020B0503020204020204" pitchFamily="34" charset="-122"/>
              </a:rPr>
              <a:t>模板是免版税类（</a:t>
            </a:r>
            <a:r>
              <a:rPr lang="en-US" altLang="zh-CN" sz="100" dirty="0">
                <a:solidFill>
                  <a:schemeClr val="accent1"/>
                </a:solidFill>
                <a:latin typeface="微软雅黑" panose="020B0503020204020204" pitchFamily="34" charset="-122"/>
                <a:ea typeface="微软雅黑" panose="020B0503020204020204" pitchFamily="34" charset="-122"/>
              </a:rPr>
              <a:t>RF</a:t>
            </a:r>
            <a:r>
              <a:rPr lang="zh-CN" altLang="en-US" sz="100" dirty="0">
                <a:solidFill>
                  <a:schemeClr val="accent1"/>
                </a:solidFill>
                <a:latin typeface="微软雅黑" panose="020B0503020204020204" pitchFamily="34" charset="-122"/>
                <a:ea typeface="微软雅黑" panose="020B0503020204020204" pitchFamily="34" charset="-122"/>
              </a:rPr>
              <a:t>：</a:t>
            </a:r>
            <a:r>
              <a:rPr lang="en-US" altLang="zh-CN" sz="100" dirty="0">
                <a:solidFill>
                  <a:schemeClr val="accent1"/>
                </a:solidFill>
                <a:latin typeface="微软雅黑" panose="020B0503020204020204" pitchFamily="34" charset="-122"/>
                <a:ea typeface="微软雅黑" panose="020B0503020204020204" pitchFamily="34" charset="-122"/>
              </a:rPr>
              <a:t>Royalty-Free</a:t>
            </a:r>
            <a:r>
              <a:rPr lang="zh-CN" altLang="en-US" sz="100" dirty="0">
                <a:solidFill>
                  <a:schemeClr val="accent1"/>
                </a:solidFill>
                <a:latin typeface="微软雅黑" panose="020B0503020204020204" pitchFamily="34" charset="-122"/>
                <a:ea typeface="微软雅黑" panose="020B0503020204020204" pitchFamily="34" charset="-122"/>
              </a:rPr>
              <a:t>）正版受</a:t>
            </a:r>
            <a:r>
              <a:rPr lang="en-US" altLang="zh-CN" sz="100" dirty="0">
                <a:solidFill>
                  <a:schemeClr val="accent1"/>
                </a:solidFill>
                <a:latin typeface="微软雅黑" panose="020B0503020204020204" pitchFamily="34" charset="-122"/>
                <a:ea typeface="微软雅黑" panose="020B0503020204020204" pitchFamily="34" charset="-122"/>
              </a:rPr>
              <a:t>《</a:t>
            </a:r>
            <a:r>
              <a:rPr lang="zh-CN" altLang="en-US" sz="100" dirty="0">
                <a:solidFill>
                  <a:schemeClr val="accent1"/>
                </a:solidFill>
                <a:latin typeface="微软雅黑" panose="020B0503020204020204" pitchFamily="34" charset="-122"/>
                <a:ea typeface="微软雅黑" panose="020B0503020204020204" pitchFamily="34" charset="-122"/>
              </a:rPr>
              <a:t>中国人民共和国著作法</a:t>
            </a:r>
            <a:r>
              <a:rPr lang="en-US" altLang="zh-CN" sz="100" dirty="0">
                <a:solidFill>
                  <a:schemeClr val="accent1"/>
                </a:solidFill>
                <a:latin typeface="微软雅黑" panose="020B0503020204020204" pitchFamily="34" charset="-122"/>
                <a:ea typeface="微软雅黑" panose="020B0503020204020204" pitchFamily="34" charset="-122"/>
              </a:rPr>
              <a:t>》</a:t>
            </a:r>
            <a:r>
              <a:rPr lang="zh-CN" altLang="en-US" sz="100" dirty="0">
                <a:solidFill>
                  <a:schemeClr val="accent1"/>
                </a:solidFill>
                <a:latin typeface="微软雅黑" panose="020B0503020204020204" pitchFamily="34" charset="-122"/>
                <a:ea typeface="微软雅黑" panose="020B0503020204020204" pitchFamily="34" charset="-122"/>
              </a:rPr>
              <a:t>和</a:t>
            </a:r>
            <a:r>
              <a:rPr lang="en-US" altLang="zh-CN" sz="100" dirty="0">
                <a:solidFill>
                  <a:schemeClr val="accent1"/>
                </a:solidFill>
                <a:latin typeface="微软雅黑" panose="020B0503020204020204" pitchFamily="34" charset="-122"/>
                <a:ea typeface="微软雅黑" panose="020B0503020204020204" pitchFamily="34" charset="-122"/>
              </a:rPr>
              <a:t>《</a:t>
            </a:r>
            <a:r>
              <a:rPr lang="zh-CN" altLang="en-US" sz="100" dirty="0">
                <a:solidFill>
                  <a:schemeClr val="accent1"/>
                </a:solidFill>
                <a:latin typeface="微软雅黑" panose="020B0503020204020204" pitchFamily="34" charset="-122"/>
                <a:ea typeface="微软雅黑" panose="020B0503020204020204" pitchFamily="34" charset="-122"/>
              </a:rPr>
              <a:t>世界版权公约</a:t>
            </a:r>
            <a:r>
              <a:rPr lang="en-US" altLang="zh-CN" sz="100" dirty="0">
                <a:solidFill>
                  <a:schemeClr val="accent1"/>
                </a:solidFill>
                <a:latin typeface="微软雅黑" panose="020B0503020204020204" pitchFamily="34" charset="-122"/>
                <a:ea typeface="微软雅黑" panose="020B0503020204020204" pitchFamily="34" charset="-122"/>
              </a:rPr>
              <a:t>》</a:t>
            </a:r>
            <a:r>
              <a:rPr lang="zh-CN" altLang="en-US" sz="100" dirty="0">
                <a:solidFill>
                  <a:schemeClr val="accent1"/>
                </a:solidFill>
                <a:latin typeface="微软雅黑" panose="020B0503020204020204" pitchFamily="34" charset="-122"/>
                <a:ea typeface="微软雅黑" panose="020B0503020204020204" pitchFamily="34" charset="-122"/>
              </a:rPr>
              <a:t>的保护，作品的所有权、版权和著作权归小Q办公所有，您下载的是</a:t>
            </a:r>
            <a:r>
              <a:rPr lang="en-US" altLang="zh-CN" sz="100" dirty="0">
                <a:solidFill>
                  <a:schemeClr val="accent1"/>
                </a:solidFill>
                <a:latin typeface="微软雅黑" panose="020B0503020204020204" pitchFamily="34" charset="-122"/>
                <a:ea typeface="微软雅黑" panose="020B0503020204020204" pitchFamily="34" charset="-122"/>
              </a:rPr>
              <a:t>PPT</a:t>
            </a:r>
            <a:r>
              <a:rPr lang="zh-CN" altLang="en-US" sz="100" dirty="0">
                <a:solidFill>
                  <a:schemeClr val="accent1"/>
                </a:solidFill>
                <a:latin typeface="微软雅黑" panose="020B0503020204020204" pitchFamily="34" charset="-122"/>
                <a:ea typeface="微软雅黑" panose="020B0503020204020204" pitchFamily="34" charset="-122"/>
              </a:rPr>
              <a:t>模板素材的使用权。</a:t>
            </a:r>
            <a:endParaRPr lang="zh-CN" altLang="en-US" sz="100" dirty="0">
              <a:solidFill>
                <a:schemeClr val="accent1"/>
              </a:solidFill>
              <a:latin typeface="微软雅黑" panose="020B0503020204020204" pitchFamily="34" charset="-122"/>
              <a:ea typeface="微软雅黑" panose="020B0503020204020204" pitchFamily="34" charset="-122"/>
            </a:endParaRPr>
          </a:p>
          <a:p>
            <a:pPr algn="just">
              <a:lnSpc>
                <a:spcPct val="150000"/>
              </a:lnSpc>
            </a:pPr>
            <a:r>
              <a:rPr lang="en-US" altLang="zh-CN" sz="100" dirty="0">
                <a:solidFill>
                  <a:schemeClr val="accent1"/>
                </a:solidFill>
                <a:latin typeface="微软雅黑" panose="020B0503020204020204" pitchFamily="34" charset="-122"/>
                <a:ea typeface="微软雅黑" panose="020B0503020204020204" pitchFamily="34" charset="-122"/>
              </a:rPr>
              <a:t>2.</a:t>
            </a:r>
            <a:r>
              <a:rPr lang="zh-CN" altLang="en-US" sz="100" dirty="0">
                <a:solidFill>
                  <a:schemeClr val="accent1"/>
                </a:solidFill>
                <a:latin typeface="微软雅黑" panose="020B0503020204020204" pitchFamily="34" charset="-122"/>
                <a:ea typeface="微软雅黑" panose="020B0503020204020204" pitchFamily="34" charset="-122"/>
              </a:rPr>
              <a:t>不得将小Q办公的</a:t>
            </a:r>
            <a:r>
              <a:rPr lang="en-US" altLang="zh-CN" sz="100" dirty="0">
                <a:solidFill>
                  <a:schemeClr val="accent1"/>
                </a:solidFill>
                <a:latin typeface="微软雅黑" panose="020B0503020204020204" pitchFamily="34" charset="-122"/>
                <a:ea typeface="微软雅黑" panose="020B0503020204020204" pitchFamily="34" charset="-122"/>
              </a:rPr>
              <a:t>PPT</a:t>
            </a:r>
            <a:r>
              <a:rPr lang="zh-CN" altLang="en-US" sz="100" dirty="0">
                <a:solidFill>
                  <a:schemeClr val="accent1"/>
                </a:solidFill>
                <a:latin typeface="微软雅黑" panose="020B0503020204020204" pitchFamily="34" charset="-122"/>
                <a:ea typeface="微软雅黑" panose="020B0503020204020204" pitchFamily="34" charset="-122"/>
              </a:rPr>
              <a:t>模板、</a:t>
            </a:r>
            <a:r>
              <a:rPr lang="en-US" altLang="zh-CN" sz="100" dirty="0">
                <a:solidFill>
                  <a:schemeClr val="accent1"/>
                </a:solidFill>
                <a:latin typeface="微软雅黑" panose="020B0503020204020204" pitchFamily="34" charset="-122"/>
                <a:ea typeface="微软雅黑" panose="020B0503020204020204" pitchFamily="34" charset="-122"/>
              </a:rPr>
              <a:t>PPT</a:t>
            </a:r>
            <a:r>
              <a:rPr lang="zh-CN" altLang="en-US" sz="100" dirty="0">
                <a:solidFill>
                  <a:schemeClr val="accent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endParaRPr lang="zh-CN" altLang="en-US" sz="100" dirty="0">
              <a:solidFill>
                <a:schemeClr val="accent1"/>
              </a:solidFill>
              <a:latin typeface="微软雅黑" panose="020B0503020204020204" pitchFamily="34" charset="-122"/>
              <a:ea typeface="微软雅黑" panose="020B0503020204020204" pitchFamily="34" charset="-122"/>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CF146-4D40-4439-979F-C402613CB60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DF20F2-0230-48C6-9119-00567753162B}" type="slidenum">
              <a:rPr lang="zh-CN" altLang="en-US" smtClean="0"/>
            </a:fld>
            <a:endParaRPr lang="zh-CN" altLang="en-US"/>
          </a:p>
        </p:txBody>
      </p:sp>
      <p:pic>
        <p:nvPicPr>
          <p:cNvPr id="9" name="图片 8"/>
          <p:cNvPicPr>
            <a:picLocks noChangeAspect="1"/>
          </p:cNvPicPr>
          <p:nvPr userDrawn="1"/>
        </p:nvPicPr>
        <p:blipFill rotWithShape="1">
          <a:blip r:embed="rId15">
            <a:extLst>
              <a:ext uri="{28A0092B-C50C-407E-A947-70E740481C1C}">
                <a14:useLocalDpi xmlns:a14="http://schemas.microsoft.com/office/drawing/2010/main" val="0"/>
              </a:ext>
            </a:extLst>
          </a:blip>
          <a:srcRect l="25832" t="14492" r="16945" b="35834"/>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image" Target="../media/image8.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3.xml"/><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2.xml"/><Relationship Id="rId2" Type="http://schemas.openxmlformats.org/officeDocument/2006/relationships/image" Target="../media/image21.png"/><Relationship Id="rId1"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2.xml"/><Relationship Id="rId2" Type="http://schemas.openxmlformats.org/officeDocument/2006/relationships/image" Target="../media/image28.png"/><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3.xml"/><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2.xml"/><Relationship Id="rId2" Type="http://schemas.openxmlformats.org/officeDocument/2006/relationships/image" Target="../media/image21.png"/><Relationship Id="rId1" Type="http://schemas.openxmlformats.org/officeDocument/2006/relationships/image" Target="../media/image29.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3.xml"/><Relationship Id="rId2" Type="http://schemas.openxmlformats.org/officeDocument/2006/relationships/image" Target="../media/image31.png"/><Relationship Id="rId1"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3.xml"/><Relationship Id="rId2" Type="http://schemas.openxmlformats.org/officeDocument/2006/relationships/image" Target="../media/image32.png"/><Relationship Id="rId1" Type="http://schemas.openxmlformats.org/officeDocument/2006/relationships/image" Target="../media/image21.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xml"/><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3.xml"/><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2.xml"/><Relationship Id="rId2" Type="http://schemas.openxmlformats.org/officeDocument/2006/relationships/image" Target="../media/image15.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01088" y="607401"/>
            <a:ext cx="4209881" cy="4655547"/>
          </a:xfrm>
          <a:prstGeom prst="rect">
            <a:avLst/>
          </a:prstGeom>
        </p:spPr>
      </p:pic>
      <p:sp>
        <p:nvSpPr>
          <p:cNvPr id="8" name="文本框 7"/>
          <p:cNvSpPr txBox="1"/>
          <p:nvPr/>
        </p:nvSpPr>
        <p:spPr>
          <a:xfrm>
            <a:off x="4552845" y="1580224"/>
            <a:ext cx="1834452" cy="1815882"/>
          </a:xfrm>
          <a:prstGeom prst="rect">
            <a:avLst/>
          </a:prstGeom>
          <a:noFill/>
        </p:spPr>
        <p:txBody>
          <a:bodyPr wrap="square" rtlCol="0">
            <a:spAutoFit/>
          </a:bodyPr>
          <a:lstStyle/>
          <a:p>
            <a:pPr>
              <a:lnSpc>
                <a:spcPct val="80000"/>
              </a:lnSpc>
            </a:pPr>
            <a:r>
              <a:rPr lang="zh-CN" altLang="en-US" sz="14000" dirty="0">
                <a:solidFill>
                  <a:srgbClr val="B41414">
                    <a:alpha val="89804"/>
                  </a:srgb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冬</a:t>
            </a:r>
            <a:endParaRPr lang="zh-CN" altLang="en-US" sz="14000" dirty="0">
              <a:solidFill>
                <a:srgbClr val="B41414">
                  <a:alpha val="89804"/>
                </a:srgb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0" name="文本框 9"/>
          <p:cNvSpPr txBox="1"/>
          <p:nvPr/>
        </p:nvSpPr>
        <p:spPr>
          <a:xfrm>
            <a:off x="6889170" y="3455317"/>
            <a:ext cx="478972" cy="1426160"/>
          </a:xfrm>
          <a:prstGeom prst="rect">
            <a:avLst/>
          </a:prstGeom>
          <a:noFill/>
          <a:ln>
            <a:noFill/>
          </a:ln>
        </p:spPr>
        <p:txBody>
          <a:bodyPr wrap="square" rtlCol="0">
            <a:spAutoFit/>
          </a:bodyPr>
          <a:lstStyle/>
          <a:p>
            <a:pPr>
              <a:lnSpc>
                <a:spcPct val="80000"/>
              </a:lnSpc>
            </a:pPr>
            <a:r>
              <a:rPr lang="zh-CN" altLang="en-US"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rPr>
              <a:t>中国传统节日</a:t>
            </a:r>
            <a:endParaRPr lang="zh-CN" altLang="en-US"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1" name="文本框 10"/>
          <p:cNvSpPr txBox="1"/>
          <p:nvPr/>
        </p:nvSpPr>
        <p:spPr>
          <a:xfrm>
            <a:off x="5913515" y="3576363"/>
            <a:ext cx="477611" cy="1575303"/>
          </a:xfrm>
          <a:prstGeom prst="rect">
            <a:avLst/>
          </a:prstGeom>
          <a:noFill/>
        </p:spPr>
        <p:txBody>
          <a:bodyPr wrap="square" rtlCol="0">
            <a:spAutoFit/>
          </a:bodyPr>
          <a:lstStyle/>
          <a:p>
            <a:pPr>
              <a:lnSpc>
                <a:spcPct val="80000"/>
              </a:lnSpc>
            </a:pPr>
            <a:r>
              <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rPr>
              <a:t>二十四节气</a:t>
            </a:r>
            <a:endPar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116398" y="592856"/>
            <a:ext cx="292020" cy="807111"/>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8071" y="4836233"/>
            <a:ext cx="206685" cy="206685"/>
          </a:xfrm>
          <a:prstGeom prst="rect">
            <a:avLst/>
          </a:prstGeom>
        </p:spPr>
      </p:pic>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2269" y="2672202"/>
            <a:ext cx="641714" cy="679462"/>
          </a:xfrm>
          <a:prstGeom prst="rect">
            <a:avLst/>
          </a:prstGeom>
        </p:spPr>
      </p:pic>
      <p:sp>
        <p:nvSpPr>
          <p:cNvPr id="19" name="文本框 18"/>
          <p:cNvSpPr txBox="1"/>
          <p:nvPr/>
        </p:nvSpPr>
        <p:spPr>
          <a:xfrm>
            <a:off x="6205900" y="1593464"/>
            <a:ext cx="1834451" cy="1323439"/>
          </a:xfrm>
          <a:prstGeom prst="rect">
            <a:avLst/>
          </a:prstGeom>
          <a:noFill/>
        </p:spPr>
        <p:txBody>
          <a:bodyPr wrap="square" rtlCol="0">
            <a:spAutoFit/>
          </a:bodyPr>
          <a:lstStyle/>
          <a:p>
            <a:pPr>
              <a:lnSpc>
                <a:spcPct val="80000"/>
              </a:lnSpc>
            </a:pPr>
            <a:r>
              <a:rPr lang="zh-CN" altLang="en-US" sz="10000" dirty="0">
                <a:solidFill>
                  <a:srgbClr val="B41414">
                    <a:alpha val="89804"/>
                  </a:srgb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至</a:t>
            </a:r>
            <a:endParaRPr lang="zh-CN" altLang="en-US" sz="10000" dirty="0">
              <a:solidFill>
                <a:srgbClr val="B41414">
                  <a:alpha val="89804"/>
                </a:srgb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20" name="矩形 19"/>
          <p:cNvSpPr/>
          <p:nvPr/>
        </p:nvSpPr>
        <p:spPr>
          <a:xfrm>
            <a:off x="6336357" y="3455317"/>
            <a:ext cx="641714" cy="1754326"/>
          </a:xfrm>
          <a:prstGeom prst="rect">
            <a:avLst/>
          </a:prstGeom>
        </p:spPr>
        <p:txBody>
          <a:bodyPr vert="eaVert" wrap="square">
            <a:spAutoFit/>
          </a:bodyPr>
          <a:lstStyle/>
          <a:p>
            <a:pPr>
              <a:lnSpc>
                <a:spcPct val="80000"/>
              </a:lnSpc>
            </a:pPr>
            <a:r>
              <a:rPr lang="en-US" altLang="zh-CN" dirty="0">
                <a:latin typeface="禹卫书法行书简体" panose="02000603000000000000" pitchFamily="2" charset="-122"/>
                <a:ea typeface="禹卫书法行书简体" panose="02000603000000000000" pitchFamily="2" charset="-122"/>
                <a:sym typeface="FZFangSong-Z02S" panose="02010601030101010101" pitchFamily="2" charset="-122"/>
              </a:rPr>
              <a:t>THE </a:t>
            </a:r>
            <a:r>
              <a:rPr lang="zh-CN" altLang="en-US" dirty="0">
                <a:latin typeface="禹卫书法行书简体" panose="02000603000000000000" pitchFamily="2" charset="-122"/>
                <a:ea typeface="禹卫书法行书简体" panose="02000603000000000000" pitchFamily="2" charset="-122"/>
                <a:sym typeface="FZFangSong-Z02S" panose="02010601030101010101" pitchFamily="2" charset="-122"/>
              </a:rPr>
              <a:t>24 </a:t>
            </a:r>
            <a:endParaRPr lang="en-US" altLang="zh-CN"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algn="dist">
              <a:lnSpc>
                <a:spcPct val="80000"/>
              </a:lnSpc>
            </a:pPr>
            <a:r>
              <a:rPr lang="zh-CN" altLang="en-US" dirty="0">
                <a:latin typeface="禹卫书法行书简体" panose="02000603000000000000" pitchFamily="2" charset="-122"/>
                <a:ea typeface="禹卫书法行书简体" panose="02000603000000000000" pitchFamily="2" charset="-122"/>
                <a:sym typeface="FZFangSong-Z02S" panose="02010601030101010101" pitchFamily="2" charset="-122"/>
              </a:rPr>
              <a:t>SOLAR TERMS</a:t>
            </a:r>
            <a:endParaRPr lang="zh-CN" altLang="en-US"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pic>
        <p:nvPicPr>
          <p:cNvPr id="2" name="雪天柔和">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600200" y="-11049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8" presetClass="entr" presetSubtype="12"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trips(down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 calcmode="lin" valueType="num">
                                      <p:cBhvr>
                                        <p:cTn id="36" dur="500" fill="hold"/>
                                        <p:tgtEl>
                                          <p:spTgt spid="18"/>
                                        </p:tgtEl>
                                        <p:attrNameLst>
                                          <p:attrName>style.rotation</p:attrName>
                                        </p:attrNameLst>
                                      </p:cBhvr>
                                      <p:tavLst>
                                        <p:tav tm="0">
                                          <p:val>
                                            <p:fltVal val="360"/>
                                          </p:val>
                                        </p:tav>
                                        <p:tav tm="100000">
                                          <p:val>
                                            <p:fltVal val="0"/>
                                          </p:val>
                                        </p:tav>
                                      </p:tavLst>
                                    </p:anim>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41" presetClass="entr" presetSubtype="0" fill="hold" grpId="0" nodeType="clickEffect">
                                  <p:stCondLst>
                                    <p:cond delay="0"/>
                                  </p:stCondLst>
                                  <p:iterate type="lt">
                                    <p:tmPct val="10000"/>
                                  </p:iterate>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10"/>
                                        </p:tgtEl>
                                        <p:attrNameLst>
                                          <p:attrName>ppt_y</p:attrName>
                                        </p:attrNameLst>
                                      </p:cBhvr>
                                      <p:tavLst>
                                        <p:tav tm="0">
                                          <p:val>
                                            <p:strVal val="#ppt_y"/>
                                          </p:val>
                                        </p:tav>
                                        <p:tav tm="100000">
                                          <p:val>
                                            <p:strVal val="#ppt_y"/>
                                          </p:val>
                                        </p:tav>
                                      </p:tavLst>
                                    </p:anim>
                                    <p:anim calcmode="lin" valueType="num">
                                      <p:cBhvr>
                                        <p:cTn id="44"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1" presetClass="entr" presetSubtype="0" fill="hold" grpId="0" nodeType="clickEffect">
                                  <p:stCondLst>
                                    <p:cond delay="0"/>
                                  </p:stCondLst>
                                  <p:iterate type="lt">
                                    <p:tmPct val="10000"/>
                                  </p:iterate>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gtEl>
                                        <p:attrNameLst>
                                          <p:attrName>ppt_y</p:attrName>
                                        </p:attrNameLst>
                                      </p:cBhvr>
                                      <p:tavLst>
                                        <p:tav tm="0">
                                          <p:val>
                                            <p:strVal val="#ppt_y"/>
                                          </p:val>
                                        </p:tav>
                                        <p:tav tm="100000">
                                          <p:val>
                                            <p:strVal val="#ppt_y"/>
                                          </p:val>
                                        </p:tav>
                                      </p:tavLst>
                                    </p:anim>
                                    <p:anim calcmode="lin" valueType="num">
                                      <p:cBhvr>
                                        <p:cTn id="60"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fill="hold"/>
                                        <p:tgtEl>
                                          <p:spTgt spid="11"/>
                                        </p:tgtEl>
                                        <p:attrNameLst>
                                          <p:attrName>ppt_w</p:attrName>
                                        </p:attrNameLst>
                                      </p:cBhvr>
                                      <p:tavLst>
                                        <p:tav tm="0">
                                          <p:val>
                                            <p:fltVal val="0"/>
                                          </p:val>
                                        </p:tav>
                                        <p:tav tm="100000">
                                          <p:val>
                                            <p:strVal val="#ppt_w"/>
                                          </p:val>
                                        </p:tav>
                                      </p:tavLst>
                                    </p:anim>
                                    <p:anim calcmode="lin" valueType="num">
                                      <p:cBhvr>
                                        <p:cTn id="68" dur="500" fill="hold"/>
                                        <p:tgtEl>
                                          <p:spTgt spid="11"/>
                                        </p:tgtEl>
                                        <p:attrNameLst>
                                          <p:attrName>ppt_h</p:attrName>
                                        </p:attrNameLst>
                                      </p:cBhvr>
                                      <p:tavLst>
                                        <p:tav tm="0">
                                          <p:val>
                                            <p:fltVal val="0"/>
                                          </p:val>
                                        </p:tav>
                                        <p:tav tm="100000">
                                          <p:val>
                                            <p:strVal val="#ppt_h"/>
                                          </p:val>
                                        </p:tav>
                                      </p:tavLst>
                                    </p:anim>
                                    <p:animEffect transition="in" filter="fade">
                                      <p:cBhvr>
                                        <p:cTn id="6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0" repeatCount="indefinite" fill="remove" display="0">
                  <p:stCondLst>
                    <p:cond delay="indefinite"/>
                  </p:stCondLst>
                  <p:endCondLst>
                    <p:cond evt="onStopAudio" delay="0">
                      <p:tgtEl>
                        <p:sldTgt/>
                      </p:tgtEl>
                    </p:cond>
                  </p:endCondLst>
                </p:cTn>
                <p:tgtEl>
                  <p:spTgt spid="2"/>
                </p:tgtEl>
              </p:cMediaNode>
            </p:audio>
          </p:childTnLst>
        </p:cTn>
      </p:par>
    </p:tnLst>
    <p:bldLst>
      <p:bldP spid="8" grpId="0"/>
      <p:bldP spid="10" grpId="0"/>
      <p:bldP spid="11" grpId="0"/>
      <p:bldP spid="19"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410242" y="66675"/>
            <a:ext cx="5915025" cy="6791325"/>
          </a:xfrm>
          <a:prstGeom prst="rect">
            <a:avLst/>
          </a:prstGeom>
        </p:spPr>
      </p:pic>
      <p:sp>
        <p:nvSpPr>
          <p:cNvPr id="8" name="文本框 7"/>
          <p:cNvSpPr txBox="1"/>
          <p:nvPr/>
        </p:nvSpPr>
        <p:spPr>
          <a:xfrm>
            <a:off x="5593529" y="1888098"/>
            <a:ext cx="566181" cy="646331"/>
          </a:xfrm>
          <a:prstGeom prst="rect">
            <a:avLst/>
          </a:prstGeom>
          <a:noFill/>
        </p:spPr>
        <p:txBody>
          <a:bodyPr wrap="none" rtlCol="0">
            <a:spAutoFit/>
          </a:bodyPr>
          <a:lstStyle/>
          <a:p>
            <a:r>
              <a:rPr lang="en-US" altLang="zh-CN" sz="3600" b="1" dirty="0">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rPr>
              <a:t>03</a:t>
            </a:r>
            <a:endParaRPr lang="zh-CN" altLang="en-US" sz="3600" b="1" dirty="0">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endParaRPr>
          </a:p>
        </p:txBody>
      </p:sp>
      <p:sp>
        <p:nvSpPr>
          <p:cNvPr id="9" name="文本框 8"/>
          <p:cNvSpPr txBox="1"/>
          <p:nvPr/>
        </p:nvSpPr>
        <p:spPr>
          <a:xfrm>
            <a:off x="4483678" y="2053876"/>
            <a:ext cx="1107996" cy="369332"/>
          </a:xfrm>
          <a:prstGeom prst="rect">
            <a:avLst/>
          </a:prstGeom>
          <a:noFill/>
        </p:spPr>
        <p:txBody>
          <a:bodyPr wrap="none" rtlCol="0">
            <a:spAutoFit/>
          </a:bodyPr>
          <a:lstStyle/>
          <a:p>
            <a:pPr algn="r"/>
            <a:r>
              <a:rPr lang="zh-CN" altLang="en-US" dirty="0">
                <a:solidFill>
                  <a:schemeClr val="bg1">
                    <a:lumMod val="50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rPr>
              <a:t>添加标题</a:t>
            </a:r>
            <a:endParaRPr lang="zh-CN" altLang="en-US" dirty="0">
              <a:solidFill>
                <a:schemeClr val="bg1">
                  <a:lumMod val="50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endParaRPr>
          </a:p>
        </p:txBody>
      </p:sp>
      <p:sp>
        <p:nvSpPr>
          <p:cNvPr id="10" name="文本框 9"/>
          <p:cNvSpPr txBox="1"/>
          <p:nvPr/>
        </p:nvSpPr>
        <p:spPr>
          <a:xfrm>
            <a:off x="3402947" y="2414955"/>
            <a:ext cx="3007295" cy="1319977"/>
          </a:xfrm>
          <a:prstGeom prst="rect">
            <a:avLst/>
          </a:prstGeom>
          <a:noFill/>
        </p:spPr>
        <p:txBody>
          <a:bodyPr wrap="square" rtlCol="0">
            <a:spAutoFit/>
          </a:bodyPr>
          <a:lstStyle/>
          <a:p>
            <a:pPr algn="r">
              <a:lnSpc>
                <a:spcPct val="200000"/>
              </a:lnSpc>
              <a:buClr>
                <a:srgbClr val="00B050"/>
              </a:buClr>
            </a:pPr>
            <a:r>
              <a:rPr lang="zh-CN" altLang="en-US" sz="140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添加文本添加文本添加文本添加文本添加文本添加文本</a:t>
            </a:r>
            <a:endParaRPr lang="zh-CN" altLang="en-US" sz="140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a:lnSpc>
                <a:spcPct val="200000"/>
              </a:lnSpc>
              <a:buClr>
                <a:srgbClr val="00B050"/>
              </a:buClr>
            </a:pPr>
            <a:endParaRPr lang="zh-CN" altLang="en-US" sz="1400" dirty="0">
              <a:solidFill>
                <a:srgbClr val="3F746B"/>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1" name="文本框 10"/>
          <p:cNvSpPr txBox="1"/>
          <p:nvPr/>
        </p:nvSpPr>
        <p:spPr>
          <a:xfrm>
            <a:off x="3666965" y="4049623"/>
            <a:ext cx="603050" cy="646331"/>
          </a:xfrm>
          <a:prstGeom prst="rect">
            <a:avLst/>
          </a:prstGeom>
          <a:noFill/>
        </p:spPr>
        <p:txBody>
          <a:bodyPr wrap="none" rtlCol="0">
            <a:spAutoFit/>
          </a:bodyPr>
          <a:lstStyle/>
          <a:p>
            <a:r>
              <a:rPr lang="en-US" altLang="zh-CN" sz="3600" b="1" dirty="0">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rPr>
              <a:t>04</a:t>
            </a:r>
            <a:endParaRPr lang="zh-CN" altLang="en-US" sz="3600" b="1" dirty="0">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endParaRPr>
          </a:p>
        </p:txBody>
      </p:sp>
      <p:sp>
        <p:nvSpPr>
          <p:cNvPr id="12" name="文本框 11"/>
          <p:cNvSpPr txBox="1"/>
          <p:nvPr/>
        </p:nvSpPr>
        <p:spPr>
          <a:xfrm>
            <a:off x="2557114" y="4215401"/>
            <a:ext cx="1107996" cy="369332"/>
          </a:xfrm>
          <a:prstGeom prst="rect">
            <a:avLst/>
          </a:prstGeom>
          <a:noFill/>
        </p:spPr>
        <p:txBody>
          <a:bodyPr wrap="none" rtlCol="0">
            <a:spAutoFit/>
          </a:bodyPr>
          <a:lstStyle/>
          <a:p>
            <a:pPr algn="r"/>
            <a:r>
              <a:rPr lang="zh-CN" altLang="en-US" dirty="0">
                <a:solidFill>
                  <a:schemeClr val="bg1">
                    <a:lumMod val="50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rPr>
              <a:t>添加标题</a:t>
            </a:r>
            <a:endParaRPr lang="zh-CN" altLang="en-US" dirty="0">
              <a:solidFill>
                <a:schemeClr val="bg1">
                  <a:lumMod val="50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endParaRPr>
          </a:p>
        </p:txBody>
      </p:sp>
      <p:sp>
        <p:nvSpPr>
          <p:cNvPr id="13" name="文本框 12"/>
          <p:cNvSpPr txBox="1"/>
          <p:nvPr/>
        </p:nvSpPr>
        <p:spPr>
          <a:xfrm>
            <a:off x="1476383" y="4576480"/>
            <a:ext cx="3007295" cy="1319977"/>
          </a:xfrm>
          <a:prstGeom prst="rect">
            <a:avLst/>
          </a:prstGeom>
          <a:noFill/>
        </p:spPr>
        <p:txBody>
          <a:bodyPr wrap="square" rtlCol="0">
            <a:spAutoFit/>
          </a:bodyPr>
          <a:lstStyle/>
          <a:p>
            <a:pPr algn="r">
              <a:lnSpc>
                <a:spcPct val="200000"/>
              </a:lnSpc>
              <a:buClr>
                <a:srgbClr val="00B050"/>
              </a:buClr>
            </a:pPr>
            <a:r>
              <a:rPr lang="zh-CN" altLang="en-US" sz="140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添加文本添加文本添加文本添加文本添加文本添加文本</a:t>
            </a:r>
            <a:endParaRPr lang="zh-CN" altLang="en-US" sz="140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a:lnSpc>
                <a:spcPct val="200000"/>
              </a:lnSpc>
              <a:buClr>
                <a:srgbClr val="00B050"/>
              </a:buClr>
            </a:pPr>
            <a:endParaRPr lang="zh-CN" altLang="en-US" sz="1400" dirty="0">
              <a:solidFill>
                <a:srgbClr val="3F746B"/>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7" name="文本框 10"/>
          <p:cNvSpPr txBox="1">
            <a:spLocks noChangeArrowheads="1"/>
          </p:cNvSpPr>
          <p:nvPr/>
        </p:nvSpPr>
        <p:spPr bwMode="auto">
          <a:xfrm>
            <a:off x="4775200" y="411695"/>
            <a:ext cx="264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rPr>
              <a:t>点击此处添加标题</a:t>
            </a:r>
            <a:endPar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62000" y="-285750"/>
            <a:ext cx="6858000" cy="6858000"/>
          </a:xfrm>
          <a:prstGeom prst="rect">
            <a:avLst/>
          </a:prstGeom>
        </p:spPr>
      </p:pic>
      <p:sp>
        <p:nvSpPr>
          <p:cNvPr id="11" name="文本框 10"/>
          <p:cNvSpPr txBox="1"/>
          <p:nvPr/>
        </p:nvSpPr>
        <p:spPr>
          <a:xfrm>
            <a:off x="5485321" y="1771744"/>
            <a:ext cx="537327" cy="646331"/>
          </a:xfrm>
          <a:prstGeom prst="rect">
            <a:avLst/>
          </a:prstGeom>
          <a:noFill/>
        </p:spPr>
        <p:txBody>
          <a:bodyPr wrap="none" rtlCol="0">
            <a:spAutoFit/>
          </a:bodyPr>
          <a:lstStyle/>
          <a:p>
            <a:r>
              <a:rPr lang="en-US" altLang="zh-CN" sz="3600" b="1" dirty="0">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rPr>
              <a:t>01</a:t>
            </a:r>
            <a:endParaRPr lang="zh-CN" altLang="en-US" sz="3600" b="1" dirty="0">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endParaRPr>
          </a:p>
        </p:txBody>
      </p:sp>
      <p:sp>
        <p:nvSpPr>
          <p:cNvPr id="12" name="文本框 11"/>
          <p:cNvSpPr txBox="1"/>
          <p:nvPr/>
        </p:nvSpPr>
        <p:spPr>
          <a:xfrm>
            <a:off x="6211802" y="1881042"/>
            <a:ext cx="1107996" cy="369332"/>
          </a:xfrm>
          <a:prstGeom prst="rect">
            <a:avLst/>
          </a:prstGeom>
          <a:noFill/>
        </p:spPr>
        <p:txBody>
          <a:bodyPr wrap="none" rtlCol="0">
            <a:spAutoFit/>
          </a:bodyPr>
          <a:lstStyle/>
          <a:p>
            <a:pPr algn="r"/>
            <a:r>
              <a:rPr lang="zh-CN" altLang="en-US" dirty="0">
                <a:solidFill>
                  <a:schemeClr val="bg1">
                    <a:lumMod val="50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rPr>
              <a:t>添加标题</a:t>
            </a:r>
            <a:endParaRPr lang="zh-CN" altLang="en-US" dirty="0">
              <a:solidFill>
                <a:schemeClr val="bg1">
                  <a:lumMod val="50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endParaRPr>
          </a:p>
        </p:txBody>
      </p:sp>
      <p:sp>
        <p:nvSpPr>
          <p:cNvPr id="13" name="文本框 12"/>
          <p:cNvSpPr txBox="1"/>
          <p:nvPr/>
        </p:nvSpPr>
        <p:spPr>
          <a:xfrm>
            <a:off x="5485321" y="2298601"/>
            <a:ext cx="3007295" cy="889090"/>
          </a:xfrm>
          <a:prstGeom prst="rect">
            <a:avLst/>
          </a:prstGeom>
          <a:noFill/>
        </p:spPr>
        <p:txBody>
          <a:bodyPr wrap="square" rtlCol="0">
            <a:spAutoFit/>
          </a:bodyPr>
          <a:lstStyle/>
          <a:p>
            <a:pPr>
              <a:lnSpc>
                <a:spcPct val="200000"/>
              </a:lnSpc>
              <a:buClr>
                <a:srgbClr val="00B050"/>
              </a:buClr>
            </a:pPr>
            <a:r>
              <a:rPr lang="zh-CN" altLang="en-US" sz="140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添加文本添加文本添加文本添加文本添加文本添加文本</a:t>
            </a:r>
            <a:endParaRPr lang="zh-CN" altLang="en-US" sz="140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4" name="文本框 13"/>
          <p:cNvSpPr txBox="1"/>
          <p:nvPr/>
        </p:nvSpPr>
        <p:spPr>
          <a:xfrm>
            <a:off x="7914196" y="3786335"/>
            <a:ext cx="611065" cy="646331"/>
          </a:xfrm>
          <a:prstGeom prst="rect">
            <a:avLst/>
          </a:prstGeom>
          <a:noFill/>
        </p:spPr>
        <p:txBody>
          <a:bodyPr wrap="none" rtlCol="0">
            <a:spAutoFit/>
          </a:bodyPr>
          <a:lstStyle/>
          <a:p>
            <a:r>
              <a:rPr lang="en-US" altLang="zh-CN" sz="3600" b="1" dirty="0">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rPr>
              <a:t>02</a:t>
            </a:r>
            <a:endParaRPr lang="zh-CN" altLang="en-US" sz="3600" b="1" dirty="0">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endParaRPr>
          </a:p>
        </p:txBody>
      </p:sp>
      <p:sp>
        <p:nvSpPr>
          <p:cNvPr id="15" name="文本框 14"/>
          <p:cNvSpPr txBox="1"/>
          <p:nvPr/>
        </p:nvSpPr>
        <p:spPr>
          <a:xfrm>
            <a:off x="8640677" y="3895633"/>
            <a:ext cx="1107996" cy="369332"/>
          </a:xfrm>
          <a:prstGeom prst="rect">
            <a:avLst/>
          </a:prstGeom>
          <a:noFill/>
        </p:spPr>
        <p:txBody>
          <a:bodyPr wrap="none" rtlCol="0">
            <a:spAutoFit/>
          </a:bodyPr>
          <a:lstStyle/>
          <a:p>
            <a:pPr algn="r"/>
            <a:r>
              <a:rPr lang="zh-CN" altLang="en-US" dirty="0">
                <a:solidFill>
                  <a:schemeClr val="bg1">
                    <a:lumMod val="50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rPr>
              <a:t>添加标题</a:t>
            </a:r>
            <a:endParaRPr lang="zh-CN" altLang="en-US" dirty="0">
              <a:solidFill>
                <a:schemeClr val="bg1">
                  <a:lumMod val="50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endParaRPr>
          </a:p>
        </p:txBody>
      </p:sp>
      <p:sp>
        <p:nvSpPr>
          <p:cNvPr id="16" name="文本框 15"/>
          <p:cNvSpPr txBox="1"/>
          <p:nvPr/>
        </p:nvSpPr>
        <p:spPr>
          <a:xfrm>
            <a:off x="7914196" y="4313192"/>
            <a:ext cx="3007295" cy="889090"/>
          </a:xfrm>
          <a:prstGeom prst="rect">
            <a:avLst/>
          </a:prstGeom>
          <a:noFill/>
        </p:spPr>
        <p:txBody>
          <a:bodyPr wrap="square" rtlCol="0">
            <a:spAutoFit/>
          </a:bodyPr>
          <a:lstStyle/>
          <a:p>
            <a:pPr>
              <a:lnSpc>
                <a:spcPct val="200000"/>
              </a:lnSpc>
              <a:buClr>
                <a:srgbClr val="00B050"/>
              </a:buClr>
            </a:pPr>
            <a:r>
              <a:rPr lang="zh-CN" altLang="en-US" sz="140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添加文本添加文本添加文本添加文本添加文本添加文本</a:t>
            </a:r>
            <a:endParaRPr lang="zh-CN" altLang="en-US" sz="140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9" name="文本框 10"/>
          <p:cNvSpPr txBox="1">
            <a:spLocks noChangeArrowheads="1"/>
          </p:cNvSpPr>
          <p:nvPr/>
        </p:nvSpPr>
        <p:spPr bwMode="auto">
          <a:xfrm>
            <a:off x="4775200" y="411695"/>
            <a:ext cx="264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rPr>
              <a:t>点击此处添加标题</a:t>
            </a:r>
            <a:endPar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bwMode="auto">
          <a:xfrm>
            <a:off x="1431076" y="2046288"/>
            <a:ext cx="1987550" cy="2144712"/>
            <a:chOff x="1128928" y="1940780"/>
            <a:chExt cx="1987606" cy="2143181"/>
          </a:xfrm>
        </p:grpSpPr>
        <p:pic>
          <p:nvPicPr>
            <p:cNvPr id="8" name="图片 9"/>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rot="5400000">
              <a:off x="1051140" y="2018568"/>
              <a:ext cx="2143181" cy="198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10"/>
            <p:cNvSpPr txBox="1">
              <a:spLocks noChangeArrowheads="1"/>
            </p:cNvSpPr>
            <p:nvPr/>
          </p:nvSpPr>
          <p:spPr bwMode="auto">
            <a:xfrm>
              <a:off x="1700376" y="2596872"/>
              <a:ext cx="1296144" cy="83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a:t>
              </a:r>
              <a:endParaRPr lang="en-US" altLang="zh-CN" sz="2400" b="1"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eaLnBrk="1" hangingPunct="1"/>
              <a:r>
                <a:rPr lang="zh-CN" altLang="en-US" sz="2400" b="1"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标题</a:t>
              </a:r>
              <a:endParaRPr lang="zh-CN" altLang="en-US" sz="2400" b="1"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grpSp>
      <p:grpSp>
        <p:nvGrpSpPr>
          <p:cNvPr id="10" name="组合 9"/>
          <p:cNvGrpSpPr/>
          <p:nvPr/>
        </p:nvGrpSpPr>
        <p:grpSpPr bwMode="auto">
          <a:xfrm>
            <a:off x="4683801" y="2529688"/>
            <a:ext cx="1987550" cy="2144712"/>
            <a:chOff x="3649528" y="1940780"/>
            <a:chExt cx="1987606" cy="2143181"/>
          </a:xfrm>
        </p:grpSpPr>
        <p:pic>
          <p:nvPicPr>
            <p:cNvPr id="11" name="图片 1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rot="-5400000">
              <a:off x="3571740" y="2018568"/>
              <a:ext cx="2143181" cy="198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4"/>
            <p:cNvSpPr txBox="1">
              <a:spLocks noChangeArrowheads="1"/>
            </p:cNvSpPr>
            <p:nvPr/>
          </p:nvSpPr>
          <p:spPr bwMode="auto">
            <a:xfrm>
              <a:off x="4223792" y="2596872"/>
              <a:ext cx="1296144" cy="83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a:t>
              </a:r>
              <a:endParaRPr lang="en-US" altLang="zh-CN" sz="2400" b="1"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eaLnBrk="1" hangingPunct="1"/>
              <a:r>
                <a:rPr lang="zh-CN" altLang="en-US" sz="2400" b="1"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标题</a:t>
              </a:r>
              <a:endParaRPr lang="zh-CN" altLang="en-US" sz="2400" b="1"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grpSp>
      <p:grpSp>
        <p:nvGrpSpPr>
          <p:cNvPr id="13" name="组合 12"/>
          <p:cNvGrpSpPr/>
          <p:nvPr/>
        </p:nvGrpSpPr>
        <p:grpSpPr bwMode="auto">
          <a:xfrm>
            <a:off x="6587276" y="1944688"/>
            <a:ext cx="1987550" cy="2143125"/>
            <a:chOff x="6284887" y="1838520"/>
            <a:chExt cx="1987606" cy="2143181"/>
          </a:xfrm>
        </p:grpSpPr>
        <p:pic>
          <p:nvPicPr>
            <p:cNvPr id="14" name="图片 17"/>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rot="5400000">
              <a:off x="6207099" y="1916308"/>
              <a:ext cx="2143181" cy="198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8"/>
            <p:cNvSpPr txBox="1">
              <a:spLocks noChangeArrowheads="1"/>
            </p:cNvSpPr>
            <p:nvPr/>
          </p:nvSpPr>
          <p:spPr bwMode="auto">
            <a:xfrm>
              <a:off x="6902378" y="2596872"/>
              <a:ext cx="1296144" cy="8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a:t>
              </a:r>
              <a:endParaRPr lang="en-US" altLang="zh-CN" sz="2400" b="1"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eaLnBrk="1" hangingPunct="1"/>
              <a:r>
                <a:rPr lang="zh-CN" altLang="en-US" sz="2400" b="1"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标题</a:t>
              </a:r>
              <a:endParaRPr lang="zh-CN" altLang="en-US" sz="2400" b="1"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grpSp>
      <p:grpSp>
        <p:nvGrpSpPr>
          <p:cNvPr id="16" name="组合 15"/>
          <p:cNvGrpSpPr/>
          <p:nvPr/>
        </p:nvGrpSpPr>
        <p:grpSpPr bwMode="auto">
          <a:xfrm>
            <a:off x="9108226" y="1944688"/>
            <a:ext cx="1987550" cy="2143125"/>
            <a:chOff x="8805487" y="1838520"/>
            <a:chExt cx="1987606" cy="2143181"/>
          </a:xfrm>
        </p:grpSpPr>
        <p:pic>
          <p:nvPicPr>
            <p:cNvPr id="17" name="图片 2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rot="-5400000">
              <a:off x="8727699" y="1916308"/>
              <a:ext cx="2143181" cy="198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22"/>
            <p:cNvSpPr txBox="1">
              <a:spLocks noChangeArrowheads="1"/>
            </p:cNvSpPr>
            <p:nvPr/>
          </p:nvSpPr>
          <p:spPr bwMode="auto">
            <a:xfrm>
              <a:off x="9362162" y="2596872"/>
              <a:ext cx="1296144" cy="8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a:t>
              </a:r>
              <a:endParaRPr lang="en-US" altLang="zh-CN" sz="2400" b="1"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eaLnBrk="1" hangingPunct="1"/>
              <a:r>
                <a:rPr lang="zh-CN" altLang="en-US" sz="2400" b="1"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标题</a:t>
              </a:r>
              <a:endParaRPr lang="zh-CN" altLang="en-US" sz="2400" b="1"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grpSp>
      <p:sp>
        <p:nvSpPr>
          <p:cNvPr id="19" name="文本框 18"/>
          <p:cNvSpPr txBox="1"/>
          <p:nvPr/>
        </p:nvSpPr>
        <p:spPr>
          <a:xfrm>
            <a:off x="1781945" y="4591362"/>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20" name="文本框 19"/>
          <p:cNvSpPr txBox="1"/>
          <p:nvPr/>
        </p:nvSpPr>
        <p:spPr>
          <a:xfrm>
            <a:off x="1068974" y="5105606"/>
            <a:ext cx="2523538" cy="984885"/>
          </a:xfrm>
          <a:prstGeom prst="rect">
            <a:avLst/>
          </a:prstGeom>
          <a:noFill/>
        </p:spPr>
        <p:txBody>
          <a:bodyPr wrap="square" rtlCol="0">
            <a:spAutoFit/>
          </a:bodyPr>
          <a:lstStyle/>
          <a:p>
            <a:pPr algn="ct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21" name="文本框 20"/>
          <p:cNvSpPr txBox="1"/>
          <p:nvPr/>
        </p:nvSpPr>
        <p:spPr>
          <a:xfrm>
            <a:off x="4365069" y="4614039"/>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22" name="文本框 21"/>
          <p:cNvSpPr txBox="1"/>
          <p:nvPr/>
        </p:nvSpPr>
        <p:spPr>
          <a:xfrm>
            <a:off x="3652098" y="5128283"/>
            <a:ext cx="2523538" cy="984885"/>
          </a:xfrm>
          <a:prstGeom prst="rect">
            <a:avLst/>
          </a:prstGeom>
          <a:noFill/>
        </p:spPr>
        <p:txBody>
          <a:bodyPr wrap="square" rtlCol="0">
            <a:spAutoFit/>
          </a:bodyPr>
          <a:lstStyle/>
          <a:p>
            <a:pPr algn="ct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23" name="文本框 22"/>
          <p:cNvSpPr txBox="1"/>
          <p:nvPr/>
        </p:nvSpPr>
        <p:spPr>
          <a:xfrm>
            <a:off x="7011692" y="4674400"/>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24" name="文本框 23"/>
          <p:cNvSpPr txBox="1"/>
          <p:nvPr/>
        </p:nvSpPr>
        <p:spPr>
          <a:xfrm>
            <a:off x="6298721" y="5188644"/>
            <a:ext cx="2523538" cy="984885"/>
          </a:xfrm>
          <a:prstGeom prst="rect">
            <a:avLst/>
          </a:prstGeom>
          <a:noFill/>
        </p:spPr>
        <p:txBody>
          <a:bodyPr wrap="square" rtlCol="0">
            <a:spAutoFit/>
          </a:bodyPr>
          <a:lstStyle/>
          <a:p>
            <a:pPr algn="ct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25" name="文本框 24"/>
          <p:cNvSpPr txBox="1"/>
          <p:nvPr/>
        </p:nvSpPr>
        <p:spPr>
          <a:xfrm>
            <a:off x="9535230" y="4591362"/>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26" name="文本框 25"/>
          <p:cNvSpPr txBox="1"/>
          <p:nvPr/>
        </p:nvSpPr>
        <p:spPr>
          <a:xfrm>
            <a:off x="8822259" y="5105606"/>
            <a:ext cx="2523538" cy="984885"/>
          </a:xfrm>
          <a:prstGeom prst="rect">
            <a:avLst/>
          </a:prstGeom>
          <a:noFill/>
        </p:spPr>
        <p:txBody>
          <a:bodyPr wrap="square" rtlCol="0">
            <a:spAutoFit/>
          </a:bodyPr>
          <a:lstStyle/>
          <a:p>
            <a:pPr algn="ct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30" name="文本框 10"/>
          <p:cNvSpPr txBox="1">
            <a:spLocks noChangeArrowheads="1"/>
          </p:cNvSpPr>
          <p:nvPr/>
        </p:nvSpPr>
        <p:spPr bwMode="auto">
          <a:xfrm>
            <a:off x="4775200" y="411695"/>
            <a:ext cx="264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rPr>
              <a:t>点击此处添加标题</a:t>
            </a:r>
            <a:endPar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anim calcmode="lin" valueType="num">
                                      <p:cBhvr>
                                        <p:cTn id="8" dur="300" fill="hold"/>
                                        <p:tgtEl>
                                          <p:spTgt spid="7"/>
                                        </p:tgtEl>
                                        <p:attrNameLst>
                                          <p:attrName>ppt_x</p:attrName>
                                        </p:attrNameLst>
                                      </p:cBhvr>
                                      <p:tavLst>
                                        <p:tav tm="0">
                                          <p:val>
                                            <p:strVal val="#ppt_x"/>
                                          </p:val>
                                        </p:tav>
                                        <p:tav tm="100000">
                                          <p:val>
                                            <p:strVal val="#ppt_x"/>
                                          </p:val>
                                        </p:tav>
                                      </p:tavLst>
                                    </p:anim>
                                    <p:anim calcmode="lin" valueType="num">
                                      <p:cBhvr>
                                        <p:cTn id="9" dur="3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300"/>
                                        <p:tgtEl>
                                          <p:spTgt spid="10"/>
                                        </p:tgtEl>
                                      </p:cBhvr>
                                    </p:animEffect>
                                    <p:anim calcmode="lin" valueType="num">
                                      <p:cBhvr>
                                        <p:cTn id="14" dur="300" fill="hold"/>
                                        <p:tgtEl>
                                          <p:spTgt spid="10"/>
                                        </p:tgtEl>
                                        <p:attrNameLst>
                                          <p:attrName>ppt_x</p:attrName>
                                        </p:attrNameLst>
                                      </p:cBhvr>
                                      <p:tavLst>
                                        <p:tav tm="0">
                                          <p:val>
                                            <p:strVal val="#ppt_x"/>
                                          </p:val>
                                        </p:tav>
                                        <p:tav tm="100000">
                                          <p:val>
                                            <p:strVal val="#ppt_x"/>
                                          </p:val>
                                        </p:tav>
                                      </p:tavLst>
                                    </p:anim>
                                    <p:anim calcmode="lin" valueType="num">
                                      <p:cBhvr>
                                        <p:cTn id="15" dur="3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300"/>
                                        <p:tgtEl>
                                          <p:spTgt spid="13"/>
                                        </p:tgtEl>
                                      </p:cBhvr>
                                    </p:animEffect>
                                    <p:anim calcmode="lin" valueType="num">
                                      <p:cBhvr>
                                        <p:cTn id="20" dur="300" fill="hold"/>
                                        <p:tgtEl>
                                          <p:spTgt spid="13"/>
                                        </p:tgtEl>
                                        <p:attrNameLst>
                                          <p:attrName>ppt_x</p:attrName>
                                        </p:attrNameLst>
                                      </p:cBhvr>
                                      <p:tavLst>
                                        <p:tav tm="0">
                                          <p:val>
                                            <p:strVal val="#ppt_x"/>
                                          </p:val>
                                        </p:tav>
                                        <p:tav tm="100000">
                                          <p:val>
                                            <p:strVal val="#ppt_x"/>
                                          </p:val>
                                        </p:tav>
                                      </p:tavLst>
                                    </p:anim>
                                    <p:anim calcmode="lin" valueType="num">
                                      <p:cBhvr>
                                        <p:cTn id="21" dur="3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300"/>
                                        <p:tgtEl>
                                          <p:spTgt spid="16"/>
                                        </p:tgtEl>
                                      </p:cBhvr>
                                    </p:animEffect>
                                    <p:anim calcmode="lin" valueType="num">
                                      <p:cBhvr>
                                        <p:cTn id="26" dur="300" fill="hold"/>
                                        <p:tgtEl>
                                          <p:spTgt spid="16"/>
                                        </p:tgtEl>
                                        <p:attrNameLst>
                                          <p:attrName>ppt_x</p:attrName>
                                        </p:attrNameLst>
                                      </p:cBhvr>
                                      <p:tavLst>
                                        <p:tav tm="0">
                                          <p:val>
                                            <p:strVal val="#ppt_x"/>
                                          </p:val>
                                        </p:tav>
                                        <p:tav tm="100000">
                                          <p:val>
                                            <p:strVal val="#ppt_x"/>
                                          </p:val>
                                        </p:tav>
                                      </p:tavLst>
                                    </p:anim>
                                    <p:anim calcmode="lin" valueType="num">
                                      <p:cBhvr>
                                        <p:cTn id="27" dur="3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P spid="23" grpId="0" animBg="1"/>
      <p:bldP spid="24" grpId="0"/>
      <p:bldP spid="25"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84360" y="1900237"/>
            <a:ext cx="2445901" cy="4943475"/>
          </a:xfrm>
          <a:prstGeom prst="rect">
            <a:avLst/>
          </a:prstGeom>
        </p:spPr>
      </p:pic>
      <p:sp>
        <p:nvSpPr>
          <p:cNvPr id="5" name="文本框 4"/>
          <p:cNvSpPr txBox="1"/>
          <p:nvPr/>
        </p:nvSpPr>
        <p:spPr>
          <a:xfrm>
            <a:off x="8341098" y="2458626"/>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6" name="文本框 5"/>
          <p:cNvSpPr txBox="1"/>
          <p:nvPr/>
        </p:nvSpPr>
        <p:spPr>
          <a:xfrm>
            <a:off x="8217907" y="2818946"/>
            <a:ext cx="2523538" cy="984885"/>
          </a:xfrm>
          <a:prstGeom prst="rect">
            <a:avLst/>
          </a:prstGeom>
          <a:noFill/>
        </p:spPr>
        <p:txBody>
          <a:bodyPr wrap="square" rtlCol="0">
            <a:spAutoFit/>
          </a:bodyPr>
          <a:lstStyle/>
          <a:p>
            <a:pP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7" name="文本框 6"/>
          <p:cNvSpPr txBox="1"/>
          <p:nvPr/>
        </p:nvSpPr>
        <p:spPr>
          <a:xfrm>
            <a:off x="8300117" y="4419505"/>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8" name="文本框 7"/>
          <p:cNvSpPr txBox="1"/>
          <p:nvPr/>
        </p:nvSpPr>
        <p:spPr>
          <a:xfrm>
            <a:off x="8176926" y="4779825"/>
            <a:ext cx="2523538" cy="984885"/>
          </a:xfrm>
          <a:prstGeom prst="rect">
            <a:avLst/>
          </a:prstGeom>
          <a:noFill/>
        </p:spPr>
        <p:txBody>
          <a:bodyPr wrap="square" rtlCol="0">
            <a:spAutoFit/>
          </a:bodyPr>
          <a:lstStyle/>
          <a:p>
            <a:pP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9" name="文本框 8"/>
          <p:cNvSpPr txBox="1"/>
          <p:nvPr/>
        </p:nvSpPr>
        <p:spPr>
          <a:xfrm>
            <a:off x="3127006" y="2469962"/>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0" name="文本框 9"/>
          <p:cNvSpPr txBox="1"/>
          <p:nvPr/>
        </p:nvSpPr>
        <p:spPr>
          <a:xfrm>
            <a:off x="1865237" y="2873145"/>
            <a:ext cx="2523538" cy="984885"/>
          </a:xfrm>
          <a:prstGeom prst="rect">
            <a:avLst/>
          </a:prstGeom>
          <a:noFill/>
        </p:spPr>
        <p:txBody>
          <a:bodyPr wrap="square" rtlCol="0">
            <a:spAutoFit/>
          </a:bodyPr>
          <a:lstStyle/>
          <a:p>
            <a:pPr algn="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1" name="文本框 10"/>
          <p:cNvSpPr txBox="1"/>
          <p:nvPr/>
        </p:nvSpPr>
        <p:spPr>
          <a:xfrm>
            <a:off x="3086025" y="4430841"/>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2" name="文本框 11"/>
          <p:cNvSpPr txBox="1"/>
          <p:nvPr/>
        </p:nvSpPr>
        <p:spPr>
          <a:xfrm>
            <a:off x="1789222" y="4802092"/>
            <a:ext cx="2523538" cy="984885"/>
          </a:xfrm>
          <a:prstGeom prst="rect">
            <a:avLst/>
          </a:prstGeom>
          <a:noFill/>
        </p:spPr>
        <p:txBody>
          <a:bodyPr wrap="square" rtlCol="0">
            <a:spAutoFit/>
          </a:bodyPr>
          <a:lstStyle/>
          <a:p>
            <a:pPr algn="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6" name="文本框 10"/>
          <p:cNvSpPr txBox="1">
            <a:spLocks noChangeArrowheads="1"/>
          </p:cNvSpPr>
          <p:nvPr/>
        </p:nvSpPr>
        <p:spPr bwMode="auto">
          <a:xfrm>
            <a:off x="4775200" y="411695"/>
            <a:ext cx="264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rPr>
              <a:t>点击此处添加标题</a:t>
            </a:r>
            <a:endPar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P spid="11"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1" t="52377" r="29870" b="11009"/>
          <a:stretch>
            <a:fillRect/>
          </a:stretch>
        </p:blipFill>
        <p:spPr>
          <a:xfrm>
            <a:off x="0" y="2023397"/>
            <a:ext cx="12192000" cy="4834603"/>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r="29857" b="50000"/>
          <a:stretch>
            <a:fillRect/>
          </a:stretch>
        </p:blipFill>
        <p:spPr>
          <a:xfrm>
            <a:off x="8403073" y="0"/>
            <a:ext cx="3788927" cy="3429000"/>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9838" y="2967586"/>
            <a:ext cx="206256" cy="562360"/>
          </a:xfrm>
          <a:prstGeom prst="rect">
            <a:avLst/>
          </a:prstGeom>
        </p:spPr>
      </p:pic>
      <p:sp>
        <p:nvSpPr>
          <p:cNvPr id="2" name="文本框 1"/>
          <p:cNvSpPr txBox="1"/>
          <p:nvPr/>
        </p:nvSpPr>
        <p:spPr>
          <a:xfrm>
            <a:off x="5614995" y="1642584"/>
            <a:ext cx="962010" cy="933278"/>
          </a:xfrm>
          <a:prstGeom prst="rect">
            <a:avLst/>
          </a:prstGeom>
          <a:noFill/>
        </p:spPr>
        <p:txBody>
          <a:bodyPr vert="horz" wrap="none" lIns="91384" tIns="45693" rIns="91384" bIns="45693" rtlCol="0">
            <a:spAutoFit/>
          </a:bodyPr>
          <a:lstStyle/>
          <a:p>
            <a:pPr algn="ctr"/>
            <a:r>
              <a:rPr lang="zh-CN" altLang="en-US" sz="5465" spc="600" dirty="0">
                <a:solidFill>
                  <a:srgbClr val="B41414"/>
                </a:solidFill>
                <a:latin typeface="禹卫书法行书简体" panose="02000603000000000000" pitchFamily="2" charset="-122"/>
                <a:ea typeface="禹卫书法行书简体" panose="02000603000000000000" pitchFamily="2" charset="-122"/>
                <a:sym typeface="FZFangSong-Z02S" panose="02010601030101010101" pitchFamily="2" charset="-122"/>
              </a:rPr>
              <a:t>叁</a:t>
            </a:r>
            <a:endParaRPr lang="zh-CN" altLang="en-US" sz="5465" spc="600" dirty="0">
              <a:solidFill>
                <a:srgbClr val="B41414"/>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3" name="文本框 2"/>
          <p:cNvSpPr txBox="1"/>
          <p:nvPr/>
        </p:nvSpPr>
        <p:spPr>
          <a:xfrm>
            <a:off x="3946346" y="2511717"/>
            <a:ext cx="4299309" cy="1024906"/>
          </a:xfrm>
          <a:prstGeom prst="rect">
            <a:avLst/>
          </a:prstGeom>
          <a:noFill/>
        </p:spPr>
        <p:txBody>
          <a:bodyPr vert="horz" wrap="square" lIns="91384" tIns="45693" rIns="91384" bIns="45693" rtlCol="0">
            <a:spAutoFit/>
          </a:bodyPr>
          <a:lstStyle/>
          <a:p>
            <a:pPr algn="ctr">
              <a:lnSpc>
                <a:spcPct val="200000"/>
              </a:lnSpc>
            </a:pPr>
            <a:r>
              <a:rPr lang="zh-CN" altLang="en-US" sz="3600" spc="300" dirty="0">
                <a:solidFill>
                  <a:srgbClr val="B41414"/>
                </a:solidFill>
                <a:latin typeface="禹卫书法行书简体" panose="02000603000000000000" pitchFamily="2" charset="-122"/>
                <a:ea typeface="禹卫书法行书简体" panose="02000603000000000000" pitchFamily="2" charset="-122"/>
                <a:sym typeface="FZFangSong-Z02S" panose="02010601030101010101" pitchFamily="2" charset="-122"/>
              </a:rPr>
              <a:t>节日习俗</a:t>
            </a:r>
            <a:endParaRPr lang="zh-CN" altLang="en-US" sz="3600" spc="300" dirty="0">
              <a:solidFill>
                <a:srgbClr val="B41414"/>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4" name="Content Placeholder 2"/>
          <p:cNvSpPr txBox="1"/>
          <p:nvPr/>
        </p:nvSpPr>
        <p:spPr>
          <a:xfrm>
            <a:off x="3920073" y="3624735"/>
            <a:ext cx="4351854" cy="1024906"/>
          </a:xfrm>
          <a:prstGeom prst="rect">
            <a:avLst/>
          </a:prstGeom>
        </p:spPr>
        <p:txBody>
          <a:bodyPr vert="horz" lIns="91384" tIns="45693" rIns="91384" bIns="45693"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zh-CN" altLang="en-US" sz="1100" spc="3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此部分内容作为文字排版占位显示（建议使用主题字体）此部分内容作为文排版占位示（建议使用主题字体）此部分内容作为文排版占位显示（建议使用主题字体）</a:t>
            </a:r>
            <a:endParaRPr lang="zh-CN" altLang="en-US" sz="1100" spc="3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algn="ctr">
              <a:lnSpc>
                <a:spcPct val="150000"/>
              </a:lnSpc>
            </a:pPr>
            <a:endParaRPr lang="zh-CN" altLang="en-US" sz="1100" spc="3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25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250" decel="50000" fill="hold">
                                          <p:stCondLst>
                                            <p:cond delay="0"/>
                                          </p:stCondLst>
                                        </p:cTn>
                                        <p:tgtEl>
                                          <p:spTgt spid="2"/>
                                        </p:tgtEl>
                                        <p:attrNameLst>
                                          <p:attrName>ppt_x</p:attrName>
                                          <p:attrName>ppt_y</p:attrName>
                                        </p:attrNameLst>
                                      </p:cBhvr>
                                    </p:animMotion>
                                    <p:animEffect transition="in" filter="fade">
                                      <p:cBhvr>
                                        <p:cTn id="9" dur="1250"/>
                                        <p:tgtEl>
                                          <p:spTgt spid="2"/>
                                        </p:tgtEl>
                                      </p:cBhvr>
                                    </p:animEffect>
                                  </p:childTnLst>
                                </p:cTn>
                              </p:par>
                            </p:childTnLst>
                          </p:cTn>
                        </p:par>
                        <p:par>
                          <p:cTn id="10" fill="hold">
                            <p:stCondLst>
                              <p:cond delay="1500"/>
                            </p:stCondLst>
                            <p:childTnLst>
                              <p:par>
                                <p:cTn id="11" presetID="5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25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250" decel="50000" fill="hold">
                                          <p:stCondLst>
                                            <p:cond delay="0"/>
                                          </p:stCondLst>
                                        </p:cTn>
                                        <p:tgtEl>
                                          <p:spTgt spid="3"/>
                                        </p:tgtEl>
                                        <p:attrNameLst>
                                          <p:attrName>ppt_x</p:attrName>
                                          <p:attrName>ppt_y</p:attrName>
                                        </p:attrNameLst>
                                      </p:cBhvr>
                                    </p:animMotion>
                                    <p:animEffect transition="in" filter="fade">
                                      <p:cBhvr>
                                        <p:cTn id="15" dur="1250"/>
                                        <p:tgtEl>
                                          <p:spTgt spid="3"/>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23850" y="740285"/>
            <a:ext cx="6858000" cy="6858000"/>
          </a:xfrm>
          <a:prstGeom prst="rect">
            <a:avLst/>
          </a:prstGeom>
        </p:spPr>
      </p:pic>
      <p:grpSp>
        <p:nvGrpSpPr>
          <p:cNvPr id="6" name="组合 11"/>
          <p:cNvGrpSpPr/>
          <p:nvPr/>
        </p:nvGrpSpPr>
        <p:grpSpPr bwMode="auto">
          <a:xfrm>
            <a:off x="7181850" y="2114551"/>
            <a:ext cx="3789363" cy="955675"/>
            <a:chOff x="5282799" y="2848621"/>
            <a:chExt cx="3788756" cy="955148"/>
          </a:xfrm>
        </p:grpSpPr>
        <p:pic>
          <p:nvPicPr>
            <p:cNvPr id="7" name="图片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82799" y="2848621"/>
              <a:ext cx="3788756" cy="95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13"/>
            <p:cNvSpPr txBox="1">
              <a:spLocks noChangeArrowheads="1"/>
            </p:cNvSpPr>
            <p:nvPr/>
          </p:nvSpPr>
          <p:spPr bwMode="auto">
            <a:xfrm>
              <a:off x="5667376" y="3028950"/>
              <a:ext cx="1657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单击添加标题</a:t>
              </a:r>
              <a:endParaRPr lang="zh-CN" altLang="en-US" b="1"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grpSp>
      <p:sp>
        <p:nvSpPr>
          <p:cNvPr id="9" name="文本框 8"/>
          <p:cNvSpPr txBox="1"/>
          <p:nvPr/>
        </p:nvSpPr>
        <p:spPr>
          <a:xfrm>
            <a:off x="7246017" y="3070226"/>
            <a:ext cx="3933157" cy="2923877"/>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marL="285750" lvl="0" indent="-285750">
              <a:lnSpc>
                <a:spcPct val="150000"/>
              </a:lnSpc>
              <a:buFont typeface="Wingdings" panose="05000000000000000000" pitchFamily="2" charset="2"/>
              <a:buChar char="l"/>
            </a:pPr>
            <a:r>
              <a:rPr lang="zh-CN" altLang="en-US" sz="1600" dirty="0">
                <a:solidFill>
                  <a:prstClr val="black"/>
                </a:solidFill>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en-US" altLang="zh-CN" sz="1600" dirty="0">
              <a:solidFill>
                <a:prstClr val="black"/>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marL="285750" indent="-285750">
              <a:lnSpc>
                <a:spcPct val="150000"/>
              </a:lnSpc>
              <a:buFont typeface="Wingdings" panose="05000000000000000000" pitchFamily="2" charset="2"/>
              <a:buChar char="l"/>
            </a:pPr>
            <a:r>
              <a:rPr lang="zh-CN" altLang="en-US" sz="1600" dirty="0">
                <a:solidFill>
                  <a:prstClr val="black"/>
                </a:solidFill>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600" dirty="0">
              <a:solidFill>
                <a:prstClr val="black"/>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marL="285750" lvl="0" indent="-285750">
              <a:lnSpc>
                <a:spcPct val="150000"/>
              </a:lnSpc>
              <a:buFont typeface="Wingdings" panose="05000000000000000000" pitchFamily="2" charset="2"/>
              <a:buChar char="l"/>
            </a:pPr>
            <a:endParaRPr lang="zh-CN" altLang="en-US" sz="1600" dirty="0">
              <a:solidFill>
                <a:prstClr val="black"/>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3" name="文本框 10"/>
          <p:cNvSpPr txBox="1">
            <a:spLocks noChangeArrowheads="1"/>
          </p:cNvSpPr>
          <p:nvPr/>
        </p:nvSpPr>
        <p:spPr bwMode="auto">
          <a:xfrm>
            <a:off x="4775200" y="411695"/>
            <a:ext cx="264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rPr>
              <a:t>点击此处添加标题</a:t>
            </a:r>
            <a:endPar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left)">
                                      <p:cBhvr>
                                        <p:cTn id="14" dur="10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wipe(left)">
                                      <p:cBhvr>
                                        <p:cTn id="19" dur="1000"/>
                                        <p:tgtEl>
                                          <p:spTgt spid="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wipe(left)">
                                      <p:cBhvr>
                                        <p:cTn id="24"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4394819" y="1885348"/>
            <a:ext cx="3402363" cy="3321353"/>
            <a:chOff x="2971800" y="1123056"/>
            <a:chExt cx="3200400" cy="3124199"/>
          </a:xfrm>
          <a:solidFill>
            <a:srgbClr val="F77258"/>
          </a:solidFill>
        </p:grpSpPr>
        <p:sp>
          <p:nvSpPr>
            <p:cNvPr id="5" name="Freeform 5"/>
            <p:cNvSpPr/>
            <p:nvPr/>
          </p:nvSpPr>
          <p:spPr bwMode="auto">
            <a:xfrm>
              <a:off x="3028818" y="1123056"/>
              <a:ext cx="2487827" cy="2473554"/>
            </a:xfrm>
            <a:custGeom>
              <a:avLst/>
              <a:gdLst>
                <a:gd name="T0" fmla="*/ 2100 w 2100"/>
                <a:gd name="T1" fmla="*/ 630 h 2147"/>
                <a:gd name="T2" fmla="*/ 634 w 2100"/>
                <a:gd name="T3" fmla="*/ 510 h 2147"/>
                <a:gd name="T4" fmla="*/ 1574 w 2100"/>
                <a:gd name="T5" fmla="*/ 1621 h 2147"/>
                <a:gd name="T6" fmla="*/ 991 w 2100"/>
                <a:gd name="T7" fmla="*/ 1572 h 2147"/>
                <a:gd name="T8" fmla="*/ 2100 w 2100"/>
                <a:gd name="T9" fmla="*/ 630 h 2147"/>
              </a:gdLst>
              <a:ahLst/>
              <a:cxnLst>
                <a:cxn ang="0">
                  <a:pos x="T0" y="T1"/>
                </a:cxn>
                <a:cxn ang="0">
                  <a:pos x="T2" y="T3"/>
                </a:cxn>
                <a:cxn ang="0">
                  <a:pos x="T4" y="T5"/>
                </a:cxn>
                <a:cxn ang="0">
                  <a:pos x="T6" y="T7"/>
                </a:cxn>
                <a:cxn ang="0">
                  <a:pos x="T8" y="T9"/>
                </a:cxn>
              </a:cxnLst>
              <a:rect l="0" t="0" r="r" b="b"/>
              <a:pathLst>
                <a:path w="2100" h="2147">
                  <a:moveTo>
                    <a:pt x="2100" y="630"/>
                  </a:moveTo>
                  <a:cubicBezTo>
                    <a:pt x="1728" y="193"/>
                    <a:pt x="1072" y="139"/>
                    <a:pt x="634" y="510"/>
                  </a:cubicBezTo>
                  <a:cubicBezTo>
                    <a:pt x="0" y="1047"/>
                    <a:pt x="953" y="2147"/>
                    <a:pt x="1574" y="1621"/>
                  </a:cubicBezTo>
                  <a:cubicBezTo>
                    <a:pt x="1400" y="1768"/>
                    <a:pt x="1139" y="1747"/>
                    <a:pt x="991" y="1572"/>
                  </a:cubicBezTo>
                  <a:cubicBezTo>
                    <a:pt x="466" y="952"/>
                    <a:pt x="1563" y="0"/>
                    <a:pt x="2100" y="630"/>
                  </a:cubicBezTo>
                  <a:close/>
                </a:path>
              </a:pathLst>
            </a:cu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b="1">
                <a:solidFill>
                  <a:schemeClr val="tx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6" name="Freeform 6"/>
            <p:cNvSpPr/>
            <p:nvPr/>
          </p:nvSpPr>
          <p:spPr bwMode="auto">
            <a:xfrm>
              <a:off x="3634920" y="1180212"/>
              <a:ext cx="2537280" cy="2416398"/>
            </a:xfrm>
            <a:custGeom>
              <a:avLst/>
              <a:gdLst>
                <a:gd name="T0" fmla="*/ 1521 w 2142"/>
                <a:gd name="T1" fmla="*/ 2097 h 2097"/>
                <a:gd name="T2" fmla="*/ 1637 w 2142"/>
                <a:gd name="T3" fmla="*/ 634 h 2097"/>
                <a:gd name="T4" fmla="*/ 526 w 2142"/>
                <a:gd name="T5" fmla="*/ 1574 h 2097"/>
                <a:gd name="T6" fmla="*/ 575 w 2142"/>
                <a:gd name="T7" fmla="*/ 991 h 2097"/>
                <a:gd name="T8" fmla="*/ 1521 w 2142"/>
                <a:gd name="T9" fmla="*/ 2097 h 2097"/>
              </a:gdLst>
              <a:ahLst/>
              <a:cxnLst>
                <a:cxn ang="0">
                  <a:pos x="T0" y="T1"/>
                </a:cxn>
                <a:cxn ang="0">
                  <a:pos x="T2" y="T3"/>
                </a:cxn>
                <a:cxn ang="0">
                  <a:pos x="T4" y="T5"/>
                </a:cxn>
                <a:cxn ang="0">
                  <a:pos x="T6" y="T7"/>
                </a:cxn>
                <a:cxn ang="0">
                  <a:pos x="T8" y="T9"/>
                </a:cxn>
              </a:cxnLst>
              <a:rect l="0" t="0" r="r" b="b"/>
              <a:pathLst>
                <a:path w="2142" h="2097">
                  <a:moveTo>
                    <a:pt x="1521" y="2097"/>
                  </a:moveTo>
                  <a:cubicBezTo>
                    <a:pt x="1954" y="1724"/>
                    <a:pt x="2007" y="1071"/>
                    <a:pt x="1637" y="634"/>
                  </a:cubicBezTo>
                  <a:cubicBezTo>
                    <a:pt x="1100" y="0"/>
                    <a:pt x="0" y="953"/>
                    <a:pt x="526" y="1574"/>
                  </a:cubicBezTo>
                  <a:cubicBezTo>
                    <a:pt x="379" y="1400"/>
                    <a:pt x="400" y="1139"/>
                    <a:pt x="575" y="991"/>
                  </a:cubicBezTo>
                  <a:cubicBezTo>
                    <a:pt x="1194" y="467"/>
                    <a:pt x="2142" y="1558"/>
                    <a:pt x="1521" y="2097"/>
                  </a:cubicBezTo>
                  <a:close/>
                </a:path>
              </a:pathLst>
            </a:custGeom>
            <a:solidFill>
              <a:schemeClr val="tx1">
                <a:lumMod val="85000"/>
                <a:lumOff val="1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b="1" dirty="0">
                <a:solidFill>
                  <a:schemeClr val="tx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7" name="Freeform 7"/>
            <p:cNvSpPr/>
            <p:nvPr/>
          </p:nvSpPr>
          <p:spPr bwMode="auto">
            <a:xfrm>
              <a:off x="2971800" y="1792659"/>
              <a:ext cx="2544844" cy="2420925"/>
            </a:xfrm>
            <a:custGeom>
              <a:avLst/>
              <a:gdLst>
                <a:gd name="T0" fmla="*/ 633 w 2148"/>
                <a:gd name="T1" fmla="*/ 0 h 2101"/>
                <a:gd name="T2" fmla="*/ 512 w 2148"/>
                <a:gd name="T3" fmla="*/ 1467 h 2101"/>
                <a:gd name="T4" fmla="*/ 1623 w 2148"/>
                <a:gd name="T5" fmla="*/ 527 h 2101"/>
                <a:gd name="T6" fmla="*/ 1574 w 2148"/>
                <a:gd name="T7" fmla="*/ 1110 h 2101"/>
                <a:gd name="T8" fmla="*/ 633 w 2148"/>
                <a:gd name="T9" fmla="*/ 0 h 2101"/>
              </a:gdLst>
              <a:ahLst/>
              <a:cxnLst>
                <a:cxn ang="0">
                  <a:pos x="T0" y="T1"/>
                </a:cxn>
                <a:cxn ang="0">
                  <a:pos x="T2" y="T3"/>
                </a:cxn>
                <a:cxn ang="0">
                  <a:pos x="T4" y="T5"/>
                </a:cxn>
                <a:cxn ang="0">
                  <a:pos x="T6" y="T7"/>
                </a:cxn>
                <a:cxn ang="0">
                  <a:pos x="T8" y="T9"/>
                </a:cxn>
              </a:cxnLst>
              <a:rect l="0" t="0" r="r" b="b"/>
              <a:pathLst>
                <a:path w="2148" h="2101">
                  <a:moveTo>
                    <a:pt x="633" y="0"/>
                  </a:moveTo>
                  <a:cubicBezTo>
                    <a:pt x="195" y="371"/>
                    <a:pt x="140" y="1028"/>
                    <a:pt x="512" y="1467"/>
                  </a:cubicBezTo>
                  <a:cubicBezTo>
                    <a:pt x="1048" y="2101"/>
                    <a:pt x="2148" y="1148"/>
                    <a:pt x="1623" y="527"/>
                  </a:cubicBezTo>
                  <a:cubicBezTo>
                    <a:pt x="1770" y="701"/>
                    <a:pt x="1748" y="962"/>
                    <a:pt x="1574" y="1110"/>
                  </a:cubicBezTo>
                  <a:cubicBezTo>
                    <a:pt x="953" y="1636"/>
                    <a:pt x="0" y="536"/>
                    <a:pt x="633" y="0"/>
                  </a:cubicBezTo>
                  <a:close/>
                </a:path>
              </a:pathLst>
            </a:custGeom>
            <a:solidFill>
              <a:schemeClr val="bg2">
                <a:lumMod val="1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b="1">
                <a:solidFill>
                  <a:schemeClr val="tx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8" name="Freeform 8"/>
            <p:cNvSpPr/>
            <p:nvPr/>
          </p:nvSpPr>
          <p:spPr bwMode="auto">
            <a:xfrm>
              <a:off x="3627356" y="1778794"/>
              <a:ext cx="2484336" cy="2468461"/>
            </a:xfrm>
            <a:custGeom>
              <a:avLst/>
              <a:gdLst>
                <a:gd name="T0" fmla="*/ 0 w 2097"/>
                <a:gd name="T1" fmla="*/ 1520 h 2142"/>
                <a:gd name="T2" fmla="*/ 1463 w 2097"/>
                <a:gd name="T3" fmla="*/ 1636 h 2142"/>
                <a:gd name="T4" fmla="*/ 523 w 2097"/>
                <a:gd name="T5" fmla="*/ 525 h 2142"/>
                <a:gd name="T6" fmla="*/ 1106 w 2097"/>
                <a:gd name="T7" fmla="*/ 574 h 2142"/>
                <a:gd name="T8" fmla="*/ 0 w 2097"/>
                <a:gd name="T9" fmla="*/ 1520 h 2142"/>
              </a:gdLst>
              <a:ahLst/>
              <a:cxnLst>
                <a:cxn ang="0">
                  <a:pos x="T0" y="T1"/>
                </a:cxn>
                <a:cxn ang="0">
                  <a:pos x="T2" y="T3"/>
                </a:cxn>
                <a:cxn ang="0">
                  <a:pos x="T4" y="T5"/>
                </a:cxn>
                <a:cxn ang="0">
                  <a:pos x="T6" y="T7"/>
                </a:cxn>
                <a:cxn ang="0">
                  <a:pos x="T8" y="T9"/>
                </a:cxn>
              </a:cxnLst>
              <a:rect l="0" t="0" r="r" b="b"/>
              <a:pathLst>
                <a:path w="2097" h="2142">
                  <a:moveTo>
                    <a:pt x="0" y="1520"/>
                  </a:moveTo>
                  <a:cubicBezTo>
                    <a:pt x="373" y="1954"/>
                    <a:pt x="1026" y="2006"/>
                    <a:pt x="1463" y="1636"/>
                  </a:cubicBezTo>
                  <a:cubicBezTo>
                    <a:pt x="2097" y="1100"/>
                    <a:pt x="1144" y="0"/>
                    <a:pt x="523" y="525"/>
                  </a:cubicBezTo>
                  <a:cubicBezTo>
                    <a:pt x="697" y="378"/>
                    <a:pt x="958" y="400"/>
                    <a:pt x="1106" y="574"/>
                  </a:cubicBezTo>
                  <a:cubicBezTo>
                    <a:pt x="1630" y="1193"/>
                    <a:pt x="539" y="2142"/>
                    <a:pt x="0" y="1520"/>
                  </a:cubicBezTo>
                  <a:close/>
                </a:path>
              </a:pathLst>
            </a:cu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b="1" dirty="0">
                <a:solidFill>
                  <a:schemeClr val="tx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grpSp>
      <p:sp>
        <p:nvSpPr>
          <p:cNvPr id="9" name="文本框 8"/>
          <p:cNvSpPr txBox="1"/>
          <p:nvPr/>
        </p:nvSpPr>
        <p:spPr>
          <a:xfrm>
            <a:off x="8605705" y="2136183"/>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0" name="文本框 9"/>
          <p:cNvSpPr txBox="1"/>
          <p:nvPr/>
        </p:nvSpPr>
        <p:spPr>
          <a:xfrm>
            <a:off x="8482514" y="2496503"/>
            <a:ext cx="2523538" cy="984885"/>
          </a:xfrm>
          <a:prstGeom prst="rect">
            <a:avLst/>
          </a:prstGeom>
          <a:noFill/>
        </p:spPr>
        <p:txBody>
          <a:bodyPr wrap="square" rtlCol="0">
            <a:spAutoFit/>
          </a:bodyPr>
          <a:lstStyle/>
          <a:p>
            <a:pP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1" name="文本框 10"/>
          <p:cNvSpPr txBox="1"/>
          <p:nvPr/>
        </p:nvSpPr>
        <p:spPr>
          <a:xfrm>
            <a:off x="8564724" y="4097062"/>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2" name="文本框 11"/>
          <p:cNvSpPr txBox="1"/>
          <p:nvPr/>
        </p:nvSpPr>
        <p:spPr>
          <a:xfrm>
            <a:off x="8441533" y="4457382"/>
            <a:ext cx="2523538" cy="984885"/>
          </a:xfrm>
          <a:prstGeom prst="rect">
            <a:avLst/>
          </a:prstGeom>
          <a:noFill/>
        </p:spPr>
        <p:txBody>
          <a:bodyPr wrap="square" rtlCol="0">
            <a:spAutoFit/>
          </a:bodyPr>
          <a:lstStyle/>
          <a:p>
            <a:pP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3" name="文本框 12"/>
          <p:cNvSpPr txBox="1"/>
          <p:nvPr/>
        </p:nvSpPr>
        <p:spPr>
          <a:xfrm>
            <a:off x="2855544" y="2111600"/>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4" name="文本框 13"/>
          <p:cNvSpPr txBox="1"/>
          <p:nvPr/>
        </p:nvSpPr>
        <p:spPr>
          <a:xfrm>
            <a:off x="1593775" y="2514783"/>
            <a:ext cx="2523538" cy="984885"/>
          </a:xfrm>
          <a:prstGeom prst="rect">
            <a:avLst/>
          </a:prstGeom>
          <a:noFill/>
        </p:spPr>
        <p:txBody>
          <a:bodyPr wrap="square" rtlCol="0">
            <a:spAutoFit/>
          </a:bodyPr>
          <a:lstStyle/>
          <a:p>
            <a:pPr algn="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5" name="文本框 14"/>
          <p:cNvSpPr txBox="1"/>
          <p:nvPr/>
        </p:nvSpPr>
        <p:spPr>
          <a:xfrm>
            <a:off x="2814563" y="4072479"/>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6" name="文本框 15"/>
          <p:cNvSpPr txBox="1"/>
          <p:nvPr/>
        </p:nvSpPr>
        <p:spPr>
          <a:xfrm>
            <a:off x="1517760" y="4443730"/>
            <a:ext cx="2523538" cy="984885"/>
          </a:xfrm>
          <a:prstGeom prst="rect">
            <a:avLst/>
          </a:prstGeom>
          <a:noFill/>
        </p:spPr>
        <p:txBody>
          <a:bodyPr wrap="square" rtlCol="0">
            <a:spAutoFit/>
          </a:bodyPr>
          <a:lstStyle/>
          <a:p>
            <a:pPr algn="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20" name="文本框 10"/>
          <p:cNvSpPr txBox="1">
            <a:spLocks noChangeArrowheads="1"/>
          </p:cNvSpPr>
          <p:nvPr/>
        </p:nvSpPr>
        <p:spPr bwMode="auto">
          <a:xfrm>
            <a:off x="4775200" y="411695"/>
            <a:ext cx="264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rPr>
              <a:t>点击此处添加标题</a:t>
            </a:r>
            <a:endPar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3" grpId="0" animBg="1"/>
      <p:bldP spid="14" grpId="0"/>
      <p:bldP spid="15"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8"/>
          <p:cNvGrpSpPr/>
          <p:nvPr/>
        </p:nvGrpSpPr>
        <p:grpSpPr bwMode="auto">
          <a:xfrm>
            <a:off x="6828667" y="1801552"/>
            <a:ext cx="4586288" cy="3629025"/>
            <a:chOff x="5968838" y="1414051"/>
            <a:chExt cx="4586401" cy="3627772"/>
          </a:xfrm>
        </p:grpSpPr>
        <p:pic>
          <p:nvPicPr>
            <p:cNvPr id="5" name="图片 9"/>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6395388" y="2899252"/>
              <a:ext cx="4159851" cy="214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16908" y="2252463"/>
              <a:ext cx="3516809" cy="181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5468" y="1814393"/>
              <a:ext cx="2548103" cy="131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92968" y="1414051"/>
              <a:ext cx="1503784" cy="77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861937">
              <a:off x="5002836" y="2782764"/>
              <a:ext cx="2593422" cy="661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文本框 9"/>
          <p:cNvSpPr txBox="1"/>
          <p:nvPr/>
        </p:nvSpPr>
        <p:spPr>
          <a:xfrm>
            <a:off x="1736741" y="1441232"/>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1" name="文本框 10"/>
          <p:cNvSpPr txBox="1"/>
          <p:nvPr/>
        </p:nvSpPr>
        <p:spPr>
          <a:xfrm>
            <a:off x="1613550" y="1801552"/>
            <a:ext cx="3422474" cy="984885"/>
          </a:xfrm>
          <a:prstGeom prst="rect">
            <a:avLst/>
          </a:prstGeom>
          <a:noFill/>
        </p:spPr>
        <p:txBody>
          <a:bodyPr wrap="square" rtlCol="0">
            <a:spAutoFit/>
          </a:bodyPr>
          <a:lstStyle/>
          <a:p>
            <a:pP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2" name="文本框 11"/>
          <p:cNvSpPr txBox="1"/>
          <p:nvPr/>
        </p:nvSpPr>
        <p:spPr>
          <a:xfrm>
            <a:off x="1709864" y="3068680"/>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3" name="文本框 12"/>
          <p:cNvSpPr txBox="1"/>
          <p:nvPr/>
        </p:nvSpPr>
        <p:spPr>
          <a:xfrm>
            <a:off x="1586672" y="3429000"/>
            <a:ext cx="3927023" cy="984885"/>
          </a:xfrm>
          <a:prstGeom prst="rect">
            <a:avLst/>
          </a:prstGeom>
          <a:noFill/>
        </p:spPr>
        <p:txBody>
          <a:bodyPr wrap="square" rtlCol="0">
            <a:spAutoFit/>
          </a:bodyPr>
          <a:lstStyle/>
          <a:p>
            <a:pP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4" name="文本框 13"/>
          <p:cNvSpPr txBox="1"/>
          <p:nvPr/>
        </p:nvSpPr>
        <p:spPr>
          <a:xfrm>
            <a:off x="1668883" y="4577814"/>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5" name="文本框 14"/>
          <p:cNvSpPr txBox="1"/>
          <p:nvPr/>
        </p:nvSpPr>
        <p:spPr>
          <a:xfrm>
            <a:off x="1545692" y="4938134"/>
            <a:ext cx="2523538" cy="984885"/>
          </a:xfrm>
          <a:prstGeom prst="rect">
            <a:avLst/>
          </a:prstGeom>
          <a:noFill/>
        </p:spPr>
        <p:txBody>
          <a:bodyPr wrap="square" rtlCol="0">
            <a:spAutoFit/>
          </a:bodyPr>
          <a:lstStyle/>
          <a:p>
            <a:pP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9" name="文本框 10"/>
          <p:cNvSpPr txBox="1">
            <a:spLocks noChangeArrowheads="1"/>
          </p:cNvSpPr>
          <p:nvPr/>
        </p:nvSpPr>
        <p:spPr bwMode="auto">
          <a:xfrm>
            <a:off x="4775200" y="411695"/>
            <a:ext cx="264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rPr>
              <a:t>点击此处添加标题</a:t>
            </a:r>
            <a:endPar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4"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31568" y="1651381"/>
            <a:ext cx="2615490" cy="5206619"/>
          </a:xfrm>
          <a:prstGeom prst="rect">
            <a:avLst/>
          </a:prstGeom>
        </p:spPr>
      </p:pic>
      <p:sp>
        <p:nvSpPr>
          <p:cNvPr id="6" name="文本框 5"/>
          <p:cNvSpPr txBox="1"/>
          <p:nvPr/>
        </p:nvSpPr>
        <p:spPr>
          <a:xfrm>
            <a:off x="7913593" y="1385345"/>
            <a:ext cx="537327" cy="646331"/>
          </a:xfrm>
          <a:prstGeom prst="rect">
            <a:avLst/>
          </a:prstGeom>
          <a:noFill/>
        </p:spPr>
        <p:txBody>
          <a:bodyPr wrap="none" rtlCol="0">
            <a:spAutoFit/>
          </a:bodyPr>
          <a:lstStyle/>
          <a:p>
            <a:r>
              <a:rPr lang="en-US" altLang="zh-CN" sz="3600" b="1" dirty="0">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rPr>
              <a:t>01</a:t>
            </a:r>
            <a:endParaRPr lang="zh-CN" altLang="en-US" sz="3600" b="1" dirty="0">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endParaRPr>
          </a:p>
        </p:txBody>
      </p:sp>
      <p:sp>
        <p:nvSpPr>
          <p:cNvPr id="7" name="文本框 6"/>
          <p:cNvSpPr txBox="1"/>
          <p:nvPr/>
        </p:nvSpPr>
        <p:spPr>
          <a:xfrm>
            <a:off x="8640074" y="1494643"/>
            <a:ext cx="1107996" cy="369332"/>
          </a:xfrm>
          <a:prstGeom prst="rect">
            <a:avLst/>
          </a:prstGeom>
          <a:noFill/>
        </p:spPr>
        <p:txBody>
          <a:bodyPr wrap="none" rtlCol="0">
            <a:spAutoFit/>
          </a:bodyPr>
          <a:lstStyle/>
          <a:p>
            <a:pPr algn="r"/>
            <a:r>
              <a:rPr lang="zh-CN" altLang="en-US" dirty="0">
                <a:solidFill>
                  <a:schemeClr val="bg1">
                    <a:lumMod val="50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rPr>
              <a:t>添加标题</a:t>
            </a:r>
            <a:endParaRPr lang="zh-CN" altLang="en-US" dirty="0">
              <a:solidFill>
                <a:schemeClr val="bg1">
                  <a:lumMod val="50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endParaRPr>
          </a:p>
        </p:txBody>
      </p:sp>
      <p:sp>
        <p:nvSpPr>
          <p:cNvPr id="8" name="文本框 7"/>
          <p:cNvSpPr txBox="1"/>
          <p:nvPr/>
        </p:nvSpPr>
        <p:spPr>
          <a:xfrm>
            <a:off x="7913593" y="1912202"/>
            <a:ext cx="3007295" cy="889090"/>
          </a:xfrm>
          <a:prstGeom prst="rect">
            <a:avLst/>
          </a:prstGeom>
          <a:noFill/>
        </p:spPr>
        <p:txBody>
          <a:bodyPr wrap="square" rtlCol="0">
            <a:spAutoFit/>
          </a:bodyPr>
          <a:lstStyle/>
          <a:p>
            <a:pPr>
              <a:lnSpc>
                <a:spcPct val="200000"/>
              </a:lnSpc>
              <a:buClr>
                <a:srgbClr val="00B050"/>
              </a:buClr>
            </a:pPr>
            <a:r>
              <a:rPr lang="zh-CN" altLang="en-US" sz="140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添加文本添加文本添加文本添加文本添加文本添加文本</a:t>
            </a:r>
            <a:endParaRPr lang="zh-CN" altLang="en-US" sz="140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9" name="文本框 8"/>
          <p:cNvSpPr txBox="1"/>
          <p:nvPr/>
        </p:nvSpPr>
        <p:spPr>
          <a:xfrm>
            <a:off x="3740201" y="2571554"/>
            <a:ext cx="611065" cy="646331"/>
          </a:xfrm>
          <a:prstGeom prst="rect">
            <a:avLst/>
          </a:prstGeom>
          <a:noFill/>
        </p:spPr>
        <p:txBody>
          <a:bodyPr wrap="none" rtlCol="0">
            <a:spAutoFit/>
          </a:bodyPr>
          <a:lstStyle/>
          <a:p>
            <a:r>
              <a:rPr lang="en-US" altLang="zh-CN" sz="3600" b="1" dirty="0">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rPr>
              <a:t>02</a:t>
            </a:r>
            <a:endParaRPr lang="zh-CN" altLang="en-US" sz="3600" b="1" dirty="0">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endParaRPr>
          </a:p>
        </p:txBody>
      </p:sp>
      <p:sp>
        <p:nvSpPr>
          <p:cNvPr id="10" name="文本框 9"/>
          <p:cNvSpPr txBox="1"/>
          <p:nvPr/>
        </p:nvSpPr>
        <p:spPr>
          <a:xfrm>
            <a:off x="2630350" y="2737332"/>
            <a:ext cx="1107996" cy="369332"/>
          </a:xfrm>
          <a:prstGeom prst="rect">
            <a:avLst/>
          </a:prstGeom>
          <a:noFill/>
        </p:spPr>
        <p:txBody>
          <a:bodyPr wrap="none" rtlCol="0">
            <a:spAutoFit/>
          </a:bodyPr>
          <a:lstStyle/>
          <a:p>
            <a:pPr algn="r"/>
            <a:r>
              <a:rPr lang="zh-CN" altLang="en-US" dirty="0">
                <a:solidFill>
                  <a:schemeClr val="bg1">
                    <a:lumMod val="50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rPr>
              <a:t>添加标题</a:t>
            </a:r>
            <a:endParaRPr lang="zh-CN" altLang="en-US" dirty="0">
              <a:solidFill>
                <a:schemeClr val="bg1">
                  <a:lumMod val="50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endParaRPr>
          </a:p>
        </p:txBody>
      </p:sp>
      <p:sp>
        <p:nvSpPr>
          <p:cNvPr id="11" name="文本框 10"/>
          <p:cNvSpPr txBox="1"/>
          <p:nvPr/>
        </p:nvSpPr>
        <p:spPr>
          <a:xfrm>
            <a:off x="1549619" y="3098411"/>
            <a:ext cx="3007295" cy="1319977"/>
          </a:xfrm>
          <a:prstGeom prst="rect">
            <a:avLst/>
          </a:prstGeom>
          <a:noFill/>
        </p:spPr>
        <p:txBody>
          <a:bodyPr wrap="square" rtlCol="0">
            <a:spAutoFit/>
          </a:bodyPr>
          <a:lstStyle/>
          <a:p>
            <a:pPr algn="r">
              <a:lnSpc>
                <a:spcPct val="200000"/>
              </a:lnSpc>
              <a:buClr>
                <a:srgbClr val="00B050"/>
              </a:buClr>
            </a:pPr>
            <a:r>
              <a:rPr lang="zh-CN" altLang="en-US" sz="140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添加文本添加文本添加文本添加文本添加文本添加文本</a:t>
            </a:r>
            <a:endParaRPr lang="zh-CN" altLang="en-US" sz="140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a:lnSpc>
                <a:spcPct val="200000"/>
              </a:lnSpc>
              <a:buClr>
                <a:srgbClr val="00B050"/>
              </a:buClr>
            </a:pPr>
            <a:endParaRPr lang="zh-CN" altLang="en-US" sz="1400" dirty="0">
              <a:solidFill>
                <a:srgbClr val="3F746B"/>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2" name="文本框 11"/>
          <p:cNvSpPr txBox="1"/>
          <p:nvPr/>
        </p:nvSpPr>
        <p:spPr>
          <a:xfrm>
            <a:off x="7913593" y="3844481"/>
            <a:ext cx="566181" cy="646331"/>
          </a:xfrm>
          <a:prstGeom prst="rect">
            <a:avLst/>
          </a:prstGeom>
          <a:noFill/>
        </p:spPr>
        <p:txBody>
          <a:bodyPr wrap="none" rtlCol="0">
            <a:spAutoFit/>
          </a:bodyPr>
          <a:lstStyle/>
          <a:p>
            <a:r>
              <a:rPr lang="en-US" altLang="zh-CN" sz="3600" b="1" dirty="0">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rPr>
              <a:t>03</a:t>
            </a:r>
            <a:endParaRPr lang="zh-CN" altLang="en-US" sz="3600" b="1" dirty="0">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endParaRPr>
          </a:p>
        </p:txBody>
      </p:sp>
      <p:sp>
        <p:nvSpPr>
          <p:cNvPr id="13" name="文本框 12"/>
          <p:cNvSpPr txBox="1"/>
          <p:nvPr/>
        </p:nvSpPr>
        <p:spPr>
          <a:xfrm>
            <a:off x="8640074" y="3953779"/>
            <a:ext cx="1107996" cy="369332"/>
          </a:xfrm>
          <a:prstGeom prst="rect">
            <a:avLst/>
          </a:prstGeom>
          <a:noFill/>
        </p:spPr>
        <p:txBody>
          <a:bodyPr wrap="none" rtlCol="0">
            <a:spAutoFit/>
          </a:bodyPr>
          <a:lstStyle/>
          <a:p>
            <a:pPr algn="r"/>
            <a:r>
              <a:rPr lang="zh-CN" altLang="en-US" dirty="0">
                <a:solidFill>
                  <a:schemeClr val="bg1">
                    <a:lumMod val="50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rPr>
              <a:t>添加标题</a:t>
            </a:r>
            <a:endParaRPr lang="zh-CN" altLang="en-US" dirty="0">
              <a:solidFill>
                <a:schemeClr val="bg1">
                  <a:lumMod val="50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endParaRPr>
          </a:p>
        </p:txBody>
      </p:sp>
      <p:sp>
        <p:nvSpPr>
          <p:cNvPr id="14" name="文本框 13"/>
          <p:cNvSpPr txBox="1"/>
          <p:nvPr/>
        </p:nvSpPr>
        <p:spPr>
          <a:xfrm>
            <a:off x="7913593" y="4371338"/>
            <a:ext cx="3007295" cy="889090"/>
          </a:xfrm>
          <a:prstGeom prst="rect">
            <a:avLst/>
          </a:prstGeom>
          <a:noFill/>
        </p:spPr>
        <p:txBody>
          <a:bodyPr wrap="square" rtlCol="0">
            <a:spAutoFit/>
          </a:bodyPr>
          <a:lstStyle/>
          <a:p>
            <a:pPr>
              <a:lnSpc>
                <a:spcPct val="200000"/>
              </a:lnSpc>
              <a:buClr>
                <a:srgbClr val="00B050"/>
              </a:buClr>
            </a:pPr>
            <a:r>
              <a:rPr lang="zh-CN" altLang="en-US" sz="140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添加文本添加文本添加文本添加文本添加文本添加文本</a:t>
            </a:r>
            <a:endParaRPr lang="zh-CN" altLang="en-US" sz="140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5" name="文本框 14"/>
          <p:cNvSpPr txBox="1"/>
          <p:nvPr/>
        </p:nvSpPr>
        <p:spPr>
          <a:xfrm>
            <a:off x="3721892" y="4914336"/>
            <a:ext cx="603050" cy="646331"/>
          </a:xfrm>
          <a:prstGeom prst="rect">
            <a:avLst/>
          </a:prstGeom>
          <a:noFill/>
        </p:spPr>
        <p:txBody>
          <a:bodyPr wrap="none" rtlCol="0">
            <a:spAutoFit/>
          </a:bodyPr>
          <a:lstStyle/>
          <a:p>
            <a:r>
              <a:rPr lang="en-US" altLang="zh-CN" sz="3600" b="1" dirty="0">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rPr>
              <a:t>04</a:t>
            </a:r>
            <a:endParaRPr lang="zh-CN" altLang="en-US" sz="3600" b="1" dirty="0">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endParaRPr>
          </a:p>
        </p:txBody>
      </p:sp>
      <p:sp>
        <p:nvSpPr>
          <p:cNvPr id="16" name="文本框 15"/>
          <p:cNvSpPr txBox="1"/>
          <p:nvPr/>
        </p:nvSpPr>
        <p:spPr>
          <a:xfrm>
            <a:off x="2612041" y="5080114"/>
            <a:ext cx="1107996" cy="369332"/>
          </a:xfrm>
          <a:prstGeom prst="rect">
            <a:avLst/>
          </a:prstGeom>
          <a:noFill/>
        </p:spPr>
        <p:txBody>
          <a:bodyPr wrap="none" rtlCol="0">
            <a:spAutoFit/>
          </a:bodyPr>
          <a:lstStyle/>
          <a:p>
            <a:pPr algn="r"/>
            <a:r>
              <a:rPr lang="zh-CN" altLang="en-US" dirty="0">
                <a:solidFill>
                  <a:schemeClr val="bg1">
                    <a:lumMod val="50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rPr>
              <a:t>添加标题</a:t>
            </a:r>
            <a:endParaRPr lang="zh-CN" altLang="en-US" dirty="0">
              <a:solidFill>
                <a:schemeClr val="bg1">
                  <a:lumMod val="50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endParaRPr>
          </a:p>
        </p:txBody>
      </p:sp>
      <p:sp>
        <p:nvSpPr>
          <p:cNvPr id="17" name="文本框 16"/>
          <p:cNvSpPr txBox="1"/>
          <p:nvPr/>
        </p:nvSpPr>
        <p:spPr>
          <a:xfrm>
            <a:off x="1531310" y="5441193"/>
            <a:ext cx="3007295" cy="1319977"/>
          </a:xfrm>
          <a:prstGeom prst="rect">
            <a:avLst/>
          </a:prstGeom>
          <a:noFill/>
        </p:spPr>
        <p:txBody>
          <a:bodyPr wrap="square" rtlCol="0">
            <a:spAutoFit/>
          </a:bodyPr>
          <a:lstStyle/>
          <a:p>
            <a:pPr algn="r">
              <a:lnSpc>
                <a:spcPct val="200000"/>
              </a:lnSpc>
              <a:buClr>
                <a:srgbClr val="00B050"/>
              </a:buClr>
            </a:pPr>
            <a:r>
              <a:rPr lang="zh-CN" altLang="en-US" sz="140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添加文本添加文本添加文本添加文本添加文本添加文本</a:t>
            </a:r>
            <a:endParaRPr lang="zh-CN" altLang="en-US" sz="140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a:lnSpc>
                <a:spcPct val="200000"/>
              </a:lnSpc>
              <a:buClr>
                <a:srgbClr val="00B050"/>
              </a:buClr>
            </a:pPr>
            <a:endParaRPr lang="zh-CN" altLang="en-US" sz="1400" dirty="0">
              <a:solidFill>
                <a:srgbClr val="3F746B"/>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21" name="文本框 10"/>
          <p:cNvSpPr txBox="1">
            <a:spLocks noChangeArrowheads="1"/>
          </p:cNvSpPr>
          <p:nvPr/>
        </p:nvSpPr>
        <p:spPr bwMode="auto">
          <a:xfrm>
            <a:off x="4775200" y="411695"/>
            <a:ext cx="264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rPr>
              <a:t>点击此处添加标题</a:t>
            </a:r>
            <a:endPar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ppt_x"/>
                                          </p:val>
                                        </p:tav>
                                        <p:tav tm="100000">
                                          <p:val>
                                            <p:strVal val="#ppt_x"/>
                                          </p:val>
                                        </p:tav>
                                      </p:tavLst>
                                    </p:anim>
                                    <p:anim calcmode="lin" valueType="num">
                                      <p:cBhvr additive="base">
                                        <p:cTn id="59" dur="500" fill="hold"/>
                                        <p:tgtEl>
                                          <p:spTgt spid="16"/>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ppt_x"/>
                                          </p:val>
                                        </p:tav>
                                        <p:tav tm="100000">
                                          <p:val>
                                            <p:strVal val="#ppt_x"/>
                                          </p:val>
                                        </p:tav>
                                      </p:tavLst>
                                    </p:anim>
                                    <p:anim calcmode="lin" valueType="num">
                                      <p:cBhvr additive="base">
                                        <p:cTn id="6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203031" y="1871663"/>
            <a:ext cx="6906608" cy="4986337"/>
          </a:xfrm>
          <a:prstGeom prst="rect">
            <a:avLst/>
          </a:prstGeom>
        </p:spPr>
      </p:pic>
      <p:pic>
        <p:nvPicPr>
          <p:cNvPr id="6" name="Picture 4(向天歌演示原创免费模板：www.TopPPT.cn)" descr="E:\PPT\PPT中国风元素\水墨祥云\水墨祥云\011.jpg"/>
          <p:cNvPicPr>
            <a:picLocks noChangeAspect="1" noChangeArrowheads="1"/>
          </p:cNvPicPr>
          <p:nvPr/>
        </p:nvPicPr>
        <p:blipFill>
          <a:blip r:embed="rId2" cstate="screen"/>
          <a:srcRect/>
          <a:stretch>
            <a:fillRect/>
          </a:stretch>
        </p:blipFill>
        <p:spPr bwMode="auto">
          <a:xfrm>
            <a:off x="2197058" y="2448301"/>
            <a:ext cx="889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3375727" y="2448301"/>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8" name="文本框 7"/>
          <p:cNvSpPr txBox="1"/>
          <p:nvPr/>
        </p:nvSpPr>
        <p:spPr>
          <a:xfrm>
            <a:off x="3252536" y="2808621"/>
            <a:ext cx="2523538" cy="984885"/>
          </a:xfrm>
          <a:prstGeom prst="rect">
            <a:avLst/>
          </a:prstGeom>
          <a:noFill/>
        </p:spPr>
        <p:txBody>
          <a:bodyPr wrap="square" rtlCol="0">
            <a:spAutoFit/>
          </a:bodyPr>
          <a:lstStyle/>
          <a:p>
            <a:pP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pic>
        <p:nvPicPr>
          <p:cNvPr id="9" name="Picture 4(向天歌演示原创免费模板：www.TopPPT.cn)" descr="E:\PPT\PPT中国风元素\水墨祥云\水墨祥云\011.jpg"/>
          <p:cNvPicPr>
            <a:picLocks noChangeAspect="1" noChangeArrowheads="1"/>
          </p:cNvPicPr>
          <p:nvPr/>
        </p:nvPicPr>
        <p:blipFill>
          <a:blip r:embed="rId2" cstate="screen"/>
          <a:srcRect/>
          <a:stretch>
            <a:fillRect/>
          </a:stretch>
        </p:blipFill>
        <p:spPr bwMode="auto">
          <a:xfrm>
            <a:off x="2156077" y="4397417"/>
            <a:ext cx="889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p:nvPr/>
        </p:nvSpPr>
        <p:spPr>
          <a:xfrm>
            <a:off x="3334746" y="4397417"/>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1" name="文本框 10"/>
          <p:cNvSpPr txBox="1"/>
          <p:nvPr/>
        </p:nvSpPr>
        <p:spPr>
          <a:xfrm>
            <a:off x="3211555" y="4757737"/>
            <a:ext cx="2523538" cy="984885"/>
          </a:xfrm>
          <a:prstGeom prst="rect">
            <a:avLst/>
          </a:prstGeom>
          <a:noFill/>
        </p:spPr>
        <p:txBody>
          <a:bodyPr wrap="square" rtlCol="0">
            <a:spAutoFit/>
          </a:bodyPr>
          <a:lstStyle/>
          <a:p>
            <a:pP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5" name="文本框 10"/>
          <p:cNvSpPr txBox="1">
            <a:spLocks noChangeArrowheads="1"/>
          </p:cNvSpPr>
          <p:nvPr/>
        </p:nvSpPr>
        <p:spPr bwMode="auto">
          <a:xfrm>
            <a:off x="4775200" y="411695"/>
            <a:ext cx="264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rPr>
              <a:t>点击此处添加标题</a:t>
            </a:r>
            <a:endPar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26468" y="2532033"/>
            <a:ext cx="393249" cy="2308270"/>
          </a:xfrm>
          <a:prstGeom prst="rect">
            <a:avLst/>
          </a:prstGeom>
          <a:noFill/>
        </p:spPr>
        <p:txBody>
          <a:bodyPr vert="horz" wrap="square" lIns="91384" tIns="45693" rIns="91384" bIns="45693" rtlCol="0">
            <a:spAutoFit/>
          </a:bodyPr>
          <a:lstStyle/>
          <a:p>
            <a:pPr algn="ctr"/>
            <a:r>
              <a:rPr lang="zh-CN" altLang="en-US" sz="7200" b="1" spc="-300" dirty="0">
                <a:solidFill>
                  <a:srgbClr val="B41414"/>
                </a:solidFill>
                <a:latin typeface="禹卫书法行书简体" panose="02000603000000000000" pitchFamily="2" charset="-122"/>
                <a:ea typeface="禹卫书法行书简体" panose="02000603000000000000" pitchFamily="2" charset="-122"/>
                <a:sym typeface="FZFangSong-Z02S" panose="02010601030101010101" pitchFamily="2" charset="-122"/>
              </a:rPr>
              <a:t>目录</a:t>
            </a:r>
            <a:endParaRPr lang="zh-CN" altLang="en-US" sz="7200" b="1" spc="-300" dirty="0">
              <a:solidFill>
                <a:srgbClr val="B41414"/>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908178" y="4091776"/>
            <a:ext cx="206256" cy="562360"/>
          </a:xfrm>
          <a:prstGeom prst="rect">
            <a:avLst/>
          </a:prstGeom>
        </p:spPr>
      </p:pic>
      <p:grpSp>
        <p:nvGrpSpPr>
          <p:cNvPr id="5" name="组合 39"/>
          <p:cNvGrpSpPr/>
          <p:nvPr/>
        </p:nvGrpSpPr>
        <p:grpSpPr>
          <a:xfrm>
            <a:off x="5194288" y="1600200"/>
            <a:ext cx="764953" cy="3898900"/>
            <a:chOff x="5753125" y="1478323"/>
            <a:chExt cx="592928" cy="2755835"/>
          </a:xfrm>
        </p:grpSpPr>
        <p:sp>
          <p:nvSpPr>
            <p:cNvPr id="21" name="Rectangle 6"/>
            <p:cNvSpPr>
              <a:spLocks noChangeArrowheads="1"/>
            </p:cNvSpPr>
            <p:nvPr/>
          </p:nvSpPr>
          <p:spPr bwMode="auto">
            <a:xfrm>
              <a:off x="5800177" y="1478323"/>
              <a:ext cx="450684" cy="2755835"/>
            </a:xfrm>
            <a:prstGeom prst="rect">
              <a:avLst/>
            </a:prstGeom>
            <a:solidFill>
              <a:srgbClr val="B41414"/>
            </a:solidFill>
            <a:ln w="12700">
              <a:noFill/>
              <a:miter lim="800000"/>
            </a:ln>
          </p:spPr>
          <p:txBody>
            <a:bodyPr vert="horz" wrap="square" lIns="121845" tIns="60923" rIns="121845" bIns="60923" numCol="1" anchor="t" anchorCtr="0" compatLnSpc="1"/>
            <a:lstStyle/>
            <a:p>
              <a:pPr algn="ctr"/>
              <a:endParaRPr lang="zh-CN" altLang="en-US" sz="2400" b="1">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22" name="文本框 21"/>
            <p:cNvSpPr txBox="1"/>
            <p:nvPr/>
          </p:nvSpPr>
          <p:spPr>
            <a:xfrm>
              <a:off x="5753125" y="1529529"/>
              <a:ext cx="592928" cy="500351"/>
            </a:xfrm>
            <a:prstGeom prst="rect">
              <a:avLst/>
            </a:prstGeom>
            <a:noFill/>
          </p:spPr>
          <p:txBody>
            <a:bodyPr vert="horz" wrap="none" rtlCol="0">
              <a:spAutoFit/>
            </a:bodyPr>
            <a:lstStyle/>
            <a:p>
              <a:r>
                <a:rPr lang="zh-CN" altLang="en-US" sz="4000" b="1" spc="600"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壹</a:t>
              </a:r>
              <a:endParaRPr lang="zh-CN" altLang="en-US" sz="4000" b="1" spc="600"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23" name="文本框 22"/>
            <p:cNvSpPr txBox="1"/>
            <p:nvPr/>
          </p:nvSpPr>
          <p:spPr>
            <a:xfrm>
              <a:off x="5803072" y="2319028"/>
              <a:ext cx="461949" cy="1581589"/>
            </a:xfrm>
            <a:prstGeom prst="rect">
              <a:avLst/>
            </a:prstGeom>
            <a:noFill/>
          </p:spPr>
          <p:txBody>
            <a:bodyPr vert="horz" wrap="square" rtlCol="0">
              <a:spAutoFit/>
            </a:bodyPr>
            <a:lstStyle/>
            <a:p>
              <a:pPr>
                <a:lnSpc>
                  <a:spcPct val="150000"/>
                </a:lnSpc>
              </a:pPr>
              <a:r>
                <a:rPr lang="zh-CN" altLang="en-US" sz="2400" b="1" spc="300"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节日来源</a:t>
              </a:r>
              <a:endParaRPr lang="zh-CN" altLang="en-US" sz="2400" b="1" spc="300"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cxnSp>
          <p:nvCxnSpPr>
            <p:cNvPr id="24" name="直接连接符 23"/>
            <p:cNvCxnSpPr/>
            <p:nvPr/>
          </p:nvCxnSpPr>
          <p:spPr>
            <a:xfrm>
              <a:off x="5800177" y="2068888"/>
              <a:ext cx="4506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grpSp>
      <p:grpSp>
        <p:nvGrpSpPr>
          <p:cNvPr id="6" name="组合 56"/>
          <p:cNvGrpSpPr/>
          <p:nvPr/>
        </p:nvGrpSpPr>
        <p:grpSpPr>
          <a:xfrm>
            <a:off x="6270592" y="1600200"/>
            <a:ext cx="764953" cy="3898900"/>
            <a:chOff x="5753125" y="1478323"/>
            <a:chExt cx="592928" cy="2755835"/>
          </a:xfrm>
        </p:grpSpPr>
        <p:sp>
          <p:nvSpPr>
            <p:cNvPr id="17" name="Rectangle 6"/>
            <p:cNvSpPr>
              <a:spLocks noChangeArrowheads="1"/>
            </p:cNvSpPr>
            <p:nvPr/>
          </p:nvSpPr>
          <p:spPr bwMode="auto">
            <a:xfrm>
              <a:off x="5800177" y="1478323"/>
              <a:ext cx="450684" cy="2755835"/>
            </a:xfrm>
            <a:prstGeom prst="rect">
              <a:avLst/>
            </a:prstGeom>
            <a:solidFill>
              <a:srgbClr val="B41414"/>
            </a:solidFill>
            <a:ln w="12700">
              <a:noFill/>
              <a:miter lim="800000"/>
            </a:ln>
          </p:spPr>
          <p:txBody>
            <a:bodyPr vert="horz" wrap="square" lIns="121845" tIns="60923" rIns="121845" bIns="60923" numCol="1" anchor="t" anchorCtr="0" compatLnSpc="1"/>
            <a:lstStyle/>
            <a:p>
              <a:pPr algn="ctr"/>
              <a:endParaRPr lang="zh-CN" altLang="en-US" sz="2400" b="1">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8" name="文本框 17"/>
            <p:cNvSpPr txBox="1"/>
            <p:nvPr/>
          </p:nvSpPr>
          <p:spPr>
            <a:xfrm>
              <a:off x="5753125" y="1529529"/>
              <a:ext cx="592928" cy="500351"/>
            </a:xfrm>
            <a:prstGeom prst="rect">
              <a:avLst/>
            </a:prstGeom>
            <a:noFill/>
          </p:spPr>
          <p:txBody>
            <a:bodyPr vert="horz" wrap="none" rtlCol="0">
              <a:spAutoFit/>
            </a:bodyPr>
            <a:lstStyle/>
            <a:p>
              <a:r>
                <a:rPr lang="zh-CN" altLang="en-US" sz="4000" b="1" spc="600"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贰</a:t>
              </a:r>
              <a:endParaRPr lang="zh-CN" altLang="en-US" sz="4000" b="1" spc="600"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9" name="文本框 18"/>
            <p:cNvSpPr txBox="1"/>
            <p:nvPr/>
          </p:nvSpPr>
          <p:spPr>
            <a:xfrm>
              <a:off x="5803072" y="2319028"/>
              <a:ext cx="461949" cy="1581589"/>
            </a:xfrm>
            <a:prstGeom prst="rect">
              <a:avLst/>
            </a:prstGeom>
            <a:noFill/>
          </p:spPr>
          <p:txBody>
            <a:bodyPr vert="horz" wrap="square" rtlCol="0">
              <a:spAutoFit/>
            </a:bodyPr>
            <a:lstStyle/>
            <a:p>
              <a:pPr>
                <a:lnSpc>
                  <a:spcPct val="150000"/>
                </a:lnSpc>
              </a:pPr>
              <a:r>
                <a:rPr lang="zh-CN" altLang="en-US" sz="2400" b="1" spc="300"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节日传说</a:t>
              </a:r>
              <a:endParaRPr lang="zh-CN" altLang="en-US" sz="2400" b="1" spc="300"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cxnSp>
          <p:nvCxnSpPr>
            <p:cNvPr id="20" name="直接连接符 19"/>
            <p:cNvCxnSpPr/>
            <p:nvPr/>
          </p:nvCxnSpPr>
          <p:spPr>
            <a:xfrm>
              <a:off x="5800177" y="2068888"/>
              <a:ext cx="4506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grpSp>
      <p:grpSp>
        <p:nvGrpSpPr>
          <p:cNvPr id="7" name="组合 61"/>
          <p:cNvGrpSpPr/>
          <p:nvPr/>
        </p:nvGrpSpPr>
        <p:grpSpPr>
          <a:xfrm>
            <a:off x="7346899" y="1600200"/>
            <a:ext cx="764953" cy="3898900"/>
            <a:chOff x="5753125" y="1478323"/>
            <a:chExt cx="592928" cy="2755835"/>
          </a:xfrm>
        </p:grpSpPr>
        <p:sp>
          <p:nvSpPr>
            <p:cNvPr id="13" name="Rectangle 6"/>
            <p:cNvSpPr>
              <a:spLocks noChangeArrowheads="1"/>
            </p:cNvSpPr>
            <p:nvPr/>
          </p:nvSpPr>
          <p:spPr bwMode="auto">
            <a:xfrm>
              <a:off x="5800177" y="1478323"/>
              <a:ext cx="450684" cy="2755835"/>
            </a:xfrm>
            <a:prstGeom prst="rect">
              <a:avLst/>
            </a:prstGeom>
            <a:solidFill>
              <a:srgbClr val="B41414"/>
            </a:solidFill>
            <a:ln w="12700">
              <a:noFill/>
              <a:miter lim="800000"/>
            </a:ln>
          </p:spPr>
          <p:txBody>
            <a:bodyPr vert="horz" wrap="square" lIns="121845" tIns="60923" rIns="121845" bIns="60923" numCol="1" anchor="t" anchorCtr="0" compatLnSpc="1"/>
            <a:lstStyle/>
            <a:p>
              <a:pPr algn="ctr"/>
              <a:endParaRPr lang="zh-CN" altLang="en-US" sz="2400" b="1">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4" name="文本框 13"/>
            <p:cNvSpPr txBox="1"/>
            <p:nvPr/>
          </p:nvSpPr>
          <p:spPr>
            <a:xfrm>
              <a:off x="5753125" y="1529529"/>
              <a:ext cx="592928" cy="500351"/>
            </a:xfrm>
            <a:prstGeom prst="rect">
              <a:avLst/>
            </a:prstGeom>
            <a:noFill/>
          </p:spPr>
          <p:txBody>
            <a:bodyPr vert="horz" wrap="none" rtlCol="0">
              <a:spAutoFit/>
            </a:bodyPr>
            <a:lstStyle/>
            <a:p>
              <a:r>
                <a:rPr lang="zh-CN" altLang="en-US" sz="4000" b="1" spc="600"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叁</a:t>
              </a:r>
              <a:endParaRPr lang="zh-CN" altLang="en-US" sz="4000" b="1" spc="600"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5" name="文本框 14"/>
            <p:cNvSpPr txBox="1"/>
            <p:nvPr/>
          </p:nvSpPr>
          <p:spPr>
            <a:xfrm>
              <a:off x="5803072" y="2319028"/>
              <a:ext cx="461949" cy="1581589"/>
            </a:xfrm>
            <a:prstGeom prst="rect">
              <a:avLst/>
            </a:prstGeom>
            <a:noFill/>
          </p:spPr>
          <p:txBody>
            <a:bodyPr vert="horz" wrap="square" rtlCol="0">
              <a:spAutoFit/>
            </a:bodyPr>
            <a:lstStyle/>
            <a:p>
              <a:pPr>
                <a:lnSpc>
                  <a:spcPct val="150000"/>
                </a:lnSpc>
              </a:pPr>
              <a:r>
                <a:rPr lang="zh-CN" altLang="en-US" sz="2400" b="1" spc="300"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节日习俗</a:t>
              </a:r>
              <a:endParaRPr lang="zh-CN" altLang="en-US" sz="2400" b="1" spc="300"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cxnSp>
          <p:nvCxnSpPr>
            <p:cNvPr id="16" name="直接连接符 15"/>
            <p:cNvCxnSpPr/>
            <p:nvPr/>
          </p:nvCxnSpPr>
          <p:spPr>
            <a:xfrm>
              <a:off x="5800177" y="2068888"/>
              <a:ext cx="4506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grpSp>
      <p:grpSp>
        <p:nvGrpSpPr>
          <p:cNvPr id="8" name="组合 66"/>
          <p:cNvGrpSpPr/>
          <p:nvPr/>
        </p:nvGrpSpPr>
        <p:grpSpPr>
          <a:xfrm>
            <a:off x="8423204" y="1600200"/>
            <a:ext cx="764953" cy="3898900"/>
            <a:chOff x="5753125" y="1478323"/>
            <a:chExt cx="592928" cy="2755835"/>
          </a:xfrm>
        </p:grpSpPr>
        <p:sp>
          <p:nvSpPr>
            <p:cNvPr id="9" name="Rectangle 6"/>
            <p:cNvSpPr>
              <a:spLocks noChangeArrowheads="1"/>
            </p:cNvSpPr>
            <p:nvPr/>
          </p:nvSpPr>
          <p:spPr bwMode="auto">
            <a:xfrm>
              <a:off x="5800177" y="1478323"/>
              <a:ext cx="450684" cy="2755835"/>
            </a:xfrm>
            <a:prstGeom prst="rect">
              <a:avLst/>
            </a:prstGeom>
            <a:solidFill>
              <a:srgbClr val="B41414"/>
            </a:solidFill>
            <a:ln w="12700">
              <a:noFill/>
              <a:miter lim="800000"/>
            </a:ln>
          </p:spPr>
          <p:txBody>
            <a:bodyPr vert="horz" wrap="square" lIns="121845" tIns="60923" rIns="121845" bIns="60923" numCol="1" anchor="t" anchorCtr="0" compatLnSpc="1"/>
            <a:lstStyle/>
            <a:p>
              <a:pPr algn="ctr"/>
              <a:endParaRPr lang="zh-CN" altLang="en-US" sz="2400" b="1">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0" name="文本框 9"/>
            <p:cNvSpPr txBox="1"/>
            <p:nvPr/>
          </p:nvSpPr>
          <p:spPr>
            <a:xfrm>
              <a:off x="5753125" y="1529529"/>
              <a:ext cx="592928" cy="500351"/>
            </a:xfrm>
            <a:prstGeom prst="rect">
              <a:avLst/>
            </a:prstGeom>
            <a:noFill/>
          </p:spPr>
          <p:txBody>
            <a:bodyPr vert="horz" wrap="none" rtlCol="0">
              <a:spAutoFit/>
            </a:bodyPr>
            <a:lstStyle/>
            <a:p>
              <a:r>
                <a:rPr lang="zh-CN" altLang="en-US" sz="4000" b="1" spc="600"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肆</a:t>
              </a:r>
              <a:endParaRPr lang="zh-CN" altLang="en-US" sz="4000" b="1" spc="600"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1" name="文本框 10"/>
            <p:cNvSpPr txBox="1"/>
            <p:nvPr/>
          </p:nvSpPr>
          <p:spPr>
            <a:xfrm>
              <a:off x="5803072" y="2319028"/>
              <a:ext cx="461949" cy="1581589"/>
            </a:xfrm>
            <a:prstGeom prst="rect">
              <a:avLst/>
            </a:prstGeom>
            <a:noFill/>
          </p:spPr>
          <p:txBody>
            <a:bodyPr vert="horz" wrap="square" rtlCol="0">
              <a:spAutoFit/>
            </a:bodyPr>
            <a:lstStyle/>
            <a:p>
              <a:pPr>
                <a:lnSpc>
                  <a:spcPct val="150000"/>
                </a:lnSpc>
              </a:pPr>
              <a:r>
                <a:rPr lang="zh-CN" altLang="en-US" sz="2400" b="1" spc="300"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节日诗歌</a:t>
              </a:r>
              <a:endParaRPr lang="zh-CN" altLang="en-US" sz="2400" b="1" spc="300"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cxnSp>
          <p:nvCxnSpPr>
            <p:cNvPr id="12" name="直接连接符 11"/>
            <p:cNvCxnSpPr/>
            <p:nvPr/>
          </p:nvCxnSpPr>
          <p:spPr>
            <a:xfrm>
              <a:off x="5800177" y="2068888"/>
              <a:ext cx="4506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grpSp>
      <p:pic>
        <p:nvPicPr>
          <p:cNvPr id="27" name="图片 26"/>
          <p:cNvPicPr>
            <a:picLocks noChangeAspect="1"/>
          </p:cNvPicPr>
          <p:nvPr/>
        </p:nvPicPr>
        <p:blipFill rotWithShape="1">
          <a:blip r:embed="rId2">
            <a:extLst>
              <a:ext uri="{28A0092B-C50C-407E-A947-70E740481C1C}">
                <a14:useLocalDpi xmlns:a14="http://schemas.microsoft.com/office/drawing/2010/main" val="0"/>
              </a:ext>
            </a:extLst>
          </a:blip>
          <a:srcRect r="29857" b="50000"/>
          <a:stretch>
            <a:fillRect/>
          </a:stretch>
        </p:blipFill>
        <p:spPr>
          <a:xfrm>
            <a:off x="8405258" y="0"/>
            <a:ext cx="3788927" cy="3429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2" presetClass="entr" presetSubtype="12"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par>
                          <p:cTn id="27" fill="hold">
                            <p:stCondLst>
                              <p:cond delay="2500"/>
                            </p:stCondLst>
                            <p:childTnLst>
                              <p:par>
                                <p:cTn id="28" presetID="22" presetClass="entr" presetSubtype="1"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par>
                          <p:cTn id="31" fill="hold">
                            <p:stCondLst>
                              <p:cond delay="3000"/>
                            </p:stCondLst>
                            <p:childTnLst>
                              <p:par>
                                <p:cTn id="32" presetID="22" presetClass="entr" presetSubtype="1"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1" t="52377" r="29870" b="11009"/>
          <a:stretch>
            <a:fillRect/>
          </a:stretch>
        </p:blipFill>
        <p:spPr>
          <a:xfrm>
            <a:off x="0" y="2023397"/>
            <a:ext cx="12192000" cy="4834603"/>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r="29857" b="50000"/>
          <a:stretch>
            <a:fillRect/>
          </a:stretch>
        </p:blipFill>
        <p:spPr>
          <a:xfrm>
            <a:off x="8403073" y="0"/>
            <a:ext cx="3788927" cy="3429000"/>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9838" y="2967586"/>
            <a:ext cx="206256" cy="562360"/>
          </a:xfrm>
          <a:prstGeom prst="rect">
            <a:avLst/>
          </a:prstGeom>
        </p:spPr>
      </p:pic>
      <p:sp>
        <p:nvSpPr>
          <p:cNvPr id="2" name="文本框 1"/>
          <p:cNvSpPr txBox="1"/>
          <p:nvPr/>
        </p:nvSpPr>
        <p:spPr>
          <a:xfrm>
            <a:off x="5614995" y="1642584"/>
            <a:ext cx="962010" cy="933278"/>
          </a:xfrm>
          <a:prstGeom prst="rect">
            <a:avLst/>
          </a:prstGeom>
          <a:noFill/>
        </p:spPr>
        <p:txBody>
          <a:bodyPr vert="horz" wrap="none" lIns="91384" tIns="45693" rIns="91384" bIns="45693" rtlCol="0">
            <a:spAutoFit/>
          </a:bodyPr>
          <a:lstStyle/>
          <a:p>
            <a:pPr algn="ctr"/>
            <a:r>
              <a:rPr lang="zh-CN" altLang="en-US" sz="5465" spc="600" dirty="0">
                <a:solidFill>
                  <a:srgbClr val="B41414"/>
                </a:solidFill>
                <a:latin typeface="禹卫书法行书简体" panose="02000603000000000000" pitchFamily="2" charset="-122"/>
                <a:ea typeface="禹卫书法行书简体" panose="02000603000000000000" pitchFamily="2" charset="-122"/>
                <a:sym typeface="FZFangSong-Z02S" panose="02010601030101010101" pitchFamily="2" charset="-122"/>
              </a:rPr>
              <a:t>肆</a:t>
            </a:r>
            <a:endParaRPr lang="zh-CN" altLang="en-US" sz="5465" spc="600" dirty="0">
              <a:solidFill>
                <a:srgbClr val="B41414"/>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3" name="文本框 2"/>
          <p:cNvSpPr txBox="1"/>
          <p:nvPr/>
        </p:nvSpPr>
        <p:spPr>
          <a:xfrm>
            <a:off x="3946346" y="2511717"/>
            <a:ext cx="4299309" cy="1024906"/>
          </a:xfrm>
          <a:prstGeom prst="rect">
            <a:avLst/>
          </a:prstGeom>
          <a:noFill/>
        </p:spPr>
        <p:txBody>
          <a:bodyPr vert="horz" wrap="square" lIns="91384" tIns="45693" rIns="91384" bIns="45693" rtlCol="0">
            <a:spAutoFit/>
          </a:bodyPr>
          <a:lstStyle/>
          <a:p>
            <a:pPr algn="ctr">
              <a:lnSpc>
                <a:spcPct val="200000"/>
              </a:lnSpc>
            </a:pPr>
            <a:r>
              <a:rPr lang="zh-CN" altLang="en-US" sz="3600" spc="300" dirty="0">
                <a:solidFill>
                  <a:srgbClr val="B41414"/>
                </a:solidFill>
                <a:latin typeface="禹卫书法行书简体" panose="02000603000000000000" pitchFamily="2" charset="-122"/>
                <a:ea typeface="禹卫书法行书简体" panose="02000603000000000000" pitchFamily="2" charset="-122"/>
                <a:sym typeface="FZFangSong-Z02S" panose="02010601030101010101" pitchFamily="2" charset="-122"/>
              </a:rPr>
              <a:t>节日诗歌</a:t>
            </a:r>
            <a:endParaRPr lang="zh-CN" altLang="en-US" sz="3600" spc="300" dirty="0">
              <a:solidFill>
                <a:srgbClr val="B41414"/>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4" name="Content Placeholder 2"/>
          <p:cNvSpPr txBox="1"/>
          <p:nvPr/>
        </p:nvSpPr>
        <p:spPr>
          <a:xfrm>
            <a:off x="3920073" y="3624735"/>
            <a:ext cx="4351854" cy="1024906"/>
          </a:xfrm>
          <a:prstGeom prst="rect">
            <a:avLst/>
          </a:prstGeom>
        </p:spPr>
        <p:txBody>
          <a:bodyPr vert="horz" lIns="91384" tIns="45693" rIns="91384" bIns="45693"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zh-CN" altLang="en-US" sz="1100" spc="3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此部分内容作为文字排版占位显示（建议使用主题字体）此部分内容作为文排版占位示（建议使用主题字体）此部分内容作为文排版占位显示（建议使用主题字体）</a:t>
            </a:r>
            <a:endParaRPr lang="zh-CN" altLang="en-US" sz="1100" spc="3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algn="ctr">
              <a:lnSpc>
                <a:spcPct val="150000"/>
              </a:lnSpc>
            </a:pPr>
            <a:endParaRPr lang="zh-CN" altLang="en-US" sz="1100" spc="3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25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250" decel="50000" fill="hold">
                                          <p:stCondLst>
                                            <p:cond delay="0"/>
                                          </p:stCondLst>
                                        </p:cTn>
                                        <p:tgtEl>
                                          <p:spTgt spid="2"/>
                                        </p:tgtEl>
                                        <p:attrNameLst>
                                          <p:attrName>ppt_x</p:attrName>
                                          <p:attrName>ppt_y</p:attrName>
                                        </p:attrNameLst>
                                      </p:cBhvr>
                                    </p:animMotion>
                                    <p:animEffect transition="in" filter="fade">
                                      <p:cBhvr>
                                        <p:cTn id="9" dur="1250"/>
                                        <p:tgtEl>
                                          <p:spTgt spid="2"/>
                                        </p:tgtEl>
                                      </p:cBhvr>
                                    </p:animEffect>
                                  </p:childTnLst>
                                </p:cTn>
                              </p:par>
                            </p:childTnLst>
                          </p:cTn>
                        </p:par>
                        <p:par>
                          <p:cTn id="10" fill="hold">
                            <p:stCondLst>
                              <p:cond delay="1500"/>
                            </p:stCondLst>
                            <p:childTnLst>
                              <p:par>
                                <p:cTn id="11" presetID="5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25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250" decel="50000" fill="hold">
                                          <p:stCondLst>
                                            <p:cond delay="0"/>
                                          </p:stCondLst>
                                        </p:cTn>
                                        <p:tgtEl>
                                          <p:spTgt spid="3"/>
                                        </p:tgtEl>
                                        <p:attrNameLst>
                                          <p:attrName>ppt_x</p:attrName>
                                          <p:attrName>ppt_y</p:attrName>
                                        </p:attrNameLst>
                                      </p:cBhvr>
                                    </p:animMotion>
                                    <p:animEffect transition="in" filter="fade">
                                      <p:cBhvr>
                                        <p:cTn id="15" dur="1250"/>
                                        <p:tgtEl>
                                          <p:spTgt spid="3"/>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424738" y="2374106"/>
            <a:ext cx="4767262" cy="4767262"/>
          </a:xfrm>
          <a:prstGeom prst="rect">
            <a:avLst/>
          </a:prstGeom>
        </p:spPr>
      </p:pic>
      <p:grpSp>
        <p:nvGrpSpPr>
          <p:cNvPr id="6" name="组合 11"/>
          <p:cNvGrpSpPr/>
          <p:nvPr/>
        </p:nvGrpSpPr>
        <p:grpSpPr bwMode="auto">
          <a:xfrm>
            <a:off x="2203450" y="2406947"/>
            <a:ext cx="3789363" cy="955675"/>
            <a:chOff x="5282799" y="2848621"/>
            <a:chExt cx="3788756" cy="955148"/>
          </a:xfrm>
        </p:grpSpPr>
        <p:pic>
          <p:nvPicPr>
            <p:cNvPr id="7" name="图片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82799" y="2848621"/>
              <a:ext cx="3788756" cy="95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13"/>
            <p:cNvSpPr txBox="1">
              <a:spLocks noChangeArrowheads="1"/>
            </p:cNvSpPr>
            <p:nvPr/>
          </p:nvSpPr>
          <p:spPr bwMode="auto">
            <a:xfrm>
              <a:off x="5667376" y="3028950"/>
              <a:ext cx="1657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单击添加标题</a:t>
              </a:r>
              <a:endParaRPr lang="zh-CN" altLang="en-US" b="1"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grpSp>
      <p:sp>
        <p:nvSpPr>
          <p:cNvPr id="9" name="文本框 8"/>
          <p:cNvSpPr txBox="1"/>
          <p:nvPr/>
        </p:nvSpPr>
        <p:spPr>
          <a:xfrm>
            <a:off x="2267617" y="3362622"/>
            <a:ext cx="3933157" cy="2923877"/>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marL="285750" lvl="0" indent="-285750">
              <a:lnSpc>
                <a:spcPct val="150000"/>
              </a:lnSpc>
              <a:buFont typeface="Wingdings" panose="05000000000000000000" pitchFamily="2" charset="2"/>
              <a:buChar char="l"/>
            </a:pPr>
            <a:r>
              <a:rPr lang="zh-CN" altLang="en-US" sz="1600" dirty="0">
                <a:solidFill>
                  <a:prstClr val="black"/>
                </a:solidFill>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en-US" altLang="zh-CN" sz="1600" dirty="0">
              <a:solidFill>
                <a:prstClr val="black"/>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marL="285750" indent="-285750">
              <a:lnSpc>
                <a:spcPct val="150000"/>
              </a:lnSpc>
              <a:buFont typeface="Wingdings" panose="05000000000000000000" pitchFamily="2" charset="2"/>
              <a:buChar char="l"/>
            </a:pPr>
            <a:r>
              <a:rPr lang="zh-CN" altLang="en-US" sz="1600" dirty="0">
                <a:solidFill>
                  <a:prstClr val="black"/>
                </a:solidFill>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600" dirty="0">
              <a:solidFill>
                <a:prstClr val="black"/>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marL="285750" lvl="0" indent="-285750">
              <a:lnSpc>
                <a:spcPct val="150000"/>
              </a:lnSpc>
              <a:buFont typeface="Wingdings" panose="05000000000000000000" pitchFamily="2" charset="2"/>
              <a:buChar char="l"/>
            </a:pPr>
            <a:endParaRPr lang="zh-CN" altLang="en-US" sz="1600" dirty="0">
              <a:solidFill>
                <a:prstClr val="black"/>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3" name="文本框 10"/>
          <p:cNvSpPr txBox="1">
            <a:spLocks noChangeArrowheads="1"/>
          </p:cNvSpPr>
          <p:nvPr/>
        </p:nvSpPr>
        <p:spPr bwMode="auto">
          <a:xfrm>
            <a:off x="4775200" y="411695"/>
            <a:ext cx="264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rPr>
              <a:t>点击此处添加标题</a:t>
            </a:r>
            <a:endPar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prestig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left)">
                                      <p:cBhvr>
                                        <p:cTn id="14" dur="10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wipe(left)">
                                      <p:cBhvr>
                                        <p:cTn id="19" dur="1000"/>
                                        <p:tgtEl>
                                          <p:spTgt spid="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wipe(left)">
                                      <p:cBhvr>
                                        <p:cTn id="24"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7043057" y="1778000"/>
            <a:ext cx="1758043" cy="4078103"/>
          </a:xfrm>
          <a:prstGeom prst="rect">
            <a:avLst/>
          </a:prstGeom>
          <a:noFill/>
          <a:ln>
            <a:solidFill>
              <a:schemeClr val="bg1">
                <a:lumMod val="65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39" name="文本框 38"/>
          <p:cNvSpPr txBox="1"/>
          <p:nvPr/>
        </p:nvSpPr>
        <p:spPr>
          <a:xfrm>
            <a:off x="7043057" y="2134336"/>
            <a:ext cx="1661993" cy="3346701"/>
          </a:xfrm>
          <a:prstGeom prst="rect">
            <a:avLst/>
          </a:prstGeom>
          <a:noFill/>
        </p:spPr>
        <p:txBody>
          <a:bodyPr vert="eaVert" wrap="square" rtlCol="0">
            <a:spAutoFit/>
          </a:bodyPr>
          <a:lstStyle/>
          <a:p>
            <a:pPr>
              <a:lnSpc>
                <a:spcPct val="200000"/>
              </a:lnSpc>
              <a:buClr>
                <a:srgbClr val="00B050"/>
              </a:buClr>
            </a:pPr>
            <a:r>
              <a:rPr lang="zh-CN" altLang="en-US" sz="1200" dirty="0">
                <a:solidFill>
                  <a:schemeClr val="tx1">
                    <a:lumMod val="85000"/>
                    <a:lumOff val="15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添加文本添加文本添加文本添加文本添加文本添加文本添加文本添加文本添加文本添加文本添加文本添加文本</a:t>
            </a:r>
            <a:endParaRPr lang="zh-CN" altLang="en-US" sz="1200" dirty="0">
              <a:solidFill>
                <a:schemeClr val="tx1">
                  <a:lumMod val="85000"/>
                  <a:lumOff val="15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a:lnSpc>
                <a:spcPct val="200000"/>
              </a:lnSpc>
              <a:buClr>
                <a:srgbClr val="00B050"/>
              </a:buClr>
            </a:pPr>
            <a:endParaRPr lang="zh-CN" altLang="en-US" sz="1200" dirty="0">
              <a:solidFill>
                <a:schemeClr val="tx1">
                  <a:lumMod val="85000"/>
                  <a:lumOff val="15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43" name="矩形 42"/>
          <p:cNvSpPr/>
          <p:nvPr/>
        </p:nvSpPr>
        <p:spPr>
          <a:xfrm>
            <a:off x="3553552" y="1874085"/>
            <a:ext cx="2350810" cy="3982018"/>
          </a:xfrm>
          <a:prstGeom prst="rect">
            <a:avLst/>
          </a:prstGeom>
          <a:blipFill>
            <a:blip r:embed="rId1" cstate="screen">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algn="ctr"/>
            <a:endParaRPr lang="zh-CN" altLang="en-US" sz="240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grpSp>
        <p:nvGrpSpPr>
          <p:cNvPr id="44" name="组合 26"/>
          <p:cNvGrpSpPr/>
          <p:nvPr/>
        </p:nvGrpSpPr>
        <p:grpSpPr>
          <a:xfrm>
            <a:off x="1259794" y="1987296"/>
            <a:ext cx="2025641" cy="3681169"/>
            <a:chOff x="6545132" y="2842848"/>
            <a:chExt cx="2026891" cy="2797533"/>
          </a:xfrm>
        </p:grpSpPr>
        <p:sp>
          <p:nvSpPr>
            <p:cNvPr id="45" name="矩形 44"/>
            <p:cNvSpPr/>
            <p:nvPr/>
          </p:nvSpPr>
          <p:spPr>
            <a:xfrm>
              <a:off x="6545132" y="2842848"/>
              <a:ext cx="1349782" cy="2766841"/>
            </a:xfrm>
            <a:prstGeom prst="rect">
              <a:avLst/>
            </a:prstGeom>
          </p:spPr>
          <p:txBody>
            <a:bodyPr vert="eaVert" wrap="square">
              <a:noAutofit/>
            </a:bodyPr>
            <a:lstStyle/>
            <a:p>
              <a:pPr>
                <a:lnSpc>
                  <a:spcPct val="200000"/>
                </a:lnSpc>
                <a:buClr>
                  <a:srgbClr val="00B050"/>
                </a:buClr>
              </a:pPr>
              <a:r>
                <a:rPr lang="zh-CN" altLang="en-US" sz="1200" dirty="0">
                  <a:solidFill>
                    <a:schemeClr val="tx1">
                      <a:lumMod val="85000"/>
                      <a:lumOff val="15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添加文本添加文本添加文本添加文本添加文本添加文本</a:t>
              </a:r>
              <a:endParaRPr lang="zh-CN" altLang="en-US" sz="1200" dirty="0">
                <a:solidFill>
                  <a:schemeClr val="tx1">
                    <a:lumMod val="85000"/>
                    <a:lumOff val="15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a:lnSpc>
                  <a:spcPct val="150000"/>
                </a:lnSpc>
              </a:pPr>
              <a:endParaRPr lang="zh-CN" altLang="en-US" sz="1200" spc="300" dirty="0">
                <a:solidFill>
                  <a:schemeClr val="tx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46" name="文本框 45"/>
            <p:cNvSpPr txBox="1"/>
            <p:nvPr/>
          </p:nvSpPr>
          <p:spPr>
            <a:xfrm>
              <a:off x="8140870" y="2842848"/>
              <a:ext cx="431153" cy="1166563"/>
            </a:xfrm>
            <a:prstGeom prst="rect">
              <a:avLst/>
            </a:prstGeom>
            <a:noFill/>
          </p:spPr>
          <p:txBody>
            <a:bodyPr vert="eaVert" wrap="none" rtlCol="0">
              <a:spAutoFit/>
            </a:bodyPr>
            <a:lstStyle/>
            <a:p>
              <a:r>
                <a:rPr lang="zh-CN" altLang="en-US" sz="1600" b="1" spc="300" dirty="0">
                  <a:solidFill>
                    <a:schemeClr val="tx1">
                      <a:lumMod val="65000"/>
                      <a:lumOff val="35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点击添加标题</a:t>
              </a:r>
              <a:endParaRPr lang="zh-CN" altLang="en-US" sz="1600" b="1" spc="300" dirty="0">
                <a:solidFill>
                  <a:schemeClr val="tx1">
                    <a:lumMod val="65000"/>
                    <a:lumOff val="35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cxnSp>
          <p:nvCxnSpPr>
            <p:cNvPr id="47" name="直接连接符 46"/>
            <p:cNvCxnSpPr/>
            <p:nvPr/>
          </p:nvCxnSpPr>
          <p:spPr>
            <a:xfrm>
              <a:off x="7897705" y="2860428"/>
              <a:ext cx="0" cy="27799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pic>
        <p:nvPicPr>
          <p:cNvPr id="14" name="图片 13"/>
          <p:cNvPicPr>
            <a:picLocks noChangeAspect="1"/>
          </p:cNvPicPr>
          <p:nvPr/>
        </p:nvPicPr>
        <p:blipFill rotWithShape="1">
          <a:blip r:embed="rId2">
            <a:extLst>
              <a:ext uri="{28A0092B-C50C-407E-A947-70E740481C1C}">
                <a14:useLocalDpi xmlns:a14="http://schemas.microsoft.com/office/drawing/2010/main" val="0"/>
              </a:ext>
            </a:extLst>
          </a:blip>
          <a:srcRect l="42303" r="20660"/>
          <a:stretch>
            <a:fillRect/>
          </a:stretch>
        </p:blipFill>
        <p:spPr>
          <a:xfrm>
            <a:off x="9572403" y="95371"/>
            <a:ext cx="2133600" cy="5760732"/>
          </a:xfrm>
          <a:prstGeom prst="rect">
            <a:avLst/>
          </a:prstGeom>
        </p:spPr>
      </p:pic>
      <p:sp>
        <p:nvSpPr>
          <p:cNvPr id="12" name="文本框 10"/>
          <p:cNvSpPr txBox="1">
            <a:spLocks noChangeArrowheads="1"/>
          </p:cNvSpPr>
          <p:nvPr/>
        </p:nvSpPr>
        <p:spPr bwMode="auto">
          <a:xfrm>
            <a:off x="4775200" y="411695"/>
            <a:ext cx="264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rPr>
              <a:t>点击此处添加标题</a:t>
            </a:r>
            <a:endPar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prestig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1"/>
          <p:cNvSpPr/>
          <p:nvPr/>
        </p:nvSpPr>
        <p:spPr>
          <a:xfrm>
            <a:off x="1019175" y="2066925"/>
            <a:ext cx="1828800" cy="1828800"/>
          </a:xfrm>
          <a:prstGeom prst="ellipse">
            <a:avLst/>
          </a:prstGeom>
          <a:noFill/>
          <a:ln w="31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solidFill>
                <a:schemeClr val="tx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5" name="Oval 5"/>
          <p:cNvSpPr/>
          <p:nvPr/>
        </p:nvSpPr>
        <p:spPr>
          <a:xfrm>
            <a:off x="1155700" y="2203450"/>
            <a:ext cx="1555750" cy="1555750"/>
          </a:xfrm>
          <a:prstGeom prst="ellipse">
            <a:avLst/>
          </a:prstGeom>
          <a:noFill/>
          <a:ln w="31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400" b="1" dirty="0">
                <a:solidFill>
                  <a:schemeClr val="tx1"/>
                </a:solidFill>
                <a:latin typeface="禹卫书法行书简体" panose="02000603000000000000" pitchFamily="2" charset="-122"/>
                <a:ea typeface="禹卫书法行书简体" panose="02000603000000000000" pitchFamily="2" charset="-122"/>
                <a:sym typeface="FZFangSong-Z02S" panose="02010601030101010101" pitchFamily="2" charset="-122"/>
              </a:rPr>
              <a:t>标题</a:t>
            </a:r>
            <a:endParaRPr lang="zh-CN" altLang="en-US" sz="2400" b="1" dirty="0">
              <a:solidFill>
                <a:schemeClr val="tx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6" name="Arc 6"/>
          <p:cNvSpPr/>
          <p:nvPr/>
        </p:nvSpPr>
        <p:spPr>
          <a:xfrm>
            <a:off x="1090613" y="2138363"/>
            <a:ext cx="1685925" cy="1685925"/>
          </a:xfrm>
          <a:prstGeom prst="arc">
            <a:avLst>
              <a:gd name="adj1" fmla="val 16200000"/>
              <a:gd name="adj2" fmla="val 8631227"/>
            </a:avLst>
          </a:prstGeom>
          <a:noFill/>
          <a:ln w="127000" cmpd="sng">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n>
                <a:solidFill>
                  <a:srgbClr val="FDFDFD">
                    <a:alpha val="30000"/>
                  </a:srgbClr>
                </a:solidFill>
              </a:ln>
              <a:solidFill>
                <a:schemeClr val="tx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7" name="Oval 7"/>
          <p:cNvSpPr/>
          <p:nvPr/>
        </p:nvSpPr>
        <p:spPr>
          <a:xfrm>
            <a:off x="3794125" y="2066925"/>
            <a:ext cx="1828800" cy="1828800"/>
          </a:xfrm>
          <a:prstGeom prst="ellipse">
            <a:avLst/>
          </a:prstGeom>
          <a:noFill/>
          <a:ln w="31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solidFill>
                <a:schemeClr val="tx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8" name="Oval 8"/>
          <p:cNvSpPr/>
          <p:nvPr/>
        </p:nvSpPr>
        <p:spPr>
          <a:xfrm>
            <a:off x="3930650" y="2203450"/>
            <a:ext cx="1555750" cy="1555750"/>
          </a:xfrm>
          <a:prstGeom prst="ellipse">
            <a:avLst/>
          </a:prstGeom>
          <a:noFill/>
          <a:ln w="31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800" b="1" dirty="0">
                <a:solidFill>
                  <a:schemeClr val="tx1"/>
                </a:solidFill>
                <a:latin typeface="禹卫书法行书简体" panose="02000603000000000000" pitchFamily="2" charset="-122"/>
                <a:ea typeface="禹卫书法行书简体" panose="02000603000000000000" pitchFamily="2" charset="-122"/>
                <a:sym typeface="FZFangSong-Z02S" panose="02010601030101010101" pitchFamily="2" charset="-122"/>
              </a:rPr>
              <a:t>标题</a:t>
            </a:r>
            <a:endParaRPr lang="zh-CN" altLang="en-US" sz="2800" b="1" dirty="0">
              <a:solidFill>
                <a:schemeClr val="tx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9" name="Arc 11"/>
          <p:cNvSpPr/>
          <p:nvPr/>
        </p:nvSpPr>
        <p:spPr>
          <a:xfrm>
            <a:off x="3865563" y="2138363"/>
            <a:ext cx="1685925" cy="1685925"/>
          </a:xfrm>
          <a:prstGeom prst="arc">
            <a:avLst>
              <a:gd name="adj1" fmla="val 16200000"/>
              <a:gd name="adj2" fmla="val 19517212"/>
            </a:avLst>
          </a:prstGeom>
          <a:noFill/>
          <a:ln w="127000" cmpd="sng">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n>
                <a:solidFill>
                  <a:srgbClr val="FDFDFD">
                    <a:alpha val="30000"/>
                  </a:srgbClr>
                </a:solidFill>
              </a:ln>
              <a:solidFill>
                <a:schemeClr val="tx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0" name="Oval 13"/>
          <p:cNvSpPr/>
          <p:nvPr/>
        </p:nvSpPr>
        <p:spPr>
          <a:xfrm>
            <a:off x="6569075" y="2066925"/>
            <a:ext cx="1828800" cy="1828800"/>
          </a:xfrm>
          <a:prstGeom prst="ellipse">
            <a:avLst/>
          </a:prstGeom>
          <a:noFill/>
          <a:ln w="31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solidFill>
                <a:schemeClr val="tx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1" name="Oval 14"/>
          <p:cNvSpPr/>
          <p:nvPr/>
        </p:nvSpPr>
        <p:spPr>
          <a:xfrm>
            <a:off x="6705600" y="2203450"/>
            <a:ext cx="1555750" cy="1555750"/>
          </a:xfrm>
          <a:prstGeom prst="ellipse">
            <a:avLst/>
          </a:prstGeom>
          <a:noFill/>
          <a:ln w="31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800" b="1" dirty="0">
                <a:solidFill>
                  <a:schemeClr val="tx1"/>
                </a:solidFill>
                <a:latin typeface="禹卫书法行书简体" panose="02000603000000000000" pitchFamily="2" charset="-122"/>
                <a:ea typeface="禹卫书法行书简体" panose="02000603000000000000" pitchFamily="2" charset="-122"/>
                <a:sym typeface="FZFangSong-Z02S" panose="02010601030101010101" pitchFamily="2" charset="-122"/>
              </a:rPr>
              <a:t>标题</a:t>
            </a:r>
            <a:endParaRPr lang="zh-CN" altLang="en-US" sz="2800" b="1" dirty="0">
              <a:solidFill>
                <a:schemeClr val="tx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2" name="Arc 15"/>
          <p:cNvSpPr/>
          <p:nvPr/>
        </p:nvSpPr>
        <p:spPr>
          <a:xfrm>
            <a:off x="6640513" y="2138363"/>
            <a:ext cx="1685925" cy="1685925"/>
          </a:xfrm>
          <a:prstGeom prst="arc">
            <a:avLst>
              <a:gd name="adj1" fmla="val 16200000"/>
              <a:gd name="adj2" fmla="val 12510888"/>
            </a:avLst>
          </a:prstGeom>
          <a:noFill/>
          <a:ln w="127000" cmpd="sng">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n>
                <a:solidFill>
                  <a:srgbClr val="FDFDFD">
                    <a:alpha val="30000"/>
                  </a:srgbClr>
                </a:solidFill>
              </a:ln>
              <a:solidFill>
                <a:schemeClr val="tx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3" name="Oval 16"/>
          <p:cNvSpPr/>
          <p:nvPr/>
        </p:nvSpPr>
        <p:spPr>
          <a:xfrm>
            <a:off x="9344025" y="2066925"/>
            <a:ext cx="1828800" cy="1828800"/>
          </a:xfrm>
          <a:prstGeom prst="ellipse">
            <a:avLst/>
          </a:prstGeom>
          <a:noFill/>
          <a:ln w="31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solidFill>
                <a:schemeClr val="tx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4" name="Oval 17"/>
          <p:cNvSpPr/>
          <p:nvPr/>
        </p:nvSpPr>
        <p:spPr>
          <a:xfrm>
            <a:off x="9480550" y="2203450"/>
            <a:ext cx="1555750" cy="1555750"/>
          </a:xfrm>
          <a:prstGeom prst="ellipse">
            <a:avLst/>
          </a:prstGeom>
          <a:noFill/>
          <a:ln w="31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800" b="1" dirty="0">
                <a:solidFill>
                  <a:schemeClr val="tx1"/>
                </a:solidFill>
                <a:latin typeface="禹卫书法行书简体" panose="02000603000000000000" pitchFamily="2" charset="-122"/>
                <a:ea typeface="禹卫书法行书简体" panose="02000603000000000000" pitchFamily="2" charset="-122"/>
                <a:sym typeface="FZFangSong-Z02S" panose="02010601030101010101" pitchFamily="2" charset="-122"/>
              </a:rPr>
              <a:t>标题</a:t>
            </a:r>
            <a:endParaRPr lang="zh-CN" altLang="en-US" sz="2800" b="1" dirty="0">
              <a:solidFill>
                <a:schemeClr val="tx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5" name="Arc 18"/>
          <p:cNvSpPr/>
          <p:nvPr/>
        </p:nvSpPr>
        <p:spPr>
          <a:xfrm>
            <a:off x="9415463" y="2138363"/>
            <a:ext cx="1685925" cy="1685925"/>
          </a:xfrm>
          <a:prstGeom prst="arc">
            <a:avLst>
              <a:gd name="adj1" fmla="val 16200000"/>
              <a:gd name="adj2" fmla="val 4817729"/>
            </a:avLst>
          </a:prstGeom>
          <a:noFill/>
          <a:ln w="127000" cmpd="sng">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n>
                <a:solidFill>
                  <a:srgbClr val="FDFDFD">
                    <a:alpha val="30000"/>
                  </a:srgbClr>
                </a:solidFill>
              </a:ln>
              <a:solidFill>
                <a:schemeClr val="tx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6" name="文本框 15"/>
          <p:cNvSpPr txBox="1"/>
          <p:nvPr/>
        </p:nvSpPr>
        <p:spPr>
          <a:xfrm>
            <a:off x="1370410" y="4519925"/>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7" name="文本框 16"/>
          <p:cNvSpPr txBox="1"/>
          <p:nvPr/>
        </p:nvSpPr>
        <p:spPr>
          <a:xfrm>
            <a:off x="657439" y="5034169"/>
            <a:ext cx="2523538" cy="984885"/>
          </a:xfrm>
          <a:prstGeom prst="rect">
            <a:avLst/>
          </a:prstGeom>
          <a:noFill/>
        </p:spPr>
        <p:txBody>
          <a:bodyPr wrap="square" rtlCol="0">
            <a:spAutoFit/>
          </a:bodyPr>
          <a:lstStyle/>
          <a:p>
            <a:pPr algn="ct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8" name="文本框 17"/>
          <p:cNvSpPr txBox="1"/>
          <p:nvPr/>
        </p:nvSpPr>
        <p:spPr>
          <a:xfrm>
            <a:off x="4042173" y="4519925"/>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9" name="文本框 18"/>
          <p:cNvSpPr txBox="1"/>
          <p:nvPr/>
        </p:nvSpPr>
        <p:spPr>
          <a:xfrm>
            <a:off x="3329202" y="5034169"/>
            <a:ext cx="2523538" cy="984885"/>
          </a:xfrm>
          <a:prstGeom prst="rect">
            <a:avLst/>
          </a:prstGeom>
          <a:noFill/>
        </p:spPr>
        <p:txBody>
          <a:bodyPr wrap="square" rtlCol="0">
            <a:spAutoFit/>
          </a:bodyPr>
          <a:lstStyle/>
          <a:p>
            <a:pPr algn="ct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20" name="文本框 19"/>
          <p:cNvSpPr txBox="1"/>
          <p:nvPr/>
        </p:nvSpPr>
        <p:spPr>
          <a:xfrm>
            <a:off x="6808971" y="4519925"/>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21" name="文本框 20"/>
          <p:cNvSpPr txBox="1"/>
          <p:nvPr/>
        </p:nvSpPr>
        <p:spPr>
          <a:xfrm>
            <a:off x="6096000" y="5034169"/>
            <a:ext cx="2523538" cy="984885"/>
          </a:xfrm>
          <a:prstGeom prst="rect">
            <a:avLst/>
          </a:prstGeom>
          <a:noFill/>
        </p:spPr>
        <p:txBody>
          <a:bodyPr wrap="square" rtlCol="0">
            <a:spAutoFit/>
          </a:bodyPr>
          <a:lstStyle/>
          <a:p>
            <a:pPr algn="ct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22" name="文本框 21"/>
          <p:cNvSpPr txBox="1"/>
          <p:nvPr/>
        </p:nvSpPr>
        <p:spPr>
          <a:xfrm>
            <a:off x="9575769" y="4519925"/>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23" name="文本框 22"/>
          <p:cNvSpPr txBox="1"/>
          <p:nvPr/>
        </p:nvSpPr>
        <p:spPr>
          <a:xfrm>
            <a:off x="8862798" y="5034169"/>
            <a:ext cx="2523538" cy="984885"/>
          </a:xfrm>
          <a:prstGeom prst="rect">
            <a:avLst/>
          </a:prstGeom>
          <a:noFill/>
        </p:spPr>
        <p:txBody>
          <a:bodyPr wrap="square" rtlCol="0">
            <a:spAutoFit/>
          </a:bodyPr>
          <a:lstStyle/>
          <a:p>
            <a:pPr algn="ct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27" name="文本框 10"/>
          <p:cNvSpPr txBox="1">
            <a:spLocks noChangeArrowheads="1"/>
          </p:cNvSpPr>
          <p:nvPr/>
        </p:nvSpPr>
        <p:spPr bwMode="auto">
          <a:xfrm>
            <a:off x="4775200" y="411695"/>
            <a:ext cx="264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rPr>
              <a:t>点击此处添加标题</a:t>
            </a:r>
            <a:endPar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prestig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19" grpId="0"/>
      <p:bldP spid="20" grpId="0" animBg="1"/>
      <p:bldP spid="21" grpId="0"/>
      <p:bldP spid="22" grpId="0" animBg="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505872" y="1400791"/>
            <a:ext cx="3789363"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文本框 13"/>
          <p:cNvSpPr txBox="1">
            <a:spLocks noChangeArrowheads="1"/>
          </p:cNvSpPr>
          <p:nvPr/>
        </p:nvSpPr>
        <p:spPr bwMode="auto">
          <a:xfrm>
            <a:off x="1890511" y="1581219"/>
            <a:ext cx="1657616" cy="369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单击添加标题</a:t>
            </a:r>
            <a:endParaRPr lang="zh-CN" altLang="en-US" b="1"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pic>
        <p:nvPicPr>
          <p:cNvPr id="24"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406865" y="4014131"/>
            <a:ext cx="3789363"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文本框 13"/>
          <p:cNvSpPr txBox="1">
            <a:spLocks noChangeArrowheads="1"/>
          </p:cNvSpPr>
          <p:nvPr/>
        </p:nvSpPr>
        <p:spPr bwMode="auto">
          <a:xfrm>
            <a:off x="1791504" y="4194559"/>
            <a:ext cx="1657616" cy="369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单击添加标题</a:t>
            </a:r>
            <a:endParaRPr lang="zh-CN" altLang="en-US" b="1"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26" name="文本框 25"/>
          <p:cNvSpPr txBox="1"/>
          <p:nvPr/>
        </p:nvSpPr>
        <p:spPr>
          <a:xfrm>
            <a:off x="1520811" y="2258738"/>
            <a:ext cx="5540889" cy="1815882"/>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marL="285750" lvl="0" indent="-285750">
              <a:lnSpc>
                <a:spcPct val="150000"/>
              </a:lnSpc>
              <a:buFont typeface="Wingdings" panose="05000000000000000000" pitchFamily="2" charset="2"/>
              <a:buChar char="l"/>
            </a:pPr>
            <a:r>
              <a:rPr lang="zh-CN" altLang="en-US" sz="1600" dirty="0">
                <a:solidFill>
                  <a:prstClr val="black"/>
                </a:solidFill>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en-US" altLang="zh-CN" sz="1600" dirty="0">
              <a:solidFill>
                <a:prstClr val="black"/>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marL="285750" indent="-285750">
              <a:lnSpc>
                <a:spcPct val="150000"/>
              </a:lnSpc>
              <a:buFont typeface="Wingdings" panose="05000000000000000000" pitchFamily="2" charset="2"/>
              <a:buChar char="l"/>
            </a:pPr>
            <a:r>
              <a:rPr lang="zh-CN" altLang="en-US" sz="1600" dirty="0">
                <a:solidFill>
                  <a:prstClr val="black"/>
                </a:solidFill>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600" dirty="0">
              <a:solidFill>
                <a:prstClr val="black"/>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marL="285750" lvl="0" indent="-285750">
              <a:lnSpc>
                <a:spcPct val="150000"/>
              </a:lnSpc>
              <a:buFont typeface="Wingdings" panose="05000000000000000000" pitchFamily="2" charset="2"/>
              <a:buChar char="l"/>
            </a:pPr>
            <a:endParaRPr lang="zh-CN" altLang="en-US" sz="1600" dirty="0">
              <a:solidFill>
                <a:prstClr val="black"/>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27" name="文本框 26"/>
          <p:cNvSpPr txBox="1"/>
          <p:nvPr/>
        </p:nvSpPr>
        <p:spPr>
          <a:xfrm>
            <a:off x="1505872" y="4629453"/>
            <a:ext cx="5748739" cy="1815882"/>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marL="285750" lvl="0" indent="-285750">
              <a:lnSpc>
                <a:spcPct val="150000"/>
              </a:lnSpc>
              <a:buFont typeface="Wingdings" panose="05000000000000000000" pitchFamily="2" charset="2"/>
              <a:buChar char="l"/>
            </a:pPr>
            <a:r>
              <a:rPr lang="zh-CN" altLang="en-US" sz="1600" dirty="0">
                <a:solidFill>
                  <a:prstClr val="black"/>
                </a:solidFill>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en-US" altLang="zh-CN" sz="1600" dirty="0">
              <a:solidFill>
                <a:prstClr val="black"/>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marL="285750" indent="-285750">
              <a:lnSpc>
                <a:spcPct val="150000"/>
              </a:lnSpc>
              <a:buFont typeface="Wingdings" panose="05000000000000000000" pitchFamily="2" charset="2"/>
              <a:buChar char="l"/>
            </a:pPr>
            <a:r>
              <a:rPr lang="zh-CN" altLang="en-US" sz="1600" dirty="0">
                <a:solidFill>
                  <a:prstClr val="black"/>
                </a:solidFill>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600" dirty="0">
              <a:solidFill>
                <a:prstClr val="black"/>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marL="285750" lvl="0" indent="-285750">
              <a:lnSpc>
                <a:spcPct val="150000"/>
              </a:lnSpc>
              <a:buFont typeface="Wingdings" panose="05000000000000000000" pitchFamily="2" charset="2"/>
              <a:buChar char="l"/>
            </a:pPr>
            <a:endParaRPr lang="zh-CN" altLang="en-US" sz="1600" dirty="0">
              <a:solidFill>
                <a:prstClr val="black"/>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pic>
        <p:nvPicPr>
          <p:cNvPr id="29" name="图片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295235" y="0"/>
            <a:ext cx="6903015" cy="6365929"/>
          </a:xfrm>
          <a:prstGeom prst="rect">
            <a:avLst/>
          </a:prstGeom>
        </p:spPr>
      </p:pic>
      <p:sp>
        <p:nvSpPr>
          <p:cNvPr id="12" name="文本框 10"/>
          <p:cNvSpPr txBox="1">
            <a:spLocks noChangeArrowheads="1"/>
          </p:cNvSpPr>
          <p:nvPr/>
        </p:nvSpPr>
        <p:spPr bwMode="auto">
          <a:xfrm>
            <a:off x="4775200" y="411695"/>
            <a:ext cx="264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rPr>
              <a:t>点击此处添加标题</a:t>
            </a:r>
            <a:endPar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prestig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wipe(left)">
                                      <p:cBhvr>
                                        <p:cTn id="7" dur="10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wipe(left)">
                                      <p:cBhvr>
                                        <p:cTn id="12" dur="1000"/>
                                        <p:tgtEl>
                                          <p:spTgt spid="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xEl>
                                              <p:pRg st="2" end="2"/>
                                            </p:txEl>
                                          </p:spTgt>
                                        </p:tgtEl>
                                        <p:attrNameLst>
                                          <p:attrName>style.visibility</p:attrName>
                                        </p:attrNameLst>
                                      </p:cBhvr>
                                      <p:to>
                                        <p:strVal val="visible"/>
                                      </p:to>
                                    </p:set>
                                    <p:animEffect transition="in" filter="wipe(left)">
                                      <p:cBhvr>
                                        <p:cTn id="17" dur="1000"/>
                                        <p:tgtEl>
                                          <p:spTgt spid="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wipe(left)">
                                      <p:cBhvr>
                                        <p:cTn id="22" dur="1000"/>
                                        <p:tgtEl>
                                          <p:spTgt spid="2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xEl>
                                              <p:pRg st="1" end="1"/>
                                            </p:txEl>
                                          </p:spTgt>
                                        </p:tgtEl>
                                        <p:attrNameLst>
                                          <p:attrName>style.visibility</p:attrName>
                                        </p:attrNameLst>
                                      </p:cBhvr>
                                      <p:to>
                                        <p:strVal val="visible"/>
                                      </p:to>
                                    </p:set>
                                    <p:animEffect transition="in" filter="wipe(left)">
                                      <p:cBhvr>
                                        <p:cTn id="27" dur="1000"/>
                                        <p:tgtEl>
                                          <p:spTgt spid="2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7">
                                            <p:txEl>
                                              <p:pRg st="2" end="2"/>
                                            </p:txEl>
                                          </p:spTgt>
                                        </p:tgtEl>
                                        <p:attrNameLst>
                                          <p:attrName>style.visibility</p:attrName>
                                        </p:attrNameLst>
                                      </p:cBhvr>
                                      <p:to>
                                        <p:strVal val="visible"/>
                                      </p:to>
                                    </p:set>
                                    <p:animEffect transition="in" filter="wipe(left)">
                                      <p:cBhvr>
                                        <p:cTn id="32" dur="10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P spid="2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4552845" y="1739878"/>
            <a:ext cx="1834452" cy="1754326"/>
          </a:xfrm>
          <a:prstGeom prst="rect">
            <a:avLst/>
          </a:prstGeom>
          <a:noFill/>
        </p:spPr>
        <p:txBody>
          <a:bodyPr wrap="square" rtlCol="0">
            <a:spAutoFit/>
          </a:bodyPr>
          <a:lstStyle/>
          <a:p>
            <a:pPr>
              <a:lnSpc>
                <a:spcPct val="80000"/>
              </a:lnSpc>
            </a:pPr>
            <a:r>
              <a:rPr lang="zh-CN" altLang="en-US" sz="13500" dirty="0">
                <a:solidFill>
                  <a:srgbClr val="B41414"/>
                </a:solidFill>
                <a:latin typeface="禹卫书法行书简体" panose="02000603000000000000" pitchFamily="2" charset="-122"/>
                <a:ea typeface="禹卫书法行书简体" panose="02000603000000000000" pitchFamily="2" charset="-122"/>
                <a:sym typeface="FZFangSong-Z02S" panose="02010601030101010101" pitchFamily="2" charset="-122"/>
              </a:rPr>
              <a:t>谢</a:t>
            </a:r>
            <a:endParaRPr lang="zh-CN" altLang="en-US" sz="13500" dirty="0">
              <a:solidFill>
                <a:srgbClr val="B41414"/>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0" name="文本框 9"/>
          <p:cNvSpPr txBox="1"/>
          <p:nvPr/>
        </p:nvSpPr>
        <p:spPr>
          <a:xfrm>
            <a:off x="6889170" y="3455317"/>
            <a:ext cx="478972" cy="1426160"/>
          </a:xfrm>
          <a:prstGeom prst="rect">
            <a:avLst/>
          </a:prstGeom>
          <a:noFill/>
          <a:ln>
            <a:noFill/>
          </a:ln>
        </p:spPr>
        <p:txBody>
          <a:bodyPr wrap="square" rtlCol="0">
            <a:spAutoFit/>
          </a:bodyPr>
          <a:lstStyle/>
          <a:p>
            <a:pPr>
              <a:lnSpc>
                <a:spcPct val="80000"/>
              </a:lnSpc>
            </a:pPr>
            <a:r>
              <a:rPr lang="zh-CN" altLang="en-US"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rPr>
              <a:t>中国传统节日</a:t>
            </a:r>
            <a:endParaRPr lang="zh-CN" altLang="en-US"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1" name="文本框 10"/>
          <p:cNvSpPr txBox="1"/>
          <p:nvPr/>
        </p:nvSpPr>
        <p:spPr>
          <a:xfrm>
            <a:off x="5913515" y="3576363"/>
            <a:ext cx="477611" cy="1575303"/>
          </a:xfrm>
          <a:prstGeom prst="rect">
            <a:avLst/>
          </a:prstGeom>
          <a:noFill/>
        </p:spPr>
        <p:txBody>
          <a:bodyPr wrap="square" rtlCol="0">
            <a:spAutoFit/>
          </a:bodyPr>
          <a:lstStyle/>
          <a:p>
            <a:pPr>
              <a:lnSpc>
                <a:spcPct val="80000"/>
              </a:lnSpc>
            </a:pPr>
            <a:r>
              <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rPr>
              <a:t>二十四节气</a:t>
            </a:r>
            <a:endPar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6133738" y="1003300"/>
            <a:ext cx="292020" cy="807111"/>
          </a:xfrm>
          <a:prstGeom prst="rect">
            <a:avLst/>
          </a:prstGeom>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8071" y="4836233"/>
            <a:ext cx="206685" cy="206685"/>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2269" y="2672202"/>
            <a:ext cx="641714" cy="679462"/>
          </a:xfrm>
          <a:prstGeom prst="rect">
            <a:avLst/>
          </a:prstGeom>
        </p:spPr>
      </p:pic>
      <p:sp>
        <p:nvSpPr>
          <p:cNvPr id="19" name="文本框 18"/>
          <p:cNvSpPr txBox="1"/>
          <p:nvPr/>
        </p:nvSpPr>
        <p:spPr>
          <a:xfrm>
            <a:off x="6096000" y="1593464"/>
            <a:ext cx="1834451" cy="1346972"/>
          </a:xfrm>
          <a:prstGeom prst="rect">
            <a:avLst/>
          </a:prstGeom>
          <a:noFill/>
        </p:spPr>
        <p:txBody>
          <a:bodyPr wrap="square" rtlCol="0">
            <a:spAutoFit/>
          </a:bodyPr>
          <a:lstStyle/>
          <a:p>
            <a:pPr>
              <a:lnSpc>
                <a:spcPct val="80000"/>
              </a:lnSpc>
            </a:pPr>
            <a:r>
              <a:rPr lang="zh-CN" altLang="en-US" sz="10000" dirty="0">
                <a:solidFill>
                  <a:srgbClr val="B41414"/>
                </a:solidFill>
                <a:latin typeface="禹卫书法行书简体" panose="02000603000000000000" pitchFamily="2" charset="-122"/>
                <a:ea typeface="禹卫书法行书简体" panose="02000603000000000000" pitchFamily="2" charset="-122"/>
                <a:sym typeface="FZFangSong-Z02S" panose="02010601030101010101" pitchFamily="2" charset="-122"/>
              </a:rPr>
              <a:t>谢</a:t>
            </a:r>
            <a:endParaRPr lang="zh-CN" altLang="en-US" sz="10000" dirty="0">
              <a:solidFill>
                <a:srgbClr val="B41414"/>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20" name="矩形 19"/>
          <p:cNvSpPr/>
          <p:nvPr/>
        </p:nvSpPr>
        <p:spPr>
          <a:xfrm>
            <a:off x="6336357" y="3455317"/>
            <a:ext cx="641714" cy="1754326"/>
          </a:xfrm>
          <a:prstGeom prst="rect">
            <a:avLst/>
          </a:prstGeom>
        </p:spPr>
        <p:txBody>
          <a:bodyPr vert="eaVert" wrap="square">
            <a:spAutoFit/>
          </a:bodyPr>
          <a:lstStyle/>
          <a:p>
            <a:pPr>
              <a:lnSpc>
                <a:spcPct val="80000"/>
              </a:lnSpc>
            </a:pPr>
            <a:r>
              <a:rPr lang="en-US" altLang="zh-CN" dirty="0">
                <a:latin typeface="禹卫书法行书简体" panose="02000603000000000000" pitchFamily="2" charset="-122"/>
                <a:ea typeface="禹卫书法行书简体" panose="02000603000000000000" pitchFamily="2" charset="-122"/>
                <a:sym typeface="FZFangSong-Z02S" panose="02010601030101010101" pitchFamily="2" charset="-122"/>
              </a:rPr>
              <a:t>THE </a:t>
            </a:r>
            <a:r>
              <a:rPr lang="zh-CN" altLang="en-US" dirty="0">
                <a:latin typeface="禹卫书法行书简体" panose="02000603000000000000" pitchFamily="2" charset="-122"/>
                <a:ea typeface="禹卫书法行书简体" panose="02000603000000000000" pitchFamily="2" charset="-122"/>
                <a:sym typeface="FZFangSong-Z02S" panose="02010601030101010101" pitchFamily="2" charset="-122"/>
              </a:rPr>
              <a:t>24 </a:t>
            </a:r>
            <a:endParaRPr lang="en-US" altLang="zh-CN"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algn="dist">
              <a:lnSpc>
                <a:spcPct val="80000"/>
              </a:lnSpc>
            </a:pPr>
            <a:r>
              <a:rPr lang="zh-CN" altLang="en-US" dirty="0">
                <a:latin typeface="禹卫书法行书简体" panose="02000603000000000000" pitchFamily="2" charset="-122"/>
                <a:ea typeface="禹卫书法行书简体" panose="02000603000000000000" pitchFamily="2" charset="-122"/>
                <a:sym typeface="FZFangSong-Z02S" panose="02010601030101010101" pitchFamily="2" charset="-122"/>
              </a:rPr>
              <a:t>SOLAR TERMS</a:t>
            </a:r>
            <a:endParaRPr lang="zh-CN" altLang="en-US"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9000">
        <p:split orient="vert"/>
      </p:transition>
    </mc:Choice>
    <mc:Fallback>
      <p:transition spd="slow" advTm="9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10"/>
                                        </p:tgtEl>
                                        <p:attrNameLst>
                                          <p:attrName>ppt_y</p:attrName>
                                        </p:attrNameLst>
                                      </p:cBhvr>
                                      <p:tavLst>
                                        <p:tav tm="0">
                                          <p:val>
                                            <p:strVal val="#ppt_y"/>
                                          </p:val>
                                        </p:tav>
                                        <p:tav tm="100000">
                                          <p:val>
                                            <p:strVal val="#ppt_y"/>
                                          </p:val>
                                        </p:tav>
                                      </p:tavLst>
                                    </p:anim>
                                    <p:anim calcmode="lin" valueType="num">
                                      <p:cBhvr>
                                        <p:cTn id="36"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1" presetClass="entr" presetSubtype="0" fill="hold" grpId="0" nodeType="clickEffect">
                                  <p:stCondLst>
                                    <p:cond delay="0"/>
                                  </p:stCondLst>
                                  <p:iterate type="lt">
                                    <p:tmPct val="10000"/>
                                  </p:iterate>
                                  <p:childTnLst>
                                    <p:set>
                                      <p:cBhvr>
                                        <p:cTn id="49" dur="1" fill="hold">
                                          <p:stCondLst>
                                            <p:cond delay="0"/>
                                          </p:stCondLst>
                                        </p:cTn>
                                        <p:tgtEl>
                                          <p:spTgt spid="20"/>
                                        </p:tgtEl>
                                        <p:attrNameLst>
                                          <p:attrName>style.visibility</p:attrName>
                                        </p:attrNameLst>
                                      </p:cBhvr>
                                      <p:to>
                                        <p:strVal val="visible"/>
                                      </p:to>
                                    </p:set>
                                    <p:anim calcmode="lin" valueType="num">
                                      <p:cBhvr>
                                        <p:cTn id="50"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20"/>
                                        </p:tgtEl>
                                        <p:attrNameLst>
                                          <p:attrName>ppt_y</p:attrName>
                                        </p:attrNameLst>
                                      </p:cBhvr>
                                      <p:tavLst>
                                        <p:tav tm="0">
                                          <p:val>
                                            <p:strVal val="#ppt_y"/>
                                          </p:val>
                                        </p:tav>
                                        <p:tav tm="100000">
                                          <p:val>
                                            <p:strVal val="#ppt_y"/>
                                          </p:val>
                                        </p:tav>
                                      </p:tavLst>
                                    </p:anim>
                                    <p:anim calcmode="lin" valueType="num">
                                      <p:cBhvr>
                                        <p:cTn id="52"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500" fill="hold"/>
                                        <p:tgtEl>
                                          <p:spTgt spid="11"/>
                                        </p:tgtEl>
                                        <p:attrNameLst>
                                          <p:attrName>ppt_w</p:attrName>
                                        </p:attrNameLst>
                                      </p:cBhvr>
                                      <p:tavLst>
                                        <p:tav tm="0">
                                          <p:val>
                                            <p:fltVal val="0"/>
                                          </p:val>
                                        </p:tav>
                                        <p:tav tm="100000">
                                          <p:val>
                                            <p:strVal val="#ppt_w"/>
                                          </p:val>
                                        </p:tav>
                                      </p:tavLst>
                                    </p:anim>
                                    <p:anim calcmode="lin" valueType="num">
                                      <p:cBhvr>
                                        <p:cTn id="60" dur="500" fill="hold"/>
                                        <p:tgtEl>
                                          <p:spTgt spid="11"/>
                                        </p:tgtEl>
                                        <p:attrNameLst>
                                          <p:attrName>ppt_h</p:attrName>
                                        </p:attrNameLst>
                                      </p:cBhvr>
                                      <p:tavLst>
                                        <p:tav tm="0">
                                          <p:val>
                                            <p:fltVal val="0"/>
                                          </p:val>
                                        </p:tav>
                                        <p:tav tm="100000">
                                          <p:val>
                                            <p:strVal val="#ppt_h"/>
                                          </p:val>
                                        </p:tav>
                                      </p:tavLst>
                                    </p:anim>
                                    <p:animEffect transition="in" filter="fade">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1" t="52377" r="29870" b="11009"/>
          <a:stretch>
            <a:fillRect/>
          </a:stretch>
        </p:blipFill>
        <p:spPr>
          <a:xfrm>
            <a:off x="0" y="2023397"/>
            <a:ext cx="12192000" cy="4834603"/>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r="29857" b="50000"/>
          <a:stretch>
            <a:fillRect/>
          </a:stretch>
        </p:blipFill>
        <p:spPr>
          <a:xfrm>
            <a:off x="8403073" y="0"/>
            <a:ext cx="3788927" cy="3429000"/>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9838" y="2967586"/>
            <a:ext cx="206256" cy="562360"/>
          </a:xfrm>
          <a:prstGeom prst="rect">
            <a:avLst/>
          </a:prstGeom>
        </p:spPr>
      </p:pic>
      <p:sp>
        <p:nvSpPr>
          <p:cNvPr id="2" name="文本框 1"/>
          <p:cNvSpPr txBox="1"/>
          <p:nvPr/>
        </p:nvSpPr>
        <p:spPr>
          <a:xfrm>
            <a:off x="5614995" y="1642584"/>
            <a:ext cx="962010" cy="933278"/>
          </a:xfrm>
          <a:prstGeom prst="rect">
            <a:avLst/>
          </a:prstGeom>
          <a:noFill/>
        </p:spPr>
        <p:txBody>
          <a:bodyPr vert="horz" wrap="none" lIns="91384" tIns="45693" rIns="91384" bIns="45693" rtlCol="0">
            <a:spAutoFit/>
          </a:bodyPr>
          <a:lstStyle/>
          <a:p>
            <a:pPr algn="ctr"/>
            <a:r>
              <a:rPr lang="zh-CN" altLang="en-US" sz="5465" spc="600" dirty="0">
                <a:solidFill>
                  <a:srgbClr val="B41414"/>
                </a:solidFill>
                <a:latin typeface="禹卫书法行书简体" panose="02000603000000000000" pitchFamily="2" charset="-122"/>
                <a:ea typeface="禹卫书法行书简体" panose="02000603000000000000" pitchFamily="2" charset="-122"/>
                <a:sym typeface="FZFangSong-Z02S" panose="02010601030101010101" pitchFamily="2" charset="-122"/>
              </a:rPr>
              <a:t>壹</a:t>
            </a:r>
            <a:endParaRPr lang="zh-CN" altLang="en-US" sz="5465" spc="600" dirty="0">
              <a:solidFill>
                <a:srgbClr val="B41414"/>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3" name="文本框 2"/>
          <p:cNvSpPr txBox="1"/>
          <p:nvPr/>
        </p:nvSpPr>
        <p:spPr>
          <a:xfrm>
            <a:off x="3946346" y="2511717"/>
            <a:ext cx="4299309" cy="1024906"/>
          </a:xfrm>
          <a:prstGeom prst="rect">
            <a:avLst/>
          </a:prstGeom>
          <a:noFill/>
        </p:spPr>
        <p:txBody>
          <a:bodyPr vert="horz" wrap="square" lIns="91384" tIns="45693" rIns="91384" bIns="45693" rtlCol="0">
            <a:spAutoFit/>
          </a:bodyPr>
          <a:lstStyle/>
          <a:p>
            <a:pPr algn="ctr">
              <a:lnSpc>
                <a:spcPct val="200000"/>
              </a:lnSpc>
            </a:pPr>
            <a:r>
              <a:rPr lang="zh-CN" altLang="en-US" sz="3600" spc="300" dirty="0">
                <a:solidFill>
                  <a:srgbClr val="B41414"/>
                </a:solidFill>
                <a:latin typeface="禹卫书法行书简体" panose="02000603000000000000" pitchFamily="2" charset="-122"/>
                <a:ea typeface="禹卫书法行书简体" panose="02000603000000000000" pitchFamily="2" charset="-122"/>
                <a:sym typeface="FZFangSong-Z02S" panose="02010601030101010101" pitchFamily="2" charset="-122"/>
              </a:rPr>
              <a:t>节日来源</a:t>
            </a:r>
            <a:endParaRPr lang="zh-CN" altLang="en-US" sz="3600" spc="300" dirty="0">
              <a:solidFill>
                <a:srgbClr val="B41414"/>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4" name="Content Placeholder 2"/>
          <p:cNvSpPr txBox="1"/>
          <p:nvPr/>
        </p:nvSpPr>
        <p:spPr>
          <a:xfrm>
            <a:off x="3920073" y="3624735"/>
            <a:ext cx="4351854" cy="1024906"/>
          </a:xfrm>
          <a:prstGeom prst="rect">
            <a:avLst/>
          </a:prstGeom>
        </p:spPr>
        <p:txBody>
          <a:bodyPr vert="horz" lIns="91384" tIns="45693" rIns="91384" bIns="45693"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zh-CN" altLang="en-US" sz="1100" spc="3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此部分内容作为文字排版占位显示（建议使用主题字体）此部分内容作为文排版占位示（建议使用主题字体）此部分内容作为文排版占位显示（建议使用主题字体）</a:t>
            </a:r>
            <a:endParaRPr lang="zh-CN" altLang="en-US" sz="1100" spc="3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algn="ctr">
              <a:lnSpc>
                <a:spcPct val="150000"/>
              </a:lnSpc>
            </a:pPr>
            <a:endParaRPr lang="zh-CN" altLang="en-US" sz="1100" spc="3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25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250" decel="50000" fill="hold">
                                          <p:stCondLst>
                                            <p:cond delay="0"/>
                                          </p:stCondLst>
                                        </p:cTn>
                                        <p:tgtEl>
                                          <p:spTgt spid="2"/>
                                        </p:tgtEl>
                                        <p:attrNameLst>
                                          <p:attrName>ppt_x</p:attrName>
                                          <p:attrName>ppt_y</p:attrName>
                                        </p:attrNameLst>
                                      </p:cBhvr>
                                    </p:animMotion>
                                    <p:animEffect transition="in" filter="fade">
                                      <p:cBhvr>
                                        <p:cTn id="9" dur="1250"/>
                                        <p:tgtEl>
                                          <p:spTgt spid="2"/>
                                        </p:tgtEl>
                                      </p:cBhvr>
                                    </p:animEffect>
                                  </p:childTnLst>
                                </p:cTn>
                              </p:par>
                            </p:childTnLst>
                          </p:cTn>
                        </p:par>
                        <p:par>
                          <p:cTn id="10" fill="hold">
                            <p:stCondLst>
                              <p:cond delay="1500"/>
                            </p:stCondLst>
                            <p:childTnLst>
                              <p:par>
                                <p:cTn id="11" presetID="5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25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250" decel="50000" fill="hold">
                                          <p:stCondLst>
                                            <p:cond delay="0"/>
                                          </p:stCondLst>
                                        </p:cTn>
                                        <p:tgtEl>
                                          <p:spTgt spid="3"/>
                                        </p:tgtEl>
                                        <p:attrNameLst>
                                          <p:attrName>ppt_x</p:attrName>
                                          <p:attrName>ppt_y</p:attrName>
                                        </p:attrNameLst>
                                      </p:cBhvr>
                                    </p:animMotion>
                                    <p:animEffect transition="in" filter="fade">
                                      <p:cBhvr>
                                        <p:cTn id="15" dur="1250"/>
                                        <p:tgtEl>
                                          <p:spTgt spid="3"/>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074043" y="3685440"/>
            <a:ext cx="10267949" cy="358705"/>
          </a:xfrm>
          <a:prstGeom prst="rect">
            <a:avLst/>
          </a:prstGeom>
        </p:spPr>
      </p:pic>
      <p:sp>
        <p:nvSpPr>
          <p:cNvPr id="9" name="椭圆 8"/>
          <p:cNvSpPr/>
          <p:nvPr/>
        </p:nvSpPr>
        <p:spPr>
          <a:xfrm>
            <a:off x="1982707" y="1966459"/>
            <a:ext cx="827729" cy="827729"/>
          </a:xfrm>
          <a:prstGeom prst="ellipse">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white"/>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0" name="TextBox 28"/>
          <p:cNvSpPr txBox="1"/>
          <p:nvPr/>
        </p:nvSpPr>
        <p:spPr>
          <a:xfrm>
            <a:off x="2022912" y="4141664"/>
            <a:ext cx="747319" cy="461665"/>
          </a:xfrm>
          <a:prstGeom prst="rect">
            <a:avLst/>
          </a:prstGeom>
          <a:noFill/>
        </p:spPr>
        <p:txBody>
          <a:bodyPr wrap="none" rtlCol="0">
            <a:spAutoFit/>
          </a:bodyPr>
          <a:lstStyle/>
          <a:p>
            <a:pPr algn="ctr" defTabSz="914400"/>
            <a:r>
              <a:rPr lang="en-US" altLang="zh-CN" sz="2400" b="1" dirty="0">
                <a:latin typeface="禹卫书法行书简体" panose="02000603000000000000" pitchFamily="2" charset="-122"/>
                <a:ea typeface="禹卫书法行书简体" panose="02000603000000000000" pitchFamily="2" charset="-122"/>
                <a:cs typeface="Levenim MT" panose="02010502060101010101" pitchFamily="2" charset="-79"/>
                <a:sym typeface="FZFangSong-Z02S" panose="02010601030101010101" pitchFamily="2" charset="-122"/>
              </a:rPr>
              <a:t>2015</a:t>
            </a:r>
            <a:endParaRPr lang="zh-CN" altLang="en-US" sz="2400" b="1" dirty="0">
              <a:latin typeface="禹卫书法行书简体" panose="02000603000000000000" pitchFamily="2" charset="-122"/>
              <a:ea typeface="禹卫书法行书简体" panose="02000603000000000000" pitchFamily="2" charset="-122"/>
              <a:cs typeface="Levenim MT" panose="02010502060101010101" pitchFamily="2" charset="-79"/>
              <a:sym typeface="FZFangSong-Z02S" panose="02010601030101010101" pitchFamily="2" charset="-122"/>
            </a:endParaRPr>
          </a:p>
        </p:txBody>
      </p:sp>
      <p:cxnSp>
        <p:nvCxnSpPr>
          <p:cNvPr id="12" name="直接连接符 11"/>
          <p:cNvCxnSpPr>
            <a:endCxn id="9" idx="4"/>
          </p:cNvCxnSpPr>
          <p:nvPr/>
        </p:nvCxnSpPr>
        <p:spPr>
          <a:xfrm flipV="1">
            <a:off x="2396572" y="2794188"/>
            <a:ext cx="0" cy="89176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Freeform 5"/>
          <p:cNvSpPr/>
          <p:nvPr/>
        </p:nvSpPr>
        <p:spPr bwMode="auto">
          <a:xfrm>
            <a:off x="2158291" y="2126006"/>
            <a:ext cx="495064" cy="469414"/>
          </a:xfrm>
          <a:custGeom>
            <a:avLst/>
            <a:gdLst>
              <a:gd name="T0" fmla="*/ 772 w 772"/>
              <a:gd name="T1" fmla="*/ 592 h 732"/>
              <a:gd name="T2" fmla="*/ 770 w 772"/>
              <a:gd name="T3" fmla="*/ 574 h 732"/>
              <a:gd name="T4" fmla="*/ 762 w 772"/>
              <a:gd name="T5" fmla="*/ 560 h 732"/>
              <a:gd name="T6" fmla="*/ 750 w 772"/>
              <a:gd name="T7" fmla="*/ 548 h 732"/>
              <a:gd name="T8" fmla="*/ 734 w 772"/>
              <a:gd name="T9" fmla="*/ 540 h 732"/>
              <a:gd name="T10" fmla="*/ 500 w 772"/>
              <a:gd name="T11" fmla="*/ 466 h 732"/>
              <a:gd name="T12" fmla="*/ 534 w 772"/>
              <a:gd name="T13" fmla="*/ 416 h 732"/>
              <a:gd name="T14" fmla="*/ 560 w 772"/>
              <a:gd name="T15" fmla="*/ 356 h 732"/>
              <a:gd name="T16" fmla="*/ 576 w 772"/>
              <a:gd name="T17" fmla="*/ 290 h 732"/>
              <a:gd name="T18" fmla="*/ 582 w 772"/>
              <a:gd name="T19" fmla="*/ 222 h 732"/>
              <a:gd name="T20" fmla="*/ 580 w 772"/>
              <a:gd name="T21" fmla="*/ 198 h 732"/>
              <a:gd name="T22" fmla="*/ 574 w 772"/>
              <a:gd name="T23" fmla="*/ 152 h 732"/>
              <a:gd name="T24" fmla="*/ 560 w 772"/>
              <a:gd name="T25" fmla="*/ 112 h 732"/>
              <a:gd name="T26" fmla="*/ 540 w 772"/>
              <a:gd name="T27" fmla="*/ 76 h 732"/>
              <a:gd name="T28" fmla="*/ 516 w 772"/>
              <a:gd name="T29" fmla="*/ 48 h 732"/>
              <a:gd name="T30" fmla="*/ 484 w 772"/>
              <a:gd name="T31" fmla="*/ 24 h 732"/>
              <a:gd name="T32" fmla="*/ 448 w 772"/>
              <a:gd name="T33" fmla="*/ 10 h 732"/>
              <a:gd name="T34" fmla="*/ 408 w 772"/>
              <a:gd name="T35" fmla="*/ 2 h 732"/>
              <a:gd name="T36" fmla="*/ 386 w 772"/>
              <a:gd name="T37" fmla="*/ 0 h 732"/>
              <a:gd name="T38" fmla="*/ 344 w 772"/>
              <a:gd name="T39" fmla="*/ 4 h 732"/>
              <a:gd name="T40" fmla="*/ 306 w 772"/>
              <a:gd name="T41" fmla="*/ 16 h 732"/>
              <a:gd name="T42" fmla="*/ 272 w 772"/>
              <a:gd name="T43" fmla="*/ 36 h 732"/>
              <a:gd name="T44" fmla="*/ 244 w 772"/>
              <a:gd name="T45" fmla="*/ 60 h 732"/>
              <a:gd name="T46" fmla="*/ 222 w 772"/>
              <a:gd name="T47" fmla="*/ 92 h 732"/>
              <a:gd name="T48" fmla="*/ 204 w 772"/>
              <a:gd name="T49" fmla="*/ 130 h 732"/>
              <a:gd name="T50" fmla="*/ 194 w 772"/>
              <a:gd name="T51" fmla="*/ 174 h 732"/>
              <a:gd name="T52" fmla="*/ 190 w 772"/>
              <a:gd name="T53" fmla="*/ 222 h 732"/>
              <a:gd name="T54" fmla="*/ 192 w 772"/>
              <a:gd name="T55" fmla="*/ 256 h 732"/>
              <a:gd name="T56" fmla="*/ 204 w 772"/>
              <a:gd name="T57" fmla="*/ 322 h 732"/>
              <a:gd name="T58" fmla="*/ 224 w 772"/>
              <a:gd name="T59" fmla="*/ 386 h 732"/>
              <a:gd name="T60" fmla="*/ 254 w 772"/>
              <a:gd name="T61" fmla="*/ 442 h 732"/>
              <a:gd name="T62" fmla="*/ 38 w 772"/>
              <a:gd name="T63" fmla="*/ 540 h 732"/>
              <a:gd name="T64" fmla="*/ 30 w 772"/>
              <a:gd name="T65" fmla="*/ 542 h 732"/>
              <a:gd name="T66" fmla="*/ 16 w 772"/>
              <a:gd name="T67" fmla="*/ 552 h 732"/>
              <a:gd name="T68" fmla="*/ 6 w 772"/>
              <a:gd name="T69" fmla="*/ 566 h 732"/>
              <a:gd name="T70" fmla="*/ 0 w 772"/>
              <a:gd name="T71" fmla="*/ 584 h 732"/>
              <a:gd name="T72" fmla="*/ 0 w 772"/>
              <a:gd name="T73" fmla="*/ 676 h 732"/>
              <a:gd name="T74" fmla="*/ 0 w 772"/>
              <a:gd name="T75" fmla="*/ 688 h 732"/>
              <a:gd name="T76" fmla="*/ 10 w 772"/>
              <a:gd name="T77" fmla="*/ 708 h 732"/>
              <a:gd name="T78" fmla="*/ 24 w 772"/>
              <a:gd name="T79" fmla="*/ 722 h 732"/>
              <a:gd name="T80" fmla="*/ 44 w 772"/>
              <a:gd name="T81" fmla="*/ 730 h 732"/>
              <a:gd name="T82" fmla="*/ 718 w 772"/>
              <a:gd name="T83" fmla="*/ 732 h 732"/>
              <a:gd name="T84" fmla="*/ 728 w 772"/>
              <a:gd name="T85" fmla="*/ 730 h 732"/>
              <a:gd name="T86" fmla="*/ 748 w 772"/>
              <a:gd name="T87" fmla="*/ 722 h 732"/>
              <a:gd name="T88" fmla="*/ 764 w 772"/>
              <a:gd name="T89" fmla="*/ 708 h 732"/>
              <a:gd name="T90" fmla="*/ 772 w 772"/>
              <a:gd name="T91" fmla="*/ 688 h 732"/>
              <a:gd name="T92" fmla="*/ 772 w 772"/>
              <a:gd name="T93" fmla="*/ 676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2" h="732">
                <a:moveTo>
                  <a:pt x="772" y="592"/>
                </a:moveTo>
                <a:lnTo>
                  <a:pt x="772" y="592"/>
                </a:lnTo>
                <a:lnTo>
                  <a:pt x="772" y="584"/>
                </a:lnTo>
                <a:lnTo>
                  <a:pt x="770" y="574"/>
                </a:lnTo>
                <a:lnTo>
                  <a:pt x="766" y="566"/>
                </a:lnTo>
                <a:lnTo>
                  <a:pt x="762" y="560"/>
                </a:lnTo>
                <a:lnTo>
                  <a:pt x="756" y="552"/>
                </a:lnTo>
                <a:lnTo>
                  <a:pt x="750" y="548"/>
                </a:lnTo>
                <a:lnTo>
                  <a:pt x="742" y="542"/>
                </a:lnTo>
                <a:lnTo>
                  <a:pt x="734" y="540"/>
                </a:lnTo>
                <a:lnTo>
                  <a:pt x="500" y="466"/>
                </a:lnTo>
                <a:lnTo>
                  <a:pt x="500" y="466"/>
                </a:lnTo>
                <a:lnTo>
                  <a:pt x="518" y="442"/>
                </a:lnTo>
                <a:lnTo>
                  <a:pt x="534" y="416"/>
                </a:lnTo>
                <a:lnTo>
                  <a:pt x="548" y="386"/>
                </a:lnTo>
                <a:lnTo>
                  <a:pt x="560" y="356"/>
                </a:lnTo>
                <a:lnTo>
                  <a:pt x="570" y="322"/>
                </a:lnTo>
                <a:lnTo>
                  <a:pt x="576" y="290"/>
                </a:lnTo>
                <a:lnTo>
                  <a:pt x="580" y="256"/>
                </a:lnTo>
                <a:lnTo>
                  <a:pt x="582" y="222"/>
                </a:lnTo>
                <a:lnTo>
                  <a:pt x="582" y="222"/>
                </a:lnTo>
                <a:lnTo>
                  <a:pt x="580" y="198"/>
                </a:lnTo>
                <a:lnTo>
                  <a:pt x="578" y="174"/>
                </a:lnTo>
                <a:lnTo>
                  <a:pt x="574" y="152"/>
                </a:lnTo>
                <a:lnTo>
                  <a:pt x="568" y="130"/>
                </a:lnTo>
                <a:lnTo>
                  <a:pt x="560" y="112"/>
                </a:lnTo>
                <a:lnTo>
                  <a:pt x="552" y="92"/>
                </a:lnTo>
                <a:lnTo>
                  <a:pt x="540" y="76"/>
                </a:lnTo>
                <a:lnTo>
                  <a:pt x="528" y="60"/>
                </a:lnTo>
                <a:lnTo>
                  <a:pt x="516" y="48"/>
                </a:lnTo>
                <a:lnTo>
                  <a:pt x="500" y="36"/>
                </a:lnTo>
                <a:lnTo>
                  <a:pt x="484" y="24"/>
                </a:lnTo>
                <a:lnTo>
                  <a:pt x="466" y="16"/>
                </a:lnTo>
                <a:lnTo>
                  <a:pt x="448" y="10"/>
                </a:lnTo>
                <a:lnTo>
                  <a:pt x="428" y="4"/>
                </a:lnTo>
                <a:lnTo>
                  <a:pt x="408" y="2"/>
                </a:lnTo>
                <a:lnTo>
                  <a:pt x="386" y="0"/>
                </a:lnTo>
                <a:lnTo>
                  <a:pt x="386" y="0"/>
                </a:lnTo>
                <a:lnTo>
                  <a:pt x="364" y="2"/>
                </a:lnTo>
                <a:lnTo>
                  <a:pt x="344" y="4"/>
                </a:lnTo>
                <a:lnTo>
                  <a:pt x="324" y="10"/>
                </a:lnTo>
                <a:lnTo>
                  <a:pt x="306" y="16"/>
                </a:lnTo>
                <a:lnTo>
                  <a:pt x="288" y="24"/>
                </a:lnTo>
                <a:lnTo>
                  <a:pt x="272" y="36"/>
                </a:lnTo>
                <a:lnTo>
                  <a:pt x="258" y="48"/>
                </a:lnTo>
                <a:lnTo>
                  <a:pt x="244" y="60"/>
                </a:lnTo>
                <a:lnTo>
                  <a:pt x="232" y="76"/>
                </a:lnTo>
                <a:lnTo>
                  <a:pt x="222" y="92"/>
                </a:lnTo>
                <a:lnTo>
                  <a:pt x="212" y="112"/>
                </a:lnTo>
                <a:lnTo>
                  <a:pt x="204" y="130"/>
                </a:lnTo>
                <a:lnTo>
                  <a:pt x="198" y="152"/>
                </a:lnTo>
                <a:lnTo>
                  <a:pt x="194" y="174"/>
                </a:lnTo>
                <a:lnTo>
                  <a:pt x="192" y="198"/>
                </a:lnTo>
                <a:lnTo>
                  <a:pt x="190" y="222"/>
                </a:lnTo>
                <a:lnTo>
                  <a:pt x="190" y="222"/>
                </a:lnTo>
                <a:lnTo>
                  <a:pt x="192" y="256"/>
                </a:lnTo>
                <a:lnTo>
                  <a:pt x="196" y="290"/>
                </a:lnTo>
                <a:lnTo>
                  <a:pt x="204" y="322"/>
                </a:lnTo>
                <a:lnTo>
                  <a:pt x="212" y="356"/>
                </a:lnTo>
                <a:lnTo>
                  <a:pt x="224" y="386"/>
                </a:lnTo>
                <a:lnTo>
                  <a:pt x="238" y="416"/>
                </a:lnTo>
                <a:lnTo>
                  <a:pt x="254" y="442"/>
                </a:lnTo>
                <a:lnTo>
                  <a:pt x="272" y="466"/>
                </a:lnTo>
                <a:lnTo>
                  <a:pt x="38" y="540"/>
                </a:lnTo>
                <a:lnTo>
                  <a:pt x="38" y="540"/>
                </a:lnTo>
                <a:lnTo>
                  <a:pt x="30" y="542"/>
                </a:lnTo>
                <a:lnTo>
                  <a:pt x="22" y="548"/>
                </a:lnTo>
                <a:lnTo>
                  <a:pt x="16" y="552"/>
                </a:lnTo>
                <a:lnTo>
                  <a:pt x="10" y="560"/>
                </a:lnTo>
                <a:lnTo>
                  <a:pt x="6" y="566"/>
                </a:lnTo>
                <a:lnTo>
                  <a:pt x="2" y="574"/>
                </a:lnTo>
                <a:lnTo>
                  <a:pt x="0" y="584"/>
                </a:lnTo>
                <a:lnTo>
                  <a:pt x="0" y="592"/>
                </a:lnTo>
                <a:lnTo>
                  <a:pt x="0" y="676"/>
                </a:lnTo>
                <a:lnTo>
                  <a:pt x="0" y="676"/>
                </a:lnTo>
                <a:lnTo>
                  <a:pt x="0" y="688"/>
                </a:lnTo>
                <a:lnTo>
                  <a:pt x="4" y="698"/>
                </a:lnTo>
                <a:lnTo>
                  <a:pt x="10" y="708"/>
                </a:lnTo>
                <a:lnTo>
                  <a:pt x="16" y="716"/>
                </a:lnTo>
                <a:lnTo>
                  <a:pt x="24" y="722"/>
                </a:lnTo>
                <a:lnTo>
                  <a:pt x="34" y="728"/>
                </a:lnTo>
                <a:lnTo>
                  <a:pt x="44" y="730"/>
                </a:lnTo>
                <a:lnTo>
                  <a:pt x="56" y="732"/>
                </a:lnTo>
                <a:lnTo>
                  <a:pt x="718" y="732"/>
                </a:lnTo>
                <a:lnTo>
                  <a:pt x="718" y="732"/>
                </a:lnTo>
                <a:lnTo>
                  <a:pt x="728" y="730"/>
                </a:lnTo>
                <a:lnTo>
                  <a:pt x="740" y="728"/>
                </a:lnTo>
                <a:lnTo>
                  <a:pt x="748" y="722"/>
                </a:lnTo>
                <a:lnTo>
                  <a:pt x="756" y="716"/>
                </a:lnTo>
                <a:lnTo>
                  <a:pt x="764" y="708"/>
                </a:lnTo>
                <a:lnTo>
                  <a:pt x="768" y="698"/>
                </a:lnTo>
                <a:lnTo>
                  <a:pt x="772" y="688"/>
                </a:lnTo>
                <a:lnTo>
                  <a:pt x="772" y="676"/>
                </a:lnTo>
                <a:lnTo>
                  <a:pt x="772" y="676"/>
                </a:lnTo>
                <a:lnTo>
                  <a:pt x="772" y="592"/>
                </a:lnTo>
                <a:close/>
              </a:path>
            </a:pathLst>
          </a:custGeom>
          <a:solidFill>
            <a:schemeClr val="bg1">
              <a:lumMod val="50000"/>
            </a:schemeClr>
          </a:solidFill>
          <a:ln w="9525">
            <a:solidFill>
              <a:schemeClr val="bg1">
                <a:lumMod val="50000"/>
              </a:schemeClr>
            </a:solidFill>
            <a:round/>
          </a:ln>
        </p:spPr>
        <p:txBody>
          <a:bodyPr vert="horz" wrap="square" lIns="91440" tIns="45720" rIns="91440" bIns="45720" numCol="1" anchor="t" anchorCtr="0" compatLnSpc="1"/>
          <a:lstStyle/>
          <a:p>
            <a:endParaRPr lang="zh-CN" altLang="en-US">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4" name="TextBox 28"/>
          <p:cNvSpPr txBox="1"/>
          <p:nvPr/>
        </p:nvSpPr>
        <p:spPr>
          <a:xfrm>
            <a:off x="4392716" y="2080759"/>
            <a:ext cx="721672" cy="461665"/>
          </a:xfrm>
          <a:prstGeom prst="rect">
            <a:avLst/>
          </a:prstGeom>
          <a:noFill/>
        </p:spPr>
        <p:txBody>
          <a:bodyPr wrap="none" rtlCol="0">
            <a:spAutoFit/>
          </a:bodyPr>
          <a:lstStyle/>
          <a:p>
            <a:pPr algn="ctr" defTabSz="914400"/>
            <a:r>
              <a:rPr lang="en-US" altLang="zh-CN" sz="2400" b="1" dirty="0">
                <a:latin typeface="禹卫书法行书简体" panose="02000603000000000000" pitchFamily="2" charset="-122"/>
                <a:ea typeface="禹卫书法行书简体" panose="02000603000000000000" pitchFamily="2" charset="-122"/>
                <a:cs typeface="Levenim MT" panose="02010502060101010101" pitchFamily="2" charset="-79"/>
                <a:sym typeface="FZFangSong-Z02S" panose="02010601030101010101" pitchFamily="2" charset="-122"/>
              </a:rPr>
              <a:t>2016</a:t>
            </a:r>
            <a:endParaRPr lang="zh-CN" altLang="en-US" sz="2400" b="1" dirty="0">
              <a:latin typeface="禹卫书法行书简体" panose="02000603000000000000" pitchFamily="2" charset="-122"/>
              <a:ea typeface="禹卫书法行书简体" panose="02000603000000000000" pitchFamily="2" charset="-122"/>
              <a:cs typeface="Levenim MT" panose="02010502060101010101" pitchFamily="2" charset="-79"/>
              <a:sym typeface="FZFangSong-Z02S" panose="02010601030101010101" pitchFamily="2" charset="-122"/>
            </a:endParaRPr>
          </a:p>
        </p:txBody>
      </p:sp>
      <p:sp>
        <p:nvSpPr>
          <p:cNvPr id="16" name="椭圆 15"/>
          <p:cNvSpPr/>
          <p:nvPr/>
        </p:nvSpPr>
        <p:spPr>
          <a:xfrm>
            <a:off x="4282909" y="4775227"/>
            <a:ext cx="827729" cy="827729"/>
          </a:xfrm>
          <a:prstGeom prst="ellipse">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white"/>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cxnSp>
        <p:nvCxnSpPr>
          <p:cNvPr id="17" name="直接连接符 16"/>
          <p:cNvCxnSpPr/>
          <p:nvPr/>
        </p:nvCxnSpPr>
        <p:spPr>
          <a:xfrm flipV="1">
            <a:off x="4696774" y="3883462"/>
            <a:ext cx="0" cy="89176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Freeform 129"/>
          <p:cNvSpPr>
            <a:spLocks noEditPoints="1"/>
          </p:cNvSpPr>
          <p:nvPr/>
        </p:nvSpPr>
        <p:spPr bwMode="auto">
          <a:xfrm>
            <a:off x="4489576" y="4979798"/>
            <a:ext cx="425136" cy="425136"/>
          </a:xfrm>
          <a:custGeom>
            <a:avLst/>
            <a:gdLst/>
            <a:ahLst/>
            <a:cxnLst>
              <a:cxn ang="0">
                <a:pos x="68" y="362"/>
              </a:cxn>
              <a:cxn ang="0">
                <a:pos x="114" y="318"/>
              </a:cxn>
              <a:cxn ang="0">
                <a:pos x="158" y="272"/>
              </a:cxn>
              <a:cxn ang="0">
                <a:pos x="204" y="250"/>
              </a:cxn>
              <a:cxn ang="0">
                <a:pos x="204" y="218"/>
              </a:cxn>
              <a:cxn ang="0">
                <a:pos x="226" y="224"/>
              </a:cxn>
              <a:cxn ang="0">
                <a:pos x="248" y="226"/>
              </a:cxn>
              <a:cxn ang="0">
                <a:pos x="272" y="224"/>
              </a:cxn>
              <a:cxn ang="0">
                <a:pos x="312" y="208"/>
              </a:cxn>
              <a:cxn ang="0">
                <a:pos x="342" y="176"/>
              </a:cxn>
              <a:cxn ang="0">
                <a:pos x="360" y="136"/>
              </a:cxn>
              <a:cxn ang="0">
                <a:pos x="362" y="114"/>
              </a:cxn>
              <a:cxn ang="0">
                <a:pos x="352" y="70"/>
              </a:cxn>
              <a:cxn ang="0">
                <a:pos x="328" y="34"/>
              </a:cxn>
              <a:cxn ang="0">
                <a:pos x="292" y="10"/>
              </a:cxn>
              <a:cxn ang="0">
                <a:pos x="248" y="0"/>
              </a:cxn>
              <a:cxn ang="0">
                <a:pos x="226" y="4"/>
              </a:cxn>
              <a:cxn ang="0">
                <a:pos x="186" y="20"/>
              </a:cxn>
              <a:cxn ang="0">
                <a:pos x="156" y="50"/>
              </a:cxn>
              <a:cxn ang="0">
                <a:pos x="138" y="92"/>
              </a:cxn>
              <a:cxn ang="0">
                <a:pos x="136" y="114"/>
              </a:cxn>
              <a:cxn ang="0">
                <a:pos x="138" y="138"/>
              </a:cxn>
              <a:cxn ang="0">
                <a:pos x="114" y="158"/>
              </a:cxn>
              <a:cxn ang="0">
                <a:pos x="0" y="294"/>
              </a:cxn>
              <a:cxn ang="0">
                <a:pos x="46" y="362"/>
              </a:cxn>
              <a:cxn ang="0">
                <a:pos x="272" y="46"/>
              </a:cxn>
              <a:cxn ang="0">
                <a:pos x="288" y="50"/>
              </a:cxn>
              <a:cxn ang="0">
                <a:pos x="304" y="60"/>
              </a:cxn>
              <a:cxn ang="0">
                <a:pos x="312" y="74"/>
              </a:cxn>
              <a:cxn ang="0">
                <a:pos x="316" y="92"/>
              </a:cxn>
              <a:cxn ang="0">
                <a:pos x="316" y="100"/>
              </a:cxn>
              <a:cxn ang="0">
                <a:pos x="308" y="116"/>
              </a:cxn>
              <a:cxn ang="0">
                <a:pos x="296" y="128"/>
              </a:cxn>
              <a:cxn ang="0">
                <a:pos x="280" y="136"/>
              </a:cxn>
              <a:cxn ang="0">
                <a:pos x="272" y="136"/>
              </a:cxn>
              <a:cxn ang="0">
                <a:pos x="254" y="132"/>
              </a:cxn>
              <a:cxn ang="0">
                <a:pos x="240" y="124"/>
              </a:cxn>
              <a:cxn ang="0">
                <a:pos x="230" y="108"/>
              </a:cxn>
              <a:cxn ang="0">
                <a:pos x="226" y="92"/>
              </a:cxn>
              <a:cxn ang="0">
                <a:pos x="228" y="82"/>
              </a:cxn>
              <a:cxn ang="0">
                <a:pos x="234" y="66"/>
              </a:cxn>
              <a:cxn ang="0">
                <a:pos x="246" y="54"/>
              </a:cxn>
              <a:cxn ang="0">
                <a:pos x="262" y="46"/>
              </a:cxn>
              <a:cxn ang="0">
                <a:pos x="272" y="46"/>
              </a:cxn>
            </a:cxnLst>
            <a:rect l="0" t="0" r="r" b="b"/>
            <a:pathLst>
              <a:path w="362" h="362">
                <a:moveTo>
                  <a:pt x="46" y="362"/>
                </a:moveTo>
                <a:lnTo>
                  <a:pt x="68" y="362"/>
                </a:lnTo>
                <a:lnTo>
                  <a:pt x="68" y="318"/>
                </a:lnTo>
                <a:lnTo>
                  <a:pt x="114" y="318"/>
                </a:lnTo>
                <a:lnTo>
                  <a:pt x="114" y="272"/>
                </a:lnTo>
                <a:lnTo>
                  <a:pt x="158" y="272"/>
                </a:lnTo>
                <a:lnTo>
                  <a:pt x="158" y="250"/>
                </a:lnTo>
                <a:lnTo>
                  <a:pt x="204" y="250"/>
                </a:lnTo>
                <a:lnTo>
                  <a:pt x="204" y="226"/>
                </a:lnTo>
                <a:lnTo>
                  <a:pt x="204" y="218"/>
                </a:lnTo>
                <a:lnTo>
                  <a:pt x="204" y="218"/>
                </a:lnTo>
                <a:lnTo>
                  <a:pt x="226" y="224"/>
                </a:lnTo>
                <a:lnTo>
                  <a:pt x="236" y="226"/>
                </a:lnTo>
                <a:lnTo>
                  <a:pt x="248" y="226"/>
                </a:lnTo>
                <a:lnTo>
                  <a:pt x="248" y="226"/>
                </a:lnTo>
                <a:lnTo>
                  <a:pt x="272" y="224"/>
                </a:lnTo>
                <a:lnTo>
                  <a:pt x="292" y="218"/>
                </a:lnTo>
                <a:lnTo>
                  <a:pt x="312" y="208"/>
                </a:lnTo>
                <a:lnTo>
                  <a:pt x="328" y="194"/>
                </a:lnTo>
                <a:lnTo>
                  <a:pt x="342" y="176"/>
                </a:lnTo>
                <a:lnTo>
                  <a:pt x="352" y="158"/>
                </a:lnTo>
                <a:lnTo>
                  <a:pt x="360" y="136"/>
                </a:lnTo>
                <a:lnTo>
                  <a:pt x="362" y="114"/>
                </a:lnTo>
                <a:lnTo>
                  <a:pt x="362" y="114"/>
                </a:lnTo>
                <a:lnTo>
                  <a:pt x="360" y="92"/>
                </a:lnTo>
                <a:lnTo>
                  <a:pt x="352" y="70"/>
                </a:lnTo>
                <a:lnTo>
                  <a:pt x="342" y="50"/>
                </a:lnTo>
                <a:lnTo>
                  <a:pt x="328" y="34"/>
                </a:lnTo>
                <a:lnTo>
                  <a:pt x="312" y="20"/>
                </a:lnTo>
                <a:lnTo>
                  <a:pt x="292" y="10"/>
                </a:lnTo>
                <a:lnTo>
                  <a:pt x="272" y="4"/>
                </a:lnTo>
                <a:lnTo>
                  <a:pt x="248" y="0"/>
                </a:lnTo>
                <a:lnTo>
                  <a:pt x="248" y="0"/>
                </a:lnTo>
                <a:lnTo>
                  <a:pt x="226" y="4"/>
                </a:lnTo>
                <a:lnTo>
                  <a:pt x="204" y="10"/>
                </a:lnTo>
                <a:lnTo>
                  <a:pt x="186" y="20"/>
                </a:lnTo>
                <a:lnTo>
                  <a:pt x="168" y="34"/>
                </a:lnTo>
                <a:lnTo>
                  <a:pt x="156" y="50"/>
                </a:lnTo>
                <a:lnTo>
                  <a:pt x="144" y="70"/>
                </a:lnTo>
                <a:lnTo>
                  <a:pt x="138" y="92"/>
                </a:lnTo>
                <a:lnTo>
                  <a:pt x="136" y="114"/>
                </a:lnTo>
                <a:lnTo>
                  <a:pt x="136" y="114"/>
                </a:lnTo>
                <a:lnTo>
                  <a:pt x="136" y="126"/>
                </a:lnTo>
                <a:lnTo>
                  <a:pt x="138" y="138"/>
                </a:lnTo>
                <a:lnTo>
                  <a:pt x="146" y="158"/>
                </a:lnTo>
                <a:lnTo>
                  <a:pt x="114" y="158"/>
                </a:lnTo>
                <a:lnTo>
                  <a:pt x="114" y="204"/>
                </a:lnTo>
                <a:lnTo>
                  <a:pt x="0" y="294"/>
                </a:lnTo>
                <a:lnTo>
                  <a:pt x="0" y="362"/>
                </a:lnTo>
                <a:lnTo>
                  <a:pt x="46" y="362"/>
                </a:lnTo>
                <a:close/>
                <a:moveTo>
                  <a:pt x="272" y="46"/>
                </a:moveTo>
                <a:lnTo>
                  <a:pt x="272" y="46"/>
                </a:lnTo>
                <a:lnTo>
                  <a:pt x="280" y="46"/>
                </a:lnTo>
                <a:lnTo>
                  <a:pt x="288" y="50"/>
                </a:lnTo>
                <a:lnTo>
                  <a:pt x="296" y="54"/>
                </a:lnTo>
                <a:lnTo>
                  <a:pt x="304" y="60"/>
                </a:lnTo>
                <a:lnTo>
                  <a:pt x="308" y="66"/>
                </a:lnTo>
                <a:lnTo>
                  <a:pt x="312" y="74"/>
                </a:lnTo>
                <a:lnTo>
                  <a:pt x="316" y="82"/>
                </a:lnTo>
                <a:lnTo>
                  <a:pt x="316" y="92"/>
                </a:lnTo>
                <a:lnTo>
                  <a:pt x="316" y="92"/>
                </a:lnTo>
                <a:lnTo>
                  <a:pt x="316" y="100"/>
                </a:lnTo>
                <a:lnTo>
                  <a:pt x="312" y="108"/>
                </a:lnTo>
                <a:lnTo>
                  <a:pt x="308" y="116"/>
                </a:lnTo>
                <a:lnTo>
                  <a:pt x="304" y="124"/>
                </a:lnTo>
                <a:lnTo>
                  <a:pt x="296" y="128"/>
                </a:lnTo>
                <a:lnTo>
                  <a:pt x="288" y="132"/>
                </a:lnTo>
                <a:lnTo>
                  <a:pt x="280" y="136"/>
                </a:lnTo>
                <a:lnTo>
                  <a:pt x="272" y="136"/>
                </a:lnTo>
                <a:lnTo>
                  <a:pt x="272" y="136"/>
                </a:lnTo>
                <a:lnTo>
                  <a:pt x="262" y="136"/>
                </a:lnTo>
                <a:lnTo>
                  <a:pt x="254" y="132"/>
                </a:lnTo>
                <a:lnTo>
                  <a:pt x="246" y="128"/>
                </a:lnTo>
                <a:lnTo>
                  <a:pt x="240" y="124"/>
                </a:lnTo>
                <a:lnTo>
                  <a:pt x="234" y="116"/>
                </a:lnTo>
                <a:lnTo>
                  <a:pt x="230" y="108"/>
                </a:lnTo>
                <a:lnTo>
                  <a:pt x="228" y="100"/>
                </a:lnTo>
                <a:lnTo>
                  <a:pt x="226" y="92"/>
                </a:lnTo>
                <a:lnTo>
                  <a:pt x="226" y="92"/>
                </a:lnTo>
                <a:lnTo>
                  <a:pt x="228" y="82"/>
                </a:lnTo>
                <a:lnTo>
                  <a:pt x="230" y="74"/>
                </a:lnTo>
                <a:lnTo>
                  <a:pt x="234" y="66"/>
                </a:lnTo>
                <a:lnTo>
                  <a:pt x="240" y="60"/>
                </a:lnTo>
                <a:lnTo>
                  <a:pt x="246" y="54"/>
                </a:lnTo>
                <a:lnTo>
                  <a:pt x="254" y="50"/>
                </a:lnTo>
                <a:lnTo>
                  <a:pt x="262" y="46"/>
                </a:lnTo>
                <a:lnTo>
                  <a:pt x="272" y="46"/>
                </a:lnTo>
                <a:lnTo>
                  <a:pt x="272" y="46"/>
                </a:lnTo>
                <a:close/>
              </a:path>
            </a:pathLst>
          </a:custGeom>
          <a:solidFill>
            <a:schemeClr val="bg1">
              <a:lumMod val="50000"/>
            </a:schemeClr>
          </a:solidFill>
          <a:ln w="9525">
            <a:noFill/>
            <a:round/>
          </a:ln>
        </p:spPr>
        <p:txBody>
          <a:bodyPr vert="horz" wrap="square" lIns="91440" tIns="45720" rIns="91440" bIns="45720" numCol="1" anchor="t" anchorCtr="0" compatLnSpc="1"/>
          <a:lstStyle/>
          <a:p>
            <a:endParaRPr lang="zh-CN" altLang="en-US">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9" name="TextBox 28"/>
          <p:cNvSpPr txBox="1"/>
          <p:nvPr/>
        </p:nvSpPr>
        <p:spPr>
          <a:xfrm>
            <a:off x="7221025" y="4154064"/>
            <a:ext cx="740907" cy="461665"/>
          </a:xfrm>
          <a:prstGeom prst="rect">
            <a:avLst/>
          </a:prstGeom>
          <a:noFill/>
        </p:spPr>
        <p:txBody>
          <a:bodyPr wrap="none" rtlCol="0">
            <a:spAutoFit/>
          </a:bodyPr>
          <a:lstStyle/>
          <a:p>
            <a:pPr algn="ctr" defTabSz="914400"/>
            <a:r>
              <a:rPr lang="en-US" altLang="zh-CN" sz="2400" b="1" dirty="0">
                <a:latin typeface="禹卫书法行书简体" panose="02000603000000000000" pitchFamily="2" charset="-122"/>
                <a:ea typeface="禹卫书法行书简体" panose="02000603000000000000" pitchFamily="2" charset="-122"/>
                <a:cs typeface="Levenim MT" panose="02010502060101010101" pitchFamily="2" charset="-79"/>
                <a:sym typeface="FZFangSong-Z02S" panose="02010601030101010101" pitchFamily="2" charset="-122"/>
              </a:rPr>
              <a:t>2017</a:t>
            </a:r>
            <a:endParaRPr lang="zh-CN" altLang="en-US" sz="2400" b="1" dirty="0">
              <a:latin typeface="禹卫书法行书简体" panose="02000603000000000000" pitchFamily="2" charset="-122"/>
              <a:ea typeface="禹卫书法行书简体" panose="02000603000000000000" pitchFamily="2" charset="-122"/>
              <a:cs typeface="Levenim MT" panose="02010502060101010101" pitchFamily="2" charset="-79"/>
              <a:sym typeface="FZFangSong-Z02S" panose="02010601030101010101" pitchFamily="2" charset="-122"/>
            </a:endParaRPr>
          </a:p>
        </p:txBody>
      </p:sp>
      <p:sp>
        <p:nvSpPr>
          <p:cNvPr id="21" name="椭圆 20"/>
          <p:cNvSpPr/>
          <p:nvPr/>
        </p:nvSpPr>
        <p:spPr>
          <a:xfrm>
            <a:off x="7131602" y="1966459"/>
            <a:ext cx="827729" cy="827729"/>
          </a:xfrm>
          <a:prstGeom prst="ellipse">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white"/>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cxnSp>
        <p:nvCxnSpPr>
          <p:cNvPr id="22" name="直接连接符 21"/>
          <p:cNvCxnSpPr>
            <a:endCxn id="21" idx="4"/>
          </p:cNvCxnSpPr>
          <p:nvPr/>
        </p:nvCxnSpPr>
        <p:spPr>
          <a:xfrm flipV="1">
            <a:off x="7545467" y="2794188"/>
            <a:ext cx="0" cy="89176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Freeform 20"/>
          <p:cNvSpPr>
            <a:spLocks noEditPoints="1"/>
          </p:cNvSpPr>
          <p:nvPr/>
        </p:nvSpPr>
        <p:spPr bwMode="auto">
          <a:xfrm>
            <a:off x="7297009" y="2201997"/>
            <a:ext cx="554452" cy="393423"/>
          </a:xfrm>
          <a:custGeom>
            <a:avLst/>
            <a:gdLst/>
            <a:ahLst/>
            <a:cxnLst>
              <a:cxn ang="0">
                <a:pos x="426" y="206"/>
              </a:cxn>
              <a:cxn ang="0">
                <a:pos x="598" y="34"/>
              </a:cxn>
              <a:cxn ang="0">
                <a:pos x="604" y="32"/>
              </a:cxn>
              <a:cxn ang="0">
                <a:pos x="606" y="38"/>
              </a:cxn>
              <a:cxn ang="0">
                <a:pos x="606" y="386"/>
              </a:cxn>
              <a:cxn ang="0">
                <a:pos x="604" y="392"/>
              </a:cxn>
              <a:cxn ang="0">
                <a:pos x="596" y="390"/>
              </a:cxn>
              <a:cxn ang="0">
                <a:pos x="336" y="296"/>
              </a:cxn>
              <a:cxn ang="0">
                <a:pos x="328" y="302"/>
              </a:cxn>
              <a:cxn ang="0">
                <a:pos x="310" y="310"/>
              </a:cxn>
              <a:cxn ang="0">
                <a:pos x="298" y="310"/>
              </a:cxn>
              <a:cxn ang="0">
                <a:pos x="288" y="310"/>
              </a:cxn>
              <a:cxn ang="0">
                <a:pos x="270" y="302"/>
              </a:cxn>
              <a:cxn ang="0">
                <a:pos x="210" y="244"/>
              </a:cxn>
              <a:cxn ang="0">
                <a:pos x="38" y="422"/>
              </a:cxn>
              <a:cxn ang="0">
                <a:pos x="36" y="428"/>
              </a:cxn>
              <a:cxn ang="0">
                <a:pos x="42" y="430"/>
              </a:cxn>
              <a:cxn ang="0">
                <a:pos x="568" y="430"/>
              </a:cxn>
              <a:cxn ang="0">
                <a:pos x="574" y="428"/>
              </a:cxn>
              <a:cxn ang="0">
                <a:pos x="572" y="422"/>
              </a:cxn>
              <a:cxn ang="0">
                <a:pos x="336" y="296"/>
              </a:cxn>
              <a:cxn ang="0">
                <a:pos x="298" y="272"/>
              </a:cxn>
              <a:cxn ang="0">
                <a:pos x="304" y="270"/>
              </a:cxn>
              <a:cxn ang="0">
                <a:pos x="568" y="8"/>
              </a:cxn>
              <a:cxn ang="0">
                <a:pos x="568" y="6"/>
              </a:cxn>
              <a:cxn ang="0">
                <a:pos x="566" y="0"/>
              </a:cxn>
              <a:cxn ang="0">
                <a:pos x="34" y="0"/>
              </a:cxn>
              <a:cxn ang="0">
                <a:pos x="30" y="0"/>
              </a:cxn>
              <a:cxn ang="0">
                <a:pos x="28" y="6"/>
              </a:cxn>
              <a:cxn ang="0">
                <a:pos x="290" y="268"/>
              </a:cxn>
              <a:cxn ang="0">
                <a:pos x="294" y="270"/>
              </a:cxn>
              <a:cxn ang="0">
                <a:pos x="298" y="272"/>
              </a:cxn>
              <a:cxn ang="0">
                <a:pos x="0" y="388"/>
              </a:cxn>
              <a:cxn ang="0">
                <a:pos x="2" y="392"/>
              </a:cxn>
              <a:cxn ang="0">
                <a:pos x="8" y="394"/>
              </a:cxn>
              <a:cxn ang="0">
                <a:pos x="182" y="216"/>
              </a:cxn>
              <a:cxn ang="0">
                <a:pos x="10" y="44"/>
              </a:cxn>
              <a:cxn ang="0">
                <a:pos x="4" y="44"/>
              </a:cxn>
              <a:cxn ang="0">
                <a:pos x="0" y="48"/>
              </a:cxn>
            </a:cxnLst>
            <a:rect l="0" t="0" r="r" b="b"/>
            <a:pathLst>
              <a:path w="606" h="430">
                <a:moveTo>
                  <a:pt x="596" y="390"/>
                </a:moveTo>
                <a:lnTo>
                  <a:pt x="426" y="206"/>
                </a:lnTo>
                <a:lnTo>
                  <a:pt x="598" y="34"/>
                </a:lnTo>
                <a:lnTo>
                  <a:pt x="598" y="34"/>
                </a:lnTo>
                <a:lnTo>
                  <a:pt x="600" y="32"/>
                </a:lnTo>
                <a:lnTo>
                  <a:pt x="604" y="32"/>
                </a:lnTo>
                <a:lnTo>
                  <a:pt x="606" y="34"/>
                </a:lnTo>
                <a:lnTo>
                  <a:pt x="606" y="38"/>
                </a:lnTo>
                <a:lnTo>
                  <a:pt x="606" y="386"/>
                </a:lnTo>
                <a:lnTo>
                  <a:pt x="606" y="386"/>
                </a:lnTo>
                <a:lnTo>
                  <a:pt x="606" y="390"/>
                </a:lnTo>
                <a:lnTo>
                  <a:pt x="604" y="392"/>
                </a:lnTo>
                <a:lnTo>
                  <a:pt x="600" y="392"/>
                </a:lnTo>
                <a:lnTo>
                  <a:pt x="596" y="390"/>
                </a:lnTo>
                <a:lnTo>
                  <a:pt x="596" y="390"/>
                </a:lnTo>
                <a:close/>
                <a:moveTo>
                  <a:pt x="336" y="296"/>
                </a:moveTo>
                <a:lnTo>
                  <a:pt x="336" y="296"/>
                </a:lnTo>
                <a:lnTo>
                  <a:pt x="328" y="302"/>
                </a:lnTo>
                <a:lnTo>
                  <a:pt x="320" y="306"/>
                </a:lnTo>
                <a:lnTo>
                  <a:pt x="310" y="310"/>
                </a:lnTo>
                <a:lnTo>
                  <a:pt x="300" y="310"/>
                </a:lnTo>
                <a:lnTo>
                  <a:pt x="298" y="310"/>
                </a:lnTo>
                <a:lnTo>
                  <a:pt x="298" y="310"/>
                </a:lnTo>
                <a:lnTo>
                  <a:pt x="288" y="310"/>
                </a:lnTo>
                <a:lnTo>
                  <a:pt x="278" y="306"/>
                </a:lnTo>
                <a:lnTo>
                  <a:pt x="270" y="302"/>
                </a:lnTo>
                <a:lnTo>
                  <a:pt x="262" y="296"/>
                </a:lnTo>
                <a:lnTo>
                  <a:pt x="210" y="244"/>
                </a:lnTo>
                <a:lnTo>
                  <a:pt x="38" y="422"/>
                </a:lnTo>
                <a:lnTo>
                  <a:pt x="38" y="422"/>
                </a:lnTo>
                <a:lnTo>
                  <a:pt x="36" y="424"/>
                </a:lnTo>
                <a:lnTo>
                  <a:pt x="36" y="428"/>
                </a:lnTo>
                <a:lnTo>
                  <a:pt x="38" y="430"/>
                </a:lnTo>
                <a:lnTo>
                  <a:pt x="42" y="430"/>
                </a:lnTo>
                <a:lnTo>
                  <a:pt x="568" y="430"/>
                </a:lnTo>
                <a:lnTo>
                  <a:pt x="568" y="430"/>
                </a:lnTo>
                <a:lnTo>
                  <a:pt x="572" y="430"/>
                </a:lnTo>
                <a:lnTo>
                  <a:pt x="574" y="428"/>
                </a:lnTo>
                <a:lnTo>
                  <a:pt x="574" y="424"/>
                </a:lnTo>
                <a:lnTo>
                  <a:pt x="572" y="422"/>
                </a:lnTo>
                <a:lnTo>
                  <a:pt x="398" y="234"/>
                </a:lnTo>
                <a:lnTo>
                  <a:pt x="336" y="296"/>
                </a:lnTo>
                <a:close/>
                <a:moveTo>
                  <a:pt x="298" y="272"/>
                </a:moveTo>
                <a:lnTo>
                  <a:pt x="298" y="272"/>
                </a:lnTo>
                <a:lnTo>
                  <a:pt x="298" y="272"/>
                </a:lnTo>
                <a:lnTo>
                  <a:pt x="304" y="270"/>
                </a:lnTo>
                <a:lnTo>
                  <a:pt x="308" y="268"/>
                </a:lnTo>
                <a:lnTo>
                  <a:pt x="568" y="8"/>
                </a:lnTo>
                <a:lnTo>
                  <a:pt x="568" y="8"/>
                </a:lnTo>
                <a:lnTo>
                  <a:pt x="568" y="6"/>
                </a:lnTo>
                <a:lnTo>
                  <a:pt x="568" y="2"/>
                </a:lnTo>
                <a:lnTo>
                  <a:pt x="566" y="0"/>
                </a:lnTo>
                <a:lnTo>
                  <a:pt x="564" y="0"/>
                </a:lnTo>
                <a:lnTo>
                  <a:pt x="34" y="0"/>
                </a:lnTo>
                <a:lnTo>
                  <a:pt x="34" y="0"/>
                </a:lnTo>
                <a:lnTo>
                  <a:pt x="30" y="0"/>
                </a:lnTo>
                <a:lnTo>
                  <a:pt x="28" y="2"/>
                </a:lnTo>
                <a:lnTo>
                  <a:pt x="28" y="6"/>
                </a:lnTo>
                <a:lnTo>
                  <a:pt x="30" y="8"/>
                </a:lnTo>
                <a:lnTo>
                  <a:pt x="290" y="268"/>
                </a:lnTo>
                <a:lnTo>
                  <a:pt x="290" y="268"/>
                </a:lnTo>
                <a:lnTo>
                  <a:pt x="294" y="270"/>
                </a:lnTo>
                <a:lnTo>
                  <a:pt x="298" y="272"/>
                </a:lnTo>
                <a:lnTo>
                  <a:pt x="298" y="272"/>
                </a:lnTo>
                <a:close/>
                <a:moveTo>
                  <a:pt x="0" y="48"/>
                </a:moveTo>
                <a:lnTo>
                  <a:pt x="0" y="388"/>
                </a:lnTo>
                <a:lnTo>
                  <a:pt x="0" y="388"/>
                </a:lnTo>
                <a:lnTo>
                  <a:pt x="2" y="392"/>
                </a:lnTo>
                <a:lnTo>
                  <a:pt x="4" y="394"/>
                </a:lnTo>
                <a:lnTo>
                  <a:pt x="8" y="394"/>
                </a:lnTo>
                <a:lnTo>
                  <a:pt x="10" y="392"/>
                </a:lnTo>
                <a:lnTo>
                  <a:pt x="182" y="216"/>
                </a:lnTo>
                <a:lnTo>
                  <a:pt x="10" y="44"/>
                </a:lnTo>
                <a:lnTo>
                  <a:pt x="10" y="44"/>
                </a:lnTo>
                <a:lnTo>
                  <a:pt x="8" y="42"/>
                </a:lnTo>
                <a:lnTo>
                  <a:pt x="4" y="44"/>
                </a:lnTo>
                <a:lnTo>
                  <a:pt x="2" y="46"/>
                </a:lnTo>
                <a:lnTo>
                  <a:pt x="0" y="48"/>
                </a:lnTo>
                <a:lnTo>
                  <a:pt x="0" y="48"/>
                </a:lnTo>
                <a:close/>
              </a:path>
            </a:pathLst>
          </a:custGeom>
          <a:solidFill>
            <a:schemeClr val="bg1">
              <a:lumMod val="50000"/>
            </a:schemeClr>
          </a:solidFill>
          <a:ln w="9525">
            <a:noFill/>
            <a:round/>
          </a:ln>
        </p:spPr>
        <p:txBody>
          <a:bodyPr vert="horz" wrap="square" lIns="91440" tIns="45720" rIns="91440" bIns="45720" numCol="1" anchor="t" anchorCtr="0" compatLnSpc="1"/>
          <a:lstStyle/>
          <a:p>
            <a:endParaRPr lang="zh-CN" altLang="en-US">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24" name="TextBox 28"/>
          <p:cNvSpPr txBox="1"/>
          <p:nvPr/>
        </p:nvSpPr>
        <p:spPr>
          <a:xfrm>
            <a:off x="9990286" y="2080759"/>
            <a:ext cx="713657" cy="461665"/>
          </a:xfrm>
          <a:prstGeom prst="rect">
            <a:avLst/>
          </a:prstGeom>
          <a:noFill/>
        </p:spPr>
        <p:txBody>
          <a:bodyPr wrap="none" rtlCol="0">
            <a:spAutoFit/>
          </a:bodyPr>
          <a:lstStyle/>
          <a:p>
            <a:pPr algn="ctr" defTabSz="914400"/>
            <a:r>
              <a:rPr lang="en-US" altLang="zh-CN" sz="2400" b="1" dirty="0">
                <a:latin typeface="禹卫书法行书简体" panose="02000603000000000000" pitchFamily="2" charset="-122"/>
                <a:ea typeface="禹卫书法行书简体" panose="02000603000000000000" pitchFamily="2" charset="-122"/>
                <a:cs typeface="Levenim MT" panose="02010502060101010101" pitchFamily="2" charset="-79"/>
                <a:sym typeface="FZFangSong-Z02S" panose="02010601030101010101" pitchFamily="2" charset="-122"/>
              </a:rPr>
              <a:t>2018</a:t>
            </a:r>
            <a:endParaRPr lang="zh-CN" altLang="en-US" sz="2400" b="1" dirty="0">
              <a:latin typeface="禹卫书法行书简体" panose="02000603000000000000" pitchFamily="2" charset="-122"/>
              <a:ea typeface="禹卫书法行书简体" panose="02000603000000000000" pitchFamily="2" charset="-122"/>
              <a:cs typeface="Levenim MT" panose="02010502060101010101" pitchFamily="2" charset="-79"/>
              <a:sym typeface="FZFangSong-Z02S" panose="02010601030101010101" pitchFamily="2" charset="-122"/>
            </a:endParaRPr>
          </a:p>
        </p:txBody>
      </p:sp>
      <p:sp>
        <p:nvSpPr>
          <p:cNvPr id="26" name="椭圆 25"/>
          <p:cNvSpPr/>
          <p:nvPr/>
        </p:nvSpPr>
        <p:spPr>
          <a:xfrm>
            <a:off x="9805165" y="4947507"/>
            <a:ext cx="827729" cy="827729"/>
          </a:xfrm>
          <a:prstGeom prst="ellipse">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endParaRPr lang="zh-CN" altLang="en-US">
              <a:solidFill>
                <a:prstClr val="white"/>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cxnSp>
        <p:nvCxnSpPr>
          <p:cNvPr id="27" name="直接连接符 26"/>
          <p:cNvCxnSpPr/>
          <p:nvPr/>
        </p:nvCxnSpPr>
        <p:spPr>
          <a:xfrm flipV="1">
            <a:off x="10219030" y="4055742"/>
            <a:ext cx="0" cy="89176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Freeform 120"/>
          <p:cNvSpPr>
            <a:spLocks noEditPoints="1"/>
          </p:cNvSpPr>
          <p:nvPr/>
        </p:nvSpPr>
        <p:spPr bwMode="auto">
          <a:xfrm>
            <a:off x="10038769" y="5113978"/>
            <a:ext cx="360522" cy="541903"/>
          </a:xfrm>
          <a:custGeom>
            <a:avLst/>
            <a:gdLst/>
            <a:ahLst/>
            <a:cxnLst>
              <a:cxn ang="0">
                <a:pos x="244" y="342"/>
              </a:cxn>
              <a:cxn ang="0">
                <a:pos x="262" y="292"/>
              </a:cxn>
              <a:cxn ang="0">
                <a:pos x="300" y="228"/>
              </a:cxn>
              <a:cxn ang="0">
                <a:pos x="320" y="184"/>
              </a:cxn>
              <a:cxn ang="0">
                <a:pos x="322" y="158"/>
              </a:cxn>
              <a:cxn ang="0">
                <a:pos x="314" y="110"/>
              </a:cxn>
              <a:cxn ang="0">
                <a:pos x="294" y="70"/>
              </a:cxn>
              <a:cxn ang="0">
                <a:pos x="264" y="36"/>
              </a:cxn>
              <a:cxn ang="0">
                <a:pos x="224" y="12"/>
              </a:cxn>
              <a:cxn ang="0">
                <a:pos x="178" y="2"/>
              </a:cxn>
              <a:cxn ang="0">
                <a:pos x="144" y="2"/>
              </a:cxn>
              <a:cxn ang="0">
                <a:pos x="98" y="12"/>
              </a:cxn>
              <a:cxn ang="0">
                <a:pos x="58" y="36"/>
              </a:cxn>
              <a:cxn ang="0">
                <a:pos x="28" y="70"/>
              </a:cxn>
              <a:cxn ang="0">
                <a:pos x="6" y="110"/>
              </a:cxn>
              <a:cxn ang="0">
                <a:pos x="0" y="158"/>
              </a:cxn>
              <a:cxn ang="0">
                <a:pos x="4" y="186"/>
              </a:cxn>
              <a:cxn ang="0">
                <a:pos x="26" y="236"/>
              </a:cxn>
              <a:cxn ang="0">
                <a:pos x="68" y="310"/>
              </a:cxn>
              <a:cxn ang="0">
                <a:pos x="80" y="356"/>
              </a:cxn>
              <a:cxn ang="0">
                <a:pos x="80" y="404"/>
              </a:cxn>
              <a:cxn ang="0">
                <a:pos x="90" y="432"/>
              </a:cxn>
              <a:cxn ang="0">
                <a:pos x="124" y="468"/>
              </a:cxn>
              <a:cxn ang="0">
                <a:pos x="152" y="482"/>
              </a:cxn>
              <a:cxn ang="0">
                <a:pos x="180" y="480"/>
              </a:cxn>
              <a:cxn ang="0">
                <a:pos x="226" y="440"/>
              </a:cxn>
              <a:cxn ang="0">
                <a:pos x="238" y="424"/>
              </a:cxn>
              <a:cxn ang="0">
                <a:pos x="242" y="384"/>
              </a:cxn>
              <a:cxn ang="0">
                <a:pos x="144" y="382"/>
              </a:cxn>
              <a:cxn ang="0">
                <a:pos x="130" y="362"/>
              </a:cxn>
              <a:cxn ang="0">
                <a:pos x="136" y="348"/>
              </a:cxn>
              <a:cxn ang="0">
                <a:pos x="152" y="342"/>
              </a:cxn>
              <a:cxn ang="0">
                <a:pos x="204" y="52"/>
              </a:cxn>
              <a:cxn ang="0">
                <a:pos x="242" y="78"/>
              </a:cxn>
              <a:cxn ang="0">
                <a:pos x="264" y="106"/>
              </a:cxn>
              <a:cxn ang="0">
                <a:pos x="272" y="132"/>
              </a:cxn>
              <a:cxn ang="0">
                <a:pos x="260" y="150"/>
              </a:cxn>
              <a:cxn ang="0">
                <a:pos x="244" y="150"/>
              </a:cxn>
              <a:cxn ang="0">
                <a:pos x="232" y="134"/>
              </a:cxn>
              <a:cxn ang="0">
                <a:pos x="216" y="108"/>
              </a:cxn>
              <a:cxn ang="0">
                <a:pos x="188" y="90"/>
              </a:cxn>
              <a:cxn ang="0">
                <a:pos x="176" y="84"/>
              </a:cxn>
              <a:cxn ang="0">
                <a:pos x="170" y="72"/>
              </a:cxn>
              <a:cxn ang="0">
                <a:pos x="184" y="52"/>
              </a:cxn>
            </a:cxnLst>
            <a:rect l="0" t="0" r="r" b="b"/>
            <a:pathLst>
              <a:path w="322" h="484">
                <a:moveTo>
                  <a:pt x="152" y="342"/>
                </a:moveTo>
                <a:lnTo>
                  <a:pt x="244" y="342"/>
                </a:lnTo>
                <a:lnTo>
                  <a:pt x="244" y="342"/>
                </a:lnTo>
                <a:lnTo>
                  <a:pt x="248" y="328"/>
                </a:lnTo>
                <a:lnTo>
                  <a:pt x="252" y="316"/>
                </a:lnTo>
                <a:lnTo>
                  <a:pt x="262" y="292"/>
                </a:lnTo>
                <a:lnTo>
                  <a:pt x="274" y="270"/>
                </a:lnTo>
                <a:lnTo>
                  <a:pt x="288" y="250"/>
                </a:lnTo>
                <a:lnTo>
                  <a:pt x="300" y="228"/>
                </a:lnTo>
                <a:lnTo>
                  <a:pt x="312" y="208"/>
                </a:lnTo>
                <a:lnTo>
                  <a:pt x="316" y="196"/>
                </a:lnTo>
                <a:lnTo>
                  <a:pt x="320" y="184"/>
                </a:lnTo>
                <a:lnTo>
                  <a:pt x="322" y="170"/>
                </a:lnTo>
                <a:lnTo>
                  <a:pt x="322" y="158"/>
                </a:lnTo>
                <a:lnTo>
                  <a:pt x="322" y="158"/>
                </a:lnTo>
                <a:lnTo>
                  <a:pt x="322" y="142"/>
                </a:lnTo>
                <a:lnTo>
                  <a:pt x="318" y="126"/>
                </a:lnTo>
                <a:lnTo>
                  <a:pt x="314" y="110"/>
                </a:lnTo>
                <a:lnTo>
                  <a:pt x="310" y="96"/>
                </a:lnTo>
                <a:lnTo>
                  <a:pt x="302" y="82"/>
                </a:lnTo>
                <a:lnTo>
                  <a:pt x="294" y="70"/>
                </a:lnTo>
                <a:lnTo>
                  <a:pt x="286" y="58"/>
                </a:lnTo>
                <a:lnTo>
                  <a:pt x="274" y="46"/>
                </a:lnTo>
                <a:lnTo>
                  <a:pt x="264" y="36"/>
                </a:lnTo>
                <a:lnTo>
                  <a:pt x="250" y="28"/>
                </a:lnTo>
                <a:lnTo>
                  <a:pt x="238" y="20"/>
                </a:lnTo>
                <a:lnTo>
                  <a:pt x="224" y="12"/>
                </a:lnTo>
                <a:lnTo>
                  <a:pt x="208" y="8"/>
                </a:lnTo>
                <a:lnTo>
                  <a:pt x="194" y="4"/>
                </a:lnTo>
                <a:lnTo>
                  <a:pt x="178" y="2"/>
                </a:lnTo>
                <a:lnTo>
                  <a:pt x="160" y="0"/>
                </a:lnTo>
                <a:lnTo>
                  <a:pt x="160" y="0"/>
                </a:lnTo>
                <a:lnTo>
                  <a:pt x="144" y="2"/>
                </a:lnTo>
                <a:lnTo>
                  <a:pt x="128" y="4"/>
                </a:lnTo>
                <a:lnTo>
                  <a:pt x="112" y="8"/>
                </a:lnTo>
                <a:lnTo>
                  <a:pt x="98" y="12"/>
                </a:lnTo>
                <a:lnTo>
                  <a:pt x="84" y="20"/>
                </a:lnTo>
                <a:lnTo>
                  <a:pt x="70" y="28"/>
                </a:lnTo>
                <a:lnTo>
                  <a:pt x="58" y="36"/>
                </a:lnTo>
                <a:lnTo>
                  <a:pt x="46" y="46"/>
                </a:lnTo>
                <a:lnTo>
                  <a:pt x="36" y="58"/>
                </a:lnTo>
                <a:lnTo>
                  <a:pt x="28" y="70"/>
                </a:lnTo>
                <a:lnTo>
                  <a:pt x="20" y="82"/>
                </a:lnTo>
                <a:lnTo>
                  <a:pt x="12" y="96"/>
                </a:lnTo>
                <a:lnTo>
                  <a:pt x="6" y="110"/>
                </a:lnTo>
                <a:lnTo>
                  <a:pt x="2" y="126"/>
                </a:lnTo>
                <a:lnTo>
                  <a:pt x="0" y="142"/>
                </a:lnTo>
                <a:lnTo>
                  <a:pt x="0" y="158"/>
                </a:lnTo>
                <a:lnTo>
                  <a:pt x="0" y="158"/>
                </a:lnTo>
                <a:lnTo>
                  <a:pt x="0" y="172"/>
                </a:lnTo>
                <a:lnTo>
                  <a:pt x="4" y="186"/>
                </a:lnTo>
                <a:lnTo>
                  <a:pt x="8" y="200"/>
                </a:lnTo>
                <a:lnTo>
                  <a:pt x="12" y="212"/>
                </a:lnTo>
                <a:lnTo>
                  <a:pt x="26" y="236"/>
                </a:lnTo>
                <a:lnTo>
                  <a:pt x="40" y="260"/>
                </a:lnTo>
                <a:lnTo>
                  <a:pt x="54" y="284"/>
                </a:lnTo>
                <a:lnTo>
                  <a:pt x="68" y="310"/>
                </a:lnTo>
                <a:lnTo>
                  <a:pt x="72" y="324"/>
                </a:lnTo>
                <a:lnTo>
                  <a:pt x="76" y="338"/>
                </a:lnTo>
                <a:lnTo>
                  <a:pt x="80" y="356"/>
                </a:lnTo>
                <a:lnTo>
                  <a:pt x="80" y="372"/>
                </a:lnTo>
                <a:lnTo>
                  <a:pt x="80" y="404"/>
                </a:lnTo>
                <a:lnTo>
                  <a:pt x="80" y="404"/>
                </a:lnTo>
                <a:lnTo>
                  <a:pt x="82" y="414"/>
                </a:lnTo>
                <a:lnTo>
                  <a:pt x="84" y="424"/>
                </a:lnTo>
                <a:lnTo>
                  <a:pt x="90" y="432"/>
                </a:lnTo>
                <a:lnTo>
                  <a:pt x="96" y="440"/>
                </a:lnTo>
                <a:lnTo>
                  <a:pt x="124" y="468"/>
                </a:lnTo>
                <a:lnTo>
                  <a:pt x="124" y="468"/>
                </a:lnTo>
                <a:lnTo>
                  <a:pt x="132" y="476"/>
                </a:lnTo>
                <a:lnTo>
                  <a:pt x="142" y="480"/>
                </a:lnTo>
                <a:lnTo>
                  <a:pt x="152" y="482"/>
                </a:lnTo>
                <a:lnTo>
                  <a:pt x="160" y="484"/>
                </a:lnTo>
                <a:lnTo>
                  <a:pt x="170" y="482"/>
                </a:lnTo>
                <a:lnTo>
                  <a:pt x="180" y="480"/>
                </a:lnTo>
                <a:lnTo>
                  <a:pt x="188" y="476"/>
                </a:lnTo>
                <a:lnTo>
                  <a:pt x="196" y="468"/>
                </a:lnTo>
                <a:lnTo>
                  <a:pt x="226" y="440"/>
                </a:lnTo>
                <a:lnTo>
                  <a:pt x="226" y="440"/>
                </a:lnTo>
                <a:lnTo>
                  <a:pt x="232" y="432"/>
                </a:lnTo>
                <a:lnTo>
                  <a:pt x="238" y="424"/>
                </a:lnTo>
                <a:lnTo>
                  <a:pt x="240" y="414"/>
                </a:lnTo>
                <a:lnTo>
                  <a:pt x="242" y="404"/>
                </a:lnTo>
                <a:lnTo>
                  <a:pt x="242" y="384"/>
                </a:lnTo>
                <a:lnTo>
                  <a:pt x="152" y="384"/>
                </a:lnTo>
                <a:lnTo>
                  <a:pt x="152" y="384"/>
                </a:lnTo>
                <a:lnTo>
                  <a:pt x="144" y="382"/>
                </a:lnTo>
                <a:lnTo>
                  <a:pt x="136" y="378"/>
                </a:lnTo>
                <a:lnTo>
                  <a:pt x="132" y="370"/>
                </a:lnTo>
                <a:lnTo>
                  <a:pt x="130" y="362"/>
                </a:lnTo>
                <a:lnTo>
                  <a:pt x="130" y="362"/>
                </a:lnTo>
                <a:lnTo>
                  <a:pt x="132" y="356"/>
                </a:lnTo>
                <a:lnTo>
                  <a:pt x="136" y="348"/>
                </a:lnTo>
                <a:lnTo>
                  <a:pt x="144" y="344"/>
                </a:lnTo>
                <a:lnTo>
                  <a:pt x="152" y="342"/>
                </a:lnTo>
                <a:lnTo>
                  <a:pt x="152" y="342"/>
                </a:lnTo>
                <a:close/>
                <a:moveTo>
                  <a:pt x="190" y="50"/>
                </a:moveTo>
                <a:lnTo>
                  <a:pt x="190" y="50"/>
                </a:lnTo>
                <a:lnTo>
                  <a:pt x="204" y="52"/>
                </a:lnTo>
                <a:lnTo>
                  <a:pt x="216" y="58"/>
                </a:lnTo>
                <a:lnTo>
                  <a:pt x="230" y="68"/>
                </a:lnTo>
                <a:lnTo>
                  <a:pt x="242" y="78"/>
                </a:lnTo>
                <a:lnTo>
                  <a:pt x="242" y="78"/>
                </a:lnTo>
                <a:lnTo>
                  <a:pt x="254" y="92"/>
                </a:lnTo>
                <a:lnTo>
                  <a:pt x="264" y="106"/>
                </a:lnTo>
                <a:lnTo>
                  <a:pt x="270" y="120"/>
                </a:lnTo>
                <a:lnTo>
                  <a:pt x="272" y="132"/>
                </a:lnTo>
                <a:lnTo>
                  <a:pt x="272" y="132"/>
                </a:lnTo>
                <a:lnTo>
                  <a:pt x="270" y="140"/>
                </a:lnTo>
                <a:lnTo>
                  <a:pt x="266" y="146"/>
                </a:lnTo>
                <a:lnTo>
                  <a:pt x="260" y="150"/>
                </a:lnTo>
                <a:lnTo>
                  <a:pt x="252" y="152"/>
                </a:lnTo>
                <a:lnTo>
                  <a:pt x="252" y="152"/>
                </a:lnTo>
                <a:lnTo>
                  <a:pt x="244" y="150"/>
                </a:lnTo>
                <a:lnTo>
                  <a:pt x="238" y="146"/>
                </a:lnTo>
                <a:lnTo>
                  <a:pt x="234" y="142"/>
                </a:lnTo>
                <a:lnTo>
                  <a:pt x="232" y="134"/>
                </a:lnTo>
                <a:lnTo>
                  <a:pt x="232" y="134"/>
                </a:lnTo>
                <a:lnTo>
                  <a:pt x="226" y="120"/>
                </a:lnTo>
                <a:lnTo>
                  <a:pt x="216" y="108"/>
                </a:lnTo>
                <a:lnTo>
                  <a:pt x="202" y="98"/>
                </a:lnTo>
                <a:lnTo>
                  <a:pt x="196" y="94"/>
                </a:lnTo>
                <a:lnTo>
                  <a:pt x="188" y="90"/>
                </a:lnTo>
                <a:lnTo>
                  <a:pt x="188" y="90"/>
                </a:lnTo>
                <a:lnTo>
                  <a:pt x="180" y="88"/>
                </a:lnTo>
                <a:lnTo>
                  <a:pt x="176" y="84"/>
                </a:lnTo>
                <a:lnTo>
                  <a:pt x="172" y="78"/>
                </a:lnTo>
                <a:lnTo>
                  <a:pt x="170" y="72"/>
                </a:lnTo>
                <a:lnTo>
                  <a:pt x="170" y="72"/>
                </a:lnTo>
                <a:lnTo>
                  <a:pt x="172" y="64"/>
                </a:lnTo>
                <a:lnTo>
                  <a:pt x="176" y="56"/>
                </a:lnTo>
                <a:lnTo>
                  <a:pt x="184" y="52"/>
                </a:lnTo>
                <a:lnTo>
                  <a:pt x="190" y="50"/>
                </a:lnTo>
                <a:lnTo>
                  <a:pt x="190" y="50"/>
                </a:lnTo>
                <a:close/>
              </a:path>
            </a:pathLst>
          </a:custGeom>
          <a:solidFill>
            <a:schemeClr val="bg1">
              <a:lumMod val="50000"/>
            </a:schemeClr>
          </a:solidFill>
          <a:ln w="9525">
            <a:noFill/>
            <a:round/>
          </a:ln>
        </p:spPr>
        <p:txBody>
          <a:bodyPr vert="horz" wrap="square" lIns="91440" tIns="45720" rIns="91440" bIns="45720" numCol="1" anchor="t" anchorCtr="0" compatLnSpc="1"/>
          <a:lstStyle/>
          <a:p>
            <a:endParaRPr lang="zh-CN" altLang="en-US">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30" name="文本框 29"/>
          <p:cNvSpPr txBox="1"/>
          <p:nvPr/>
        </p:nvSpPr>
        <p:spPr>
          <a:xfrm>
            <a:off x="1389302" y="4775227"/>
            <a:ext cx="2014537" cy="1477328"/>
          </a:xfrm>
          <a:prstGeom prst="rect">
            <a:avLst/>
          </a:prstGeom>
          <a:noFill/>
        </p:spPr>
        <p:txBody>
          <a:bodyPr wrap="square" rtlCol="0">
            <a:spAutoFit/>
          </a:bodyPr>
          <a:lstStyle/>
          <a:p>
            <a:pPr algn="ctr">
              <a:lnSpc>
                <a:spcPct val="150000"/>
              </a:lnSpc>
            </a:pPr>
            <a:r>
              <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rPr>
              <a:t>添加文本添加文本添加文本添加文本添加文本添加文本</a:t>
            </a:r>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31" name="文本框 30"/>
          <p:cNvSpPr txBox="1"/>
          <p:nvPr/>
        </p:nvSpPr>
        <p:spPr>
          <a:xfrm>
            <a:off x="3715294" y="2466315"/>
            <a:ext cx="2014537" cy="1477328"/>
          </a:xfrm>
          <a:prstGeom prst="rect">
            <a:avLst/>
          </a:prstGeom>
          <a:noFill/>
        </p:spPr>
        <p:txBody>
          <a:bodyPr wrap="square" rtlCol="0">
            <a:spAutoFit/>
          </a:bodyPr>
          <a:lstStyle/>
          <a:p>
            <a:pPr algn="ctr">
              <a:lnSpc>
                <a:spcPct val="150000"/>
              </a:lnSpc>
            </a:pPr>
            <a:r>
              <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rPr>
              <a:t>添加文本添加文本添加文本添加文本添加文本添加文本</a:t>
            </a:r>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32" name="文本框 31"/>
          <p:cNvSpPr txBox="1"/>
          <p:nvPr/>
        </p:nvSpPr>
        <p:spPr>
          <a:xfrm>
            <a:off x="6560289" y="4641676"/>
            <a:ext cx="2014537" cy="1477328"/>
          </a:xfrm>
          <a:prstGeom prst="rect">
            <a:avLst/>
          </a:prstGeom>
          <a:noFill/>
        </p:spPr>
        <p:txBody>
          <a:bodyPr wrap="square" rtlCol="0">
            <a:spAutoFit/>
          </a:bodyPr>
          <a:lstStyle/>
          <a:p>
            <a:pPr algn="ctr">
              <a:lnSpc>
                <a:spcPct val="150000"/>
              </a:lnSpc>
            </a:pPr>
            <a:r>
              <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rPr>
              <a:t>添加文本添加文本添加文本添加文本添加文本添加文本</a:t>
            </a:r>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33" name="文本框 32"/>
          <p:cNvSpPr txBox="1"/>
          <p:nvPr/>
        </p:nvSpPr>
        <p:spPr>
          <a:xfrm>
            <a:off x="9327455" y="2542424"/>
            <a:ext cx="2014537" cy="1477328"/>
          </a:xfrm>
          <a:prstGeom prst="rect">
            <a:avLst/>
          </a:prstGeom>
          <a:noFill/>
        </p:spPr>
        <p:txBody>
          <a:bodyPr wrap="square" rtlCol="0">
            <a:spAutoFit/>
          </a:bodyPr>
          <a:lstStyle/>
          <a:p>
            <a:pPr algn="ctr">
              <a:lnSpc>
                <a:spcPct val="150000"/>
              </a:lnSpc>
            </a:pPr>
            <a:r>
              <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rPr>
              <a:t>添加文本添加文本添加文本添加文本添加文本添加文本</a:t>
            </a:r>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35" name="文本框 10"/>
          <p:cNvSpPr txBox="1">
            <a:spLocks noChangeArrowheads="1"/>
          </p:cNvSpPr>
          <p:nvPr/>
        </p:nvSpPr>
        <p:spPr bwMode="auto">
          <a:xfrm>
            <a:off x="4775200" y="411695"/>
            <a:ext cx="264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latin typeface="禹卫书法行书简体" panose="02000603000000000000" pitchFamily="2" charset="-122"/>
                <a:ea typeface="禹卫书法行书简体" panose="02000603000000000000" pitchFamily="2" charset="-122"/>
                <a:sym typeface="FZFangSong-Z02S" panose="02010601030101010101" pitchFamily="2" charset="-122"/>
              </a:rPr>
              <a:t>点击此处添加标题</a:t>
            </a:r>
            <a:endParaRPr lang="zh-CN" altLang="en-US" sz="2400" b="1"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anim calcmode="lin" valueType="num">
                                      <p:cBhvr>
                                        <p:cTn id="34" dur="1000" fill="hold"/>
                                        <p:tgtEl>
                                          <p:spTgt spid="30"/>
                                        </p:tgtEl>
                                        <p:attrNameLst>
                                          <p:attrName>ppt_x</p:attrName>
                                        </p:attrNameLst>
                                      </p:cBhvr>
                                      <p:tavLst>
                                        <p:tav tm="0">
                                          <p:val>
                                            <p:strVal val="#ppt_x"/>
                                          </p:val>
                                        </p:tav>
                                        <p:tav tm="100000">
                                          <p:val>
                                            <p:strVal val="#ppt_x"/>
                                          </p:val>
                                        </p:tav>
                                      </p:tavLst>
                                    </p:anim>
                                    <p:anim calcmode="lin" valueType="num">
                                      <p:cBhvr>
                                        <p:cTn id="3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1000"/>
                                        <p:tgtEl>
                                          <p:spTgt spid="31"/>
                                        </p:tgtEl>
                                      </p:cBhvr>
                                    </p:animEffect>
                                    <p:anim calcmode="lin" valueType="num">
                                      <p:cBhvr>
                                        <p:cTn id="61" dur="1000" fill="hold"/>
                                        <p:tgtEl>
                                          <p:spTgt spid="31"/>
                                        </p:tgtEl>
                                        <p:attrNameLst>
                                          <p:attrName>ppt_x</p:attrName>
                                        </p:attrNameLst>
                                      </p:cBhvr>
                                      <p:tavLst>
                                        <p:tav tm="0">
                                          <p:val>
                                            <p:strVal val="#ppt_x"/>
                                          </p:val>
                                        </p:tav>
                                        <p:tav tm="100000">
                                          <p:val>
                                            <p:strVal val="#ppt_x"/>
                                          </p:val>
                                        </p:tav>
                                      </p:tavLst>
                                    </p:anim>
                                    <p:anim calcmode="lin" valueType="num">
                                      <p:cBhvr>
                                        <p:cTn id="6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1000"/>
                                        <p:tgtEl>
                                          <p:spTgt spid="21"/>
                                        </p:tgtEl>
                                      </p:cBhvr>
                                    </p:animEffect>
                                    <p:anim calcmode="lin" valueType="num">
                                      <p:cBhvr>
                                        <p:cTn id="73" dur="1000" fill="hold"/>
                                        <p:tgtEl>
                                          <p:spTgt spid="21"/>
                                        </p:tgtEl>
                                        <p:attrNameLst>
                                          <p:attrName>ppt_x</p:attrName>
                                        </p:attrNameLst>
                                      </p:cBhvr>
                                      <p:tavLst>
                                        <p:tav tm="0">
                                          <p:val>
                                            <p:strVal val="#ppt_x"/>
                                          </p:val>
                                        </p:tav>
                                        <p:tav tm="100000">
                                          <p:val>
                                            <p:strVal val="#ppt_x"/>
                                          </p:val>
                                        </p:tav>
                                      </p:tavLst>
                                    </p:anim>
                                    <p:anim calcmode="lin" valueType="num">
                                      <p:cBhvr>
                                        <p:cTn id="74" dur="1000" fill="hold"/>
                                        <p:tgtEl>
                                          <p:spTgt spid="2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anim calcmode="lin" valueType="num">
                                      <p:cBhvr>
                                        <p:cTn id="78" dur="1000" fill="hold"/>
                                        <p:tgtEl>
                                          <p:spTgt spid="22"/>
                                        </p:tgtEl>
                                        <p:attrNameLst>
                                          <p:attrName>ppt_x</p:attrName>
                                        </p:attrNameLst>
                                      </p:cBhvr>
                                      <p:tavLst>
                                        <p:tav tm="0">
                                          <p:val>
                                            <p:strVal val="#ppt_x"/>
                                          </p:val>
                                        </p:tav>
                                        <p:tav tm="100000">
                                          <p:val>
                                            <p:strVal val="#ppt_x"/>
                                          </p:val>
                                        </p:tav>
                                      </p:tavLst>
                                    </p:anim>
                                    <p:anim calcmode="lin" valueType="num">
                                      <p:cBhvr>
                                        <p:cTn id="79" dur="1000" fill="hold"/>
                                        <p:tgtEl>
                                          <p:spTgt spid="22"/>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1000"/>
                                        <p:tgtEl>
                                          <p:spTgt spid="23"/>
                                        </p:tgtEl>
                                      </p:cBhvr>
                                    </p:animEffect>
                                    <p:anim calcmode="lin" valueType="num">
                                      <p:cBhvr>
                                        <p:cTn id="83" dur="1000" fill="hold"/>
                                        <p:tgtEl>
                                          <p:spTgt spid="23"/>
                                        </p:tgtEl>
                                        <p:attrNameLst>
                                          <p:attrName>ppt_x</p:attrName>
                                        </p:attrNameLst>
                                      </p:cBhvr>
                                      <p:tavLst>
                                        <p:tav tm="0">
                                          <p:val>
                                            <p:strVal val="#ppt_x"/>
                                          </p:val>
                                        </p:tav>
                                        <p:tav tm="100000">
                                          <p:val>
                                            <p:strVal val="#ppt_x"/>
                                          </p:val>
                                        </p:tav>
                                      </p:tavLst>
                                    </p:anim>
                                    <p:anim calcmode="lin" valueType="num">
                                      <p:cBhvr>
                                        <p:cTn id="84" dur="1000" fill="hold"/>
                                        <p:tgtEl>
                                          <p:spTgt spid="23"/>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1000"/>
                                        <p:tgtEl>
                                          <p:spTgt spid="32"/>
                                        </p:tgtEl>
                                      </p:cBhvr>
                                    </p:animEffect>
                                    <p:anim calcmode="lin" valueType="num">
                                      <p:cBhvr>
                                        <p:cTn id="88" dur="1000" fill="hold"/>
                                        <p:tgtEl>
                                          <p:spTgt spid="32"/>
                                        </p:tgtEl>
                                        <p:attrNameLst>
                                          <p:attrName>ppt_x</p:attrName>
                                        </p:attrNameLst>
                                      </p:cBhvr>
                                      <p:tavLst>
                                        <p:tav tm="0">
                                          <p:val>
                                            <p:strVal val="#ppt_x"/>
                                          </p:val>
                                        </p:tav>
                                        <p:tav tm="100000">
                                          <p:val>
                                            <p:strVal val="#ppt_x"/>
                                          </p:val>
                                        </p:tav>
                                      </p:tavLst>
                                    </p:anim>
                                    <p:anim calcmode="lin" valueType="num">
                                      <p:cBhvr>
                                        <p:cTn id="8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fade">
                                      <p:cBhvr>
                                        <p:cTn id="94" dur="1000"/>
                                        <p:tgtEl>
                                          <p:spTgt spid="24"/>
                                        </p:tgtEl>
                                      </p:cBhvr>
                                    </p:animEffect>
                                    <p:anim calcmode="lin" valueType="num">
                                      <p:cBhvr>
                                        <p:cTn id="95" dur="1000" fill="hold"/>
                                        <p:tgtEl>
                                          <p:spTgt spid="24"/>
                                        </p:tgtEl>
                                        <p:attrNameLst>
                                          <p:attrName>ppt_x</p:attrName>
                                        </p:attrNameLst>
                                      </p:cBhvr>
                                      <p:tavLst>
                                        <p:tav tm="0">
                                          <p:val>
                                            <p:strVal val="#ppt_x"/>
                                          </p:val>
                                        </p:tav>
                                        <p:tav tm="100000">
                                          <p:val>
                                            <p:strVal val="#ppt_x"/>
                                          </p:val>
                                        </p:tav>
                                      </p:tavLst>
                                    </p:anim>
                                    <p:anim calcmode="lin" valueType="num">
                                      <p:cBhvr>
                                        <p:cTn id="96" dur="1000" fill="hold"/>
                                        <p:tgtEl>
                                          <p:spTgt spid="24"/>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fade">
                                      <p:cBhvr>
                                        <p:cTn id="99" dur="1000"/>
                                        <p:tgtEl>
                                          <p:spTgt spid="26"/>
                                        </p:tgtEl>
                                      </p:cBhvr>
                                    </p:animEffect>
                                    <p:anim calcmode="lin" valueType="num">
                                      <p:cBhvr>
                                        <p:cTn id="100" dur="1000" fill="hold"/>
                                        <p:tgtEl>
                                          <p:spTgt spid="26"/>
                                        </p:tgtEl>
                                        <p:attrNameLst>
                                          <p:attrName>ppt_x</p:attrName>
                                        </p:attrNameLst>
                                      </p:cBhvr>
                                      <p:tavLst>
                                        <p:tav tm="0">
                                          <p:val>
                                            <p:strVal val="#ppt_x"/>
                                          </p:val>
                                        </p:tav>
                                        <p:tav tm="100000">
                                          <p:val>
                                            <p:strVal val="#ppt_x"/>
                                          </p:val>
                                        </p:tav>
                                      </p:tavLst>
                                    </p:anim>
                                    <p:anim calcmode="lin" valueType="num">
                                      <p:cBhvr>
                                        <p:cTn id="101" dur="1000" fill="hold"/>
                                        <p:tgtEl>
                                          <p:spTgt spid="26"/>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fade">
                                      <p:cBhvr>
                                        <p:cTn id="104" dur="1000"/>
                                        <p:tgtEl>
                                          <p:spTgt spid="27"/>
                                        </p:tgtEl>
                                      </p:cBhvr>
                                    </p:animEffect>
                                    <p:anim calcmode="lin" valueType="num">
                                      <p:cBhvr>
                                        <p:cTn id="105" dur="1000" fill="hold"/>
                                        <p:tgtEl>
                                          <p:spTgt spid="27"/>
                                        </p:tgtEl>
                                        <p:attrNameLst>
                                          <p:attrName>ppt_x</p:attrName>
                                        </p:attrNameLst>
                                      </p:cBhvr>
                                      <p:tavLst>
                                        <p:tav tm="0">
                                          <p:val>
                                            <p:strVal val="#ppt_x"/>
                                          </p:val>
                                        </p:tav>
                                        <p:tav tm="100000">
                                          <p:val>
                                            <p:strVal val="#ppt_x"/>
                                          </p:val>
                                        </p:tav>
                                      </p:tavLst>
                                    </p:anim>
                                    <p:anim calcmode="lin" valueType="num">
                                      <p:cBhvr>
                                        <p:cTn id="106" dur="1000" fill="hold"/>
                                        <p:tgtEl>
                                          <p:spTgt spid="27"/>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fade">
                                      <p:cBhvr>
                                        <p:cTn id="109" dur="1000"/>
                                        <p:tgtEl>
                                          <p:spTgt spid="28"/>
                                        </p:tgtEl>
                                      </p:cBhvr>
                                    </p:animEffect>
                                    <p:anim calcmode="lin" valueType="num">
                                      <p:cBhvr>
                                        <p:cTn id="110" dur="1000" fill="hold"/>
                                        <p:tgtEl>
                                          <p:spTgt spid="28"/>
                                        </p:tgtEl>
                                        <p:attrNameLst>
                                          <p:attrName>ppt_x</p:attrName>
                                        </p:attrNameLst>
                                      </p:cBhvr>
                                      <p:tavLst>
                                        <p:tav tm="0">
                                          <p:val>
                                            <p:strVal val="#ppt_x"/>
                                          </p:val>
                                        </p:tav>
                                        <p:tav tm="100000">
                                          <p:val>
                                            <p:strVal val="#ppt_x"/>
                                          </p:val>
                                        </p:tav>
                                      </p:tavLst>
                                    </p:anim>
                                    <p:anim calcmode="lin" valueType="num">
                                      <p:cBhvr>
                                        <p:cTn id="111" dur="1000" fill="hold"/>
                                        <p:tgtEl>
                                          <p:spTgt spid="28"/>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33"/>
                                        </p:tgtEl>
                                        <p:attrNameLst>
                                          <p:attrName>style.visibility</p:attrName>
                                        </p:attrNameLst>
                                      </p:cBhvr>
                                      <p:to>
                                        <p:strVal val="visible"/>
                                      </p:to>
                                    </p:set>
                                    <p:animEffect transition="in" filter="fade">
                                      <p:cBhvr>
                                        <p:cTn id="114" dur="1000"/>
                                        <p:tgtEl>
                                          <p:spTgt spid="33"/>
                                        </p:tgtEl>
                                      </p:cBhvr>
                                    </p:animEffect>
                                    <p:anim calcmode="lin" valueType="num">
                                      <p:cBhvr>
                                        <p:cTn id="115" dur="1000" fill="hold"/>
                                        <p:tgtEl>
                                          <p:spTgt spid="33"/>
                                        </p:tgtEl>
                                        <p:attrNameLst>
                                          <p:attrName>ppt_x</p:attrName>
                                        </p:attrNameLst>
                                      </p:cBhvr>
                                      <p:tavLst>
                                        <p:tav tm="0">
                                          <p:val>
                                            <p:strVal val="#ppt_x"/>
                                          </p:val>
                                        </p:tav>
                                        <p:tav tm="100000">
                                          <p:val>
                                            <p:strVal val="#ppt_x"/>
                                          </p:val>
                                        </p:tav>
                                      </p:tavLst>
                                    </p:anim>
                                    <p:anim calcmode="lin" valueType="num">
                                      <p:cBhvr>
                                        <p:cTn id="1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animBg="1"/>
      <p:bldP spid="14" grpId="0"/>
      <p:bldP spid="16" grpId="0" animBg="1"/>
      <p:bldP spid="18" grpId="0" animBg="1"/>
      <p:bldP spid="19" grpId="0"/>
      <p:bldP spid="21" grpId="0" animBg="1"/>
      <p:bldP spid="23" grpId="0" animBg="1"/>
      <p:bldP spid="24" grpId="0"/>
      <p:bldP spid="26" grpId="0" animBg="1"/>
      <p:bldP spid="28" grpId="0" animBg="1"/>
      <p:bldP spid="30" grpId="0"/>
      <p:bldP spid="31" grpId="0"/>
      <p:bldP spid="3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343025"/>
            <a:ext cx="5181600" cy="5514975"/>
          </a:xfrm>
          <a:prstGeom prst="rect">
            <a:avLst/>
          </a:prstGeom>
        </p:spPr>
      </p:pic>
      <p:sp>
        <p:nvSpPr>
          <p:cNvPr id="4" name="文本框 3"/>
          <p:cNvSpPr txBox="1"/>
          <p:nvPr/>
        </p:nvSpPr>
        <p:spPr>
          <a:xfrm>
            <a:off x="6522420" y="1895435"/>
            <a:ext cx="537327" cy="646331"/>
          </a:xfrm>
          <a:prstGeom prst="rect">
            <a:avLst/>
          </a:prstGeom>
          <a:noFill/>
        </p:spPr>
        <p:txBody>
          <a:bodyPr wrap="none" rtlCol="0">
            <a:spAutoFit/>
          </a:bodyPr>
          <a:lstStyle/>
          <a:p>
            <a:r>
              <a:rPr lang="en-US" altLang="zh-CN" sz="3600" b="1" dirty="0">
                <a:solidFill>
                  <a:schemeClr val="tx1">
                    <a:lumMod val="75000"/>
                    <a:lumOff val="25000"/>
                  </a:schemeClr>
                </a:solidFill>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rPr>
              <a:t>01</a:t>
            </a:r>
            <a:endParaRPr lang="zh-CN" altLang="en-US" sz="3600" b="1" dirty="0">
              <a:solidFill>
                <a:schemeClr val="tx1">
                  <a:lumMod val="75000"/>
                  <a:lumOff val="25000"/>
                </a:schemeClr>
              </a:solidFill>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endParaRPr>
          </a:p>
        </p:txBody>
      </p:sp>
      <p:sp>
        <p:nvSpPr>
          <p:cNvPr id="5" name="文本框 4"/>
          <p:cNvSpPr txBox="1"/>
          <p:nvPr/>
        </p:nvSpPr>
        <p:spPr>
          <a:xfrm>
            <a:off x="5412569" y="2061213"/>
            <a:ext cx="1107996" cy="369332"/>
          </a:xfrm>
          <a:prstGeom prst="rect">
            <a:avLst/>
          </a:prstGeom>
          <a:noFill/>
        </p:spPr>
        <p:txBody>
          <a:bodyPr wrap="none" rtlCol="0">
            <a:spAutoFit/>
          </a:bodyPr>
          <a:lstStyle/>
          <a:p>
            <a:pPr algn="r"/>
            <a:r>
              <a:rPr lang="zh-CN" altLang="en-US" dirty="0">
                <a:solidFill>
                  <a:schemeClr val="tx1">
                    <a:lumMod val="75000"/>
                    <a:lumOff val="25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rPr>
              <a:t>添加标题</a:t>
            </a:r>
            <a:endParaRPr lang="zh-CN" altLang="en-US" dirty="0">
              <a:solidFill>
                <a:schemeClr val="tx1">
                  <a:lumMod val="75000"/>
                  <a:lumOff val="25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endParaRPr>
          </a:p>
        </p:txBody>
      </p:sp>
      <p:sp>
        <p:nvSpPr>
          <p:cNvPr id="6" name="文本框 5"/>
          <p:cNvSpPr txBox="1"/>
          <p:nvPr/>
        </p:nvSpPr>
        <p:spPr>
          <a:xfrm>
            <a:off x="4331838" y="2422292"/>
            <a:ext cx="3007295" cy="1319977"/>
          </a:xfrm>
          <a:prstGeom prst="rect">
            <a:avLst/>
          </a:prstGeom>
          <a:noFill/>
        </p:spPr>
        <p:txBody>
          <a:bodyPr wrap="square" rtlCol="0">
            <a:spAutoFit/>
          </a:bodyPr>
          <a:lstStyle/>
          <a:p>
            <a:pPr algn="r">
              <a:lnSpc>
                <a:spcPct val="200000"/>
              </a:lnSpc>
              <a:buClr>
                <a:srgbClr val="00B050"/>
              </a:buClr>
            </a:pPr>
            <a:r>
              <a:rPr lang="zh-CN" altLang="en-US" sz="1400" dirty="0">
                <a:solidFill>
                  <a:schemeClr val="tx1">
                    <a:lumMod val="75000"/>
                    <a:lumOff val="25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添加文本添加文本添加文本添加文本添加文本添加文本</a:t>
            </a:r>
            <a:endParaRPr lang="zh-CN" altLang="en-US" sz="1400" dirty="0">
              <a:solidFill>
                <a:schemeClr val="tx1">
                  <a:lumMod val="75000"/>
                  <a:lumOff val="25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a:lnSpc>
                <a:spcPct val="200000"/>
              </a:lnSpc>
              <a:buClr>
                <a:srgbClr val="00B050"/>
              </a:buClr>
            </a:pPr>
            <a:endParaRPr lang="zh-CN" altLang="en-US" sz="1400" dirty="0">
              <a:solidFill>
                <a:schemeClr val="tx1">
                  <a:lumMod val="75000"/>
                  <a:lumOff val="25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7" name="文本框 6"/>
          <p:cNvSpPr txBox="1"/>
          <p:nvPr/>
        </p:nvSpPr>
        <p:spPr>
          <a:xfrm>
            <a:off x="6501705" y="3934767"/>
            <a:ext cx="611065" cy="646331"/>
          </a:xfrm>
          <a:prstGeom prst="rect">
            <a:avLst/>
          </a:prstGeom>
          <a:noFill/>
        </p:spPr>
        <p:txBody>
          <a:bodyPr wrap="none" rtlCol="0">
            <a:spAutoFit/>
          </a:bodyPr>
          <a:lstStyle/>
          <a:p>
            <a:r>
              <a:rPr lang="en-US" altLang="zh-CN" sz="3600" b="1" dirty="0">
                <a:solidFill>
                  <a:schemeClr val="tx1">
                    <a:lumMod val="75000"/>
                    <a:lumOff val="25000"/>
                  </a:schemeClr>
                </a:solidFill>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rPr>
              <a:t>02</a:t>
            </a:r>
            <a:endParaRPr lang="zh-CN" altLang="en-US" sz="3600" b="1" dirty="0">
              <a:solidFill>
                <a:schemeClr val="tx1">
                  <a:lumMod val="75000"/>
                  <a:lumOff val="25000"/>
                </a:schemeClr>
              </a:solidFill>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endParaRPr>
          </a:p>
        </p:txBody>
      </p:sp>
      <p:sp>
        <p:nvSpPr>
          <p:cNvPr id="8" name="文本框 7"/>
          <p:cNvSpPr txBox="1"/>
          <p:nvPr/>
        </p:nvSpPr>
        <p:spPr>
          <a:xfrm>
            <a:off x="5391854" y="4100545"/>
            <a:ext cx="1107996" cy="369332"/>
          </a:xfrm>
          <a:prstGeom prst="rect">
            <a:avLst/>
          </a:prstGeom>
          <a:noFill/>
        </p:spPr>
        <p:txBody>
          <a:bodyPr wrap="none" rtlCol="0">
            <a:spAutoFit/>
          </a:bodyPr>
          <a:lstStyle/>
          <a:p>
            <a:pPr algn="r"/>
            <a:r>
              <a:rPr lang="zh-CN" altLang="en-US" dirty="0">
                <a:solidFill>
                  <a:schemeClr val="tx1">
                    <a:lumMod val="75000"/>
                    <a:lumOff val="25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rPr>
              <a:t>添加标题</a:t>
            </a:r>
            <a:endParaRPr lang="zh-CN" altLang="en-US" dirty="0">
              <a:solidFill>
                <a:schemeClr val="tx1">
                  <a:lumMod val="75000"/>
                  <a:lumOff val="25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endParaRPr>
          </a:p>
        </p:txBody>
      </p:sp>
      <p:sp>
        <p:nvSpPr>
          <p:cNvPr id="9" name="文本框 8"/>
          <p:cNvSpPr txBox="1"/>
          <p:nvPr/>
        </p:nvSpPr>
        <p:spPr>
          <a:xfrm>
            <a:off x="4311123" y="4461624"/>
            <a:ext cx="3007295" cy="1319977"/>
          </a:xfrm>
          <a:prstGeom prst="rect">
            <a:avLst/>
          </a:prstGeom>
          <a:noFill/>
        </p:spPr>
        <p:txBody>
          <a:bodyPr wrap="square" rtlCol="0">
            <a:spAutoFit/>
          </a:bodyPr>
          <a:lstStyle/>
          <a:p>
            <a:pPr algn="r">
              <a:lnSpc>
                <a:spcPct val="200000"/>
              </a:lnSpc>
              <a:buClr>
                <a:srgbClr val="00B050"/>
              </a:buClr>
            </a:pPr>
            <a:r>
              <a:rPr lang="zh-CN" altLang="en-US" sz="1400" dirty="0">
                <a:solidFill>
                  <a:schemeClr val="tx1">
                    <a:lumMod val="75000"/>
                    <a:lumOff val="25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添加文本添加文本添加文本添加文本添加文本添加文本</a:t>
            </a:r>
            <a:endParaRPr lang="zh-CN" altLang="en-US" sz="1400" dirty="0">
              <a:solidFill>
                <a:schemeClr val="tx1">
                  <a:lumMod val="75000"/>
                  <a:lumOff val="25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a:lnSpc>
                <a:spcPct val="200000"/>
              </a:lnSpc>
              <a:buClr>
                <a:srgbClr val="00B050"/>
              </a:buClr>
            </a:pPr>
            <a:endParaRPr lang="zh-CN" altLang="en-US" sz="1400" dirty="0">
              <a:solidFill>
                <a:schemeClr val="tx1">
                  <a:lumMod val="75000"/>
                  <a:lumOff val="25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0" name="文本框 9"/>
          <p:cNvSpPr txBox="1"/>
          <p:nvPr/>
        </p:nvSpPr>
        <p:spPr>
          <a:xfrm>
            <a:off x="8566651" y="1895435"/>
            <a:ext cx="566181" cy="646331"/>
          </a:xfrm>
          <a:prstGeom prst="rect">
            <a:avLst/>
          </a:prstGeom>
          <a:noFill/>
        </p:spPr>
        <p:txBody>
          <a:bodyPr wrap="none" rtlCol="0">
            <a:spAutoFit/>
          </a:bodyPr>
          <a:lstStyle/>
          <a:p>
            <a:r>
              <a:rPr lang="en-US" altLang="zh-CN" sz="3600" b="1" dirty="0">
                <a:solidFill>
                  <a:schemeClr val="tx1">
                    <a:lumMod val="75000"/>
                    <a:lumOff val="25000"/>
                  </a:schemeClr>
                </a:solidFill>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rPr>
              <a:t>03</a:t>
            </a:r>
            <a:endParaRPr lang="zh-CN" altLang="en-US" sz="3600" b="1" dirty="0">
              <a:solidFill>
                <a:schemeClr val="tx1">
                  <a:lumMod val="75000"/>
                  <a:lumOff val="25000"/>
                </a:schemeClr>
              </a:solidFill>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endParaRPr>
          </a:p>
        </p:txBody>
      </p:sp>
      <p:sp>
        <p:nvSpPr>
          <p:cNvPr id="11" name="文本框 10"/>
          <p:cNvSpPr txBox="1"/>
          <p:nvPr/>
        </p:nvSpPr>
        <p:spPr>
          <a:xfrm>
            <a:off x="9293132" y="2004733"/>
            <a:ext cx="1107996" cy="369332"/>
          </a:xfrm>
          <a:prstGeom prst="rect">
            <a:avLst/>
          </a:prstGeom>
          <a:noFill/>
        </p:spPr>
        <p:txBody>
          <a:bodyPr wrap="none" rtlCol="0">
            <a:spAutoFit/>
          </a:bodyPr>
          <a:lstStyle/>
          <a:p>
            <a:pPr algn="r"/>
            <a:r>
              <a:rPr lang="zh-CN" altLang="en-US" dirty="0">
                <a:solidFill>
                  <a:schemeClr val="tx1">
                    <a:lumMod val="75000"/>
                    <a:lumOff val="25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rPr>
              <a:t>添加标题</a:t>
            </a:r>
            <a:endParaRPr lang="zh-CN" altLang="en-US" dirty="0">
              <a:solidFill>
                <a:schemeClr val="tx1">
                  <a:lumMod val="75000"/>
                  <a:lumOff val="25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endParaRPr>
          </a:p>
        </p:txBody>
      </p:sp>
      <p:sp>
        <p:nvSpPr>
          <p:cNvPr id="12" name="文本框 11"/>
          <p:cNvSpPr txBox="1"/>
          <p:nvPr/>
        </p:nvSpPr>
        <p:spPr>
          <a:xfrm>
            <a:off x="8566651" y="2422292"/>
            <a:ext cx="3007295" cy="889090"/>
          </a:xfrm>
          <a:prstGeom prst="rect">
            <a:avLst/>
          </a:prstGeom>
          <a:noFill/>
        </p:spPr>
        <p:txBody>
          <a:bodyPr wrap="square" rtlCol="0">
            <a:spAutoFit/>
          </a:bodyPr>
          <a:lstStyle/>
          <a:p>
            <a:pPr>
              <a:lnSpc>
                <a:spcPct val="200000"/>
              </a:lnSpc>
              <a:buClr>
                <a:srgbClr val="00B050"/>
              </a:buClr>
            </a:pPr>
            <a:r>
              <a:rPr lang="zh-CN" altLang="en-US" sz="1400" dirty="0">
                <a:solidFill>
                  <a:schemeClr val="tx1">
                    <a:lumMod val="75000"/>
                    <a:lumOff val="25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添加文本添加文本添加文本添加文本添加文本添加文本</a:t>
            </a:r>
            <a:endParaRPr lang="zh-CN" altLang="en-US" sz="1400" dirty="0">
              <a:solidFill>
                <a:schemeClr val="tx1">
                  <a:lumMod val="75000"/>
                  <a:lumOff val="25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3" name="文本框 12"/>
          <p:cNvSpPr txBox="1"/>
          <p:nvPr/>
        </p:nvSpPr>
        <p:spPr>
          <a:xfrm>
            <a:off x="8566651" y="3864391"/>
            <a:ext cx="603050" cy="646331"/>
          </a:xfrm>
          <a:prstGeom prst="rect">
            <a:avLst/>
          </a:prstGeom>
          <a:noFill/>
        </p:spPr>
        <p:txBody>
          <a:bodyPr wrap="none" rtlCol="0">
            <a:spAutoFit/>
          </a:bodyPr>
          <a:lstStyle/>
          <a:p>
            <a:r>
              <a:rPr lang="en-US" altLang="zh-CN" sz="3600" b="1" dirty="0">
                <a:solidFill>
                  <a:schemeClr val="tx1">
                    <a:lumMod val="75000"/>
                    <a:lumOff val="25000"/>
                  </a:schemeClr>
                </a:solidFill>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rPr>
              <a:t>04</a:t>
            </a:r>
            <a:endParaRPr lang="zh-CN" altLang="en-US" sz="3600" b="1" dirty="0">
              <a:solidFill>
                <a:schemeClr val="tx1">
                  <a:lumMod val="75000"/>
                  <a:lumOff val="25000"/>
                </a:schemeClr>
              </a:solidFill>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endParaRPr>
          </a:p>
        </p:txBody>
      </p:sp>
      <p:sp>
        <p:nvSpPr>
          <p:cNvPr id="14" name="文本框 13"/>
          <p:cNvSpPr txBox="1"/>
          <p:nvPr/>
        </p:nvSpPr>
        <p:spPr>
          <a:xfrm>
            <a:off x="9293132" y="3973689"/>
            <a:ext cx="1107996" cy="369332"/>
          </a:xfrm>
          <a:prstGeom prst="rect">
            <a:avLst/>
          </a:prstGeom>
          <a:noFill/>
        </p:spPr>
        <p:txBody>
          <a:bodyPr wrap="none" rtlCol="0">
            <a:spAutoFit/>
          </a:bodyPr>
          <a:lstStyle/>
          <a:p>
            <a:pPr algn="r"/>
            <a:r>
              <a:rPr lang="zh-CN" altLang="en-US" dirty="0">
                <a:solidFill>
                  <a:schemeClr val="tx1">
                    <a:lumMod val="75000"/>
                    <a:lumOff val="25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rPr>
              <a:t>添加标题</a:t>
            </a:r>
            <a:endParaRPr lang="zh-CN" altLang="en-US" dirty="0">
              <a:solidFill>
                <a:schemeClr val="tx1">
                  <a:lumMod val="75000"/>
                  <a:lumOff val="25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endParaRPr>
          </a:p>
        </p:txBody>
      </p:sp>
      <p:sp>
        <p:nvSpPr>
          <p:cNvPr id="15" name="文本框 14"/>
          <p:cNvSpPr txBox="1"/>
          <p:nvPr/>
        </p:nvSpPr>
        <p:spPr>
          <a:xfrm>
            <a:off x="8566651" y="4391248"/>
            <a:ext cx="3007295" cy="889090"/>
          </a:xfrm>
          <a:prstGeom prst="rect">
            <a:avLst/>
          </a:prstGeom>
          <a:noFill/>
        </p:spPr>
        <p:txBody>
          <a:bodyPr wrap="square" rtlCol="0">
            <a:spAutoFit/>
          </a:bodyPr>
          <a:lstStyle/>
          <a:p>
            <a:pPr>
              <a:lnSpc>
                <a:spcPct val="200000"/>
              </a:lnSpc>
              <a:buClr>
                <a:srgbClr val="00B050"/>
              </a:buClr>
            </a:pPr>
            <a:r>
              <a:rPr lang="zh-CN" altLang="en-US" sz="1400" dirty="0">
                <a:solidFill>
                  <a:schemeClr val="tx1">
                    <a:lumMod val="75000"/>
                    <a:lumOff val="25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添加文本添加文本添加文本添加文本添加文本添加文本</a:t>
            </a:r>
            <a:endParaRPr lang="zh-CN" altLang="en-US" sz="1400" dirty="0">
              <a:solidFill>
                <a:schemeClr val="tx1">
                  <a:lumMod val="75000"/>
                  <a:lumOff val="25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9" name="文本框 10"/>
          <p:cNvSpPr txBox="1">
            <a:spLocks noChangeArrowheads="1"/>
          </p:cNvSpPr>
          <p:nvPr/>
        </p:nvSpPr>
        <p:spPr bwMode="auto">
          <a:xfrm>
            <a:off x="4775200" y="411695"/>
            <a:ext cx="264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rPr>
              <a:t>点击此处添加标题</a:t>
            </a:r>
            <a:endPar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3887" y="1488596"/>
            <a:ext cx="2539312"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p:cNvSpPr txBox="1"/>
          <p:nvPr/>
        </p:nvSpPr>
        <p:spPr>
          <a:xfrm>
            <a:off x="5936205" y="1784870"/>
            <a:ext cx="537327" cy="646331"/>
          </a:xfrm>
          <a:prstGeom prst="rect">
            <a:avLst/>
          </a:prstGeom>
          <a:noFill/>
        </p:spPr>
        <p:txBody>
          <a:bodyPr wrap="none" rtlCol="0">
            <a:spAutoFit/>
          </a:bodyPr>
          <a:lstStyle/>
          <a:p>
            <a:r>
              <a:rPr lang="en-US" altLang="zh-CN" sz="3600" b="1" dirty="0">
                <a:solidFill>
                  <a:schemeClr val="bg1">
                    <a:lumMod val="50000"/>
                  </a:schemeClr>
                </a:solidFill>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rPr>
              <a:t>01</a:t>
            </a:r>
            <a:endParaRPr lang="zh-CN" altLang="en-US" sz="3600" b="1" dirty="0">
              <a:solidFill>
                <a:schemeClr val="bg1">
                  <a:lumMod val="50000"/>
                </a:schemeClr>
              </a:solidFill>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endParaRPr>
          </a:p>
        </p:txBody>
      </p:sp>
      <p:sp>
        <p:nvSpPr>
          <p:cNvPr id="13" name="文本框 12"/>
          <p:cNvSpPr txBox="1"/>
          <p:nvPr/>
        </p:nvSpPr>
        <p:spPr>
          <a:xfrm>
            <a:off x="4826354" y="1950648"/>
            <a:ext cx="1107996" cy="369332"/>
          </a:xfrm>
          <a:prstGeom prst="rect">
            <a:avLst/>
          </a:prstGeom>
          <a:noFill/>
        </p:spPr>
        <p:txBody>
          <a:bodyPr wrap="none" rtlCol="0">
            <a:spAutoFit/>
          </a:bodyPr>
          <a:lstStyle/>
          <a:p>
            <a:pPr algn="r"/>
            <a:r>
              <a:rPr lang="zh-CN" altLang="en-US" dirty="0">
                <a:solidFill>
                  <a:schemeClr val="bg1">
                    <a:lumMod val="50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rPr>
              <a:t>添加标题</a:t>
            </a:r>
            <a:endParaRPr lang="zh-CN" altLang="en-US" dirty="0">
              <a:solidFill>
                <a:schemeClr val="bg1">
                  <a:lumMod val="50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endParaRPr>
          </a:p>
        </p:txBody>
      </p:sp>
      <p:sp>
        <p:nvSpPr>
          <p:cNvPr id="14" name="文本框 13"/>
          <p:cNvSpPr txBox="1"/>
          <p:nvPr/>
        </p:nvSpPr>
        <p:spPr>
          <a:xfrm>
            <a:off x="3745623" y="2333876"/>
            <a:ext cx="3007295" cy="1319977"/>
          </a:xfrm>
          <a:prstGeom prst="rect">
            <a:avLst/>
          </a:prstGeom>
          <a:noFill/>
        </p:spPr>
        <p:txBody>
          <a:bodyPr wrap="square" rtlCol="0">
            <a:spAutoFit/>
          </a:bodyPr>
          <a:lstStyle/>
          <a:p>
            <a:pPr algn="r">
              <a:lnSpc>
                <a:spcPct val="200000"/>
              </a:lnSpc>
              <a:buClr>
                <a:srgbClr val="00B050"/>
              </a:buClr>
            </a:pPr>
            <a:r>
              <a:rPr lang="zh-CN" altLang="en-US" sz="1400" dirty="0">
                <a:solidFill>
                  <a:schemeClr val="tx1">
                    <a:lumMod val="85000"/>
                    <a:lumOff val="15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添加文本添加文本添加文本添加文本添加文本添加文本</a:t>
            </a:r>
            <a:endParaRPr lang="zh-CN" altLang="en-US" sz="1400" dirty="0">
              <a:solidFill>
                <a:schemeClr val="tx1">
                  <a:lumMod val="85000"/>
                  <a:lumOff val="15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a:lnSpc>
                <a:spcPct val="200000"/>
              </a:lnSpc>
              <a:buClr>
                <a:srgbClr val="00B050"/>
              </a:buClr>
            </a:pPr>
            <a:endParaRPr lang="zh-CN" altLang="en-US" sz="1400" dirty="0">
              <a:solidFill>
                <a:schemeClr val="tx1">
                  <a:lumMod val="85000"/>
                  <a:lumOff val="15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5" name="文本框 14"/>
          <p:cNvSpPr txBox="1"/>
          <p:nvPr/>
        </p:nvSpPr>
        <p:spPr>
          <a:xfrm>
            <a:off x="5915490" y="3824202"/>
            <a:ext cx="611065" cy="646331"/>
          </a:xfrm>
          <a:prstGeom prst="rect">
            <a:avLst/>
          </a:prstGeom>
          <a:noFill/>
        </p:spPr>
        <p:txBody>
          <a:bodyPr wrap="none" rtlCol="0">
            <a:spAutoFit/>
          </a:bodyPr>
          <a:lstStyle/>
          <a:p>
            <a:r>
              <a:rPr lang="en-US" altLang="zh-CN" sz="3600" b="1" dirty="0">
                <a:solidFill>
                  <a:schemeClr val="bg1">
                    <a:lumMod val="50000"/>
                  </a:schemeClr>
                </a:solidFill>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rPr>
              <a:t>02</a:t>
            </a:r>
            <a:endParaRPr lang="zh-CN" altLang="en-US" sz="3600" b="1" dirty="0">
              <a:solidFill>
                <a:schemeClr val="bg1">
                  <a:lumMod val="50000"/>
                </a:schemeClr>
              </a:solidFill>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endParaRPr>
          </a:p>
        </p:txBody>
      </p:sp>
      <p:sp>
        <p:nvSpPr>
          <p:cNvPr id="16" name="文本框 15"/>
          <p:cNvSpPr txBox="1"/>
          <p:nvPr/>
        </p:nvSpPr>
        <p:spPr>
          <a:xfrm>
            <a:off x="4805639" y="3989980"/>
            <a:ext cx="1107996" cy="369332"/>
          </a:xfrm>
          <a:prstGeom prst="rect">
            <a:avLst/>
          </a:prstGeom>
          <a:noFill/>
        </p:spPr>
        <p:txBody>
          <a:bodyPr wrap="none" rtlCol="0">
            <a:spAutoFit/>
          </a:bodyPr>
          <a:lstStyle/>
          <a:p>
            <a:pPr algn="r"/>
            <a:r>
              <a:rPr lang="zh-CN" altLang="en-US" dirty="0">
                <a:solidFill>
                  <a:schemeClr val="bg1">
                    <a:lumMod val="50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rPr>
              <a:t>添加标题</a:t>
            </a:r>
            <a:endParaRPr lang="zh-CN" altLang="en-US" dirty="0">
              <a:solidFill>
                <a:schemeClr val="bg1">
                  <a:lumMod val="50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endParaRPr>
          </a:p>
        </p:txBody>
      </p:sp>
      <p:sp>
        <p:nvSpPr>
          <p:cNvPr id="17" name="文本框 16"/>
          <p:cNvSpPr txBox="1"/>
          <p:nvPr/>
        </p:nvSpPr>
        <p:spPr>
          <a:xfrm>
            <a:off x="3724908" y="4351059"/>
            <a:ext cx="3007295" cy="1319977"/>
          </a:xfrm>
          <a:prstGeom prst="rect">
            <a:avLst/>
          </a:prstGeom>
          <a:noFill/>
        </p:spPr>
        <p:txBody>
          <a:bodyPr wrap="square" rtlCol="0">
            <a:spAutoFit/>
          </a:bodyPr>
          <a:lstStyle/>
          <a:p>
            <a:pPr algn="r">
              <a:lnSpc>
                <a:spcPct val="200000"/>
              </a:lnSpc>
              <a:buClr>
                <a:srgbClr val="00B050"/>
              </a:buClr>
            </a:pPr>
            <a:r>
              <a:rPr lang="zh-CN" altLang="en-US" sz="1400" dirty="0">
                <a:solidFill>
                  <a:schemeClr val="tx1">
                    <a:lumMod val="85000"/>
                    <a:lumOff val="15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添加文本添加文本添加文本添加文本添加文本添加文本</a:t>
            </a:r>
            <a:endParaRPr lang="zh-CN" altLang="en-US" sz="1400" dirty="0">
              <a:solidFill>
                <a:schemeClr val="tx1">
                  <a:lumMod val="85000"/>
                  <a:lumOff val="15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a:lnSpc>
                <a:spcPct val="200000"/>
              </a:lnSpc>
              <a:buClr>
                <a:srgbClr val="00B050"/>
              </a:buClr>
            </a:pPr>
            <a:endParaRPr lang="zh-CN" altLang="en-US" sz="1400" dirty="0">
              <a:solidFill>
                <a:schemeClr val="tx1">
                  <a:lumMod val="85000"/>
                  <a:lumOff val="15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8" name="文本框 17"/>
          <p:cNvSpPr txBox="1"/>
          <p:nvPr/>
        </p:nvSpPr>
        <p:spPr>
          <a:xfrm>
            <a:off x="7962098" y="1855246"/>
            <a:ext cx="566181" cy="646331"/>
          </a:xfrm>
          <a:prstGeom prst="rect">
            <a:avLst/>
          </a:prstGeom>
          <a:noFill/>
        </p:spPr>
        <p:txBody>
          <a:bodyPr wrap="none" rtlCol="0">
            <a:spAutoFit/>
          </a:bodyPr>
          <a:lstStyle/>
          <a:p>
            <a:r>
              <a:rPr lang="en-US" altLang="zh-CN" sz="3600" b="1" dirty="0">
                <a:solidFill>
                  <a:schemeClr val="bg1">
                    <a:lumMod val="50000"/>
                  </a:schemeClr>
                </a:solidFill>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rPr>
              <a:t>03</a:t>
            </a:r>
            <a:endParaRPr lang="zh-CN" altLang="en-US" sz="3600" b="1" dirty="0">
              <a:solidFill>
                <a:schemeClr val="bg1">
                  <a:lumMod val="50000"/>
                </a:schemeClr>
              </a:solidFill>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endParaRPr>
          </a:p>
        </p:txBody>
      </p:sp>
      <p:sp>
        <p:nvSpPr>
          <p:cNvPr id="19" name="文本框 18"/>
          <p:cNvSpPr txBox="1"/>
          <p:nvPr/>
        </p:nvSpPr>
        <p:spPr>
          <a:xfrm>
            <a:off x="8688579" y="1964544"/>
            <a:ext cx="1107996" cy="369332"/>
          </a:xfrm>
          <a:prstGeom prst="rect">
            <a:avLst/>
          </a:prstGeom>
          <a:noFill/>
        </p:spPr>
        <p:txBody>
          <a:bodyPr wrap="none" rtlCol="0">
            <a:spAutoFit/>
          </a:bodyPr>
          <a:lstStyle/>
          <a:p>
            <a:pPr algn="r"/>
            <a:r>
              <a:rPr lang="zh-CN" altLang="en-US" dirty="0">
                <a:solidFill>
                  <a:schemeClr val="bg1">
                    <a:lumMod val="50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rPr>
              <a:t>添加标题</a:t>
            </a:r>
            <a:endParaRPr lang="zh-CN" altLang="en-US" dirty="0">
              <a:solidFill>
                <a:schemeClr val="bg1">
                  <a:lumMod val="50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endParaRPr>
          </a:p>
        </p:txBody>
      </p:sp>
      <p:sp>
        <p:nvSpPr>
          <p:cNvPr id="20" name="文本框 19"/>
          <p:cNvSpPr txBox="1"/>
          <p:nvPr/>
        </p:nvSpPr>
        <p:spPr>
          <a:xfrm>
            <a:off x="7962098" y="2404252"/>
            <a:ext cx="3007295" cy="889090"/>
          </a:xfrm>
          <a:prstGeom prst="rect">
            <a:avLst/>
          </a:prstGeom>
          <a:noFill/>
        </p:spPr>
        <p:txBody>
          <a:bodyPr wrap="square" rtlCol="0">
            <a:spAutoFit/>
          </a:bodyPr>
          <a:lstStyle/>
          <a:p>
            <a:pPr>
              <a:lnSpc>
                <a:spcPct val="200000"/>
              </a:lnSpc>
              <a:buClr>
                <a:srgbClr val="00B050"/>
              </a:buClr>
            </a:pPr>
            <a:r>
              <a:rPr lang="zh-CN" altLang="en-US" sz="1400" dirty="0">
                <a:solidFill>
                  <a:schemeClr val="tx1">
                    <a:lumMod val="85000"/>
                    <a:lumOff val="15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添加文本添加文本添加文本添加文本添加文本添加文本</a:t>
            </a:r>
            <a:endParaRPr lang="zh-CN" altLang="en-US" sz="1400" dirty="0">
              <a:solidFill>
                <a:schemeClr val="tx1">
                  <a:lumMod val="85000"/>
                  <a:lumOff val="15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21" name="文本框 20"/>
          <p:cNvSpPr txBox="1"/>
          <p:nvPr/>
        </p:nvSpPr>
        <p:spPr>
          <a:xfrm>
            <a:off x="7962098" y="3824202"/>
            <a:ext cx="603050" cy="646331"/>
          </a:xfrm>
          <a:prstGeom prst="rect">
            <a:avLst/>
          </a:prstGeom>
          <a:noFill/>
        </p:spPr>
        <p:txBody>
          <a:bodyPr wrap="none" rtlCol="0">
            <a:spAutoFit/>
          </a:bodyPr>
          <a:lstStyle/>
          <a:p>
            <a:r>
              <a:rPr lang="en-US" altLang="zh-CN" sz="3600" b="1" dirty="0">
                <a:solidFill>
                  <a:schemeClr val="bg1">
                    <a:lumMod val="50000"/>
                  </a:schemeClr>
                </a:solidFill>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rPr>
              <a:t>04</a:t>
            </a:r>
            <a:endParaRPr lang="zh-CN" altLang="en-US" sz="3600" b="1" dirty="0">
              <a:solidFill>
                <a:schemeClr val="bg1">
                  <a:lumMod val="50000"/>
                </a:schemeClr>
              </a:solidFill>
              <a:latin typeface="禹卫书法行书简体" panose="02000603000000000000" pitchFamily="2" charset="-122"/>
              <a:ea typeface="禹卫书法行书简体" panose="02000603000000000000" pitchFamily="2" charset="-122"/>
              <a:cs typeface="Arial Unicode MS" panose="020B0604020202020204" pitchFamily="34" charset="-122"/>
              <a:sym typeface="FZFangSong-Z02S" panose="02010601030101010101" pitchFamily="2" charset="-122"/>
            </a:endParaRPr>
          </a:p>
        </p:txBody>
      </p:sp>
      <p:sp>
        <p:nvSpPr>
          <p:cNvPr id="23" name="文本框 22"/>
          <p:cNvSpPr txBox="1"/>
          <p:nvPr/>
        </p:nvSpPr>
        <p:spPr>
          <a:xfrm>
            <a:off x="7962098" y="4373208"/>
            <a:ext cx="3007295" cy="889090"/>
          </a:xfrm>
          <a:prstGeom prst="rect">
            <a:avLst/>
          </a:prstGeom>
          <a:noFill/>
        </p:spPr>
        <p:txBody>
          <a:bodyPr wrap="square" rtlCol="0">
            <a:spAutoFit/>
          </a:bodyPr>
          <a:lstStyle/>
          <a:p>
            <a:pPr>
              <a:lnSpc>
                <a:spcPct val="200000"/>
              </a:lnSpc>
              <a:buClr>
                <a:srgbClr val="00B050"/>
              </a:buClr>
            </a:pPr>
            <a:r>
              <a:rPr lang="zh-CN" altLang="en-US" sz="1400" dirty="0">
                <a:solidFill>
                  <a:schemeClr val="tx1">
                    <a:lumMod val="85000"/>
                    <a:lumOff val="15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添加文本添加文本添加文本添加文本添加文本添加文本</a:t>
            </a:r>
            <a:endParaRPr lang="zh-CN" altLang="en-US" sz="1400" dirty="0">
              <a:solidFill>
                <a:schemeClr val="tx1">
                  <a:lumMod val="85000"/>
                  <a:lumOff val="15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24" name="文本框 23"/>
          <p:cNvSpPr txBox="1"/>
          <p:nvPr/>
        </p:nvSpPr>
        <p:spPr>
          <a:xfrm>
            <a:off x="8673660" y="3911051"/>
            <a:ext cx="1107996" cy="369332"/>
          </a:xfrm>
          <a:prstGeom prst="rect">
            <a:avLst/>
          </a:prstGeom>
          <a:noFill/>
        </p:spPr>
        <p:txBody>
          <a:bodyPr wrap="none" rtlCol="0">
            <a:spAutoFit/>
          </a:bodyPr>
          <a:lstStyle/>
          <a:p>
            <a:pPr algn="r"/>
            <a:r>
              <a:rPr lang="zh-CN" altLang="en-US" dirty="0">
                <a:solidFill>
                  <a:schemeClr val="bg1">
                    <a:lumMod val="50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rPr>
              <a:t>添加标题</a:t>
            </a:r>
            <a:endParaRPr lang="zh-CN" altLang="en-US" dirty="0">
              <a:solidFill>
                <a:schemeClr val="bg1">
                  <a:lumMod val="50000"/>
                </a:schemeClr>
              </a:solidFill>
              <a:latin typeface="禹卫书法行书简体" panose="02000603000000000000" pitchFamily="2" charset="-122"/>
              <a:ea typeface="禹卫书法行书简体" panose="02000603000000000000" pitchFamily="2" charset="-122"/>
              <a:cs typeface="Ebrima" panose="02000000000000000000" pitchFamily="2" charset="0"/>
              <a:sym typeface="FZFangSong-Z02S" panose="02010601030101010101" pitchFamily="2" charset="-122"/>
            </a:endParaRPr>
          </a:p>
        </p:txBody>
      </p:sp>
      <p:sp>
        <p:nvSpPr>
          <p:cNvPr id="26" name="文本框 10"/>
          <p:cNvSpPr txBox="1">
            <a:spLocks noChangeArrowheads="1"/>
          </p:cNvSpPr>
          <p:nvPr/>
        </p:nvSpPr>
        <p:spPr bwMode="auto">
          <a:xfrm>
            <a:off x="4775200" y="411695"/>
            <a:ext cx="264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rPr>
              <a:t>点击此处添加标题</a:t>
            </a:r>
            <a:endPar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additive="base">
                                        <p:cTn id="60" dur="500" fill="hold"/>
                                        <p:tgtEl>
                                          <p:spTgt spid="23"/>
                                        </p:tgtEl>
                                        <p:attrNameLst>
                                          <p:attrName>ppt_x</p:attrName>
                                        </p:attrNameLst>
                                      </p:cBhvr>
                                      <p:tavLst>
                                        <p:tav tm="0">
                                          <p:val>
                                            <p:strVal val="#ppt_x"/>
                                          </p:val>
                                        </p:tav>
                                        <p:tav tm="100000">
                                          <p:val>
                                            <p:strVal val="#ppt_x"/>
                                          </p:val>
                                        </p:tav>
                                      </p:tavLst>
                                    </p:anim>
                                    <p:anim calcmode="lin" valueType="num">
                                      <p:cBhvr additive="base">
                                        <p:cTn id="61" dur="500" fill="hold"/>
                                        <p:tgtEl>
                                          <p:spTgt spid="23"/>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fill="hold"/>
                                        <p:tgtEl>
                                          <p:spTgt spid="24"/>
                                        </p:tgtEl>
                                        <p:attrNameLst>
                                          <p:attrName>ppt_x</p:attrName>
                                        </p:attrNameLst>
                                      </p:cBhvr>
                                      <p:tavLst>
                                        <p:tav tm="0">
                                          <p:val>
                                            <p:strVal val="#ppt_x"/>
                                          </p:val>
                                        </p:tav>
                                        <p:tav tm="100000">
                                          <p:val>
                                            <p:strVal val="#ppt_x"/>
                                          </p:val>
                                        </p:tav>
                                      </p:tavLst>
                                    </p:anim>
                                    <p:anim calcmode="lin" valueType="num">
                                      <p:cBhvr additive="base">
                                        <p:cTn id="6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62436" y="1109008"/>
            <a:ext cx="4752977" cy="4752977"/>
          </a:xfrm>
          <a:prstGeom prst="rect">
            <a:avLst/>
          </a:prstGeom>
        </p:spPr>
      </p:pic>
      <p:sp>
        <p:nvSpPr>
          <p:cNvPr id="6" name="文本框 5"/>
          <p:cNvSpPr txBox="1"/>
          <p:nvPr/>
        </p:nvSpPr>
        <p:spPr>
          <a:xfrm>
            <a:off x="8555411" y="2077106"/>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7" name="文本框 6"/>
          <p:cNvSpPr txBox="1"/>
          <p:nvPr/>
        </p:nvSpPr>
        <p:spPr>
          <a:xfrm>
            <a:off x="8432220" y="2437426"/>
            <a:ext cx="2523538" cy="984885"/>
          </a:xfrm>
          <a:prstGeom prst="rect">
            <a:avLst/>
          </a:prstGeom>
          <a:noFill/>
        </p:spPr>
        <p:txBody>
          <a:bodyPr wrap="square" rtlCol="0">
            <a:spAutoFit/>
          </a:bodyPr>
          <a:lstStyle/>
          <a:p>
            <a:pP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8" name="文本框 7"/>
          <p:cNvSpPr txBox="1"/>
          <p:nvPr/>
        </p:nvSpPr>
        <p:spPr>
          <a:xfrm>
            <a:off x="8514430" y="4037985"/>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9" name="文本框 8"/>
          <p:cNvSpPr txBox="1"/>
          <p:nvPr/>
        </p:nvSpPr>
        <p:spPr>
          <a:xfrm>
            <a:off x="8391239" y="4398305"/>
            <a:ext cx="2523538" cy="984885"/>
          </a:xfrm>
          <a:prstGeom prst="rect">
            <a:avLst/>
          </a:prstGeom>
          <a:noFill/>
        </p:spPr>
        <p:txBody>
          <a:bodyPr wrap="square" rtlCol="0">
            <a:spAutoFit/>
          </a:bodyPr>
          <a:lstStyle/>
          <a:p>
            <a:pP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0" name="文本框 9"/>
          <p:cNvSpPr txBox="1"/>
          <p:nvPr/>
        </p:nvSpPr>
        <p:spPr>
          <a:xfrm>
            <a:off x="3341319" y="2088442"/>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1" name="文本框 10"/>
          <p:cNvSpPr txBox="1"/>
          <p:nvPr/>
        </p:nvSpPr>
        <p:spPr>
          <a:xfrm>
            <a:off x="2079550" y="2491625"/>
            <a:ext cx="2523538" cy="984885"/>
          </a:xfrm>
          <a:prstGeom prst="rect">
            <a:avLst/>
          </a:prstGeom>
          <a:noFill/>
        </p:spPr>
        <p:txBody>
          <a:bodyPr wrap="square" rtlCol="0">
            <a:spAutoFit/>
          </a:bodyPr>
          <a:lstStyle/>
          <a:p>
            <a:pPr algn="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2" name="文本框 11"/>
          <p:cNvSpPr txBox="1"/>
          <p:nvPr/>
        </p:nvSpPr>
        <p:spPr>
          <a:xfrm>
            <a:off x="3300338" y="4049321"/>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3" name="文本框 12"/>
          <p:cNvSpPr txBox="1"/>
          <p:nvPr/>
        </p:nvSpPr>
        <p:spPr>
          <a:xfrm>
            <a:off x="2003535" y="4420572"/>
            <a:ext cx="2523538" cy="984885"/>
          </a:xfrm>
          <a:prstGeom prst="rect">
            <a:avLst/>
          </a:prstGeom>
          <a:noFill/>
        </p:spPr>
        <p:txBody>
          <a:bodyPr wrap="square" rtlCol="0">
            <a:spAutoFit/>
          </a:bodyPr>
          <a:lstStyle/>
          <a:p>
            <a:pPr algn="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7" name="文本框 10"/>
          <p:cNvSpPr txBox="1">
            <a:spLocks noChangeArrowheads="1"/>
          </p:cNvSpPr>
          <p:nvPr/>
        </p:nvSpPr>
        <p:spPr bwMode="auto">
          <a:xfrm>
            <a:off x="4775200" y="411695"/>
            <a:ext cx="264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rPr>
              <a:t>点击此处添加标题</a:t>
            </a:r>
            <a:endPar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P spid="12"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1" t="52377" r="29870" b="11009"/>
          <a:stretch>
            <a:fillRect/>
          </a:stretch>
        </p:blipFill>
        <p:spPr>
          <a:xfrm>
            <a:off x="0" y="2023397"/>
            <a:ext cx="12192000" cy="4834603"/>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r="29857" b="50000"/>
          <a:stretch>
            <a:fillRect/>
          </a:stretch>
        </p:blipFill>
        <p:spPr>
          <a:xfrm>
            <a:off x="8403073" y="0"/>
            <a:ext cx="3788927" cy="3429000"/>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9838" y="2967586"/>
            <a:ext cx="206256" cy="562360"/>
          </a:xfrm>
          <a:prstGeom prst="rect">
            <a:avLst/>
          </a:prstGeom>
        </p:spPr>
      </p:pic>
      <p:sp>
        <p:nvSpPr>
          <p:cNvPr id="2" name="文本框 1"/>
          <p:cNvSpPr txBox="1"/>
          <p:nvPr/>
        </p:nvSpPr>
        <p:spPr>
          <a:xfrm>
            <a:off x="5614995" y="1642584"/>
            <a:ext cx="962010" cy="933278"/>
          </a:xfrm>
          <a:prstGeom prst="rect">
            <a:avLst/>
          </a:prstGeom>
          <a:noFill/>
        </p:spPr>
        <p:txBody>
          <a:bodyPr vert="horz" wrap="none" lIns="91384" tIns="45693" rIns="91384" bIns="45693" rtlCol="0">
            <a:spAutoFit/>
          </a:bodyPr>
          <a:lstStyle/>
          <a:p>
            <a:pPr algn="ctr"/>
            <a:r>
              <a:rPr lang="zh-CN" altLang="en-US" sz="5465" spc="600" dirty="0">
                <a:solidFill>
                  <a:srgbClr val="B41414"/>
                </a:solidFill>
                <a:latin typeface="禹卫书法行书简体" panose="02000603000000000000" pitchFamily="2" charset="-122"/>
                <a:ea typeface="禹卫书法行书简体" panose="02000603000000000000" pitchFamily="2" charset="-122"/>
                <a:sym typeface="FZFangSong-Z02S" panose="02010601030101010101" pitchFamily="2" charset="-122"/>
              </a:rPr>
              <a:t>贰</a:t>
            </a:r>
            <a:endParaRPr lang="zh-CN" altLang="en-US" sz="5465" spc="600" dirty="0">
              <a:solidFill>
                <a:srgbClr val="B41414"/>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3" name="文本框 2"/>
          <p:cNvSpPr txBox="1"/>
          <p:nvPr/>
        </p:nvSpPr>
        <p:spPr>
          <a:xfrm>
            <a:off x="3946346" y="2511717"/>
            <a:ext cx="4299309" cy="1024906"/>
          </a:xfrm>
          <a:prstGeom prst="rect">
            <a:avLst/>
          </a:prstGeom>
          <a:noFill/>
        </p:spPr>
        <p:txBody>
          <a:bodyPr vert="horz" wrap="square" lIns="91384" tIns="45693" rIns="91384" bIns="45693" rtlCol="0">
            <a:spAutoFit/>
          </a:bodyPr>
          <a:lstStyle/>
          <a:p>
            <a:pPr algn="ctr">
              <a:lnSpc>
                <a:spcPct val="200000"/>
              </a:lnSpc>
            </a:pPr>
            <a:r>
              <a:rPr lang="zh-CN" altLang="en-US" sz="3600" spc="300" dirty="0">
                <a:solidFill>
                  <a:srgbClr val="B41414"/>
                </a:solidFill>
                <a:latin typeface="禹卫书法行书简体" panose="02000603000000000000" pitchFamily="2" charset="-122"/>
                <a:ea typeface="禹卫书法行书简体" panose="02000603000000000000" pitchFamily="2" charset="-122"/>
                <a:sym typeface="FZFangSong-Z02S" panose="02010601030101010101" pitchFamily="2" charset="-122"/>
              </a:rPr>
              <a:t>节日传说</a:t>
            </a:r>
            <a:endParaRPr lang="zh-CN" altLang="en-US" sz="3600" spc="300" dirty="0">
              <a:solidFill>
                <a:srgbClr val="B41414"/>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4" name="Content Placeholder 2"/>
          <p:cNvSpPr txBox="1"/>
          <p:nvPr/>
        </p:nvSpPr>
        <p:spPr>
          <a:xfrm>
            <a:off x="3920073" y="3624735"/>
            <a:ext cx="4351854" cy="1024906"/>
          </a:xfrm>
          <a:prstGeom prst="rect">
            <a:avLst/>
          </a:prstGeom>
        </p:spPr>
        <p:txBody>
          <a:bodyPr vert="horz" lIns="91384" tIns="45693" rIns="91384" bIns="45693"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zh-CN" altLang="en-US" sz="1100" spc="3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rPr>
              <a:t>此部分内容作为文字排版占位显示（建议使用主题字体）此部分内容作为文排版占位示（建议使用主题字体）此部分内容作为文排版占位显示（建议使用主题字体）</a:t>
            </a:r>
            <a:endParaRPr lang="zh-CN" altLang="en-US" sz="1100" spc="3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a:p>
            <a:pPr algn="ctr">
              <a:lnSpc>
                <a:spcPct val="150000"/>
              </a:lnSpc>
            </a:pPr>
            <a:endParaRPr lang="zh-CN" altLang="en-US" sz="1100" spc="30" dirty="0">
              <a:solidFill>
                <a:schemeClr val="bg1">
                  <a:lumMod val="50000"/>
                </a:schemeClr>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25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250" decel="50000" fill="hold">
                                          <p:stCondLst>
                                            <p:cond delay="0"/>
                                          </p:stCondLst>
                                        </p:cTn>
                                        <p:tgtEl>
                                          <p:spTgt spid="2"/>
                                        </p:tgtEl>
                                        <p:attrNameLst>
                                          <p:attrName>ppt_x</p:attrName>
                                          <p:attrName>ppt_y</p:attrName>
                                        </p:attrNameLst>
                                      </p:cBhvr>
                                    </p:animMotion>
                                    <p:animEffect transition="in" filter="fade">
                                      <p:cBhvr>
                                        <p:cTn id="9" dur="1250"/>
                                        <p:tgtEl>
                                          <p:spTgt spid="2"/>
                                        </p:tgtEl>
                                      </p:cBhvr>
                                    </p:animEffect>
                                  </p:childTnLst>
                                </p:cTn>
                              </p:par>
                            </p:childTnLst>
                          </p:cTn>
                        </p:par>
                        <p:par>
                          <p:cTn id="10" fill="hold">
                            <p:stCondLst>
                              <p:cond delay="1500"/>
                            </p:stCondLst>
                            <p:childTnLst>
                              <p:par>
                                <p:cTn id="11" presetID="5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25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250" decel="50000" fill="hold">
                                          <p:stCondLst>
                                            <p:cond delay="0"/>
                                          </p:stCondLst>
                                        </p:cTn>
                                        <p:tgtEl>
                                          <p:spTgt spid="3"/>
                                        </p:tgtEl>
                                        <p:attrNameLst>
                                          <p:attrName>ppt_x</p:attrName>
                                          <p:attrName>ppt_y</p:attrName>
                                        </p:attrNameLst>
                                      </p:cBhvr>
                                    </p:animMotion>
                                    <p:animEffect transition="in" filter="fade">
                                      <p:cBhvr>
                                        <p:cTn id="15" dur="1250"/>
                                        <p:tgtEl>
                                          <p:spTgt spid="3"/>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3228933" y="2557462"/>
            <a:ext cx="17462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7261183" y="2557462"/>
            <a:ext cx="17462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5"/>
          <p:cNvGrpSpPr/>
          <p:nvPr/>
        </p:nvGrpSpPr>
        <p:grpSpPr bwMode="auto">
          <a:xfrm>
            <a:off x="1212808" y="1743075"/>
            <a:ext cx="1901825" cy="1951037"/>
            <a:chOff x="1199456" y="1668522"/>
            <a:chExt cx="1902604" cy="1951687"/>
          </a:xfrm>
        </p:grpSpPr>
        <p:pic>
          <p:nvPicPr>
            <p:cNvPr id="7" name="图片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9456" y="1668522"/>
              <a:ext cx="1902604" cy="195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15"/>
            <p:cNvSpPr txBox="1">
              <a:spLocks noChangeArrowheads="1"/>
            </p:cNvSpPr>
            <p:nvPr/>
          </p:nvSpPr>
          <p:spPr bwMode="auto">
            <a:xfrm>
              <a:off x="1467351" y="2453047"/>
              <a:ext cx="1368152" cy="400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sz="2000" b="1"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grpSp>
      <p:grpSp>
        <p:nvGrpSpPr>
          <p:cNvPr id="9" name="组合 8"/>
          <p:cNvGrpSpPr/>
          <p:nvPr/>
        </p:nvGrpSpPr>
        <p:grpSpPr bwMode="auto">
          <a:xfrm>
            <a:off x="5245058" y="1739900"/>
            <a:ext cx="1903412" cy="1951037"/>
            <a:chOff x="5231904" y="1665934"/>
            <a:chExt cx="1902604" cy="1951687"/>
          </a:xfrm>
        </p:grpSpPr>
        <p:pic>
          <p:nvPicPr>
            <p:cNvPr id="10" name="图片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1904" y="1665934"/>
              <a:ext cx="1902604" cy="195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8"/>
            <p:cNvSpPr txBox="1">
              <a:spLocks noChangeArrowheads="1"/>
            </p:cNvSpPr>
            <p:nvPr/>
          </p:nvSpPr>
          <p:spPr bwMode="auto">
            <a:xfrm>
              <a:off x="5499130" y="2469018"/>
              <a:ext cx="1368152" cy="400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r>
                <a:rPr lang="zh-CN" altLang="en-US" sz="2000" b="1" dirty="0">
                  <a:solidFill>
                    <a:prstClr val="white"/>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sz="2000" b="1" dirty="0">
                <a:solidFill>
                  <a:prstClr val="white"/>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grpSp>
      <p:grpSp>
        <p:nvGrpSpPr>
          <p:cNvPr id="12" name="组合 11"/>
          <p:cNvGrpSpPr/>
          <p:nvPr/>
        </p:nvGrpSpPr>
        <p:grpSpPr bwMode="auto">
          <a:xfrm>
            <a:off x="9277308" y="1739900"/>
            <a:ext cx="1903412" cy="1951037"/>
            <a:chOff x="9264352" y="1665934"/>
            <a:chExt cx="1902604" cy="1951687"/>
          </a:xfrm>
        </p:grpSpPr>
        <p:pic>
          <p:nvPicPr>
            <p:cNvPr id="13" name="图片 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64352" y="1665934"/>
              <a:ext cx="1902604" cy="195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21"/>
            <p:cNvSpPr txBox="1">
              <a:spLocks noChangeArrowheads="1"/>
            </p:cNvSpPr>
            <p:nvPr/>
          </p:nvSpPr>
          <p:spPr bwMode="auto">
            <a:xfrm>
              <a:off x="9576048" y="2469018"/>
              <a:ext cx="1368152" cy="400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r>
                <a:rPr lang="zh-CN" altLang="en-US" sz="2000" b="1" dirty="0">
                  <a:solidFill>
                    <a:prstClr val="white"/>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sz="2000" b="1" dirty="0">
                <a:solidFill>
                  <a:prstClr val="white"/>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grpSp>
      <p:sp>
        <p:nvSpPr>
          <p:cNvPr id="15" name="文本框 14"/>
          <p:cNvSpPr txBox="1"/>
          <p:nvPr/>
        </p:nvSpPr>
        <p:spPr>
          <a:xfrm>
            <a:off x="1695816" y="4224788"/>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6" name="文本框 15"/>
          <p:cNvSpPr txBox="1"/>
          <p:nvPr/>
        </p:nvSpPr>
        <p:spPr>
          <a:xfrm>
            <a:off x="982845" y="4739032"/>
            <a:ext cx="2523538" cy="984885"/>
          </a:xfrm>
          <a:prstGeom prst="rect">
            <a:avLst/>
          </a:prstGeom>
          <a:noFill/>
        </p:spPr>
        <p:txBody>
          <a:bodyPr wrap="square" rtlCol="0">
            <a:spAutoFit/>
          </a:bodyPr>
          <a:lstStyle/>
          <a:p>
            <a:pPr algn="ct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7" name="文本框 16"/>
          <p:cNvSpPr txBox="1"/>
          <p:nvPr/>
        </p:nvSpPr>
        <p:spPr>
          <a:xfrm>
            <a:off x="5547202" y="4224788"/>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8" name="文本框 17"/>
          <p:cNvSpPr txBox="1"/>
          <p:nvPr/>
        </p:nvSpPr>
        <p:spPr>
          <a:xfrm>
            <a:off x="4834231" y="4739032"/>
            <a:ext cx="2523538" cy="984885"/>
          </a:xfrm>
          <a:prstGeom prst="rect">
            <a:avLst/>
          </a:prstGeom>
          <a:noFill/>
        </p:spPr>
        <p:txBody>
          <a:bodyPr wrap="square" rtlCol="0">
            <a:spAutoFit/>
          </a:bodyPr>
          <a:lstStyle/>
          <a:p>
            <a:pPr algn="ct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19" name="文本框 18"/>
          <p:cNvSpPr txBox="1"/>
          <p:nvPr/>
        </p:nvSpPr>
        <p:spPr>
          <a:xfrm>
            <a:off x="9562760" y="4224788"/>
            <a:ext cx="1097597" cy="382587"/>
          </a:xfrm>
          <a:prstGeom prst="rect">
            <a:avLst/>
          </a:prstGeom>
          <a:solidFill>
            <a:schemeClr val="tx1"/>
          </a:solidFill>
        </p:spPr>
        <p:txBody>
          <a:bodyPr wrap="square" rtlCol="0">
            <a:spAutoFit/>
          </a:bodyPr>
          <a:lstStyle/>
          <a:p>
            <a:r>
              <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rPr>
              <a:t>添加标题</a:t>
            </a:r>
            <a:endParaRPr lang="zh-CN" altLang="en-US" dirty="0">
              <a:solidFill>
                <a:schemeClr val="bg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20" name="文本框 19"/>
          <p:cNvSpPr txBox="1"/>
          <p:nvPr/>
        </p:nvSpPr>
        <p:spPr>
          <a:xfrm>
            <a:off x="8849789" y="4739032"/>
            <a:ext cx="2523538" cy="984885"/>
          </a:xfrm>
          <a:prstGeom prst="rect">
            <a:avLst/>
          </a:prstGeom>
          <a:noFill/>
        </p:spPr>
        <p:txBody>
          <a:bodyPr wrap="square" rtlCol="0">
            <a:spAutoFit/>
          </a:bodyPr>
          <a:lstStyle/>
          <a:p>
            <a:pPr algn="ctr">
              <a:lnSpc>
                <a:spcPct val="150000"/>
              </a:lnSpc>
            </a:pPr>
            <a:r>
              <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rPr>
              <a:t>单击此处添加文本单击此处添加文本单击此处添加文本</a:t>
            </a:r>
            <a:endParaRPr lang="zh-CN" altLang="en-US" sz="14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a:p>
            <a:endParaRPr lang="zh-CN" altLang="en-US" sz="1600" dirty="0">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
        <p:nvSpPr>
          <p:cNvPr id="24" name="文本框 10"/>
          <p:cNvSpPr txBox="1">
            <a:spLocks noChangeArrowheads="1"/>
          </p:cNvSpPr>
          <p:nvPr/>
        </p:nvSpPr>
        <p:spPr bwMode="auto">
          <a:xfrm>
            <a:off x="4775200" y="411695"/>
            <a:ext cx="264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rPr>
              <a:t>点击此处添加标题</a:t>
            </a:r>
            <a:endParaRPr lang="zh-CN" altLang="en-US" sz="2400" b="1" dirty="0">
              <a:solidFill>
                <a:schemeClr val="accent1"/>
              </a:solidFill>
              <a:latin typeface="禹卫书法行书简体" panose="02000603000000000000" pitchFamily="2" charset="-122"/>
              <a:ea typeface="禹卫书法行书简体" panose="02000603000000000000" pitchFamily="2" charset="-122"/>
              <a:sym typeface="FZFangSong-Z02S" panose="02010601030101010101" pitchFamily="2" charset="-122"/>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300"/>
                                        <p:tgtEl>
                                          <p:spTgt spid="4"/>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300"/>
                                        <p:tgtEl>
                                          <p:spTgt spid="5"/>
                                        </p:tgtEl>
                                      </p:cBhvr>
                                    </p:animEffect>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P spid="19" grpId="0" animBg="1"/>
      <p:bldP spid="20" grpId="0"/>
    </p:bldLst>
  </p:timing>
</p:sld>
</file>

<file path=ppt/tags/tag1.xml><?xml version="1.0" encoding="utf-8"?>
<p:tagLst xmlns:p="http://schemas.openxmlformats.org/presentationml/2006/main">
  <p:tag name="ISPRING_PRESENTATION_TITLE" val="dongzhi"/>
</p:tagLst>
</file>

<file path=ppt/theme/theme1.xml><?xml version="1.0" encoding="utf-8"?>
<a:theme xmlns:a="http://schemas.openxmlformats.org/drawingml/2006/main" name="www.xqppt.com">
  <a:themeElements>
    <a:clrScheme name="自定义 90">
      <a:dk1>
        <a:sysClr val="windowText" lastClr="000000"/>
      </a:dk1>
      <a:lt1>
        <a:sysClr val="window" lastClr="FFFFFF"/>
      </a:lt1>
      <a:dk2>
        <a:srgbClr val="44546A"/>
      </a:dk2>
      <a:lt2>
        <a:srgbClr val="E7E6E6"/>
      </a:lt2>
      <a:accent1>
        <a:srgbClr val="000000"/>
      </a:accent1>
      <a:accent2>
        <a:srgbClr val="000000"/>
      </a:accent2>
      <a:accent3>
        <a:srgbClr val="000000"/>
      </a:accent3>
      <a:accent4>
        <a:srgbClr val="000000"/>
      </a:accent4>
      <a:accent5>
        <a:srgbClr val="000000"/>
      </a:accent5>
      <a:accent6>
        <a:srgbClr val="000000"/>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2338</Words>
  <Application>WPS 演示</Application>
  <PresentationFormat>宽屏</PresentationFormat>
  <Paragraphs>434</Paragraphs>
  <Slides>25</Slides>
  <Notes>26</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25</vt:i4>
      </vt:variant>
    </vt:vector>
  </HeadingPairs>
  <TitlesOfParts>
    <vt:vector size="39" baseType="lpstr">
      <vt:lpstr>Arial</vt:lpstr>
      <vt:lpstr>宋体</vt:lpstr>
      <vt:lpstr>Wingdings</vt:lpstr>
      <vt:lpstr>微软雅黑</vt:lpstr>
      <vt:lpstr>禹卫书法行书简体</vt:lpstr>
      <vt:lpstr>FZFangSong-Z02S</vt:lpstr>
      <vt:lpstr>Levenim MT</vt:lpstr>
      <vt:lpstr>Calibri</vt:lpstr>
      <vt:lpstr>Arial Unicode MS</vt:lpstr>
      <vt:lpstr>Ebrima</vt:lpstr>
      <vt:lpstr>Arial Unicode MS</vt:lpstr>
      <vt:lpstr>等线 Light</vt:lpstr>
      <vt:lpstr>等线</vt:lpstr>
      <vt:lpstr>www.xqppt.com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www.xqppt.com</dc:title>
  <dc:creator>小Q办公</dc:creator>
  <cp:lastModifiedBy> </cp:lastModifiedBy>
  <cp:revision>41</cp:revision>
  <dcterms:created xsi:type="dcterms:W3CDTF">2018-08-22T02:21:00Z</dcterms:created>
  <dcterms:modified xsi:type="dcterms:W3CDTF">2020-12-14T15:27:01Z</dcterms:modified>
  <cp:category/>
  <dc:description/>
  <cp:contentStatus/>
  <dc:identifier/>
  <cp:keywords/>
  <dc:language>utf-8</dc:language>
  <dc:subject/>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2052-11.1.0.10228</vt:lpwstr>
  </property>
</Properties>
</file>