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handoutMasterIdLst>
    <p:handoutMasterId r:id="rId30"/>
  </p:handoutMasterIdLst>
  <p:sldIdLst>
    <p:sldId id="12688" r:id="rId4"/>
    <p:sldId id="12682" r:id="rId6"/>
    <p:sldId id="12683" r:id="rId7"/>
    <p:sldId id="12697" r:id="rId8"/>
    <p:sldId id="12639" r:id="rId9"/>
    <p:sldId id="12643" r:id="rId10"/>
    <p:sldId id="12645" r:id="rId11"/>
    <p:sldId id="12684" r:id="rId12"/>
    <p:sldId id="12690" r:id="rId13"/>
    <p:sldId id="12669" r:id="rId14"/>
    <p:sldId id="12702" r:id="rId15"/>
    <p:sldId id="12648" r:id="rId16"/>
    <p:sldId id="12674" r:id="rId17"/>
    <p:sldId id="12685" r:id="rId18"/>
    <p:sldId id="12679" r:id="rId19"/>
    <p:sldId id="12693" r:id="rId20"/>
    <p:sldId id="12694" r:id="rId21"/>
    <p:sldId id="12698" r:id="rId22"/>
    <p:sldId id="12704" r:id="rId23"/>
    <p:sldId id="12686" r:id="rId24"/>
    <p:sldId id="270" r:id="rId25"/>
    <p:sldId id="271" r:id="rId26"/>
    <p:sldId id="273" r:id="rId27"/>
    <p:sldId id="274" r:id="rId28"/>
    <p:sldId id="12705" r:id="rId29"/>
  </p:sldIdLst>
  <p:sldSz cx="9144000" cy="5143500" type="screen16x9"/>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8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60"/>
  </p:normalViewPr>
  <p:slideViewPr>
    <p:cSldViewPr snapToGrid="0" showGuides="1">
      <p:cViewPr>
        <p:scale>
          <a:sx n="100" d="100"/>
          <a:sy n="100" d="100"/>
        </p:scale>
        <p:origin x="1842" y="7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2F5EB-5304-43E3-9A45-ED4F25247C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F3571-2A15-4BFC-9BEB-FCBBFF4361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4340E2-6BBA-412C-8B83-2C745ADF07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4340E2-6BBA-412C-8B83-2C745ADF07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4340E2-6BBA-412C-8B83-2C745ADF07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4340E2-6BBA-412C-8B83-2C745ADF07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CC99A02-46C5-4809-A471-67AA0AC995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jpe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a:off x="0" y="185762"/>
            <a:ext cx="4572000" cy="229870"/>
          </a:xfrm>
          <a:prstGeom prst="rect">
            <a:avLst/>
          </a:prstGeom>
        </p:spPr>
        <p:txBody>
          <a:bodyPr>
            <a:spAutoFit/>
          </a:bodyPr>
          <a:lstStyle/>
          <a:p>
            <a:pPr algn="ctr">
              <a:lnSpc>
                <a:spcPct val="150000"/>
              </a:lnSpc>
            </a:pPr>
            <a:r>
              <a:rPr lang="zh-CN" altLang="en-US" sz="100" b="1" dirty="0">
                <a:solidFill>
                  <a:schemeClr val="bg1"/>
                </a:solidFill>
                <a:latin typeface="微软雅黑" panose="020B0503020204020204" pitchFamily="34" charset="-122"/>
                <a:ea typeface="微软雅黑" panose="020B0503020204020204" pitchFamily="34" charset="-122"/>
              </a:rPr>
              <a:t>版权声明</a:t>
            </a:r>
            <a:endParaRPr lang="zh-CN" altLang="en-US" sz="1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作品，为了您和小Q办公以及原创作者的利益，请勿复制、传播、销售，否则将承担法律责任！小Q办公将对作品进行维权，按照传播下载次数进行十倍的索取赔偿！</a:t>
            </a:r>
            <a:endParaRPr lang="en-US" altLang="zh-CN" sz="1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chemeClr val="bg1"/>
                </a:solidFill>
                <a:latin typeface="微软雅黑" panose="020B0503020204020204" pitchFamily="34" charset="-122"/>
                <a:ea typeface="微软雅黑" panose="020B0503020204020204" pitchFamily="34" charset="-122"/>
              </a:rPr>
              <a:t>1.</a:t>
            </a:r>
            <a:r>
              <a:rPr lang="zh-CN" altLang="en-US" sz="100" dirty="0">
                <a:solidFill>
                  <a:schemeClr val="bg1"/>
                </a:solidFill>
                <a:latin typeface="微软雅黑" panose="020B0503020204020204" pitchFamily="34" charset="-122"/>
                <a:ea typeface="微软雅黑" panose="020B0503020204020204" pitchFamily="34" charset="-122"/>
              </a:rPr>
              <a:t>在小Q办公出售的</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模板是免版税类（</a:t>
            </a:r>
            <a:r>
              <a:rPr lang="en-US" altLang="zh-CN" sz="100" dirty="0">
                <a:solidFill>
                  <a:schemeClr val="bg1"/>
                </a:solidFill>
                <a:latin typeface="微软雅黑" panose="020B0503020204020204" pitchFamily="34" charset="-122"/>
                <a:ea typeface="微软雅黑" panose="020B0503020204020204" pitchFamily="34" charset="-122"/>
              </a:rPr>
              <a:t>RF</a:t>
            </a:r>
            <a:r>
              <a:rPr lang="zh-CN" altLang="en-US" sz="100" dirty="0">
                <a:solidFill>
                  <a:schemeClr val="bg1"/>
                </a:solidFill>
                <a:latin typeface="微软雅黑" panose="020B0503020204020204" pitchFamily="34" charset="-122"/>
                <a:ea typeface="微软雅黑" panose="020B0503020204020204" pitchFamily="34" charset="-122"/>
              </a:rPr>
              <a:t>：</a:t>
            </a:r>
            <a:r>
              <a:rPr lang="en-US" altLang="zh-CN" sz="100" dirty="0">
                <a:solidFill>
                  <a:schemeClr val="bg1"/>
                </a:solidFill>
                <a:latin typeface="微软雅黑" panose="020B0503020204020204" pitchFamily="34" charset="-122"/>
                <a:ea typeface="微软雅黑" panose="020B0503020204020204" pitchFamily="34" charset="-122"/>
              </a:rPr>
              <a:t>Royalty-Free</a:t>
            </a:r>
            <a:r>
              <a:rPr lang="zh-CN" altLang="en-US" sz="100" dirty="0">
                <a:solidFill>
                  <a:schemeClr val="bg1"/>
                </a:solidFill>
                <a:latin typeface="微软雅黑" panose="020B0503020204020204" pitchFamily="34" charset="-122"/>
                <a:ea typeface="微软雅黑" panose="020B0503020204020204" pitchFamily="34" charset="-122"/>
              </a:rPr>
              <a:t>）正版受</a:t>
            </a:r>
            <a:r>
              <a:rPr lang="en-US" altLang="zh-CN" sz="100" dirty="0">
                <a:solidFill>
                  <a:schemeClr val="bg1"/>
                </a:solidFill>
                <a:latin typeface="微软雅黑" panose="020B0503020204020204" pitchFamily="34" charset="-122"/>
                <a:ea typeface="微软雅黑" panose="020B0503020204020204" pitchFamily="34" charset="-122"/>
              </a:rPr>
              <a:t>《</a:t>
            </a:r>
            <a:r>
              <a:rPr lang="zh-CN" altLang="en-US" sz="1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dirty="0">
                <a:solidFill>
                  <a:schemeClr val="bg1"/>
                </a:solidFill>
                <a:latin typeface="微软雅黑" panose="020B0503020204020204" pitchFamily="34" charset="-122"/>
                <a:ea typeface="微软雅黑" panose="020B0503020204020204" pitchFamily="34" charset="-122"/>
              </a:rPr>
              <a:t>》</a:t>
            </a:r>
            <a:r>
              <a:rPr lang="zh-CN" altLang="en-US" sz="100" dirty="0">
                <a:solidFill>
                  <a:schemeClr val="bg1"/>
                </a:solidFill>
                <a:latin typeface="微软雅黑" panose="020B0503020204020204" pitchFamily="34" charset="-122"/>
                <a:ea typeface="微软雅黑" panose="020B0503020204020204" pitchFamily="34" charset="-122"/>
              </a:rPr>
              <a:t>和</a:t>
            </a:r>
            <a:r>
              <a:rPr lang="en-US" altLang="zh-CN" sz="100" dirty="0">
                <a:solidFill>
                  <a:schemeClr val="bg1"/>
                </a:solidFill>
                <a:latin typeface="微软雅黑" panose="020B0503020204020204" pitchFamily="34" charset="-122"/>
                <a:ea typeface="微软雅黑" panose="020B0503020204020204" pitchFamily="34" charset="-122"/>
              </a:rPr>
              <a:t>《</a:t>
            </a:r>
            <a:r>
              <a:rPr lang="zh-CN" altLang="en-US" sz="100" dirty="0">
                <a:solidFill>
                  <a:schemeClr val="bg1"/>
                </a:solidFill>
                <a:latin typeface="微软雅黑" panose="020B0503020204020204" pitchFamily="34" charset="-122"/>
                <a:ea typeface="微软雅黑" panose="020B0503020204020204" pitchFamily="34" charset="-122"/>
              </a:rPr>
              <a:t>世界版权公约</a:t>
            </a:r>
            <a:r>
              <a:rPr lang="en-US" altLang="zh-CN" sz="100" dirty="0">
                <a:solidFill>
                  <a:schemeClr val="bg1"/>
                </a:solidFill>
                <a:latin typeface="微软雅黑" panose="020B0503020204020204" pitchFamily="34" charset="-122"/>
                <a:ea typeface="微软雅黑" panose="020B0503020204020204" pitchFamily="34" charset="-122"/>
              </a:rPr>
              <a:t>》</a:t>
            </a:r>
            <a:r>
              <a:rPr lang="zh-CN" altLang="en-US" sz="100" dirty="0">
                <a:solidFill>
                  <a:schemeClr val="bg1"/>
                </a:solidFill>
                <a:latin typeface="微软雅黑" panose="020B0503020204020204" pitchFamily="34" charset="-122"/>
                <a:ea typeface="微软雅黑" panose="020B0503020204020204" pitchFamily="34" charset="-122"/>
              </a:rPr>
              <a:t>的保护，作品的所有权、版权和著作权归小Q办公所有，您下载的是</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chemeClr val="bg1"/>
                </a:solidFill>
                <a:latin typeface="微软雅黑" panose="020B0503020204020204" pitchFamily="34" charset="-122"/>
                <a:ea typeface="微软雅黑" panose="020B0503020204020204" pitchFamily="34" charset="-122"/>
              </a:rPr>
              <a:t>2.</a:t>
            </a:r>
            <a:r>
              <a:rPr lang="zh-CN" altLang="en-US" sz="100" dirty="0">
                <a:solidFill>
                  <a:schemeClr val="bg1"/>
                </a:solidFill>
                <a:latin typeface="微软雅黑" panose="020B0503020204020204" pitchFamily="34" charset="-122"/>
                <a:ea typeface="微软雅黑" panose="020B0503020204020204" pitchFamily="34" charset="-122"/>
              </a:rPr>
              <a:t>不得将小Q办公的</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00"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30452" y="4047168"/>
            <a:ext cx="3990506" cy="252730"/>
            <a:chOff x="6462409" y="5669411"/>
            <a:chExt cx="5320677" cy="336972"/>
          </a:xfrm>
        </p:grpSpPr>
        <p:sp>
          <p:nvSpPr>
            <p:cNvPr id="4" name="文本框 3"/>
            <p:cNvSpPr txBox="1"/>
            <p:nvPr/>
          </p:nvSpPr>
          <p:spPr>
            <a:xfrm>
              <a:off x="6462409" y="5669411"/>
              <a:ext cx="5320677" cy="336972"/>
            </a:xfrm>
            <a:prstGeom prst="rect">
              <a:avLst/>
            </a:prstGeom>
            <a:noFill/>
            <a:ln>
              <a:noFill/>
            </a:ln>
          </p:spPr>
          <p:txBody>
            <a:bodyPr wrap="square" rtlCol="0">
              <a:spAutoFit/>
            </a:bodyPr>
            <a:lstStyle/>
            <a:p>
              <a:pPr defTabSz="342900"/>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汇报人：</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小Q</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汇报日期：</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20XX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年 </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月</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日</a:t>
              </a:r>
              <a:endPar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5" name="矩形 4"/>
            <p:cNvSpPr/>
            <p:nvPr/>
          </p:nvSpPr>
          <p:spPr>
            <a:xfrm>
              <a:off x="6462409" y="5692646"/>
              <a:ext cx="5209746" cy="307777"/>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6" name="组合 15"/>
          <p:cNvGrpSpPr/>
          <p:nvPr/>
        </p:nvGrpSpPr>
        <p:grpSpPr>
          <a:xfrm>
            <a:off x="3708222" y="3204906"/>
            <a:ext cx="1773725" cy="240357"/>
            <a:chOff x="4762500" y="5404482"/>
            <a:chExt cx="2364967" cy="320476"/>
          </a:xfrm>
        </p:grpSpPr>
        <p:sp>
          <p:nvSpPr>
            <p:cNvPr id="13" name="文本框 12"/>
            <p:cNvSpPr txBox="1"/>
            <p:nvPr/>
          </p:nvSpPr>
          <p:spPr>
            <a:xfrm>
              <a:off x="4762500" y="5417182"/>
              <a:ext cx="1200150" cy="307776"/>
            </a:xfrm>
            <a:prstGeom prst="rect">
              <a:avLst/>
            </a:prstGeom>
            <a:noFill/>
            <a:ln>
              <a:noFill/>
            </a:ln>
          </p:spPr>
          <p:txBody>
            <a:bodyPr wrap="square" rtlCol="0">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北方水饺</a:t>
              </a:r>
              <a:r>
                <a:rPr lang="en-US" altLang="zh-CN" sz="900"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endParaRPr lang="zh-CN" altLang="en-US" sz="900"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矩形 13"/>
            <p:cNvSpPr/>
            <p:nvPr/>
          </p:nvSpPr>
          <p:spPr>
            <a:xfrm>
              <a:off x="5516452" y="5417182"/>
              <a:ext cx="938719" cy="307776"/>
            </a:xfrm>
            <a:prstGeom prst="rect">
              <a:avLst/>
            </a:prstGeom>
          </p:spPr>
          <p:txBody>
            <a:bodyPr wrap="none">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江南米饭</a:t>
              </a:r>
              <a:r>
                <a:rPr lang="en-US" altLang="zh-CN"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a:t>
              </a:r>
              <a:endPar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矩形 14"/>
            <p:cNvSpPr/>
            <p:nvPr/>
          </p:nvSpPr>
          <p:spPr>
            <a:xfrm>
              <a:off x="6265692" y="5404482"/>
              <a:ext cx="861775" cy="307776"/>
            </a:xfrm>
            <a:prstGeom prst="rect">
              <a:avLst/>
            </a:prstGeom>
          </p:spPr>
          <p:txBody>
            <a:bodyPr wrap="none">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四式汤圆</a:t>
              </a:r>
              <a:endPar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
        <p:nvSpPr>
          <p:cNvPr id="17" name="矩形 16"/>
          <p:cNvSpPr/>
          <p:nvPr/>
        </p:nvSpPr>
        <p:spPr>
          <a:xfrm>
            <a:off x="2696414" y="3542578"/>
            <a:ext cx="3751173" cy="369332"/>
          </a:xfrm>
          <a:prstGeom prst="rect">
            <a:avLst/>
          </a:prstGeom>
        </p:spPr>
        <p:txBody>
          <a:bodyPr wrap="square">
            <a:spAutoFit/>
          </a:bodyPr>
          <a:lstStyle/>
          <a:p/>
        </p:txBody>
      </p:sp>
      <p:grpSp>
        <p:nvGrpSpPr>
          <p:cNvPr id="11" name="组合 10"/>
          <p:cNvGrpSpPr/>
          <p:nvPr/>
        </p:nvGrpSpPr>
        <p:grpSpPr>
          <a:xfrm>
            <a:off x="4084714" y="682173"/>
            <a:ext cx="1551062" cy="2307897"/>
            <a:chOff x="4084714" y="682173"/>
            <a:chExt cx="1551062" cy="2307897"/>
          </a:xfrm>
        </p:grpSpPr>
        <p:sp>
          <p:nvSpPr>
            <p:cNvPr id="18" name="矩形 17"/>
            <p:cNvSpPr/>
            <p:nvPr/>
          </p:nvSpPr>
          <p:spPr>
            <a:xfrm>
              <a:off x="4139896" y="730831"/>
              <a:ext cx="1047239" cy="2249714"/>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nvGrpSpPr>
            <p:cNvPr id="7" name="组合 6"/>
            <p:cNvGrpSpPr/>
            <p:nvPr/>
          </p:nvGrpSpPr>
          <p:grpSpPr>
            <a:xfrm>
              <a:off x="4084714" y="682173"/>
              <a:ext cx="1551062" cy="2307897"/>
              <a:chOff x="4084714" y="682173"/>
              <a:chExt cx="1551062" cy="2307897"/>
            </a:xfrm>
          </p:grpSpPr>
          <p:sp>
            <p:nvSpPr>
              <p:cNvPr id="2" name="矩形 1"/>
              <p:cNvSpPr/>
              <p:nvPr/>
            </p:nvSpPr>
            <p:spPr>
              <a:xfrm>
                <a:off x="4084714" y="682173"/>
                <a:ext cx="1047239" cy="2249714"/>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3" name="椭圆 2"/>
              <p:cNvSpPr/>
              <p:nvPr/>
            </p:nvSpPr>
            <p:spPr>
              <a:xfrm>
                <a:off x="4977725" y="2332019"/>
                <a:ext cx="658051" cy="658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6" name="矩形 5"/>
              <p:cNvSpPr/>
              <p:nvPr/>
            </p:nvSpPr>
            <p:spPr>
              <a:xfrm>
                <a:off x="4139896" y="808490"/>
                <a:ext cx="1015663" cy="2094396"/>
              </a:xfrm>
              <a:prstGeom prst="rect">
                <a:avLst/>
              </a:prstGeom>
            </p:spPr>
            <p:txBody>
              <a:bodyPr vert="eaVert" wrap="square">
                <a:spAutoFit/>
              </a:bodyPr>
              <a:lstStyle/>
              <a:p>
                <a:pPr algn="dist" defTabSz="342900"/>
                <a:r>
                  <a:rPr lang="zh-CN" altLang="en-US" sz="54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冬至</a:t>
                </a:r>
                <a:endParaRPr lang="zh-CN" altLang="en-US" sz="54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
          <p:nvSpPr>
            <p:cNvPr id="19" name="矩形 18"/>
            <p:cNvSpPr/>
            <p:nvPr/>
          </p:nvSpPr>
          <p:spPr>
            <a:xfrm>
              <a:off x="5152425" y="2355265"/>
              <a:ext cx="93040" cy="584775"/>
            </a:xfrm>
            <a:prstGeom prst="rect">
              <a:avLst/>
            </a:prstGeom>
          </p:spPr>
          <p:txBody>
            <a:bodyPr wrap="square">
              <a:spAutoFit/>
            </a:bodyPr>
            <a:lstStyle/>
            <a:p>
              <a:pPr defTabSz="342900"/>
              <a:r>
                <a:rPr lang="zh-CN" altLang="en-US" sz="16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节气</a:t>
              </a:r>
              <a:endParaRPr lang="zh-CN" altLang="en-US" sz="16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pic>
        <p:nvPicPr>
          <p:cNvPr id="12" name="pd-5b7e976c4415121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43000" y="-6000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repeatCount="indefinite" fill="hold" display="0">
                  <p:stCondLst>
                    <p:cond delay="indefinite"/>
                  </p:stCondLst>
                  <p:endCondLst>
                    <p:cond evt="onStopAudio" delay="0">
                      <p:tgtEl>
                        <p:sldTgt/>
                      </p:tgtEl>
                    </p:cond>
                  </p:endCondLst>
                </p:cTn>
                <p:tgtEl>
                  <p:spTgt spid="12"/>
                </p:tgtEl>
              </p:cMediaNode>
            </p:audio>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7119" y="1739595"/>
            <a:ext cx="1936119" cy="2659943"/>
            <a:chOff x="1476158" y="2319461"/>
            <a:chExt cx="2581492" cy="3546592"/>
          </a:xfrm>
        </p:grpSpPr>
        <p:sp>
          <p:nvSpPr>
            <p:cNvPr id="13" name="矩形 12"/>
            <p:cNvSpPr/>
            <p:nvPr/>
          </p:nvSpPr>
          <p:spPr>
            <a:xfrm>
              <a:off x="1476158" y="4678462"/>
              <a:ext cx="2581492"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0217" y="2319461"/>
              <a:ext cx="2233377" cy="14889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2" name="组合 11"/>
          <p:cNvGrpSpPr/>
          <p:nvPr/>
        </p:nvGrpSpPr>
        <p:grpSpPr>
          <a:xfrm>
            <a:off x="3603940" y="1739595"/>
            <a:ext cx="1936119" cy="2659943"/>
            <a:chOff x="1476158" y="2319461"/>
            <a:chExt cx="2581492" cy="3546592"/>
          </a:xfrm>
        </p:grpSpPr>
        <p:sp>
          <p:nvSpPr>
            <p:cNvPr id="19" name="矩形 18"/>
            <p:cNvSpPr/>
            <p:nvPr/>
          </p:nvSpPr>
          <p:spPr>
            <a:xfrm>
              <a:off x="1476158" y="4678462"/>
              <a:ext cx="2581492"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0217" y="2319461"/>
              <a:ext cx="2233377" cy="14889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1" name="组合 20"/>
          <p:cNvGrpSpPr/>
          <p:nvPr/>
        </p:nvGrpSpPr>
        <p:grpSpPr>
          <a:xfrm>
            <a:off x="6100762" y="1739595"/>
            <a:ext cx="1936119" cy="2659943"/>
            <a:chOff x="1476158" y="2319461"/>
            <a:chExt cx="2581492" cy="3546592"/>
          </a:xfrm>
        </p:grpSpPr>
        <p:sp>
          <p:nvSpPr>
            <p:cNvPr id="22" name="矩形 21"/>
            <p:cNvSpPr/>
            <p:nvPr/>
          </p:nvSpPr>
          <p:spPr>
            <a:xfrm>
              <a:off x="1476158" y="4678462"/>
              <a:ext cx="2581492"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0217" y="2319461"/>
              <a:ext cx="2233377" cy="14889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085654" y="1421812"/>
            <a:ext cx="1569660" cy="369332"/>
          </a:xfrm>
          <a:prstGeom prst="rect">
            <a:avLst/>
          </a:prstGeom>
        </p:spPr>
        <p:txBody>
          <a:bodyPr vert="horz"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现代人过冬至</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文本框 11"/>
          <p:cNvSpPr txBox="1"/>
          <p:nvPr/>
        </p:nvSpPr>
        <p:spPr>
          <a:xfrm>
            <a:off x="2114229" y="1682336"/>
            <a:ext cx="2686371" cy="488403"/>
          </a:xfrm>
          <a:prstGeom prst="rect">
            <a:avLst/>
          </a:prstGeom>
          <a:noFill/>
        </p:spPr>
        <p:txBody>
          <a:bodyPr vert="horz"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3" name="文本框 12"/>
          <p:cNvSpPr txBox="1"/>
          <p:nvPr/>
        </p:nvSpPr>
        <p:spPr>
          <a:xfrm>
            <a:off x="2114229" y="2114550"/>
            <a:ext cx="2686371" cy="488403"/>
          </a:xfrm>
          <a:prstGeom prst="rect">
            <a:avLst/>
          </a:prstGeom>
          <a:noFill/>
        </p:spPr>
        <p:txBody>
          <a:bodyPr vert="horz"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矩形 14"/>
          <p:cNvSpPr/>
          <p:nvPr/>
        </p:nvSpPr>
        <p:spPr>
          <a:xfrm>
            <a:off x="2085654" y="2805141"/>
            <a:ext cx="1569660" cy="369332"/>
          </a:xfrm>
          <a:prstGeom prst="rect">
            <a:avLst/>
          </a:prstGeom>
        </p:spPr>
        <p:txBody>
          <a:bodyPr vert="horz"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现代人过冬至</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6" name="文本框 15"/>
          <p:cNvSpPr txBox="1"/>
          <p:nvPr/>
        </p:nvSpPr>
        <p:spPr>
          <a:xfrm>
            <a:off x="2114229" y="3065665"/>
            <a:ext cx="2686371" cy="488403"/>
          </a:xfrm>
          <a:prstGeom prst="rect">
            <a:avLst/>
          </a:prstGeom>
          <a:noFill/>
        </p:spPr>
        <p:txBody>
          <a:bodyPr vert="horz"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2114229" y="3497880"/>
            <a:ext cx="2686371" cy="488403"/>
          </a:xfrm>
          <a:prstGeom prst="rect">
            <a:avLst/>
          </a:prstGeom>
          <a:noFill/>
        </p:spPr>
        <p:txBody>
          <a:bodyPr vert="horz"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65003" y="867839"/>
            <a:ext cx="3407821" cy="34078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22853" y="1001428"/>
            <a:ext cx="1006679" cy="1771650"/>
          </a:xfrm>
          <a:prstGeom prst="rect">
            <a:avLst/>
          </a:prstGeom>
        </p:spPr>
      </p:pic>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36344" y="1001428"/>
            <a:ext cx="1006679" cy="1771650"/>
          </a:xfrm>
          <a:prstGeom prst="rect">
            <a:avLst/>
          </a:prstGeom>
        </p:spPr>
      </p:pic>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47721" y="1001428"/>
            <a:ext cx="1006679" cy="1771650"/>
          </a:xfrm>
          <a:prstGeom prst="rect">
            <a:avLst/>
          </a:prstGeom>
        </p:spPr>
      </p:pic>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3631" y="1001428"/>
            <a:ext cx="1006679" cy="1771650"/>
          </a:xfrm>
          <a:prstGeom prst="rect">
            <a:avLst/>
          </a:prstGeom>
        </p:spPr>
      </p:pic>
      <p:sp>
        <p:nvSpPr>
          <p:cNvPr id="28" name="矩形 27"/>
          <p:cNvSpPr/>
          <p:nvPr/>
        </p:nvSpPr>
        <p:spPr>
          <a:xfrm>
            <a:off x="1503981" y="3396807"/>
            <a:ext cx="6291279" cy="491994"/>
          </a:xfrm>
          <a:prstGeom prst="rect">
            <a:avLst/>
          </a:prstGeom>
        </p:spPr>
        <p:txBody>
          <a:bodyPr wrap="square">
            <a:spAutoFit/>
          </a:bodyPr>
          <a:lstStyle/>
          <a:p>
            <a:pPr defTabSz="342900">
              <a:lnSpc>
                <a:spcPct val="130000"/>
              </a:lnSpc>
            </a:pP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输入需要编辑的内容，内容可以简洁表达，使用关键词语表达内容输入需要编辑</a:t>
            </a: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9" name="文本框 28"/>
          <p:cNvSpPr txBox="1"/>
          <p:nvPr/>
        </p:nvSpPr>
        <p:spPr>
          <a:xfrm>
            <a:off x="1499482" y="3152005"/>
            <a:ext cx="1289621" cy="276999"/>
          </a:xfrm>
          <a:prstGeom prst="rect">
            <a:avLst/>
          </a:prstGeom>
          <a:noFill/>
        </p:spPr>
        <p:txBody>
          <a:bodyPr wrap="square" rtlCol="0">
            <a:spAutoFit/>
          </a:bodyPr>
          <a:lstStyle>
            <a:defPPr>
              <a:defRPr lang="en-US"/>
            </a:defPPr>
            <a:lvl1pPr>
              <a:defRPr sz="1600" spc="3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342900"/>
            <a:r>
              <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1036" y="1597280"/>
            <a:ext cx="2126795" cy="2701213"/>
            <a:chOff x="1361382" y="2127752"/>
            <a:chExt cx="2835726" cy="3601618"/>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13026" b="13026"/>
            <a:stretch>
              <a:fillRect/>
            </a:stretch>
          </p:blipFill>
          <p:spPr>
            <a:xfrm>
              <a:off x="1361382" y="2127752"/>
              <a:ext cx="1926090" cy="1926090"/>
            </a:xfrm>
            <a:prstGeom prst="diamond">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组合 12"/>
            <p:cNvGrpSpPr/>
            <p:nvPr/>
          </p:nvGrpSpPr>
          <p:grpSpPr>
            <a:xfrm>
              <a:off x="1361382" y="4275509"/>
              <a:ext cx="2835726" cy="1453860"/>
              <a:chOff x="1704758" y="4615372"/>
              <a:chExt cx="2835726" cy="1453860"/>
            </a:xfrm>
          </p:grpSpPr>
          <p:sp>
            <p:nvSpPr>
              <p:cNvPr id="14" name="矩形 13"/>
              <p:cNvSpPr/>
              <p:nvPr/>
            </p:nvSpPr>
            <p:spPr>
              <a:xfrm>
                <a:off x="1704758" y="4881641"/>
                <a:ext cx="2429091"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文本框 14"/>
              <p:cNvSpPr txBox="1"/>
              <p:nvPr/>
            </p:nvSpPr>
            <p:spPr>
              <a:xfrm>
                <a:off x="1704759" y="4615372"/>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grpSp>
        <p:nvGrpSpPr>
          <p:cNvPr id="22" name="组合 21"/>
          <p:cNvGrpSpPr/>
          <p:nvPr/>
        </p:nvGrpSpPr>
        <p:grpSpPr>
          <a:xfrm>
            <a:off x="3760782" y="1496956"/>
            <a:ext cx="2126794" cy="2801536"/>
            <a:chOff x="5089124" y="1993987"/>
            <a:chExt cx="2835725" cy="3735382"/>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3" y="1993987"/>
              <a:ext cx="1926090" cy="1926090"/>
            </a:xfrm>
            <a:prstGeom prst="diamond">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组合 15"/>
            <p:cNvGrpSpPr/>
            <p:nvPr/>
          </p:nvGrpSpPr>
          <p:grpSpPr>
            <a:xfrm>
              <a:off x="5089124" y="4256459"/>
              <a:ext cx="2835725" cy="1472910"/>
              <a:chOff x="5378684" y="4596322"/>
              <a:chExt cx="2835725" cy="1472910"/>
            </a:xfrm>
          </p:grpSpPr>
          <p:sp>
            <p:nvSpPr>
              <p:cNvPr id="17" name="矩形 16"/>
              <p:cNvSpPr/>
              <p:nvPr/>
            </p:nvSpPr>
            <p:spPr>
              <a:xfrm>
                <a:off x="5378684" y="4881641"/>
                <a:ext cx="2429090"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8" name="文本框 17"/>
              <p:cNvSpPr txBox="1"/>
              <p:nvPr/>
            </p:nvSpPr>
            <p:spPr>
              <a:xfrm>
                <a:off x="5378684" y="4596322"/>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grpSp>
        <p:nvGrpSpPr>
          <p:cNvPr id="23" name="组合 22"/>
          <p:cNvGrpSpPr/>
          <p:nvPr/>
        </p:nvGrpSpPr>
        <p:grpSpPr>
          <a:xfrm>
            <a:off x="6500529" y="1588558"/>
            <a:ext cx="2126795" cy="2711400"/>
            <a:chOff x="8667367" y="2118076"/>
            <a:chExt cx="2835725" cy="3615201"/>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t="13026" b="13026"/>
            <a:stretch>
              <a:fillRect/>
            </a:stretch>
          </p:blipFill>
          <p:spPr>
            <a:xfrm>
              <a:off x="8667367" y="2118076"/>
              <a:ext cx="1926090" cy="1926090"/>
            </a:xfrm>
            <a:prstGeom prst="diamond">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9" name="组合 18"/>
            <p:cNvGrpSpPr/>
            <p:nvPr/>
          </p:nvGrpSpPr>
          <p:grpSpPr>
            <a:xfrm>
              <a:off x="8667367" y="4260367"/>
              <a:ext cx="2835725" cy="1472910"/>
              <a:chOff x="8956927" y="4600230"/>
              <a:chExt cx="2835725" cy="1472910"/>
            </a:xfrm>
          </p:grpSpPr>
          <p:sp>
            <p:nvSpPr>
              <p:cNvPr id="20" name="矩形 19"/>
              <p:cNvSpPr/>
              <p:nvPr/>
            </p:nvSpPr>
            <p:spPr>
              <a:xfrm>
                <a:off x="8956927" y="4885549"/>
                <a:ext cx="2429090" cy="1187591"/>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1" name="文本框 20"/>
              <p:cNvSpPr txBox="1"/>
              <p:nvPr/>
            </p:nvSpPr>
            <p:spPr>
              <a:xfrm>
                <a:off x="8956927" y="4600230"/>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3885612" y="1472744"/>
            <a:ext cx="807913" cy="1807631"/>
          </a:xfrm>
          <a:prstGeom prst="rect">
            <a:avLst/>
          </a:prstGeom>
          <a:noFill/>
          <a:ln>
            <a:solidFill>
              <a:schemeClr val="bg1">
                <a:lumMod val="85000"/>
              </a:schemeClr>
            </a:solidFill>
          </a:ln>
        </p:spPr>
        <p:txBody>
          <a:bodyPr vert="eaVert" wrap="square" rtlCol="0">
            <a:spAutoFit/>
          </a:bodyPr>
          <a:lstStyle/>
          <a:p>
            <a:pPr defTabSz="342900"/>
            <a:r>
              <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章节三</a:t>
            </a:r>
            <a:endPar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矩形 11"/>
          <p:cNvSpPr/>
          <p:nvPr/>
        </p:nvSpPr>
        <p:spPr>
          <a:xfrm>
            <a:off x="4693525" y="2180669"/>
            <a:ext cx="2111232" cy="1938983"/>
          </a:xfrm>
          <a:prstGeom prst="rect">
            <a:avLst/>
          </a:prstGeom>
          <a:solidFill>
            <a:srgbClr val="6087B2"/>
          </a:solidFill>
          <a:ln>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7" name="直接连接符 6"/>
          <p:cNvCxnSpPr/>
          <p:nvPr/>
        </p:nvCxnSpPr>
        <p:spPr>
          <a:xfrm>
            <a:off x="5425546" y="2485906"/>
            <a:ext cx="0" cy="152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35086" y="2485906"/>
            <a:ext cx="369332" cy="2148446"/>
          </a:xfrm>
          <a:prstGeom prst="rect">
            <a:avLst/>
          </a:prstGeom>
        </p:spPr>
        <p:txBody>
          <a:bodyPr vert="eaVert" wrap="square">
            <a:spAutoFit/>
          </a:bodyPr>
          <a:lstStyle/>
          <a:p>
            <a:pPr defTabSz="342900"/>
            <a:r>
              <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冬至节气</a:t>
            </a:r>
            <a:endPar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5454106" y="2492957"/>
            <a:ext cx="1024896" cy="1495435"/>
          </a:xfrm>
          <a:prstGeom prst="rect">
            <a:avLst/>
          </a:prstGeom>
          <a:noFill/>
        </p:spPr>
        <p:txBody>
          <a:bodyPr vert="eaVert" wrap="square" rtlCol="0">
            <a:spAutoFit/>
          </a:bodyPr>
          <a:lstStyle/>
          <a:p>
            <a:pPr defTabSz="342900">
              <a:lnSpc>
                <a:spcPct val="130000"/>
              </a:lnSpc>
            </a:pPr>
            <a:r>
              <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521955" y="1343635"/>
            <a:ext cx="3636332" cy="813396"/>
            <a:chOff x="1704758" y="4615372"/>
            <a:chExt cx="2835726" cy="1084528"/>
          </a:xfrm>
        </p:grpSpPr>
        <p:sp>
          <p:nvSpPr>
            <p:cNvPr id="13" name="矩形 12"/>
            <p:cNvSpPr/>
            <p:nvPr/>
          </p:nvSpPr>
          <p:spPr>
            <a:xfrm>
              <a:off x="1704758" y="4881641"/>
              <a:ext cx="2429091" cy="818259"/>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文本框 13"/>
            <p:cNvSpPr txBox="1"/>
            <p:nvPr/>
          </p:nvSpPr>
          <p:spPr>
            <a:xfrm>
              <a:off x="1704759" y="4615372"/>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5" name="组合 14"/>
          <p:cNvGrpSpPr/>
          <p:nvPr/>
        </p:nvGrpSpPr>
        <p:grpSpPr>
          <a:xfrm>
            <a:off x="5521955" y="2371074"/>
            <a:ext cx="3393444" cy="827683"/>
            <a:chOff x="5378684" y="4596322"/>
            <a:chExt cx="2835725" cy="1103577"/>
          </a:xfrm>
        </p:grpSpPr>
        <p:sp>
          <p:nvSpPr>
            <p:cNvPr id="16" name="矩形 15"/>
            <p:cNvSpPr/>
            <p:nvPr/>
          </p:nvSpPr>
          <p:spPr>
            <a:xfrm>
              <a:off x="5378684" y="4881641"/>
              <a:ext cx="2429090" cy="818258"/>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5378684" y="4596322"/>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8" name="组合 17"/>
          <p:cNvGrpSpPr/>
          <p:nvPr/>
        </p:nvGrpSpPr>
        <p:grpSpPr>
          <a:xfrm>
            <a:off x="5521955" y="3412802"/>
            <a:ext cx="3286125" cy="827683"/>
            <a:chOff x="8956927" y="4600230"/>
            <a:chExt cx="2835725" cy="1103577"/>
          </a:xfrm>
        </p:grpSpPr>
        <p:sp>
          <p:nvSpPr>
            <p:cNvPr id="19" name="矩形 18"/>
            <p:cNvSpPr/>
            <p:nvPr/>
          </p:nvSpPr>
          <p:spPr>
            <a:xfrm>
              <a:off x="8956927" y="4885549"/>
              <a:ext cx="2429090" cy="818258"/>
            </a:xfrm>
            <a:prstGeom prst="rect">
              <a:avLst/>
            </a:prstGeom>
          </p:spPr>
          <p:txBody>
            <a:bodyPr wrap="square">
              <a:spAutoFit/>
            </a:bodyPr>
            <a:lstStyle/>
            <a:p>
              <a:pPr defTabSz="342900">
                <a:lnSpc>
                  <a:spcPct val="150000"/>
                </a:lnSpc>
              </a:pPr>
              <a:r>
                <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200" dirty="0">
                <a:solidFill>
                  <a:prstClr val="black">
                    <a:lumMod val="65000"/>
                    <a:lumOff val="3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0" name="文本框 19"/>
            <p:cNvSpPr txBox="1"/>
            <p:nvPr/>
          </p:nvSpPr>
          <p:spPr>
            <a:xfrm>
              <a:off x="8956927" y="4600230"/>
              <a:ext cx="2835725" cy="369332"/>
            </a:xfrm>
            <a:prstGeom prst="rect">
              <a:avLst/>
            </a:prstGeom>
            <a:noFill/>
          </p:spPr>
          <p:txBody>
            <a:bodyPr wrap="square" rtlCol="0">
              <a:spAutoFit/>
            </a:bodyPr>
            <a:lstStyle/>
            <a:p>
              <a:pPr defTabSz="342900"/>
              <a:r>
                <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b="1"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
        <p:nvSpPr>
          <p:cNvPr id="21" name="椭圆 20"/>
          <p:cNvSpPr/>
          <p:nvPr/>
        </p:nvSpPr>
        <p:spPr>
          <a:xfrm>
            <a:off x="5101372" y="1537748"/>
            <a:ext cx="359839" cy="359839"/>
          </a:xfrm>
          <a:prstGeom prst="ellipse">
            <a:avLst/>
          </a:prstGeom>
          <a:solidFill>
            <a:srgbClr val="6087B2"/>
          </a:solid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altLang="zh-CN"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rPr>
              <a:t>1</a:t>
            </a:r>
            <a:endParaRPr lang="zh-CN" altLang="en-US"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2" name="椭圆 21"/>
          <p:cNvSpPr/>
          <p:nvPr/>
        </p:nvSpPr>
        <p:spPr>
          <a:xfrm>
            <a:off x="5101372" y="2602233"/>
            <a:ext cx="359839" cy="359839"/>
          </a:xfrm>
          <a:prstGeom prst="ellipse">
            <a:avLst/>
          </a:prstGeom>
          <a:solidFill>
            <a:srgbClr val="6087B2"/>
          </a:solid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altLang="zh-CN"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rPr>
              <a:t>2</a:t>
            </a:r>
            <a:endParaRPr lang="zh-CN" altLang="en-US"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3" name="椭圆 22"/>
          <p:cNvSpPr/>
          <p:nvPr/>
        </p:nvSpPr>
        <p:spPr>
          <a:xfrm>
            <a:off x="5101372" y="3666717"/>
            <a:ext cx="359839" cy="359839"/>
          </a:xfrm>
          <a:prstGeom prst="ellipse">
            <a:avLst/>
          </a:prstGeom>
          <a:solidFill>
            <a:srgbClr val="6087B2"/>
          </a:solid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altLang="zh-CN"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rPr>
              <a:t>3</a:t>
            </a:r>
            <a:endParaRPr lang="zh-CN" altLang="en-US" b="1" dirty="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 y="815111"/>
            <a:ext cx="4259943" cy="45268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cover/>
      </p:transition>
    </mc:Choice>
    <mc:Fallback>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58056" y="1626054"/>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8" name="文本框 7"/>
          <p:cNvSpPr txBox="1"/>
          <p:nvPr/>
        </p:nvSpPr>
        <p:spPr>
          <a:xfrm>
            <a:off x="2526671" y="1626054"/>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1" name="文本框 10"/>
          <p:cNvSpPr txBox="1"/>
          <p:nvPr/>
        </p:nvSpPr>
        <p:spPr>
          <a:xfrm>
            <a:off x="4063904" y="1626054"/>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3" name="矩形 12"/>
          <p:cNvSpPr/>
          <p:nvPr/>
        </p:nvSpPr>
        <p:spPr>
          <a:xfrm>
            <a:off x="865388" y="1109328"/>
            <a:ext cx="461665" cy="1246495"/>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冬至的起源</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36424" y="380745"/>
            <a:ext cx="2877479" cy="4382010"/>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22826" t="54715" r="67210" b="20398"/>
          <a:stretch>
            <a:fillRect/>
          </a:stretch>
        </p:blipFill>
        <p:spPr>
          <a:xfrm>
            <a:off x="1339418" y="2143613"/>
            <a:ext cx="226219" cy="510501"/>
          </a:xfrm>
          <a:prstGeom prst="rect">
            <a:avLst/>
          </a:prstGeom>
        </p:spPr>
      </p:pic>
      <p:sp>
        <p:nvSpPr>
          <p:cNvPr id="16" name="文本框 15"/>
          <p:cNvSpPr txBox="1"/>
          <p:nvPr/>
        </p:nvSpPr>
        <p:spPr>
          <a:xfrm>
            <a:off x="3295287" y="1626054"/>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cover/>
      </p:transition>
    </mc:Choice>
    <mc:Fallback>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5816" y="1292506"/>
            <a:ext cx="3837733" cy="2558488"/>
          </a:xfrm>
          <a:prstGeom prst="rect">
            <a:avLst/>
          </a:prstGeom>
          <a:effectLst/>
        </p:spPr>
      </p:pic>
      <p:sp>
        <p:nvSpPr>
          <p:cNvPr id="9" name="文本框 8"/>
          <p:cNvSpPr txBox="1"/>
          <p:nvPr/>
        </p:nvSpPr>
        <p:spPr>
          <a:xfrm>
            <a:off x="4904337" y="1720808"/>
            <a:ext cx="2495298" cy="1966796"/>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0" name="矩形 9"/>
          <p:cNvSpPr/>
          <p:nvPr/>
        </p:nvSpPr>
        <p:spPr>
          <a:xfrm>
            <a:off x="4525834" y="1414670"/>
            <a:ext cx="461665" cy="1246495"/>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冬至的起源</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22826" t="54715" r="67210" b="20398"/>
          <a:stretch>
            <a:fillRect/>
          </a:stretch>
        </p:blipFill>
        <p:spPr>
          <a:xfrm>
            <a:off x="7551920" y="3177103"/>
            <a:ext cx="226219" cy="510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cover/>
      </p:transition>
    </mc:Choice>
    <mc:Fallback>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142768" y="1026393"/>
            <a:ext cx="1255505" cy="1545358"/>
            <a:chOff x="6857023" y="1368523"/>
            <a:chExt cx="1674006" cy="2060477"/>
          </a:xfrm>
        </p:grpSpPr>
        <p:sp>
          <p:nvSpPr>
            <p:cNvPr id="2" name="文本框 1"/>
            <p:cNvSpPr txBox="1"/>
            <p:nvPr/>
          </p:nvSpPr>
          <p:spPr>
            <a:xfrm>
              <a:off x="6857023" y="1435087"/>
              <a:ext cx="1366527" cy="1993913"/>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3" name="矩形 2"/>
            <p:cNvSpPr/>
            <p:nvPr/>
          </p:nvSpPr>
          <p:spPr>
            <a:xfrm>
              <a:off x="7915476" y="1368523"/>
              <a:ext cx="615553" cy="1354217"/>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食的活动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7" name="组合 6"/>
          <p:cNvGrpSpPr/>
          <p:nvPr/>
        </p:nvGrpSpPr>
        <p:grpSpPr>
          <a:xfrm>
            <a:off x="6521850" y="1026393"/>
            <a:ext cx="1294357" cy="1525522"/>
            <a:chOff x="8453818" y="3033149"/>
            <a:chExt cx="1725810" cy="2034029"/>
          </a:xfrm>
        </p:grpSpPr>
        <p:sp>
          <p:nvSpPr>
            <p:cNvPr id="4" name="矩形 3"/>
            <p:cNvSpPr/>
            <p:nvPr/>
          </p:nvSpPr>
          <p:spPr>
            <a:xfrm>
              <a:off x="9564074" y="3033149"/>
              <a:ext cx="615554" cy="1354217"/>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礼的活动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5" name="文本框 4"/>
            <p:cNvSpPr txBox="1"/>
            <p:nvPr/>
          </p:nvSpPr>
          <p:spPr>
            <a:xfrm>
              <a:off x="8453818" y="3073265"/>
              <a:ext cx="1366529" cy="1993913"/>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9" name="组合 8"/>
          <p:cNvGrpSpPr/>
          <p:nvPr/>
        </p:nvGrpSpPr>
        <p:grpSpPr>
          <a:xfrm>
            <a:off x="5234208" y="2571750"/>
            <a:ext cx="1255505" cy="1545358"/>
            <a:chOff x="6857023" y="1368523"/>
            <a:chExt cx="1674006" cy="2060477"/>
          </a:xfrm>
        </p:grpSpPr>
        <p:sp>
          <p:nvSpPr>
            <p:cNvPr id="10" name="文本框 9"/>
            <p:cNvSpPr txBox="1"/>
            <p:nvPr/>
          </p:nvSpPr>
          <p:spPr>
            <a:xfrm>
              <a:off x="6857023" y="1435087"/>
              <a:ext cx="1366527" cy="1993913"/>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1" name="矩形 10"/>
            <p:cNvSpPr/>
            <p:nvPr/>
          </p:nvSpPr>
          <p:spPr>
            <a:xfrm>
              <a:off x="7915476" y="1368523"/>
              <a:ext cx="615553" cy="1354217"/>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食的活动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2" name="组合 11"/>
          <p:cNvGrpSpPr/>
          <p:nvPr/>
        </p:nvGrpSpPr>
        <p:grpSpPr>
          <a:xfrm>
            <a:off x="6613290" y="2571750"/>
            <a:ext cx="1294357" cy="1525522"/>
            <a:chOff x="8453818" y="3033149"/>
            <a:chExt cx="1725810" cy="2034029"/>
          </a:xfrm>
        </p:grpSpPr>
        <p:sp>
          <p:nvSpPr>
            <p:cNvPr id="13" name="矩形 12"/>
            <p:cNvSpPr/>
            <p:nvPr/>
          </p:nvSpPr>
          <p:spPr>
            <a:xfrm>
              <a:off x="9564074" y="3033149"/>
              <a:ext cx="615554" cy="1354217"/>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礼的活动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文本框 13"/>
            <p:cNvSpPr txBox="1"/>
            <p:nvPr/>
          </p:nvSpPr>
          <p:spPr>
            <a:xfrm>
              <a:off x="8453818" y="3073265"/>
              <a:ext cx="1366529" cy="1993913"/>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0366" y="1032619"/>
            <a:ext cx="2968194" cy="1978796"/>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nvPicPr>
        <p:blipFill rotWithShape="1">
          <a:blip r:embed="rId2"/>
          <a:srcRect l="27166" t="24217" r="29922" b="18558"/>
          <a:stretch>
            <a:fillRect/>
          </a:stretch>
        </p:blipFill>
        <p:spPr>
          <a:xfrm>
            <a:off x="1090993" y="3098692"/>
            <a:ext cx="1562855" cy="970388"/>
          </a:xfrm>
          <a:prstGeom prst="rect">
            <a:avLst/>
          </a:prstGeom>
          <a:effectLst>
            <a:outerShdw blurRad="50800" dist="38100" dir="2700000" algn="tl" rotWithShape="0">
              <a:prstClr val="black">
                <a:alpha val="40000"/>
              </a:prstClr>
            </a:outerShdw>
          </a:effectLst>
        </p:spPr>
      </p:pic>
      <p:pic>
        <p:nvPicPr>
          <p:cNvPr id="17" name="图片 16"/>
          <p:cNvPicPr>
            <a:picLocks noChangeAspect="1"/>
          </p:cNvPicPr>
          <p:nvPr/>
        </p:nvPicPr>
        <p:blipFill rotWithShape="1">
          <a:blip r:embed="rId2"/>
          <a:srcRect l="27166" t="24217" r="29922" b="18558"/>
          <a:stretch>
            <a:fillRect/>
          </a:stretch>
        </p:blipFill>
        <p:spPr>
          <a:xfrm>
            <a:off x="2733488" y="3098692"/>
            <a:ext cx="1544447" cy="958958"/>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0">
        <p:cover/>
      </p:transition>
    </mc:Choice>
    <mc:Fallback>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7063" y="1216541"/>
            <a:ext cx="461665" cy="1477328"/>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现代人过冬至</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7" name="文本框 6"/>
          <p:cNvSpPr txBox="1"/>
          <p:nvPr/>
        </p:nvSpPr>
        <p:spPr>
          <a:xfrm>
            <a:off x="6248210" y="1983338"/>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22826" t="54715" r="67210" b="20398"/>
          <a:stretch>
            <a:fillRect/>
          </a:stretch>
        </p:blipFill>
        <p:spPr>
          <a:xfrm>
            <a:off x="7146248" y="3364229"/>
            <a:ext cx="226219" cy="510501"/>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0" y="1057275"/>
            <a:ext cx="4543425" cy="30289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矩形 9"/>
          <p:cNvSpPr/>
          <p:nvPr/>
        </p:nvSpPr>
        <p:spPr>
          <a:xfrm>
            <a:off x="528637" y="657225"/>
            <a:ext cx="7918133" cy="39147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cover/>
      </p:transition>
    </mc:Choice>
    <mc:Fallback>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 name="文本框 4"/>
          <p:cNvSpPr txBox="1"/>
          <p:nvPr/>
        </p:nvSpPr>
        <p:spPr>
          <a:xfrm>
            <a:off x="563230" y="307687"/>
            <a:ext cx="724443" cy="1477328"/>
          </a:xfrm>
          <a:prstGeom prst="rect">
            <a:avLst/>
          </a:prstGeom>
          <a:noFill/>
          <a:ln w="19050">
            <a:solidFill>
              <a:srgbClr val="6087B2"/>
            </a:solidFill>
          </a:ln>
        </p:spPr>
        <p:txBody>
          <a:bodyPr wrap="square" rtlCol="0">
            <a:spAutoFit/>
          </a:bodyPr>
          <a:lstStyle/>
          <a:p>
            <a:pPr defTabSz="342900"/>
            <a:r>
              <a:rPr lang="zh-CN" altLang="en-US" sz="450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目录</a:t>
            </a:r>
            <a:endParaRPr lang="zh-CN" altLang="en-US" sz="450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9" name="直接连接符 8"/>
          <p:cNvCxnSpPr/>
          <p:nvPr/>
        </p:nvCxnSpPr>
        <p:spPr>
          <a:xfrm>
            <a:off x="1656011" y="2150240"/>
            <a:ext cx="0" cy="1522100"/>
          </a:xfrm>
          <a:prstGeom prst="line">
            <a:avLst/>
          </a:prstGeom>
          <a:ln>
            <a:solidFill>
              <a:srgbClr val="6087B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626473" y="2150240"/>
            <a:ext cx="369332" cy="2148446"/>
          </a:xfrm>
          <a:prstGeom prst="rect">
            <a:avLst/>
          </a:prstGeom>
        </p:spPr>
        <p:txBody>
          <a:bodyPr vert="eaVert" wrap="square">
            <a:spAutoFit/>
          </a:bodyPr>
          <a:lstStyle/>
          <a:p>
            <a:pPr defTabSz="342900"/>
            <a:r>
              <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冬至是什么</a:t>
            </a:r>
            <a:endPar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文本框 14"/>
          <p:cNvSpPr txBox="1"/>
          <p:nvPr/>
        </p:nvSpPr>
        <p:spPr>
          <a:xfrm>
            <a:off x="1169613" y="2150240"/>
            <a:ext cx="461665" cy="885825"/>
          </a:xfrm>
          <a:prstGeom prst="rect">
            <a:avLst/>
          </a:prstGeom>
          <a:noFill/>
        </p:spPr>
        <p:txBody>
          <a:bodyPr vert="eaVert" wrap="square" rtlCol="0">
            <a:spAutoFit/>
          </a:bodyPr>
          <a:lstStyle/>
          <a:p>
            <a:pPr defTabSz="342900"/>
            <a:r>
              <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章节一</a:t>
            </a:r>
            <a:endPar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3" name="矩形 12"/>
          <p:cNvSpPr/>
          <p:nvPr/>
        </p:nvSpPr>
        <p:spPr>
          <a:xfrm>
            <a:off x="2671862" y="2172153"/>
            <a:ext cx="369332" cy="1784545"/>
          </a:xfrm>
          <a:prstGeom prst="rect">
            <a:avLst/>
          </a:prstGeom>
        </p:spPr>
        <p:txBody>
          <a:bodyPr vert="eaVert" wrap="square">
            <a:spAutoFit/>
          </a:bodyPr>
          <a:lstStyle/>
          <a:p>
            <a:pPr defTabSz="342900"/>
            <a:r>
              <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冬至起源</a:t>
            </a:r>
            <a:endPar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16" name="直接连接符 15"/>
          <p:cNvCxnSpPr/>
          <p:nvPr/>
        </p:nvCxnSpPr>
        <p:spPr>
          <a:xfrm>
            <a:off x="2716360" y="2172152"/>
            <a:ext cx="0" cy="1522100"/>
          </a:xfrm>
          <a:prstGeom prst="line">
            <a:avLst/>
          </a:prstGeom>
          <a:ln>
            <a:solidFill>
              <a:srgbClr val="6087B2"/>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229962" y="2172152"/>
            <a:ext cx="461665" cy="885825"/>
          </a:xfrm>
          <a:prstGeom prst="rect">
            <a:avLst/>
          </a:prstGeom>
          <a:noFill/>
        </p:spPr>
        <p:txBody>
          <a:bodyPr vert="eaVert" wrap="square" rtlCol="0">
            <a:spAutoFit/>
          </a:bodyPr>
          <a:lstStyle/>
          <a:p>
            <a:pPr defTabSz="342900"/>
            <a:r>
              <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章节二</a:t>
            </a:r>
            <a:endPar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1" name="矩形 10"/>
          <p:cNvSpPr/>
          <p:nvPr/>
        </p:nvSpPr>
        <p:spPr>
          <a:xfrm>
            <a:off x="3716713" y="2150240"/>
            <a:ext cx="369332" cy="2507459"/>
          </a:xfrm>
          <a:prstGeom prst="rect">
            <a:avLst/>
          </a:prstGeom>
        </p:spPr>
        <p:txBody>
          <a:bodyPr vert="eaVert" wrap="square">
            <a:spAutoFit/>
          </a:bodyPr>
          <a:lstStyle/>
          <a:p>
            <a:pPr defTabSz="342900"/>
            <a:r>
              <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冬至节气</a:t>
            </a:r>
            <a:endPar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18" name="直接连接符 17"/>
          <p:cNvCxnSpPr/>
          <p:nvPr/>
        </p:nvCxnSpPr>
        <p:spPr>
          <a:xfrm>
            <a:off x="3721266" y="2172152"/>
            <a:ext cx="0" cy="1522100"/>
          </a:xfrm>
          <a:prstGeom prst="line">
            <a:avLst/>
          </a:prstGeom>
          <a:ln>
            <a:solidFill>
              <a:srgbClr val="6087B2"/>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234868" y="2172152"/>
            <a:ext cx="461665" cy="885825"/>
          </a:xfrm>
          <a:prstGeom prst="rect">
            <a:avLst/>
          </a:prstGeom>
          <a:noFill/>
        </p:spPr>
        <p:txBody>
          <a:bodyPr vert="eaVert" wrap="square" rtlCol="0">
            <a:spAutoFit/>
          </a:bodyPr>
          <a:lstStyle/>
          <a:p>
            <a:pPr defTabSz="342900"/>
            <a:r>
              <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章节三</a:t>
            </a:r>
            <a:endPar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矩形 11"/>
          <p:cNvSpPr/>
          <p:nvPr/>
        </p:nvSpPr>
        <p:spPr>
          <a:xfrm>
            <a:off x="4741842" y="2157865"/>
            <a:ext cx="369332" cy="2025516"/>
          </a:xfrm>
          <a:prstGeom prst="rect">
            <a:avLst/>
          </a:prstGeom>
        </p:spPr>
        <p:txBody>
          <a:bodyPr vert="eaVert" wrap="square">
            <a:spAutoFit/>
          </a:bodyPr>
          <a:lstStyle/>
          <a:p>
            <a:pPr defTabSz="342900"/>
            <a:r>
              <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冬至活动</a:t>
            </a:r>
            <a:endParaRPr lang="zh-CN" altLang="en-US" sz="1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20" name="直接连接符 19"/>
          <p:cNvCxnSpPr/>
          <p:nvPr/>
        </p:nvCxnSpPr>
        <p:spPr>
          <a:xfrm>
            <a:off x="4782575" y="2157865"/>
            <a:ext cx="0" cy="1626478"/>
          </a:xfrm>
          <a:prstGeom prst="line">
            <a:avLst/>
          </a:prstGeom>
          <a:ln>
            <a:solidFill>
              <a:srgbClr val="6087B2"/>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296177" y="2157865"/>
            <a:ext cx="461665" cy="885825"/>
          </a:xfrm>
          <a:prstGeom prst="rect">
            <a:avLst/>
          </a:prstGeom>
          <a:noFill/>
        </p:spPr>
        <p:txBody>
          <a:bodyPr vert="eaVert" wrap="square" rtlCol="0">
            <a:spAutoFit/>
          </a:bodyPr>
          <a:lstStyle/>
          <a:p>
            <a:pPr defTabSz="342900"/>
            <a:r>
              <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章节四</a:t>
            </a:r>
            <a:endParaRPr lang="zh-CN" altLang="en-US"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5" grpId="0"/>
      <p:bldP spid="13" grpId="0"/>
      <p:bldP spid="17" grpId="0"/>
      <p:bldP spid="11" grpId="0"/>
      <p:bldP spid="19" grpId="0"/>
      <p:bldP spid="12"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3885612" y="1472744"/>
            <a:ext cx="807913" cy="1807631"/>
          </a:xfrm>
          <a:prstGeom prst="rect">
            <a:avLst/>
          </a:prstGeom>
          <a:noFill/>
          <a:ln>
            <a:solidFill>
              <a:schemeClr val="bg1">
                <a:lumMod val="85000"/>
              </a:schemeClr>
            </a:solidFill>
          </a:ln>
        </p:spPr>
        <p:txBody>
          <a:bodyPr vert="eaVert" wrap="square" rtlCol="0">
            <a:spAutoFit/>
          </a:bodyPr>
          <a:lstStyle/>
          <a:p>
            <a:pPr defTabSz="342900"/>
            <a:r>
              <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章节四</a:t>
            </a:r>
            <a:endPar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矩形 11"/>
          <p:cNvSpPr/>
          <p:nvPr/>
        </p:nvSpPr>
        <p:spPr>
          <a:xfrm>
            <a:off x="4693525" y="2180669"/>
            <a:ext cx="2111232" cy="1938983"/>
          </a:xfrm>
          <a:prstGeom prst="rect">
            <a:avLst/>
          </a:prstGeom>
          <a:solidFill>
            <a:srgbClr val="6087B2"/>
          </a:solidFill>
          <a:ln>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7" name="直接连接符 6"/>
          <p:cNvCxnSpPr/>
          <p:nvPr/>
        </p:nvCxnSpPr>
        <p:spPr>
          <a:xfrm>
            <a:off x="5425546" y="2485906"/>
            <a:ext cx="0" cy="152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35086" y="2485906"/>
            <a:ext cx="369332" cy="2148446"/>
          </a:xfrm>
          <a:prstGeom prst="rect">
            <a:avLst/>
          </a:prstGeom>
        </p:spPr>
        <p:txBody>
          <a:bodyPr vert="eaVert" wrap="square">
            <a:spAutoFit/>
          </a:bodyPr>
          <a:lstStyle/>
          <a:p>
            <a:pPr defTabSz="342900"/>
            <a:r>
              <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冬至活动</a:t>
            </a:r>
            <a:endPar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5454106" y="2492957"/>
            <a:ext cx="1024896" cy="1495435"/>
          </a:xfrm>
          <a:prstGeom prst="rect">
            <a:avLst/>
          </a:prstGeom>
          <a:noFill/>
        </p:spPr>
        <p:txBody>
          <a:bodyPr vert="eaVert" wrap="square" rtlCol="0">
            <a:spAutoFit/>
          </a:bodyPr>
          <a:lstStyle/>
          <a:p>
            <a:pPr defTabSz="342900">
              <a:lnSpc>
                <a:spcPct val="130000"/>
              </a:lnSpc>
            </a:pPr>
            <a:r>
              <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 y="1283711"/>
            <a:ext cx="3284345" cy="3180237"/>
            <a:chOff x="-769376" y="1696193"/>
            <a:chExt cx="4379127" cy="4240316"/>
          </a:xfrm>
        </p:grpSpPr>
        <p:sp>
          <p:nvSpPr>
            <p:cNvPr id="13" name="文本框 12"/>
            <p:cNvSpPr txBox="1"/>
            <p:nvPr/>
          </p:nvSpPr>
          <p:spPr>
            <a:xfrm>
              <a:off x="3056282" y="1696193"/>
              <a:ext cx="553469" cy="1661993"/>
            </a:xfrm>
            <a:prstGeom prst="rect">
              <a:avLst/>
            </a:prstGeom>
            <a:noFill/>
          </p:spPr>
          <p:txBody>
            <a:bodyPr wrap="square" rtlCol="0">
              <a:spAutoFit/>
            </a:bodyPr>
            <a:lstStyle/>
            <a:p>
              <a:pPr defTabSz="342900"/>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Title 20"/>
            <p:cNvSpPr txBox="1"/>
            <p:nvPr/>
          </p:nvSpPr>
          <p:spPr>
            <a:xfrm>
              <a:off x="-769376" y="1757978"/>
              <a:ext cx="3785652" cy="4178531"/>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defTabSz="342900">
                <a:lnSpc>
                  <a:spcPct val="150000"/>
                </a:lnSpc>
                <a:spcBef>
                  <a:spcPts val="900"/>
                </a:spcBef>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您的内容打在这里。您的内容打在这里或者通过复制您的文本后在此框中选择粘贴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40789" y="1330050"/>
            <a:ext cx="3837733" cy="2558488"/>
          </a:xfrm>
          <a:prstGeom prst="rect">
            <a:avLst/>
          </a:prstGeom>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FFFFF"/>
              </a:clrFrom>
              <a:clrTo>
                <a:srgbClr val="FFFFFF">
                  <a:alpha val="0"/>
                </a:srgbClr>
              </a:clrTo>
            </a:clrChange>
          </a:blip>
          <a:stretch>
            <a:fillRect/>
          </a:stretch>
        </p:blipFill>
        <p:spPr>
          <a:xfrm>
            <a:off x="8690591" y="3321231"/>
            <a:ext cx="99353" cy="1407733"/>
          </a:xfrm>
          <a:prstGeom prst="rect">
            <a:avLst/>
          </a:prstGeom>
        </p:spPr>
      </p:pic>
      <p:grpSp>
        <p:nvGrpSpPr>
          <p:cNvPr id="9" name="组合 8"/>
          <p:cNvGrpSpPr/>
          <p:nvPr/>
        </p:nvGrpSpPr>
        <p:grpSpPr>
          <a:xfrm>
            <a:off x="3729046" y="3460026"/>
            <a:ext cx="2198063" cy="1162908"/>
            <a:chOff x="4725946" y="4382536"/>
            <a:chExt cx="2930750" cy="1550544"/>
          </a:xfrm>
        </p:grpSpPr>
        <p:sp>
          <p:nvSpPr>
            <p:cNvPr id="7" name="文本框 6"/>
            <p:cNvSpPr txBox="1"/>
            <p:nvPr/>
          </p:nvSpPr>
          <p:spPr>
            <a:xfrm>
              <a:off x="4905958" y="4745490"/>
              <a:ext cx="2570725" cy="1187590"/>
            </a:xfrm>
            <a:prstGeom prst="rect">
              <a:avLst/>
            </a:prstGeom>
            <a:noFill/>
          </p:spPr>
          <p:txBody>
            <a:bodyPr vert="horz" wrap="square" rtlCol="0">
              <a:spAutoFit/>
            </a:bodyPr>
            <a:lstStyle/>
            <a:p>
              <a:pPr defTabSz="342900">
                <a:lnSpc>
                  <a:spcPct val="150000"/>
                </a:lnSpc>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您的内容打在这里或者通过复制您的文本后或者通过复制</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sp>
          <p:nvSpPr>
            <p:cNvPr id="8" name="文本框 7"/>
            <p:cNvSpPr txBox="1"/>
            <p:nvPr/>
          </p:nvSpPr>
          <p:spPr>
            <a:xfrm>
              <a:off x="4725946" y="4382536"/>
              <a:ext cx="2930750" cy="430887"/>
            </a:xfrm>
            <a:prstGeom prst="rect">
              <a:avLst/>
            </a:prstGeom>
            <a:noFill/>
          </p:spPr>
          <p:txBody>
            <a:bodyPr vert="horz" wrap="square" rtlCol="0">
              <a:spAutoFit/>
            </a:bodyPr>
            <a:lstStyle/>
            <a:p>
              <a:pPr marL="257175" indent="-257175" defTabSz="342900">
                <a:buFont typeface="Arial" panose="020B0604020202020204" pitchFamily="34" charset="0"/>
                <a:buChar char="•"/>
              </a:pPr>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请在此处输入标题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3" name="组合 12"/>
          <p:cNvGrpSpPr/>
          <p:nvPr/>
        </p:nvGrpSpPr>
        <p:grpSpPr>
          <a:xfrm>
            <a:off x="919268" y="3460026"/>
            <a:ext cx="2198063" cy="1162908"/>
            <a:chOff x="1380021" y="4182481"/>
            <a:chExt cx="2930750" cy="1550544"/>
          </a:xfrm>
        </p:grpSpPr>
        <p:sp>
          <p:nvSpPr>
            <p:cNvPr id="11" name="文本框 10"/>
            <p:cNvSpPr txBox="1"/>
            <p:nvPr/>
          </p:nvSpPr>
          <p:spPr>
            <a:xfrm>
              <a:off x="1560033" y="4545435"/>
              <a:ext cx="2570725" cy="1187590"/>
            </a:xfrm>
            <a:prstGeom prst="rect">
              <a:avLst/>
            </a:prstGeom>
            <a:noFill/>
          </p:spPr>
          <p:txBody>
            <a:bodyPr vert="horz" wrap="square" rtlCol="0">
              <a:spAutoFit/>
            </a:bodyPr>
            <a:lstStyle/>
            <a:p>
              <a:pPr defTabSz="342900">
                <a:lnSpc>
                  <a:spcPct val="150000"/>
                </a:lnSpc>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您的内容打在这里或者通过复制您的文本后或者通过复制</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sp>
          <p:nvSpPr>
            <p:cNvPr id="12" name="文本框 11"/>
            <p:cNvSpPr txBox="1"/>
            <p:nvPr/>
          </p:nvSpPr>
          <p:spPr>
            <a:xfrm>
              <a:off x="1380021" y="4182481"/>
              <a:ext cx="2930750" cy="430887"/>
            </a:xfrm>
            <a:prstGeom prst="rect">
              <a:avLst/>
            </a:prstGeom>
            <a:noFill/>
          </p:spPr>
          <p:txBody>
            <a:bodyPr vert="horz" wrap="square" rtlCol="0">
              <a:spAutoFit/>
            </a:bodyPr>
            <a:lstStyle/>
            <a:p>
              <a:pPr marL="257175" indent="-257175" defTabSz="342900">
                <a:buFont typeface="Arial" panose="020B0604020202020204" pitchFamily="34" charset="0"/>
                <a:buChar char="•"/>
              </a:pPr>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请在此处输入标题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4" name="组合 13"/>
          <p:cNvGrpSpPr/>
          <p:nvPr/>
        </p:nvGrpSpPr>
        <p:grpSpPr>
          <a:xfrm>
            <a:off x="6228555" y="3460027"/>
            <a:ext cx="2198063" cy="1162908"/>
            <a:chOff x="1380021" y="4182481"/>
            <a:chExt cx="2930750" cy="1550544"/>
          </a:xfrm>
        </p:grpSpPr>
        <p:sp>
          <p:nvSpPr>
            <p:cNvPr id="16" name="文本框 15"/>
            <p:cNvSpPr txBox="1"/>
            <p:nvPr/>
          </p:nvSpPr>
          <p:spPr>
            <a:xfrm>
              <a:off x="1560033" y="4545435"/>
              <a:ext cx="2570725" cy="1187590"/>
            </a:xfrm>
            <a:prstGeom prst="rect">
              <a:avLst/>
            </a:prstGeom>
            <a:noFill/>
          </p:spPr>
          <p:txBody>
            <a:bodyPr vert="horz" wrap="square" rtlCol="0">
              <a:spAutoFit/>
            </a:bodyPr>
            <a:lstStyle/>
            <a:p>
              <a:pPr defTabSz="342900">
                <a:lnSpc>
                  <a:spcPct val="150000"/>
                </a:lnSpc>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您的内容打在这里或者通过复制您的文本后或者通过复制</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sp>
          <p:nvSpPr>
            <p:cNvPr id="17" name="文本框 16"/>
            <p:cNvSpPr txBox="1"/>
            <p:nvPr/>
          </p:nvSpPr>
          <p:spPr>
            <a:xfrm>
              <a:off x="1380021" y="4182481"/>
              <a:ext cx="2930750" cy="430887"/>
            </a:xfrm>
            <a:prstGeom prst="rect">
              <a:avLst/>
            </a:prstGeom>
            <a:noFill/>
          </p:spPr>
          <p:txBody>
            <a:bodyPr vert="horz" wrap="square" rtlCol="0">
              <a:spAutoFit/>
            </a:bodyPr>
            <a:lstStyle/>
            <a:p>
              <a:pPr marL="257175" indent="-257175" defTabSz="342900">
                <a:buFont typeface="Arial" panose="020B0604020202020204" pitchFamily="34" charset="0"/>
                <a:buChar char="•"/>
              </a:pPr>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请在此处输入标题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28160" y="1568223"/>
            <a:ext cx="1780278" cy="1891803"/>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37938" y="1568223"/>
            <a:ext cx="1780278" cy="1891803"/>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2367" y="1568223"/>
            <a:ext cx="1780278" cy="189180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FFFFF"/>
              </a:clrFrom>
              <a:clrTo>
                <a:srgbClr val="FFFFFF">
                  <a:alpha val="0"/>
                </a:srgbClr>
              </a:clrTo>
            </a:clrChange>
          </a:blip>
          <a:stretch>
            <a:fillRect/>
          </a:stretch>
        </p:blipFill>
        <p:spPr>
          <a:xfrm>
            <a:off x="8690591" y="3321231"/>
            <a:ext cx="99353" cy="1407733"/>
          </a:xfrm>
          <a:prstGeom prst="rect">
            <a:avLst/>
          </a:prstGeom>
        </p:spPr>
      </p:pic>
      <p:grpSp>
        <p:nvGrpSpPr>
          <p:cNvPr id="12" name="组合 11"/>
          <p:cNvGrpSpPr/>
          <p:nvPr/>
        </p:nvGrpSpPr>
        <p:grpSpPr>
          <a:xfrm>
            <a:off x="803961" y="1243694"/>
            <a:ext cx="1391519" cy="3180237"/>
            <a:chOff x="1754392" y="1696193"/>
            <a:chExt cx="1855359" cy="4240316"/>
          </a:xfrm>
        </p:grpSpPr>
        <p:sp>
          <p:nvSpPr>
            <p:cNvPr id="14" name="文本框 13"/>
            <p:cNvSpPr txBox="1"/>
            <p:nvPr/>
          </p:nvSpPr>
          <p:spPr>
            <a:xfrm>
              <a:off x="3056282" y="1696193"/>
              <a:ext cx="553469" cy="1661993"/>
            </a:xfrm>
            <a:prstGeom prst="rect">
              <a:avLst/>
            </a:prstGeom>
            <a:noFill/>
          </p:spPr>
          <p:txBody>
            <a:bodyPr wrap="square" rtlCol="0">
              <a:spAutoFit/>
            </a:bodyPr>
            <a:lstStyle/>
            <a:p>
              <a:pPr defTabSz="342900"/>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Title 20"/>
            <p:cNvSpPr txBox="1"/>
            <p:nvPr/>
          </p:nvSpPr>
          <p:spPr>
            <a:xfrm>
              <a:off x="1754392" y="1757978"/>
              <a:ext cx="1261884" cy="4178531"/>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defTabSz="342900">
                <a:lnSpc>
                  <a:spcPct val="150000"/>
                </a:lnSpc>
                <a:spcBef>
                  <a:spcPts val="900"/>
                </a:spcBef>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grpSp>
      <p:grpSp>
        <p:nvGrpSpPr>
          <p:cNvPr id="17" name="组合 16"/>
          <p:cNvGrpSpPr/>
          <p:nvPr/>
        </p:nvGrpSpPr>
        <p:grpSpPr>
          <a:xfrm>
            <a:off x="2263207" y="1243694"/>
            <a:ext cx="1391519" cy="3180237"/>
            <a:chOff x="1754392" y="1696193"/>
            <a:chExt cx="1855359" cy="4240316"/>
          </a:xfrm>
        </p:grpSpPr>
        <p:sp>
          <p:nvSpPr>
            <p:cNvPr id="19" name="文本框 18"/>
            <p:cNvSpPr txBox="1"/>
            <p:nvPr/>
          </p:nvSpPr>
          <p:spPr>
            <a:xfrm>
              <a:off x="3056282" y="1696193"/>
              <a:ext cx="553469" cy="1661993"/>
            </a:xfrm>
            <a:prstGeom prst="rect">
              <a:avLst/>
            </a:prstGeom>
            <a:noFill/>
          </p:spPr>
          <p:txBody>
            <a:bodyPr wrap="square" rtlCol="0">
              <a:spAutoFit/>
            </a:bodyPr>
            <a:lstStyle/>
            <a:p>
              <a:pPr defTabSz="342900"/>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0" name="Title 20"/>
            <p:cNvSpPr txBox="1"/>
            <p:nvPr/>
          </p:nvSpPr>
          <p:spPr>
            <a:xfrm>
              <a:off x="1754392" y="1757978"/>
              <a:ext cx="1261884" cy="4178531"/>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defTabSz="342900">
                <a:lnSpc>
                  <a:spcPct val="150000"/>
                </a:lnSpc>
                <a:spcBef>
                  <a:spcPts val="900"/>
                </a:spcBef>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grpSp>
      <p:grpSp>
        <p:nvGrpSpPr>
          <p:cNvPr id="22" name="组合 21"/>
          <p:cNvGrpSpPr/>
          <p:nvPr/>
        </p:nvGrpSpPr>
        <p:grpSpPr>
          <a:xfrm>
            <a:off x="3722453" y="1243694"/>
            <a:ext cx="1391519" cy="3180237"/>
            <a:chOff x="1754392" y="1696193"/>
            <a:chExt cx="1855359" cy="4240316"/>
          </a:xfrm>
        </p:grpSpPr>
        <p:sp>
          <p:nvSpPr>
            <p:cNvPr id="24" name="文本框 23"/>
            <p:cNvSpPr txBox="1"/>
            <p:nvPr/>
          </p:nvSpPr>
          <p:spPr>
            <a:xfrm>
              <a:off x="3056282" y="1696193"/>
              <a:ext cx="553469" cy="1661993"/>
            </a:xfrm>
            <a:prstGeom prst="rect">
              <a:avLst/>
            </a:prstGeom>
            <a:noFill/>
          </p:spPr>
          <p:txBody>
            <a:bodyPr wrap="square" rtlCol="0">
              <a:spAutoFit/>
            </a:bodyPr>
            <a:lstStyle/>
            <a:p>
              <a:pPr defTabSz="342900"/>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5" name="Title 20"/>
            <p:cNvSpPr txBox="1"/>
            <p:nvPr/>
          </p:nvSpPr>
          <p:spPr>
            <a:xfrm>
              <a:off x="1754392" y="1757978"/>
              <a:ext cx="1261884" cy="4178531"/>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defTabSz="342900">
                <a:lnSpc>
                  <a:spcPct val="150000"/>
                </a:lnSpc>
                <a:spcBef>
                  <a:spcPts val="900"/>
                </a:spcBef>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您的内容打在这里或者通过复制您的文本后在此框中选择粘贴</a:t>
              </a:r>
              <a:r>
                <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a:t>
              </a: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a:p>
              <a:pPr algn="just" defTabSz="342900">
                <a:lnSpc>
                  <a:spcPct val="150000"/>
                </a:lnSpc>
                <a:spcBef>
                  <a:spcPts val="900"/>
                </a:spcBef>
              </a:pP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gr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205" y="1152072"/>
            <a:ext cx="1624277" cy="393337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FFFFF"/>
              </a:clrFrom>
              <a:clrTo>
                <a:srgbClr val="FFFFFF">
                  <a:alpha val="0"/>
                </a:srgbClr>
              </a:clrTo>
            </a:clrChange>
          </a:blip>
          <a:stretch>
            <a:fillRect/>
          </a:stretch>
        </p:blipFill>
        <p:spPr>
          <a:xfrm>
            <a:off x="8690591" y="3321231"/>
            <a:ext cx="99353" cy="1407733"/>
          </a:xfrm>
          <a:prstGeom prst="rect">
            <a:avLst/>
          </a:prstGeom>
        </p:spPr>
      </p:pic>
      <p:grpSp>
        <p:nvGrpSpPr>
          <p:cNvPr id="8" name="组合 7"/>
          <p:cNvGrpSpPr/>
          <p:nvPr/>
        </p:nvGrpSpPr>
        <p:grpSpPr>
          <a:xfrm>
            <a:off x="1329500" y="1265617"/>
            <a:ext cx="4079639" cy="1190777"/>
            <a:chOff x="1077999" y="2027750"/>
            <a:chExt cx="5439519" cy="1587702"/>
          </a:xfrm>
        </p:grpSpPr>
        <p:sp>
          <p:nvSpPr>
            <p:cNvPr id="9" name="文本框 8"/>
            <p:cNvSpPr txBox="1"/>
            <p:nvPr/>
          </p:nvSpPr>
          <p:spPr>
            <a:xfrm>
              <a:off x="1078000" y="2427861"/>
              <a:ext cx="5439518" cy="1187591"/>
            </a:xfrm>
            <a:prstGeom prst="rect">
              <a:avLst/>
            </a:prstGeom>
            <a:noFill/>
          </p:spPr>
          <p:txBody>
            <a:bodyPr vert="horz" wrap="square" rtlCol="0">
              <a:spAutoFit/>
            </a:bodyPr>
            <a:lstStyle/>
            <a:p>
              <a:pPr defTabSz="342900">
                <a:lnSpc>
                  <a:spcPct val="150000"/>
                </a:lnSpc>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您的内容打在这里或者通过复制您的文本后或者通过复制您的文本后您的内容打在这里或者通过复制您的文本后您的内容打在这里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sp>
          <p:nvSpPr>
            <p:cNvPr id="10" name="文本框 9"/>
            <p:cNvSpPr txBox="1"/>
            <p:nvPr/>
          </p:nvSpPr>
          <p:spPr>
            <a:xfrm>
              <a:off x="1077999" y="2027750"/>
              <a:ext cx="2930751" cy="430886"/>
            </a:xfrm>
            <a:prstGeom prst="rect">
              <a:avLst/>
            </a:prstGeom>
            <a:noFill/>
          </p:spPr>
          <p:txBody>
            <a:bodyPr vert="horz" wrap="square" rtlCol="0">
              <a:spAutoFit/>
            </a:bodyPr>
            <a:lstStyle/>
            <a:p>
              <a:pPr marL="257175" indent="-257175" defTabSz="342900">
                <a:buFont typeface="Arial" panose="020B0604020202020204" pitchFamily="34" charset="0"/>
                <a:buChar char="•"/>
              </a:pPr>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请在此处输入标题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1" name="组合 10"/>
          <p:cNvGrpSpPr/>
          <p:nvPr/>
        </p:nvGrpSpPr>
        <p:grpSpPr>
          <a:xfrm>
            <a:off x="1329500" y="2856124"/>
            <a:ext cx="4079639" cy="1190777"/>
            <a:chOff x="1077999" y="2027750"/>
            <a:chExt cx="5439519" cy="1587702"/>
          </a:xfrm>
        </p:grpSpPr>
        <p:sp>
          <p:nvSpPr>
            <p:cNvPr id="12" name="文本框 11"/>
            <p:cNvSpPr txBox="1"/>
            <p:nvPr/>
          </p:nvSpPr>
          <p:spPr>
            <a:xfrm>
              <a:off x="1078000" y="2427861"/>
              <a:ext cx="5439518" cy="1187591"/>
            </a:xfrm>
            <a:prstGeom prst="rect">
              <a:avLst/>
            </a:prstGeom>
            <a:noFill/>
          </p:spPr>
          <p:txBody>
            <a:bodyPr vert="horz" wrap="square" rtlCol="0">
              <a:spAutoFit/>
            </a:bodyPr>
            <a:lstStyle/>
            <a:p>
              <a:pPr defTabSz="342900">
                <a:lnSpc>
                  <a:spcPct val="150000"/>
                </a:lnSpc>
              </a:pPr>
              <a:r>
                <a:rPr lang="zh-CN" altLang="en-US"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rPr>
                <a:t>您的内容打在这里或者通过复制您的文本后或者通过复制您的文本后您的内容打在这里或者通过复制您的文本后您的内容打在这里</a:t>
              </a:r>
              <a:endParaRPr lang="en-US" altLang="zh-CN" sz="1200" b="1" dirty="0">
                <a:solidFill>
                  <a:srgbClr val="223450"/>
                </a:solidFill>
                <a:latin typeface="站酷小薇LOGO体" panose="02010600010101010101" pitchFamily="2" charset="-122"/>
                <a:ea typeface="站酷小薇LOGO体" panose="02010600010101010101" pitchFamily="2" charset="-122"/>
                <a:cs typeface="+mn-ea"/>
                <a:sym typeface="站酷小薇LOGO体" panose="02010600010101010101" pitchFamily="2" charset="-122"/>
              </a:endParaRPr>
            </a:p>
          </p:txBody>
        </p:sp>
        <p:sp>
          <p:nvSpPr>
            <p:cNvPr id="13" name="文本框 12"/>
            <p:cNvSpPr txBox="1"/>
            <p:nvPr/>
          </p:nvSpPr>
          <p:spPr>
            <a:xfrm>
              <a:off x="1077999" y="2027750"/>
              <a:ext cx="2930751" cy="430886"/>
            </a:xfrm>
            <a:prstGeom prst="rect">
              <a:avLst/>
            </a:prstGeom>
            <a:noFill/>
          </p:spPr>
          <p:txBody>
            <a:bodyPr vert="horz" wrap="square" rtlCol="0">
              <a:spAutoFit/>
            </a:bodyPr>
            <a:lstStyle/>
            <a:p>
              <a:pPr marL="257175" indent="-257175" defTabSz="342900">
                <a:buFont typeface="Arial" panose="020B0604020202020204" pitchFamily="34" charset="0"/>
                <a:buChar char="•"/>
              </a:pPr>
              <a:r>
                <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rPr>
                <a:t>请在此处输入标题</a:t>
              </a:r>
              <a:endParaRPr lang="zh-CN" altLang="en-US" sz="1500" b="1" dirty="0">
                <a:solidFill>
                  <a:srgbClr val="223450"/>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9" y="900574"/>
            <a:ext cx="3111639" cy="311163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30452" y="4047168"/>
            <a:ext cx="3990506" cy="252730"/>
            <a:chOff x="6462409" y="5669411"/>
            <a:chExt cx="5320677" cy="336972"/>
          </a:xfrm>
        </p:grpSpPr>
        <p:sp>
          <p:nvSpPr>
            <p:cNvPr id="4" name="文本框 3"/>
            <p:cNvSpPr txBox="1"/>
            <p:nvPr/>
          </p:nvSpPr>
          <p:spPr>
            <a:xfrm>
              <a:off x="6462409" y="5669411"/>
              <a:ext cx="5320677" cy="336972"/>
            </a:xfrm>
            <a:prstGeom prst="rect">
              <a:avLst/>
            </a:prstGeom>
            <a:noFill/>
            <a:ln>
              <a:noFill/>
            </a:ln>
          </p:spPr>
          <p:txBody>
            <a:bodyPr wrap="square" rtlCol="0">
              <a:spAutoFit/>
            </a:bodyPr>
            <a:lstStyle/>
            <a:p>
              <a:pPr defTabSz="342900"/>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汇报人：</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小Q</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汇报日期：</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20XX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年 </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月</a:t>
              </a:r>
              <a:r>
                <a:rPr lang="en-US" altLang="zh-CN"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X</a:t>
              </a:r>
              <a:r>
                <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日</a:t>
              </a:r>
              <a:endParaRPr lang="zh-CN" altLang="en-US" sz="105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5" name="矩形 4"/>
            <p:cNvSpPr/>
            <p:nvPr/>
          </p:nvSpPr>
          <p:spPr>
            <a:xfrm>
              <a:off x="6462409" y="5692646"/>
              <a:ext cx="5209746" cy="307777"/>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grpSp>
        <p:nvGrpSpPr>
          <p:cNvPr id="16" name="组合 15"/>
          <p:cNvGrpSpPr/>
          <p:nvPr/>
        </p:nvGrpSpPr>
        <p:grpSpPr>
          <a:xfrm>
            <a:off x="3708222" y="3204906"/>
            <a:ext cx="1773725" cy="240357"/>
            <a:chOff x="4762500" y="5404482"/>
            <a:chExt cx="2364967" cy="320476"/>
          </a:xfrm>
        </p:grpSpPr>
        <p:sp>
          <p:nvSpPr>
            <p:cNvPr id="13" name="文本框 12"/>
            <p:cNvSpPr txBox="1"/>
            <p:nvPr/>
          </p:nvSpPr>
          <p:spPr>
            <a:xfrm>
              <a:off x="4762500" y="5417182"/>
              <a:ext cx="1200150" cy="307776"/>
            </a:xfrm>
            <a:prstGeom prst="rect">
              <a:avLst/>
            </a:prstGeom>
            <a:noFill/>
            <a:ln>
              <a:noFill/>
            </a:ln>
          </p:spPr>
          <p:txBody>
            <a:bodyPr wrap="square" rtlCol="0">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北方水饺</a:t>
              </a:r>
              <a:r>
                <a:rPr lang="en-US" altLang="zh-CN" sz="900"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endParaRPr lang="zh-CN" altLang="en-US" sz="900"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矩形 13"/>
            <p:cNvSpPr/>
            <p:nvPr/>
          </p:nvSpPr>
          <p:spPr>
            <a:xfrm>
              <a:off x="5516452" y="5417182"/>
              <a:ext cx="938719" cy="307776"/>
            </a:xfrm>
            <a:prstGeom prst="rect">
              <a:avLst/>
            </a:prstGeom>
          </p:spPr>
          <p:txBody>
            <a:bodyPr wrap="none">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江南米饭</a:t>
              </a:r>
              <a:r>
                <a:rPr lang="en-US" altLang="zh-CN"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a:t>
              </a:r>
              <a:endPar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5" name="矩形 14"/>
            <p:cNvSpPr/>
            <p:nvPr/>
          </p:nvSpPr>
          <p:spPr>
            <a:xfrm>
              <a:off x="6265692" y="5404482"/>
              <a:ext cx="861775" cy="307776"/>
            </a:xfrm>
            <a:prstGeom prst="rect">
              <a:avLst/>
            </a:prstGeom>
          </p:spPr>
          <p:txBody>
            <a:bodyPr wrap="none">
              <a:spAutoFit/>
            </a:bodyPr>
            <a:lstStyle/>
            <a:p>
              <a:pPr defTabSz="342900"/>
              <a:r>
                <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四式汤圆</a:t>
              </a:r>
              <a:endParaRPr lang="zh-CN" altLang="en-US" sz="900"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
        <p:nvSpPr>
          <p:cNvPr id="17" name="矩形 16"/>
          <p:cNvSpPr/>
          <p:nvPr/>
        </p:nvSpPr>
        <p:spPr>
          <a:xfrm>
            <a:off x="2696414" y="3542578"/>
            <a:ext cx="3751173" cy="369332"/>
          </a:xfrm>
          <a:prstGeom prst="rect">
            <a:avLst/>
          </a:prstGeom>
        </p:spPr>
        <p:txBody>
          <a:bodyPr wrap="square">
            <a:spAutoFit/>
          </a:bodyPr>
          <a:lstStyle/>
          <a:p/>
        </p:txBody>
      </p:sp>
      <p:grpSp>
        <p:nvGrpSpPr>
          <p:cNvPr id="11" name="组合 10"/>
          <p:cNvGrpSpPr/>
          <p:nvPr/>
        </p:nvGrpSpPr>
        <p:grpSpPr>
          <a:xfrm>
            <a:off x="4084714" y="682173"/>
            <a:ext cx="1551062" cy="2307897"/>
            <a:chOff x="4084714" y="682173"/>
            <a:chExt cx="1551062" cy="2307897"/>
          </a:xfrm>
        </p:grpSpPr>
        <p:sp>
          <p:nvSpPr>
            <p:cNvPr id="18" name="矩形 17"/>
            <p:cNvSpPr/>
            <p:nvPr/>
          </p:nvSpPr>
          <p:spPr>
            <a:xfrm>
              <a:off x="4139896" y="730831"/>
              <a:ext cx="1047239" cy="2249714"/>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nvGrpSpPr>
            <p:cNvPr id="7" name="组合 6"/>
            <p:cNvGrpSpPr/>
            <p:nvPr/>
          </p:nvGrpSpPr>
          <p:grpSpPr>
            <a:xfrm>
              <a:off x="4084714" y="682173"/>
              <a:ext cx="1551062" cy="2307897"/>
              <a:chOff x="4084714" y="682173"/>
              <a:chExt cx="1551062" cy="2307897"/>
            </a:xfrm>
          </p:grpSpPr>
          <p:sp>
            <p:nvSpPr>
              <p:cNvPr id="2" name="矩形 1"/>
              <p:cNvSpPr/>
              <p:nvPr/>
            </p:nvSpPr>
            <p:spPr>
              <a:xfrm>
                <a:off x="4084714" y="682173"/>
                <a:ext cx="1047239" cy="2249714"/>
              </a:xfrm>
              <a:prstGeom prst="rect">
                <a:avLst/>
              </a:prstGeom>
              <a:noFill/>
              <a:ln>
                <a:solidFill>
                  <a:srgbClr val="608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3" name="椭圆 2"/>
              <p:cNvSpPr/>
              <p:nvPr/>
            </p:nvSpPr>
            <p:spPr>
              <a:xfrm>
                <a:off x="4977725" y="2332019"/>
                <a:ext cx="658051" cy="658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6" name="矩形 5"/>
              <p:cNvSpPr/>
              <p:nvPr/>
            </p:nvSpPr>
            <p:spPr>
              <a:xfrm>
                <a:off x="4311447" y="808490"/>
                <a:ext cx="677108" cy="2094396"/>
              </a:xfrm>
              <a:prstGeom prst="rect">
                <a:avLst/>
              </a:prstGeom>
            </p:spPr>
            <p:txBody>
              <a:bodyPr vert="eaVert" wrap="square">
                <a:spAutoFit/>
              </a:bodyPr>
              <a:lstStyle/>
              <a:p>
                <a:pPr algn="dist" defTabSz="342900"/>
                <a:r>
                  <a:rPr lang="zh-CN" altLang="en-US" sz="3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谢谢大家</a:t>
                </a:r>
                <a:endParaRPr lang="zh-CN" altLang="en-US" sz="32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
          <p:nvSpPr>
            <p:cNvPr id="19" name="矩形 18"/>
            <p:cNvSpPr/>
            <p:nvPr/>
          </p:nvSpPr>
          <p:spPr>
            <a:xfrm>
              <a:off x="5152425" y="2355265"/>
              <a:ext cx="93040" cy="584775"/>
            </a:xfrm>
            <a:prstGeom prst="rect">
              <a:avLst/>
            </a:prstGeom>
          </p:spPr>
          <p:txBody>
            <a:bodyPr wrap="square">
              <a:spAutoFit/>
            </a:bodyPr>
            <a:lstStyle/>
            <a:p>
              <a:pPr defTabSz="342900"/>
              <a:r>
                <a:rPr lang="zh-CN" altLang="en-US" sz="16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节气</a:t>
              </a:r>
              <a:endParaRPr lang="zh-CN" altLang="en-US" sz="1600" spc="450"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9000">
        <p:pull/>
      </p:transition>
    </mc:Choice>
    <mc:Fallback>
      <p:transition spd="slow" advTm="9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3885612" y="1472744"/>
            <a:ext cx="807913" cy="1807631"/>
          </a:xfrm>
          <a:prstGeom prst="rect">
            <a:avLst/>
          </a:prstGeom>
          <a:noFill/>
          <a:ln>
            <a:solidFill>
              <a:schemeClr val="bg1">
                <a:lumMod val="85000"/>
              </a:schemeClr>
            </a:solidFill>
          </a:ln>
        </p:spPr>
        <p:txBody>
          <a:bodyPr vert="eaVert" wrap="square" rtlCol="0">
            <a:spAutoFit/>
          </a:bodyPr>
          <a:lstStyle/>
          <a:p>
            <a:pPr defTabSz="342900"/>
            <a:r>
              <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章节一</a:t>
            </a:r>
            <a:endPar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矩形 11"/>
          <p:cNvSpPr/>
          <p:nvPr/>
        </p:nvSpPr>
        <p:spPr>
          <a:xfrm>
            <a:off x="4693525" y="2180669"/>
            <a:ext cx="2111232" cy="1938983"/>
          </a:xfrm>
          <a:prstGeom prst="rect">
            <a:avLst/>
          </a:prstGeom>
          <a:solidFill>
            <a:srgbClr val="6087B2"/>
          </a:solidFill>
          <a:ln>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7" name="直接连接符 6"/>
          <p:cNvCxnSpPr/>
          <p:nvPr/>
        </p:nvCxnSpPr>
        <p:spPr>
          <a:xfrm>
            <a:off x="5425546" y="2485906"/>
            <a:ext cx="0" cy="152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35086" y="2485906"/>
            <a:ext cx="369332" cy="2148446"/>
          </a:xfrm>
          <a:prstGeom prst="rect">
            <a:avLst/>
          </a:prstGeom>
        </p:spPr>
        <p:txBody>
          <a:bodyPr vert="eaVert" wrap="square">
            <a:spAutoFit/>
          </a:bodyPr>
          <a:lstStyle/>
          <a:p>
            <a:pPr defTabSz="342900"/>
            <a:r>
              <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冬至是什么</a:t>
            </a:r>
            <a:endParaRPr lang="zh-CN" altLang="en-US" sz="1200" b="1"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5454106" y="2492957"/>
            <a:ext cx="1024896" cy="1495435"/>
          </a:xfrm>
          <a:prstGeom prst="rect">
            <a:avLst/>
          </a:prstGeom>
          <a:noFill/>
        </p:spPr>
        <p:txBody>
          <a:bodyPr vert="eaVert" wrap="square" rtlCol="0">
            <a:spAutoFit/>
          </a:bodyPr>
          <a:lstStyle/>
          <a:p>
            <a:pPr defTabSz="342900">
              <a:lnSpc>
                <a:spcPct val="130000"/>
              </a:lnSpc>
            </a:pPr>
            <a:r>
              <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1828" y="2232774"/>
            <a:ext cx="1024896" cy="1495435"/>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5" name="矩形 4"/>
          <p:cNvSpPr/>
          <p:nvPr/>
        </p:nvSpPr>
        <p:spPr>
          <a:xfrm>
            <a:off x="4676329" y="1718047"/>
            <a:ext cx="461665" cy="1477328"/>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冬至祭祀活动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8" name="文本框 7"/>
          <p:cNvSpPr txBox="1"/>
          <p:nvPr/>
        </p:nvSpPr>
        <p:spPr>
          <a:xfrm>
            <a:off x="6763465" y="2247062"/>
            <a:ext cx="1024896" cy="1495435"/>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9" name="矩形 8"/>
          <p:cNvSpPr/>
          <p:nvPr/>
        </p:nvSpPr>
        <p:spPr>
          <a:xfrm>
            <a:off x="6347967" y="1732334"/>
            <a:ext cx="461665" cy="1477328"/>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冬至祭祀活动</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4" name="矩形 13"/>
          <p:cNvSpPr/>
          <p:nvPr/>
        </p:nvSpPr>
        <p:spPr>
          <a:xfrm>
            <a:off x="998220" y="1125843"/>
            <a:ext cx="7448550" cy="309983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25727" y="1783436"/>
            <a:ext cx="2656214" cy="1770809"/>
          </a:xfrm>
          <a:prstGeom prst="rect">
            <a:avLst/>
          </a:prstGeom>
          <a:effectLst>
            <a:outerShdw blurRad="50800" dist="38100" dir="2700000" algn="tl" rotWithShape="0">
              <a:prstClr val="black">
                <a:alpha val="40000"/>
              </a:prstClr>
            </a:outerShdw>
          </a:effectLst>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2826" t="54715" r="67210" b="20398"/>
          <a:stretch>
            <a:fillRect/>
          </a:stretch>
        </p:blipFill>
        <p:spPr>
          <a:xfrm>
            <a:off x="7889568" y="3251640"/>
            <a:ext cx="176202" cy="3976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833257" y="2059839"/>
            <a:ext cx="2268309" cy="1542282"/>
          </a:xfrm>
          <a:prstGeom prst="rect">
            <a:avLst/>
          </a:prstGeom>
        </p:spPr>
        <p:txBody>
          <a:bodyPr wrap="square">
            <a:spAutoFit/>
          </a:bodyPr>
          <a:lstStyle/>
          <a:p>
            <a:pPr defTabSz="342900">
              <a:lnSpc>
                <a:spcPct val="130000"/>
              </a:lnSpc>
            </a:pP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输入需要编辑的内容，内容可以简洁表达，使用关键词语表达内容输入需要编辑的内容，内容可以简洁表达，使用关键词语表达内容</a:t>
            </a: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a:p>
            <a:pPr defTabSz="342900">
              <a:lnSpc>
                <a:spcPct val="130000"/>
              </a:lnSpc>
            </a:pP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11" name="直接连接符 10"/>
          <p:cNvCxnSpPr/>
          <p:nvPr/>
        </p:nvCxnSpPr>
        <p:spPr>
          <a:xfrm>
            <a:off x="4310744" y="1458685"/>
            <a:ext cx="0" cy="20465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76583" y="395815"/>
            <a:ext cx="1960546" cy="47476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939490" y="2038378"/>
            <a:ext cx="2268309" cy="1542282"/>
          </a:xfrm>
          <a:prstGeom prst="rect">
            <a:avLst/>
          </a:prstGeom>
        </p:spPr>
        <p:txBody>
          <a:bodyPr wrap="square">
            <a:spAutoFit/>
          </a:bodyPr>
          <a:lstStyle/>
          <a:p>
            <a:pPr defTabSz="342900">
              <a:lnSpc>
                <a:spcPct val="130000"/>
              </a:lnSpc>
            </a:pP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输入需要编辑的内容，内容可以简洁表达，使用关键词语表达内容输入需要编辑的内容，内容可以简洁表达，使用关键词语表达内容</a:t>
            </a: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a:p>
            <a:pPr defTabSz="342900">
              <a:lnSpc>
                <a:spcPct val="130000"/>
              </a:lnSpc>
            </a:pP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0" name="矩形 19"/>
          <p:cNvSpPr/>
          <p:nvPr/>
        </p:nvSpPr>
        <p:spPr>
          <a:xfrm>
            <a:off x="1187661" y="2030786"/>
            <a:ext cx="2268309" cy="1542282"/>
          </a:xfrm>
          <a:prstGeom prst="rect">
            <a:avLst/>
          </a:prstGeom>
        </p:spPr>
        <p:txBody>
          <a:bodyPr wrap="square">
            <a:spAutoFit/>
          </a:bodyPr>
          <a:lstStyle/>
          <a:p>
            <a:pPr defTabSz="342900">
              <a:lnSpc>
                <a:spcPct val="130000"/>
              </a:lnSpc>
            </a:pP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输入需要编辑的内容，内容可以简洁表达，使用关键词语表达内容输入需要编辑的内容，内容可以简洁表达，使用关键词语表达内容</a:t>
            </a: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a:p>
            <a:pPr defTabSz="342900">
              <a:lnSpc>
                <a:spcPct val="130000"/>
              </a:lnSpc>
            </a:pP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2" name="文本框 21"/>
          <p:cNvSpPr txBox="1"/>
          <p:nvPr/>
        </p:nvSpPr>
        <p:spPr>
          <a:xfrm>
            <a:off x="1187661" y="1738743"/>
            <a:ext cx="1289621" cy="276999"/>
          </a:xfrm>
          <a:prstGeom prst="rect">
            <a:avLst/>
          </a:prstGeom>
          <a:noFill/>
        </p:spPr>
        <p:txBody>
          <a:bodyPr wrap="square" rtlCol="0">
            <a:spAutoFit/>
          </a:bodyPr>
          <a:lstStyle>
            <a:defPPr>
              <a:defRPr lang="en-US"/>
            </a:defPPr>
            <a:lvl1pPr>
              <a:defRPr sz="1600" spc="3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342900"/>
            <a:r>
              <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3" name="文本框 22"/>
          <p:cNvSpPr txBox="1"/>
          <p:nvPr/>
        </p:nvSpPr>
        <p:spPr>
          <a:xfrm>
            <a:off x="5939490" y="1738743"/>
            <a:ext cx="1289621" cy="276999"/>
          </a:xfrm>
          <a:prstGeom prst="rect">
            <a:avLst/>
          </a:prstGeom>
          <a:noFill/>
        </p:spPr>
        <p:txBody>
          <a:bodyPr wrap="square" rtlCol="0">
            <a:spAutoFit/>
          </a:bodyPr>
          <a:lstStyle>
            <a:defPPr>
              <a:defRPr lang="en-US"/>
            </a:defPPr>
            <a:lvl1pPr>
              <a:defRPr sz="1600" spc="3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342900"/>
            <a:r>
              <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52998" y="1745139"/>
            <a:ext cx="2186492" cy="212875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983" y="1588545"/>
            <a:ext cx="3778496" cy="2518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矩形 18"/>
          <p:cNvSpPr/>
          <p:nvPr/>
        </p:nvSpPr>
        <p:spPr>
          <a:xfrm>
            <a:off x="4993277" y="2162709"/>
            <a:ext cx="2268309" cy="1542282"/>
          </a:xfrm>
          <a:prstGeom prst="rect">
            <a:avLst/>
          </a:prstGeom>
        </p:spPr>
        <p:txBody>
          <a:bodyPr wrap="square">
            <a:spAutoFit/>
          </a:bodyPr>
          <a:lstStyle/>
          <a:p>
            <a:pPr defTabSz="342900">
              <a:lnSpc>
                <a:spcPct val="130000"/>
              </a:lnSpc>
            </a:pP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r>
              <a:rPr lang="en-US" altLang="zh-CN"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a:t>
            </a:r>
            <a:r>
              <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输入需要编辑的内容，内容可以简洁表达，使用关键词语表达内容输入需要编辑的内容，内容可以简洁表达，使用关键词语表达内容</a:t>
            </a: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a:p>
            <a:pPr defTabSz="342900">
              <a:lnSpc>
                <a:spcPct val="130000"/>
              </a:lnSpc>
            </a:pPr>
            <a:endParaRPr lang="zh-CN" altLang="en-US" sz="1050" dirty="0">
              <a:solidFill>
                <a:prstClr val="white">
                  <a:lumMod val="50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21" name="文本框 20"/>
          <p:cNvSpPr txBox="1"/>
          <p:nvPr/>
        </p:nvSpPr>
        <p:spPr>
          <a:xfrm>
            <a:off x="4993277" y="1860537"/>
            <a:ext cx="1289621" cy="276999"/>
          </a:xfrm>
          <a:prstGeom prst="rect">
            <a:avLst/>
          </a:prstGeom>
          <a:noFill/>
        </p:spPr>
        <p:txBody>
          <a:bodyPr wrap="square" rtlCol="0">
            <a:spAutoFit/>
          </a:bodyPr>
          <a:lstStyle>
            <a:defPPr>
              <a:defRPr lang="en-US"/>
            </a:defPPr>
            <a:lvl1pPr>
              <a:defRPr sz="1600" spc="3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342900"/>
            <a:r>
              <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点击输入标题</a:t>
            </a:r>
            <a:endParaRPr lang="zh-CN" altLang="en-US" sz="120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3885612" y="1472744"/>
            <a:ext cx="807913" cy="1807631"/>
          </a:xfrm>
          <a:prstGeom prst="rect">
            <a:avLst/>
          </a:prstGeom>
          <a:noFill/>
          <a:ln>
            <a:solidFill>
              <a:schemeClr val="bg1">
                <a:lumMod val="85000"/>
              </a:schemeClr>
            </a:solidFill>
          </a:ln>
        </p:spPr>
        <p:txBody>
          <a:bodyPr vert="eaVert" wrap="square" rtlCol="0">
            <a:spAutoFit/>
          </a:bodyPr>
          <a:lstStyle/>
          <a:p>
            <a:pPr defTabSz="342900"/>
            <a:r>
              <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rPr>
              <a:t> 章节二</a:t>
            </a:r>
            <a:endParaRPr lang="zh-CN" altLang="en-US" sz="4050" b="1" dirty="0">
              <a:solidFill>
                <a:srgbClr val="6087B2"/>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2" name="矩形 11"/>
          <p:cNvSpPr/>
          <p:nvPr/>
        </p:nvSpPr>
        <p:spPr>
          <a:xfrm>
            <a:off x="4693525" y="2180669"/>
            <a:ext cx="2111232" cy="1938983"/>
          </a:xfrm>
          <a:prstGeom prst="rect">
            <a:avLst/>
          </a:prstGeom>
          <a:solidFill>
            <a:srgbClr val="6087B2"/>
          </a:solidFill>
          <a:ln>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cxnSp>
        <p:nvCxnSpPr>
          <p:cNvPr id="7" name="直接连接符 6"/>
          <p:cNvCxnSpPr/>
          <p:nvPr/>
        </p:nvCxnSpPr>
        <p:spPr>
          <a:xfrm>
            <a:off x="5425546" y="2485906"/>
            <a:ext cx="0" cy="152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35086" y="2485906"/>
            <a:ext cx="369332" cy="2148446"/>
          </a:xfrm>
          <a:prstGeom prst="rect">
            <a:avLst/>
          </a:prstGeom>
        </p:spPr>
        <p:txBody>
          <a:bodyPr vert="eaVert" wrap="square">
            <a:spAutoFit/>
          </a:bodyPr>
          <a:lstStyle/>
          <a:p>
            <a:pPr defTabSz="342900"/>
            <a:r>
              <a:rPr lang="zh-CN" altLang="en-US" sz="1200"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冬至起源</a:t>
            </a:r>
            <a:endParaRPr lang="zh-CN" altLang="en-US" sz="1200" spc="450"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17" name="文本框 16"/>
          <p:cNvSpPr txBox="1"/>
          <p:nvPr/>
        </p:nvSpPr>
        <p:spPr>
          <a:xfrm>
            <a:off x="5454106" y="2492957"/>
            <a:ext cx="1024896" cy="1495435"/>
          </a:xfrm>
          <a:prstGeom prst="rect">
            <a:avLst/>
          </a:prstGeom>
          <a:noFill/>
        </p:spPr>
        <p:txBody>
          <a:bodyPr vert="eaVert" wrap="square" rtlCol="0">
            <a:spAutoFit/>
          </a:bodyPr>
          <a:lstStyle/>
          <a:p>
            <a:pPr defTabSz="342900">
              <a:lnSpc>
                <a:spcPct val="130000"/>
              </a:lnSpc>
            </a:pPr>
            <a:r>
              <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schemeClr val="bg1"/>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1976" y="1465991"/>
            <a:ext cx="461665" cy="1246495"/>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冬至的起源</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5" name="文本框 4"/>
          <p:cNvSpPr txBox="1"/>
          <p:nvPr/>
        </p:nvSpPr>
        <p:spPr>
          <a:xfrm>
            <a:off x="1937495" y="2017349"/>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6" name="矩形 5"/>
          <p:cNvSpPr/>
          <p:nvPr/>
        </p:nvSpPr>
        <p:spPr>
          <a:xfrm>
            <a:off x="6551846" y="1465990"/>
            <a:ext cx="461665" cy="1246495"/>
          </a:xfrm>
          <a:prstGeom prst="rect">
            <a:avLst/>
          </a:prstGeom>
        </p:spPr>
        <p:txBody>
          <a:bodyPr vert="eaVert" wrap="none">
            <a:spAutoFit/>
          </a:bodyPr>
          <a:lstStyle/>
          <a:p>
            <a:pPr defTabSz="342900"/>
            <a:r>
              <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rPr>
              <a:t>冬至的起源</a:t>
            </a:r>
            <a:endParaRPr lang="zh-CN" altLang="en-US" dirty="0">
              <a:solidFill>
                <a:prstClr val="black"/>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sp>
        <p:nvSpPr>
          <p:cNvPr id="9" name="文本框 8"/>
          <p:cNvSpPr txBox="1"/>
          <p:nvPr/>
        </p:nvSpPr>
        <p:spPr>
          <a:xfrm>
            <a:off x="6967345" y="2017349"/>
            <a:ext cx="814838" cy="1891392"/>
          </a:xfrm>
          <a:prstGeom prst="rect">
            <a:avLst/>
          </a:prstGeom>
          <a:noFill/>
        </p:spPr>
        <p:txBody>
          <a:bodyPr vert="eaVert" wrap="square" rtlCol="0">
            <a:spAutoFit/>
          </a:bodyPr>
          <a:lstStyle/>
          <a:p>
            <a:pPr defTabSz="342900">
              <a:lnSpc>
                <a:spcPct val="130000"/>
              </a:lnSpc>
            </a:pPr>
            <a:r>
              <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rPr>
              <a:t>输入需要编辑的内容，内容可以简洁表达，使用关键词语表达内容</a:t>
            </a:r>
            <a:endParaRPr lang="zh-CN" altLang="en-US" sz="1050" spc="225" dirty="0">
              <a:solidFill>
                <a:prstClr val="black">
                  <a:lumMod val="75000"/>
                  <a:lumOff val="25000"/>
                </a:prstClr>
              </a:solidFill>
              <a:latin typeface="站酷小薇LOGO体" panose="02010600010101010101" pitchFamily="2" charset="-122"/>
              <a:ea typeface="站酷小薇LOGO体" panose="02010600010101010101" pitchFamily="2" charset="-122"/>
              <a:sym typeface="站酷小薇LOGO体" panose="02010600010101010101" pitchFamily="2"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06536" y="1298216"/>
            <a:ext cx="2930928" cy="2828538"/>
          </a:xfrm>
          <a:prstGeom prst="flowChartConnector">
            <a:avLst/>
          </a:prstGeom>
          <a:effectLst>
            <a:outerShdw blurRad="50800" dist="38100" dir="2700000" algn="tl" rotWithShape="0">
              <a:prstClr val="black">
                <a:alpha val="40000"/>
              </a:prstClr>
            </a:outerShdw>
          </a:effec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039902"/>
            <a:ext cx="1245951" cy="186883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Lst>
  </p:timing>
</p:sld>
</file>

<file path=ppt/tags/tag1.xml><?xml version="1.0" encoding="utf-8"?>
<p:tagLst xmlns:p="http://schemas.openxmlformats.org/presentationml/2006/main">
  <p:tag name="ISPRING_PRESENTATION_TITLE" val="冬至"/>
</p:tagLst>
</file>

<file path=ppt/theme/theme1.xml><?xml version="1.0" encoding="utf-8"?>
<a:theme xmlns:a="http://schemas.openxmlformats.org/drawingml/2006/main" name="www.xq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2745</Words>
  <Application>WPS 演示</Application>
  <PresentationFormat>全屏显示(16:9)</PresentationFormat>
  <Paragraphs>233</Paragraphs>
  <Slides>25</Slides>
  <Notes>26</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Arial</vt:lpstr>
      <vt:lpstr>宋体</vt:lpstr>
      <vt:lpstr>Wingdings</vt:lpstr>
      <vt:lpstr>微软雅黑</vt:lpstr>
      <vt:lpstr>站酷小薇LOGO体</vt:lpstr>
      <vt:lpstr>等线</vt:lpstr>
      <vt:lpstr>等线</vt:lpstr>
      <vt:lpstr>Arial Unicode MS</vt:lpstr>
      <vt:lpstr>Source Sans Pro ExtraLight</vt:lpstr>
      <vt:lpstr>Calibri Light</vt:lpstr>
      <vt:lpstr>等线 Light</vt:lpstr>
      <vt:lpstr>Calibri</vt:lpstr>
      <vt:lpstr>www.xqppt.com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11</cp:revision>
  <dcterms:created xsi:type="dcterms:W3CDTF">2018-10-24T03:27:00Z</dcterms:created>
  <dcterms:modified xsi:type="dcterms:W3CDTF">2020-12-14T15:41:31Z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