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60" r:id="rId3"/>
    <p:sldId id="257" r:id="rId4"/>
    <p:sldId id="258" r:id="rId5"/>
    <p:sldId id="259" r:id="rId6"/>
    <p:sldId id="265" r:id="rId7"/>
    <p:sldId id="266" r:id="rId8"/>
    <p:sldId id="267" r:id="rId9"/>
    <p:sldId id="268" r:id="rId10"/>
    <p:sldId id="262" r:id="rId11"/>
    <p:sldId id="270" r:id="rId12"/>
    <p:sldId id="271" r:id="rId13"/>
    <p:sldId id="273" r:id="rId14"/>
    <p:sldId id="283" r:id="rId15"/>
    <p:sldId id="263" r:id="rId16"/>
    <p:sldId id="275" r:id="rId17"/>
    <p:sldId id="277" r:id="rId18"/>
    <p:sldId id="276" r:id="rId19"/>
    <p:sldId id="274" r:id="rId20"/>
    <p:sldId id="264" r:id="rId21"/>
    <p:sldId id="281" r:id="rId22"/>
    <p:sldId id="280" r:id="rId23"/>
    <p:sldId id="278" r:id="rId24"/>
    <p:sldId id="279" r:id="rId25"/>
    <p:sldId id="26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E82"/>
    <a:srgbClr val="DDB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950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1350448801819798E-2"/>
          <c:y val="7.7025673202729697E-2"/>
          <c:w val="0.94864955119817995"/>
          <c:h val="0.9229743267972699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5400">
              <a:noFill/>
            </a:ln>
          </c:spPr>
          <c:dPt>
            <c:idx val="0"/>
            <c:bubble3D val="0"/>
            <c:explosion val="14"/>
            <c:spPr>
              <a:solidFill>
                <a:srgbClr val="4C5E82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407B-444C-92BB-D92DD591CBE1}"/>
              </c:ext>
            </c:extLst>
          </c:dPt>
          <c:dPt>
            <c:idx val="1"/>
            <c:bubble3D val="0"/>
            <c:spPr>
              <a:solidFill>
                <a:srgbClr val="DDB776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407B-444C-92BB-D92DD591CBE1}"/>
              </c:ext>
            </c:extLst>
          </c:dPt>
          <c:dPt>
            <c:idx val="2"/>
            <c:bubble3D val="0"/>
            <c:spPr>
              <a:solidFill>
                <a:srgbClr val="4C5E82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407B-444C-92BB-D92DD591CBE1}"/>
              </c:ext>
            </c:extLst>
          </c:dPt>
          <c:dPt>
            <c:idx val="3"/>
            <c:bubble3D val="0"/>
            <c:spPr>
              <a:solidFill>
                <a:srgbClr val="DDB776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407B-444C-92BB-D92DD591CBE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7B-444C-92BB-D92DD591C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92F77FF2-B6B3-42E4-8074-B336AA93231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7CD8244F-5F2A-4617-8B59-BF326B6DF0D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8244F-5F2A-4617-8B59-BF326B6DF0D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0ABB-2682-448E-9618-3E47EEC6D8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A4B3-3A17-4C7C-ABBC-3676A971A5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C0530ABB-2682-448E-9618-3E47EEC6D8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A66DA4B3-3A17-4C7C-ABBC-3676A971A5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C0530ABB-2682-448E-9618-3E47EEC6D8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A66DA4B3-3A17-4C7C-ABBC-3676A971A5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05904" y="6880839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http://www.2Ppt.com/xiazai/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C0530ABB-2682-448E-9618-3E47EEC6D8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A66DA4B3-3A17-4C7C-ABBC-3676A971A5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C0530ABB-2682-448E-9618-3E47EEC6D8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A66DA4B3-3A17-4C7C-ABBC-3676A971A5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0ABB-2682-448E-9618-3E47EEC6D8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A4B3-3A17-4C7C-ABBC-3676A971A5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微信图片_2021120715245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850" y="0"/>
            <a:ext cx="12261215" cy="682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3C8C-3D19-4AA8-A5AD-29FD8A3A358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1684-DDAC-416F-8530-B881484CC1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C0530ABB-2682-448E-9618-3E47EEC6D8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A66DA4B3-3A17-4C7C-ABBC-3676A971A5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</a:defRPr>
            </a:lvl1pPr>
          </a:lstStyle>
          <a:p>
            <a:pPr defTabSz="913765"/>
            <a:fld id="{C0530ABB-2682-448E-9618-3E47EEC6D88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</a:defRPr>
            </a:lvl1pPr>
          </a:lstStyle>
          <a:p>
            <a:pPr defTabSz="913765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</a:defRPr>
            </a:lvl1pPr>
          </a:lstStyle>
          <a:p>
            <a:pPr defTabSz="913765"/>
            <a:fld id="{A66DA4B3-3A17-4C7C-ABBC-3676A971A5E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9.png"/><Relationship Id="rId5" Type="http://schemas.openxmlformats.org/officeDocument/2006/relationships/tags" Target="../tags/tag13.xml"/><Relationship Id="rId10" Type="http://schemas.openxmlformats.org/officeDocument/2006/relationships/image" Target="../media/image8.png"/><Relationship Id="rId4" Type="http://schemas.openxmlformats.org/officeDocument/2006/relationships/tags" Target="../tags/tag12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11" Type="http://schemas.openxmlformats.org/officeDocument/2006/relationships/image" Target="../media/image6.svg"/><Relationship Id="rId5" Type="http://schemas.openxmlformats.org/officeDocument/2006/relationships/image" Target="../media/image3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1199" y="1466933"/>
            <a:ext cx="3919217" cy="3926725"/>
            <a:chOff x="771199" y="1466933"/>
            <a:chExt cx="3919217" cy="3926725"/>
          </a:xfrm>
        </p:grpSpPr>
        <p:sp>
          <p:nvSpPr>
            <p:cNvPr id="9" name="形状"/>
            <p:cNvSpPr/>
            <p:nvPr/>
          </p:nvSpPr>
          <p:spPr>
            <a:xfrm>
              <a:off x="1874381" y="2040400"/>
              <a:ext cx="2554644" cy="2610667"/>
            </a:xfrm>
            <a:prstGeom prst="halfFrame">
              <a:avLst>
                <a:gd name="adj1" fmla="val 8772"/>
                <a:gd name="adj2" fmla="val 9210"/>
              </a:avLst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0" name="图片占位符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71199" y="1466933"/>
              <a:ext cx="3919217" cy="3926725"/>
            </a:xfrm>
            <a:custGeom>
              <a:avLst/>
              <a:gdLst>
                <a:gd name="connsiteX0" fmla="*/ 2996868 w 5993736"/>
                <a:gd name="connsiteY0" fmla="*/ 0 h 5993736"/>
                <a:gd name="connsiteX1" fmla="*/ 3829033 w 5993736"/>
                <a:gd name="connsiteY1" fmla="*/ 344694 h 5993736"/>
                <a:gd name="connsiteX2" fmla="*/ 5649043 w 5993736"/>
                <a:gd name="connsiteY2" fmla="*/ 2164703 h 5993736"/>
                <a:gd name="connsiteX3" fmla="*/ 5649043 w 5993736"/>
                <a:gd name="connsiteY3" fmla="*/ 3829033 h 5993736"/>
                <a:gd name="connsiteX4" fmla="*/ 3829033 w 5993736"/>
                <a:gd name="connsiteY4" fmla="*/ 5649043 h 5993736"/>
                <a:gd name="connsiteX5" fmla="*/ 2164703 w 5993736"/>
                <a:gd name="connsiteY5" fmla="*/ 5649043 h 5993736"/>
                <a:gd name="connsiteX6" fmla="*/ 344694 w 5993736"/>
                <a:gd name="connsiteY6" fmla="*/ 3829033 h 5993736"/>
                <a:gd name="connsiteX7" fmla="*/ 344694 w 5993736"/>
                <a:gd name="connsiteY7" fmla="*/ 2164703 h 5993736"/>
                <a:gd name="connsiteX8" fmla="*/ 2164703 w 5993736"/>
                <a:gd name="connsiteY8" fmla="*/ 344694 h 5993736"/>
                <a:gd name="connsiteX9" fmla="*/ 2996868 w 5993736"/>
                <a:gd name="connsiteY9" fmla="*/ 0 h 599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3736" h="5993736">
                  <a:moveTo>
                    <a:pt x="2996868" y="0"/>
                  </a:moveTo>
                  <a:cubicBezTo>
                    <a:pt x="3298053" y="0"/>
                    <a:pt x="3599237" y="114898"/>
                    <a:pt x="3829033" y="344694"/>
                  </a:cubicBezTo>
                  <a:lnTo>
                    <a:pt x="5649043" y="2164703"/>
                  </a:lnTo>
                  <a:cubicBezTo>
                    <a:pt x="6108634" y="2624295"/>
                    <a:pt x="6108634" y="3369441"/>
                    <a:pt x="5649043" y="3829033"/>
                  </a:cubicBezTo>
                  <a:lnTo>
                    <a:pt x="3829033" y="5649043"/>
                  </a:lnTo>
                  <a:cubicBezTo>
                    <a:pt x="3369441" y="6108634"/>
                    <a:pt x="2624295" y="6108634"/>
                    <a:pt x="2164703" y="5649043"/>
                  </a:cubicBezTo>
                  <a:lnTo>
                    <a:pt x="344694" y="3829033"/>
                  </a:lnTo>
                  <a:cubicBezTo>
                    <a:pt x="-114898" y="3369441"/>
                    <a:pt x="-114898" y="2624295"/>
                    <a:pt x="344694" y="2164703"/>
                  </a:cubicBezTo>
                  <a:lnTo>
                    <a:pt x="2164703" y="344694"/>
                  </a:lnTo>
                  <a:cubicBezTo>
                    <a:pt x="2394499" y="114898"/>
                    <a:pt x="2695684" y="0"/>
                    <a:pt x="2996868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effectLst>
              <a:outerShdw blurRad="1143000" algn="ctr" rotWithShape="0">
                <a:prstClr val="black">
                  <a:alpha val="15000"/>
                </a:prstClr>
              </a:outerShdw>
            </a:effectLst>
          </p:spPr>
        </p:pic>
        <p:sp>
          <p:nvSpPr>
            <p:cNvPr id="11" name="形状"/>
            <p:cNvSpPr/>
            <p:nvPr/>
          </p:nvSpPr>
          <p:spPr>
            <a:xfrm rot="10800000">
              <a:off x="1874381" y="2023465"/>
              <a:ext cx="2554644" cy="2610667"/>
            </a:xfrm>
            <a:prstGeom prst="halfFrame">
              <a:avLst>
                <a:gd name="adj1" fmla="val 8772"/>
                <a:gd name="adj2" fmla="val 9210"/>
              </a:avLst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192958" y="194717"/>
            <a:ext cx="2685114" cy="707886"/>
            <a:chOff x="-359009" y="577515"/>
            <a:chExt cx="2685114" cy="707886"/>
          </a:xfrm>
        </p:grpSpPr>
        <p:sp>
          <p:nvSpPr>
            <p:cNvPr id="13" name="文本框 12"/>
            <p:cNvSpPr txBox="1"/>
            <p:nvPr/>
          </p:nvSpPr>
          <p:spPr>
            <a:xfrm>
              <a:off x="-359009" y="577515"/>
              <a:ext cx="1090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MY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35601" y="807694"/>
              <a:ext cx="16905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RESUME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C5E8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90676" y="-785985"/>
            <a:ext cx="1210647" cy="579746"/>
            <a:chOff x="8124669" y="1154243"/>
            <a:chExt cx="1596453" cy="764498"/>
          </a:xfrm>
        </p:grpSpPr>
        <p:sp>
          <p:nvSpPr>
            <p:cNvPr id="16" name="椭圆 15"/>
            <p:cNvSpPr/>
            <p:nvPr/>
          </p:nvSpPr>
          <p:spPr>
            <a:xfrm>
              <a:off x="8124669" y="1154243"/>
              <a:ext cx="764498" cy="764498"/>
            </a:xfrm>
            <a:prstGeom prst="ellipse">
              <a:avLst/>
            </a:prstGeom>
            <a:solidFill>
              <a:srgbClr val="DDB77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8956624" y="1154243"/>
              <a:ext cx="764498" cy="764498"/>
            </a:xfrm>
            <a:prstGeom prst="ellipse">
              <a:avLst/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85012" y="336884"/>
            <a:ext cx="561473" cy="144379"/>
            <a:chOff x="11020928" y="6320589"/>
            <a:chExt cx="561473" cy="144379"/>
          </a:xfrm>
          <a:gradFill>
            <a:gsLst>
              <a:gs pos="0">
                <a:srgbClr val="4C5E8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3600000" scaled="0"/>
          </a:gradFill>
        </p:grpSpPr>
        <p:sp>
          <p:nvSpPr>
            <p:cNvPr id="51" name="椭圆 50"/>
            <p:cNvSpPr/>
            <p:nvPr/>
          </p:nvSpPr>
          <p:spPr>
            <a:xfrm>
              <a:off x="11438022" y="6320589"/>
              <a:ext cx="144379" cy="1443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229475" y="6320589"/>
              <a:ext cx="144379" cy="1443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1020928" y="6320589"/>
              <a:ext cx="144379" cy="1443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1004885" y="6240379"/>
            <a:ext cx="737936" cy="256674"/>
            <a:chOff x="577516" y="465221"/>
            <a:chExt cx="737936" cy="256674"/>
          </a:xfrm>
          <a:gradFill>
            <a:gsLst>
              <a:gs pos="0">
                <a:srgbClr val="4C5E8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grpSpPr>
        <p:sp>
          <p:nvSpPr>
            <p:cNvPr id="55" name="箭头: V 形 54"/>
            <p:cNvSpPr/>
            <p:nvPr/>
          </p:nvSpPr>
          <p:spPr>
            <a:xfrm flipH="1">
              <a:off x="577516" y="465221"/>
              <a:ext cx="256674" cy="25667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818147" y="465221"/>
              <a:ext cx="256674" cy="25667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058778" y="465221"/>
              <a:ext cx="256674" cy="25667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223711" y="2089519"/>
            <a:ext cx="5534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4C5E82"/>
                </a:solidFill>
                <a:effectLst/>
                <a:uLnTx/>
                <a:uFillTx/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求 职 简 历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564949" y="5656966"/>
            <a:ext cx="1713552" cy="1061079"/>
            <a:chOff x="753716" y="2696597"/>
            <a:chExt cx="1396497" cy="864750"/>
          </a:xfrm>
          <a:gradFill>
            <a:gsLst>
              <a:gs pos="0">
                <a:srgbClr val="4C5E8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3600000" scaled="0"/>
          </a:gradFill>
        </p:grpSpPr>
        <p:sp>
          <p:nvSpPr>
            <p:cNvPr id="39" name="椭圆 38"/>
            <p:cNvSpPr/>
            <p:nvPr/>
          </p:nvSpPr>
          <p:spPr>
            <a:xfrm rot="15300000">
              <a:off x="1788786" y="2851192"/>
              <a:ext cx="361426" cy="361428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254000" dist="127000" dir="5400000" algn="c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 rot="15300000">
              <a:off x="1351342" y="3356767"/>
              <a:ext cx="204580" cy="20458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254000" dist="127000" dir="5400000" algn="c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 rot="15300000">
              <a:off x="753716" y="2696597"/>
              <a:ext cx="326455" cy="32645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254000" dist="127000" dir="5400000" algn="c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223711" y="3316706"/>
            <a:ext cx="553452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5223711" y="4393532"/>
            <a:ext cx="5754437" cy="565484"/>
            <a:chOff x="5223711" y="4393532"/>
            <a:chExt cx="5754437" cy="565484"/>
          </a:xfrm>
        </p:grpSpPr>
        <p:grpSp>
          <p:nvGrpSpPr>
            <p:cNvPr id="44" name="组合 43"/>
            <p:cNvGrpSpPr/>
            <p:nvPr/>
          </p:nvGrpSpPr>
          <p:grpSpPr>
            <a:xfrm>
              <a:off x="5223711" y="4393532"/>
              <a:ext cx="2678363" cy="565484"/>
              <a:chOff x="4950995" y="5243762"/>
              <a:chExt cx="2678363" cy="565484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5461669" y="5326449"/>
                <a:ext cx="2167689" cy="398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求职者：</a:t>
                </a:r>
                <a:r>
                  <a:rPr kumimoji="0" lang="en-US" altLang="zh-CN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PPT818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63" name="图形 6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50995" y="5243762"/>
                <a:ext cx="565484" cy="565484"/>
              </a:xfrm>
              <a:prstGeom prst="rect">
                <a:avLst/>
              </a:prstGeom>
            </p:spPr>
          </p:pic>
        </p:grpSp>
        <p:grpSp>
          <p:nvGrpSpPr>
            <p:cNvPr id="45" name="组合 44"/>
            <p:cNvGrpSpPr/>
            <p:nvPr/>
          </p:nvGrpSpPr>
          <p:grpSpPr>
            <a:xfrm>
              <a:off x="7904077" y="4393674"/>
              <a:ext cx="3074071" cy="565200"/>
              <a:chOff x="7631361" y="5243904"/>
              <a:chExt cx="3074071" cy="565200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8220841" y="5326449"/>
                <a:ext cx="24845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应聘职位：产品经理</a:t>
                </a:r>
              </a:p>
            </p:txBody>
          </p:sp>
          <p:grpSp>
            <p:nvGrpSpPr>
              <p:cNvPr id="59" name="组合 58"/>
              <p:cNvGrpSpPr/>
              <p:nvPr/>
            </p:nvGrpSpPr>
            <p:grpSpPr>
              <a:xfrm>
                <a:off x="7631361" y="5243904"/>
                <a:ext cx="565200" cy="565200"/>
                <a:chOff x="7823867" y="4604083"/>
                <a:chExt cx="565200" cy="565200"/>
              </a:xfrm>
            </p:grpSpPr>
            <p:sp>
              <p:nvSpPr>
                <p:cNvPr id="60" name="椭圆 59"/>
                <p:cNvSpPr/>
                <p:nvPr/>
              </p:nvSpPr>
              <p:spPr>
                <a:xfrm>
                  <a:off x="7823867" y="4604083"/>
                  <a:ext cx="565200" cy="565200"/>
                </a:xfrm>
                <a:prstGeom prst="ellipse">
                  <a:avLst/>
                </a:prstGeom>
                <a:solidFill>
                  <a:srgbClr val="DDB7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pic>
              <p:nvPicPr>
                <p:cNvPr id="61" name="图形 60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52063" y="4732279"/>
                  <a:ext cx="308809" cy="308809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5000" decel="7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accel="25000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accel="25000" decel="7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8"/>
          <p:cNvSpPr/>
          <p:nvPr/>
        </p:nvSpPr>
        <p:spPr>
          <a:xfrm>
            <a:off x="617621" y="1006900"/>
            <a:ext cx="10956758" cy="49928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dist="1143000" dir="5400000" sx="90000" sy="90000" algn="t" rotWithShape="0">
              <a:sysClr val="windowText" lastClr="000000">
                <a:lumMod val="95000"/>
                <a:lumOff val="5000"/>
                <a:alpha val="15000"/>
              </a:sysClr>
            </a:outerShdw>
          </a:effectLst>
        </p:spPr>
        <p:txBody>
          <a:bodyPr rtlCol="0" anchor="ctr"/>
          <a:lstStyle/>
          <a:p>
            <a:pPr algn="ctr" defTabSz="285750">
              <a:defRPr/>
            </a:pPr>
            <a:endParaRPr lang="id-ID" sz="1750" kern="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76463" y="-352926"/>
            <a:ext cx="2645910" cy="1074821"/>
            <a:chOff x="176463" y="-352926"/>
            <a:chExt cx="2645910" cy="1074821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463" y="-352926"/>
              <a:ext cx="641685" cy="1074821"/>
              <a:chOff x="176463" y="-272716"/>
              <a:chExt cx="641685" cy="1074821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76463" y="-272716"/>
                <a:ext cx="641685" cy="1074821"/>
              </a:xfrm>
              <a:prstGeom prst="roundRect">
                <a:avLst>
                  <a:gd name="adj" fmla="val 50000"/>
                </a:avLst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36884" y="352926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1"/>
            <p:cNvSpPr txBox="1"/>
            <p:nvPr/>
          </p:nvSpPr>
          <p:spPr>
            <a:xfrm>
              <a:off x="867311" y="126243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工 作 经 历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23232" y="1564451"/>
            <a:ext cx="3972175" cy="3970800"/>
            <a:chOff x="1424283" y="1869251"/>
            <a:chExt cx="3972175" cy="3970800"/>
          </a:xfrm>
        </p:grpSpPr>
        <p:sp>
          <p:nvSpPr>
            <p:cNvPr id="8" name="PA-椭圆 43"/>
            <p:cNvSpPr/>
            <p:nvPr>
              <p:custDataLst>
                <p:tags r:id="rId2"/>
              </p:custDataLst>
            </p:nvPr>
          </p:nvSpPr>
          <p:spPr>
            <a:xfrm flipH="1">
              <a:off x="1424283" y="1869251"/>
              <a:ext cx="3972175" cy="3970800"/>
            </a:xfrm>
            <a:prstGeom prst="ellipse">
              <a:avLst/>
            </a:prstGeom>
            <a:solidFill>
              <a:srgbClr val="4C5E82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A-椭圆 48"/>
            <p:cNvSpPr/>
            <p:nvPr>
              <p:custDataLst>
                <p:tags r:id="rId3"/>
              </p:custDataLst>
            </p:nvPr>
          </p:nvSpPr>
          <p:spPr>
            <a:xfrm flipH="1">
              <a:off x="1658970" y="2103251"/>
              <a:ext cx="3502800" cy="3502800"/>
            </a:xfrm>
            <a:prstGeom prst="ellipse">
              <a:avLst/>
            </a:prstGeom>
            <a:solidFill>
              <a:srgbClr val="4C5E82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PA-椭圆 48"/>
            <p:cNvSpPr/>
            <p:nvPr>
              <p:custDataLst>
                <p:tags r:id="rId4"/>
              </p:custDataLst>
            </p:nvPr>
          </p:nvSpPr>
          <p:spPr>
            <a:xfrm flipH="1">
              <a:off x="1659355" y="2103251"/>
              <a:ext cx="3502031" cy="3502800"/>
            </a:xfrm>
            <a:prstGeom prst="ellipse">
              <a:avLst/>
            </a:prstGeom>
            <a:noFill/>
            <a:ln w="19050" cap="flat" cmpd="sng" algn="ctr">
              <a:gradFill flip="none" rotWithShape="1">
                <a:gsLst>
                  <a:gs pos="31000">
                    <a:srgbClr val="F8E3C4">
                      <a:lumMod val="5000"/>
                      <a:lumOff val="95000"/>
                      <a:alpha val="0"/>
                    </a:srgbClr>
                  </a:gs>
                  <a:gs pos="0">
                    <a:srgbClr val="4C5E82"/>
                  </a:gs>
                </a:gsLst>
                <a:lin ang="0" scaled="1"/>
                <a:tileRect/>
              </a:gra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PA-椭圆 50"/>
            <p:cNvSpPr/>
            <p:nvPr>
              <p:custDataLst>
                <p:tags r:id="rId5"/>
              </p:custDataLst>
            </p:nvPr>
          </p:nvSpPr>
          <p:spPr>
            <a:xfrm flipH="1">
              <a:off x="2004570" y="2448819"/>
              <a:ext cx="2811600" cy="2811665"/>
            </a:xfrm>
            <a:prstGeom prst="ellipse">
              <a:avLst/>
            </a:prstGeom>
            <a:solidFill>
              <a:srgbClr val="4C5E82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椭圆 1"/>
            <p:cNvSpPr/>
            <p:nvPr>
              <p:custDataLst>
                <p:tags r:id="rId6"/>
              </p:custDataLst>
            </p:nvPr>
          </p:nvSpPr>
          <p:spPr>
            <a:xfrm flipH="1">
              <a:off x="2269487" y="2661511"/>
              <a:ext cx="2281767" cy="2386280"/>
            </a:xfrm>
            <a:prstGeom prst="ellipse">
              <a:avLst/>
            </a:prstGeom>
            <a:solidFill>
              <a:srgbClr val="D1DFF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PA-椭圆 51"/>
            <p:cNvSpPr/>
            <p:nvPr>
              <p:custDataLst>
                <p:tags r:id="rId7"/>
              </p:custDataLst>
            </p:nvPr>
          </p:nvSpPr>
          <p:spPr>
            <a:xfrm>
              <a:off x="2228124" y="2681367"/>
              <a:ext cx="2343874" cy="2344524"/>
            </a:xfrm>
            <a:prstGeom prst="ellipse">
              <a:avLst/>
            </a:prstGeom>
            <a:blipFill>
              <a:blip r:embed="rId10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4" name="图片 13" descr="图片包含 游戏机, 体育&#10;&#10;描述已自动生成"/>
          <p:cNvPicPr/>
          <p:nvPr/>
        </p:nvPicPr>
        <p:blipFill>
          <a:blip r:embed="rId11" cstate="screen">
            <a:alphaModFix amt="50000"/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 flipH="1">
            <a:off x="5888678" y="4747570"/>
            <a:ext cx="1003140" cy="15674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4079765" y="1673562"/>
            <a:ext cx="472084" cy="472084"/>
          </a:xfrm>
          <a:prstGeom prst="ellipse">
            <a:avLst/>
          </a:prstGeom>
          <a:solidFill>
            <a:srgbClr val="4C5E82"/>
          </a:solidFill>
          <a:ln>
            <a:noFill/>
          </a:ln>
          <a:effectLst>
            <a:outerShdw blurRad="762000" dist="3175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78929" y="1634715"/>
            <a:ext cx="5802067" cy="713160"/>
            <a:chOff x="4776284" y="1171587"/>
            <a:chExt cx="5802067" cy="713160"/>
          </a:xfrm>
        </p:grpSpPr>
        <p:sp>
          <p:nvSpPr>
            <p:cNvPr id="17" name="矩形 16"/>
            <p:cNvSpPr/>
            <p:nvPr/>
          </p:nvSpPr>
          <p:spPr>
            <a:xfrm>
              <a:off x="4776284" y="1171587"/>
              <a:ext cx="2725105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just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2017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-2018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4833188" y="1638526"/>
              <a:ext cx="5745163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此处输入文本内容，可以适当地调整文字的颜色或大小等属性。</a:t>
              </a:r>
            </a:p>
          </p:txBody>
        </p:sp>
      </p:grpSp>
      <p:sp>
        <p:nvSpPr>
          <p:cNvPr id="19" name="椭圆 18"/>
          <p:cNvSpPr/>
          <p:nvPr/>
        </p:nvSpPr>
        <p:spPr>
          <a:xfrm>
            <a:off x="4829901" y="3219128"/>
            <a:ext cx="472084" cy="472084"/>
          </a:xfrm>
          <a:prstGeom prst="ellipse">
            <a:avLst/>
          </a:prstGeom>
          <a:solidFill>
            <a:srgbClr val="DDB776"/>
          </a:solidFill>
          <a:ln>
            <a:noFill/>
          </a:ln>
          <a:effectLst>
            <a:outerShdw blurRad="762000" dist="3175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457482" y="3249688"/>
            <a:ext cx="5872602" cy="680356"/>
            <a:chOff x="9362005" y="1171587"/>
            <a:chExt cx="5872602" cy="680356"/>
          </a:xfrm>
        </p:grpSpPr>
        <p:sp>
          <p:nvSpPr>
            <p:cNvPr id="21" name="矩形 20"/>
            <p:cNvSpPr/>
            <p:nvPr/>
          </p:nvSpPr>
          <p:spPr>
            <a:xfrm>
              <a:off x="9362005" y="1171587"/>
              <a:ext cx="2883803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2018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年</a:t>
              </a:r>
              <a:r>
                <a:rPr lang="en-US" altLang="zh-CN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-2019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年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12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489444" y="1605722"/>
              <a:ext cx="5745163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此处输入文本内容，可以适当地调整文字的颜色或大小等属性。</a:t>
              </a:r>
            </a:p>
          </p:txBody>
        </p:sp>
      </p:grpSp>
      <p:sp>
        <p:nvSpPr>
          <p:cNvPr id="23" name="椭圆 22"/>
          <p:cNvSpPr/>
          <p:nvPr/>
        </p:nvSpPr>
        <p:spPr>
          <a:xfrm>
            <a:off x="4079765" y="4764694"/>
            <a:ext cx="472084" cy="472084"/>
          </a:xfrm>
          <a:prstGeom prst="ellipse">
            <a:avLst/>
          </a:prstGeom>
          <a:solidFill>
            <a:srgbClr val="4C5E82"/>
          </a:solidFill>
          <a:ln>
            <a:noFill/>
          </a:ln>
          <a:effectLst>
            <a:outerShdw blurRad="762000" dist="3175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29633" y="4831857"/>
            <a:ext cx="5886602" cy="716995"/>
            <a:chOff x="14313160" y="980925"/>
            <a:chExt cx="5886602" cy="716995"/>
          </a:xfrm>
        </p:grpSpPr>
        <p:sp>
          <p:nvSpPr>
            <p:cNvPr id="25" name="矩形 24"/>
            <p:cNvSpPr/>
            <p:nvPr/>
          </p:nvSpPr>
          <p:spPr>
            <a:xfrm>
              <a:off x="14313160" y="980925"/>
              <a:ext cx="2725105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2020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年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-2021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年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4454599" y="1451699"/>
              <a:ext cx="5745163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此处输入文本内容，可以适当地调整文字的颜色或大小等属性。</a:t>
              </a:r>
            </a:p>
          </p:txBody>
        </p:sp>
      </p:grpSp>
      <p:sp>
        <p:nvSpPr>
          <p:cNvPr id="28" name="圆: 空心 27"/>
          <p:cNvSpPr/>
          <p:nvPr/>
        </p:nvSpPr>
        <p:spPr>
          <a:xfrm>
            <a:off x="10299031" y="4981073"/>
            <a:ext cx="3537283" cy="3537283"/>
          </a:xfrm>
          <a:prstGeom prst="donut">
            <a:avLst>
              <a:gd name="adj" fmla="val 21805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r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: Rounded Corners 8"/>
          <p:cNvSpPr/>
          <p:nvPr/>
        </p:nvSpPr>
        <p:spPr>
          <a:xfrm>
            <a:off x="617621" y="1006900"/>
            <a:ext cx="10956758" cy="49928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dist="1143000" dir="5400000" sx="90000" sy="90000" algn="t" rotWithShape="0">
              <a:sysClr val="windowText" lastClr="000000">
                <a:lumMod val="95000"/>
                <a:lumOff val="5000"/>
                <a:alpha val="15000"/>
              </a:sysClr>
            </a:outerShdw>
          </a:effectLst>
        </p:spPr>
        <p:txBody>
          <a:bodyPr rtlCol="0" anchor="ctr"/>
          <a:lstStyle/>
          <a:p>
            <a:pPr algn="ctr" defTabSz="285750">
              <a:defRPr/>
            </a:pPr>
            <a:endParaRPr lang="id-ID" sz="1750" kern="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76463" y="-352926"/>
            <a:ext cx="2645910" cy="1074821"/>
            <a:chOff x="176463" y="-352926"/>
            <a:chExt cx="2645910" cy="1074821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463" y="-352926"/>
              <a:ext cx="641685" cy="1074821"/>
              <a:chOff x="176463" y="-272716"/>
              <a:chExt cx="641685" cy="1074821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76463" y="-272716"/>
                <a:ext cx="641685" cy="1074821"/>
              </a:xfrm>
              <a:prstGeom prst="roundRect">
                <a:avLst>
                  <a:gd name="adj" fmla="val 50000"/>
                </a:avLst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36884" y="352926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1"/>
            <p:cNvSpPr txBox="1"/>
            <p:nvPr/>
          </p:nvSpPr>
          <p:spPr>
            <a:xfrm>
              <a:off x="867311" y="126243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工 作 经 历</a:t>
              </a:r>
            </a:p>
          </p:txBody>
        </p:sp>
      </p:grpSp>
      <p:sp>
        <p:nvSpPr>
          <p:cNvPr id="39" name="形状"/>
          <p:cNvSpPr/>
          <p:nvPr/>
        </p:nvSpPr>
        <p:spPr bwMode="auto">
          <a:xfrm>
            <a:off x="-3129740" y="2152562"/>
            <a:ext cx="14352523" cy="2691898"/>
          </a:xfrm>
          <a:custGeom>
            <a:avLst/>
            <a:gdLst>
              <a:gd name="T0" fmla="*/ 0 w 2828"/>
              <a:gd name="T1" fmla="*/ 2971935 h 1032"/>
              <a:gd name="T2" fmla="*/ 2285933 w 2828"/>
              <a:gd name="T3" fmla="*/ 1874819 h 1032"/>
              <a:gd name="T4" fmla="*/ 4267074 w 2828"/>
              <a:gd name="T5" fmla="*/ 2499758 h 1032"/>
              <a:gd name="T6" fmla="*/ 6137383 w 2828"/>
              <a:gd name="T7" fmla="*/ 1111004 h 1032"/>
              <a:gd name="T8" fmla="*/ 8018082 w 2828"/>
              <a:gd name="T9" fmla="*/ 1663034 h 1032"/>
              <a:gd name="T10" fmla="*/ 9794875 w 2828"/>
              <a:gd name="T11" fmla="*/ 0 h 10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0 w 10091"/>
              <a:gd name="connsiteY0" fmla="*/ 7147 h 7513"/>
              <a:gd name="connsiteX1" fmla="*/ 2334 w 10091"/>
              <a:gd name="connsiteY1" fmla="*/ 4085 h 7513"/>
              <a:gd name="connsiteX2" fmla="*/ 4356 w 10091"/>
              <a:gd name="connsiteY2" fmla="*/ 5829 h 7513"/>
              <a:gd name="connsiteX3" fmla="*/ 6266 w 10091"/>
              <a:gd name="connsiteY3" fmla="*/ 1953 h 7513"/>
              <a:gd name="connsiteX4" fmla="*/ 8186 w 10091"/>
              <a:gd name="connsiteY4" fmla="*/ 3493 h 7513"/>
              <a:gd name="connsiteX5" fmla="*/ 10091 w 10091"/>
              <a:gd name="connsiteY5" fmla="*/ 0 h 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1" h="7513">
                <a:moveTo>
                  <a:pt x="0" y="7147"/>
                </a:moveTo>
                <a:cubicBezTo>
                  <a:pt x="1485" y="8852"/>
                  <a:pt x="1641" y="4046"/>
                  <a:pt x="2334" y="4085"/>
                </a:cubicBezTo>
                <a:cubicBezTo>
                  <a:pt x="3027" y="4123"/>
                  <a:pt x="3451" y="5984"/>
                  <a:pt x="4356" y="5829"/>
                </a:cubicBezTo>
                <a:cubicBezTo>
                  <a:pt x="5262" y="5674"/>
                  <a:pt x="5332" y="2263"/>
                  <a:pt x="6266" y="1953"/>
                </a:cubicBezTo>
                <a:cubicBezTo>
                  <a:pt x="7199" y="1643"/>
                  <a:pt x="7295" y="3610"/>
                  <a:pt x="8186" y="3493"/>
                </a:cubicBezTo>
                <a:cubicBezTo>
                  <a:pt x="9077" y="3377"/>
                  <a:pt x="9186" y="814"/>
                  <a:pt x="10091" y="0"/>
                </a:cubicBezTo>
              </a:path>
            </a:pathLst>
          </a:custGeom>
          <a:noFill/>
          <a:ln w="12700" cap="flat" cmpd="sng" algn="ctr">
            <a:solidFill>
              <a:srgbClr val="4C5E82">
                <a:alpha val="48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320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551739" y="2529879"/>
            <a:ext cx="715840" cy="715840"/>
            <a:chOff x="3379910" y="2465898"/>
            <a:chExt cx="715840" cy="715840"/>
          </a:xfr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1" name="组合 40"/>
            <p:cNvGrpSpPr/>
            <p:nvPr/>
          </p:nvGrpSpPr>
          <p:grpSpPr>
            <a:xfrm>
              <a:off x="3379910" y="2465898"/>
              <a:ext cx="715840" cy="715840"/>
              <a:chOff x="4152682" y="2890251"/>
              <a:chExt cx="1109562" cy="1109562"/>
            </a:xfrm>
          </p:grpSpPr>
          <p:sp useBgFill="1">
            <p:nvSpPr>
              <p:cNvPr id="43" name="椭圆 42"/>
              <p:cNvSpPr/>
              <p:nvPr/>
            </p:nvSpPr>
            <p:spPr>
              <a:xfrm>
                <a:off x="4152682" y="2890251"/>
                <a:ext cx="1109562" cy="1109562"/>
              </a:xfrm>
              <a:prstGeom prst="ellipse">
                <a:avLst/>
              </a:prstGeom>
              <a:solidFill>
                <a:srgbClr val="DAB8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b="1" kern="0">
                  <a:solidFill>
                    <a:srgbClr val="F4B3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152682" y="2890251"/>
                <a:ext cx="1109562" cy="1109562"/>
              </a:xfrm>
              <a:prstGeom prst="ellipse">
                <a:avLst/>
              </a:prstGeom>
              <a:solidFill>
                <a:srgbClr val="4C5E8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b="1" kern="0" dirty="0">
                  <a:solidFill>
                    <a:srgbClr val="F4B31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形状"/>
            <p:cNvSpPr>
              <a:spLocks noEditPoints="1"/>
            </p:cNvSpPr>
            <p:nvPr/>
          </p:nvSpPr>
          <p:spPr bwMode="auto">
            <a:xfrm>
              <a:off x="3656509" y="2674482"/>
              <a:ext cx="162642" cy="298672"/>
            </a:xfrm>
            <a:custGeom>
              <a:avLst/>
              <a:gdLst>
                <a:gd name="T0" fmla="*/ 64 w 70"/>
                <a:gd name="T1" fmla="*/ 92 h 128"/>
                <a:gd name="T2" fmla="*/ 62 w 70"/>
                <a:gd name="T3" fmla="*/ 90 h 128"/>
                <a:gd name="T4" fmla="*/ 37 w 70"/>
                <a:gd name="T5" fmla="*/ 90 h 128"/>
                <a:gd name="T6" fmla="*/ 37 w 70"/>
                <a:gd name="T7" fmla="*/ 34 h 128"/>
                <a:gd name="T8" fmla="*/ 38 w 70"/>
                <a:gd name="T9" fmla="*/ 34 h 128"/>
                <a:gd name="T10" fmla="*/ 52 w 70"/>
                <a:gd name="T11" fmla="*/ 17 h 128"/>
                <a:gd name="T12" fmla="*/ 35 w 70"/>
                <a:gd name="T13" fmla="*/ 0 h 128"/>
                <a:gd name="T14" fmla="*/ 18 w 70"/>
                <a:gd name="T15" fmla="*/ 17 h 128"/>
                <a:gd name="T16" fmla="*/ 32 w 70"/>
                <a:gd name="T17" fmla="*/ 34 h 128"/>
                <a:gd name="T18" fmla="*/ 33 w 70"/>
                <a:gd name="T19" fmla="*/ 34 h 128"/>
                <a:gd name="T20" fmla="*/ 33 w 70"/>
                <a:gd name="T21" fmla="*/ 90 h 128"/>
                <a:gd name="T22" fmla="*/ 8 w 70"/>
                <a:gd name="T23" fmla="*/ 90 h 128"/>
                <a:gd name="T24" fmla="*/ 6 w 70"/>
                <a:gd name="T25" fmla="*/ 92 h 128"/>
                <a:gd name="T26" fmla="*/ 6 w 70"/>
                <a:gd name="T27" fmla="*/ 92 h 128"/>
                <a:gd name="T28" fmla="*/ 0 w 70"/>
                <a:gd name="T29" fmla="*/ 122 h 128"/>
                <a:gd name="T30" fmla="*/ 2 w 70"/>
                <a:gd name="T31" fmla="*/ 124 h 128"/>
                <a:gd name="T32" fmla="*/ 8 w 70"/>
                <a:gd name="T33" fmla="*/ 124 h 128"/>
                <a:gd name="T34" fmla="*/ 8 w 70"/>
                <a:gd name="T35" fmla="*/ 126 h 128"/>
                <a:gd name="T36" fmla="*/ 10 w 70"/>
                <a:gd name="T37" fmla="*/ 128 h 128"/>
                <a:gd name="T38" fmla="*/ 12 w 70"/>
                <a:gd name="T39" fmla="*/ 126 h 128"/>
                <a:gd name="T40" fmla="*/ 12 w 70"/>
                <a:gd name="T41" fmla="*/ 124 h 128"/>
                <a:gd name="T42" fmla="*/ 58 w 70"/>
                <a:gd name="T43" fmla="*/ 124 h 128"/>
                <a:gd name="T44" fmla="*/ 58 w 70"/>
                <a:gd name="T45" fmla="*/ 126 h 128"/>
                <a:gd name="T46" fmla="*/ 60 w 70"/>
                <a:gd name="T47" fmla="*/ 128 h 128"/>
                <a:gd name="T48" fmla="*/ 62 w 70"/>
                <a:gd name="T49" fmla="*/ 126 h 128"/>
                <a:gd name="T50" fmla="*/ 62 w 70"/>
                <a:gd name="T51" fmla="*/ 124 h 128"/>
                <a:gd name="T52" fmla="*/ 68 w 70"/>
                <a:gd name="T53" fmla="*/ 124 h 128"/>
                <a:gd name="T54" fmla="*/ 70 w 70"/>
                <a:gd name="T55" fmla="*/ 122 h 128"/>
                <a:gd name="T56" fmla="*/ 64 w 70"/>
                <a:gd name="T57" fmla="*/ 92 h 128"/>
                <a:gd name="T58" fmla="*/ 22 w 70"/>
                <a:gd name="T59" fmla="*/ 17 h 128"/>
                <a:gd name="T60" fmla="*/ 35 w 70"/>
                <a:gd name="T61" fmla="*/ 5 h 128"/>
                <a:gd name="T62" fmla="*/ 48 w 70"/>
                <a:gd name="T63" fmla="*/ 17 h 128"/>
                <a:gd name="T64" fmla="*/ 35 w 70"/>
                <a:gd name="T65" fmla="*/ 30 h 128"/>
                <a:gd name="T66" fmla="*/ 22 w 70"/>
                <a:gd name="T67" fmla="*/ 17 h 128"/>
                <a:gd name="T68" fmla="*/ 65 w 70"/>
                <a:gd name="T69" fmla="*/ 120 h 128"/>
                <a:gd name="T70" fmla="*/ 5 w 70"/>
                <a:gd name="T71" fmla="*/ 120 h 128"/>
                <a:gd name="T72" fmla="*/ 10 w 70"/>
                <a:gd name="T73" fmla="*/ 95 h 128"/>
                <a:gd name="T74" fmla="*/ 60 w 70"/>
                <a:gd name="T75" fmla="*/ 95 h 128"/>
                <a:gd name="T76" fmla="*/ 60 w 70"/>
                <a:gd name="T77" fmla="*/ 96 h 128"/>
                <a:gd name="T78" fmla="*/ 64 w 70"/>
                <a:gd name="T79" fmla="*/ 118 h 128"/>
                <a:gd name="T80" fmla="*/ 65 w 70"/>
                <a:gd name="T81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" h="128">
                  <a:moveTo>
                    <a:pt x="64" y="92"/>
                  </a:moveTo>
                  <a:cubicBezTo>
                    <a:pt x="64" y="91"/>
                    <a:pt x="63" y="90"/>
                    <a:pt x="62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6" y="32"/>
                    <a:pt x="52" y="25"/>
                    <a:pt x="52" y="17"/>
                  </a:cubicBezTo>
                  <a:cubicBezTo>
                    <a:pt x="52" y="8"/>
                    <a:pt x="44" y="0"/>
                    <a:pt x="35" y="0"/>
                  </a:cubicBezTo>
                  <a:cubicBezTo>
                    <a:pt x="26" y="0"/>
                    <a:pt x="18" y="8"/>
                    <a:pt x="18" y="17"/>
                  </a:cubicBezTo>
                  <a:cubicBezTo>
                    <a:pt x="18" y="25"/>
                    <a:pt x="24" y="32"/>
                    <a:pt x="3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7" y="90"/>
                    <a:pt x="6" y="91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4" y="100"/>
                    <a:pt x="0" y="121"/>
                    <a:pt x="0" y="122"/>
                  </a:cubicBezTo>
                  <a:cubicBezTo>
                    <a:pt x="0" y="123"/>
                    <a:pt x="1" y="124"/>
                    <a:pt x="2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7"/>
                    <a:pt x="9" y="128"/>
                    <a:pt x="10" y="128"/>
                  </a:cubicBezTo>
                  <a:cubicBezTo>
                    <a:pt x="11" y="128"/>
                    <a:pt x="12" y="127"/>
                    <a:pt x="12" y="126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58" y="127"/>
                    <a:pt x="59" y="128"/>
                    <a:pt x="60" y="128"/>
                  </a:cubicBezTo>
                  <a:cubicBezTo>
                    <a:pt x="61" y="128"/>
                    <a:pt x="62" y="127"/>
                    <a:pt x="62" y="126"/>
                  </a:cubicBezTo>
                  <a:cubicBezTo>
                    <a:pt x="62" y="124"/>
                    <a:pt x="62" y="124"/>
                    <a:pt x="62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9" y="124"/>
                    <a:pt x="70" y="123"/>
                    <a:pt x="70" y="122"/>
                  </a:cubicBezTo>
                  <a:cubicBezTo>
                    <a:pt x="70" y="121"/>
                    <a:pt x="66" y="100"/>
                    <a:pt x="64" y="92"/>
                  </a:cubicBezTo>
                  <a:close/>
                  <a:moveTo>
                    <a:pt x="22" y="17"/>
                  </a:moveTo>
                  <a:cubicBezTo>
                    <a:pt x="22" y="10"/>
                    <a:pt x="28" y="5"/>
                    <a:pt x="35" y="5"/>
                  </a:cubicBezTo>
                  <a:cubicBezTo>
                    <a:pt x="42" y="5"/>
                    <a:pt x="48" y="10"/>
                    <a:pt x="48" y="17"/>
                  </a:cubicBezTo>
                  <a:cubicBezTo>
                    <a:pt x="48" y="24"/>
                    <a:pt x="42" y="30"/>
                    <a:pt x="35" y="30"/>
                  </a:cubicBezTo>
                  <a:cubicBezTo>
                    <a:pt x="28" y="30"/>
                    <a:pt x="22" y="24"/>
                    <a:pt x="22" y="17"/>
                  </a:cubicBezTo>
                  <a:close/>
                  <a:moveTo>
                    <a:pt x="65" y="120"/>
                  </a:moveTo>
                  <a:cubicBezTo>
                    <a:pt x="5" y="120"/>
                    <a:pt x="5" y="120"/>
                    <a:pt x="5" y="120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1" y="103"/>
                    <a:pt x="63" y="112"/>
                    <a:pt x="64" y="118"/>
                  </a:cubicBezTo>
                  <a:lnTo>
                    <a:pt x="65" y="12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b="1" kern="0">
                <a:solidFill>
                  <a:srgbClr val="F4B31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309911" y="3058565"/>
            <a:ext cx="715840" cy="715840"/>
            <a:chOff x="7492336" y="3698886"/>
            <a:chExt cx="715840" cy="715840"/>
          </a:xfr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1" name="组合 50"/>
            <p:cNvGrpSpPr/>
            <p:nvPr/>
          </p:nvGrpSpPr>
          <p:grpSpPr>
            <a:xfrm>
              <a:off x="7492336" y="3698886"/>
              <a:ext cx="715840" cy="715840"/>
              <a:chOff x="4152682" y="2890251"/>
              <a:chExt cx="1109562" cy="1109562"/>
            </a:xfrm>
          </p:grpSpPr>
          <p:sp useBgFill="1">
            <p:nvSpPr>
              <p:cNvPr id="55" name="椭圆 54"/>
              <p:cNvSpPr/>
              <p:nvPr/>
            </p:nvSpPr>
            <p:spPr>
              <a:xfrm>
                <a:off x="4152682" y="2890251"/>
                <a:ext cx="1109562" cy="1109562"/>
              </a:xfrm>
              <a:prstGeom prst="ellipse">
                <a:avLst/>
              </a:prstGeom>
              <a:solidFill>
                <a:srgbClr val="DAB8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b="1" kern="0">
                  <a:solidFill>
                    <a:srgbClr val="F4B3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4152682" y="2890251"/>
                <a:ext cx="1109562" cy="1109562"/>
              </a:xfrm>
              <a:prstGeom prst="ellipse">
                <a:avLst/>
              </a:prstGeom>
              <a:solidFill>
                <a:srgbClr val="4C5E8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b="1" kern="0" dirty="0">
                  <a:solidFill>
                    <a:srgbClr val="F4B319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7759078" y="3907470"/>
              <a:ext cx="182357" cy="298672"/>
              <a:chOff x="1622425" y="2228850"/>
              <a:chExt cx="293688" cy="481013"/>
            </a:xfrm>
            <a:solidFill>
              <a:sysClr val="window" lastClr="FFFFFF"/>
            </a:solidFill>
          </p:grpSpPr>
          <p:sp>
            <p:nvSpPr>
              <p:cNvPr id="53" name="形状"/>
              <p:cNvSpPr>
                <a:spLocks noEditPoints="1"/>
              </p:cNvSpPr>
              <p:nvPr/>
            </p:nvSpPr>
            <p:spPr bwMode="auto">
              <a:xfrm>
                <a:off x="1622425" y="2228850"/>
                <a:ext cx="293688" cy="481013"/>
              </a:xfrm>
              <a:custGeom>
                <a:avLst/>
                <a:gdLst>
                  <a:gd name="T0" fmla="*/ 72 w 78"/>
                  <a:gd name="T1" fmla="*/ 0 h 128"/>
                  <a:gd name="T2" fmla="*/ 6 w 78"/>
                  <a:gd name="T3" fmla="*/ 0 h 128"/>
                  <a:gd name="T4" fmla="*/ 0 w 78"/>
                  <a:gd name="T5" fmla="*/ 6 h 128"/>
                  <a:gd name="T6" fmla="*/ 0 w 78"/>
                  <a:gd name="T7" fmla="*/ 122 h 128"/>
                  <a:gd name="T8" fmla="*/ 6 w 78"/>
                  <a:gd name="T9" fmla="*/ 128 h 128"/>
                  <a:gd name="T10" fmla="*/ 72 w 78"/>
                  <a:gd name="T11" fmla="*/ 128 h 128"/>
                  <a:gd name="T12" fmla="*/ 78 w 78"/>
                  <a:gd name="T13" fmla="*/ 122 h 128"/>
                  <a:gd name="T14" fmla="*/ 78 w 78"/>
                  <a:gd name="T15" fmla="*/ 6 h 128"/>
                  <a:gd name="T16" fmla="*/ 72 w 78"/>
                  <a:gd name="T17" fmla="*/ 0 h 128"/>
                  <a:gd name="T18" fmla="*/ 74 w 78"/>
                  <a:gd name="T19" fmla="*/ 123 h 128"/>
                  <a:gd name="T20" fmla="*/ 4 w 78"/>
                  <a:gd name="T21" fmla="*/ 123 h 128"/>
                  <a:gd name="T22" fmla="*/ 4 w 78"/>
                  <a:gd name="T23" fmla="*/ 98 h 128"/>
                  <a:gd name="T24" fmla="*/ 74 w 78"/>
                  <a:gd name="T25" fmla="*/ 98 h 128"/>
                  <a:gd name="T26" fmla="*/ 74 w 78"/>
                  <a:gd name="T27" fmla="*/ 123 h 128"/>
                  <a:gd name="T28" fmla="*/ 74 w 78"/>
                  <a:gd name="T29" fmla="*/ 94 h 128"/>
                  <a:gd name="T30" fmla="*/ 4 w 78"/>
                  <a:gd name="T31" fmla="*/ 94 h 128"/>
                  <a:gd name="T32" fmla="*/ 4 w 78"/>
                  <a:gd name="T33" fmla="*/ 19 h 128"/>
                  <a:gd name="T34" fmla="*/ 74 w 78"/>
                  <a:gd name="T35" fmla="*/ 19 h 128"/>
                  <a:gd name="T36" fmla="*/ 74 w 78"/>
                  <a:gd name="T37" fmla="*/ 94 h 128"/>
                  <a:gd name="T38" fmla="*/ 74 w 78"/>
                  <a:gd name="T39" fmla="*/ 15 h 128"/>
                  <a:gd name="T40" fmla="*/ 4 w 78"/>
                  <a:gd name="T41" fmla="*/ 15 h 128"/>
                  <a:gd name="T42" fmla="*/ 4 w 78"/>
                  <a:gd name="T43" fmla="*/ 5 h 128"/>
                  <a:gd name="T44" fmla="*/ 74 w 78"/>
                  <a:gd name="T45" fmla="*/ 5 h 128"/>
                  <a:gd name="T46" fmla="*/ 74 w 78"/>
                  <a:gd name="T47" fmla="*/ 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128">
                    <a:moveTo>
                      <a:pt x="7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5"/>
                      <a:pt x="2" y="128"/>
                      <a:pt x="6" y="128"/>
                    </a:cubicBezTo>
                    <a:cubicBezTo>
                      <a:pt x="72" y="128"/>
                      <a:pt x="72" y="128"/>
                      <a:pt x="72" y="128"/>
                    </a:cubicBezTo>
                    <a:cubicBezTo>
                      <a:pt x="76" y="128"/>
                      <a:pt x="78" y="125"/>
                      <a:pt x="78" y="122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3"/>
                      <a:pt x="76" y="0"/>
                      <a:pt x="72" y="0"/>
                    </a:cubicBezTo>
                    <a:close/>
                    <a:moveTo>
                      <a:pt x="74" y="123"/>
                    </a:moveTo>
                    <a:cubicBezTo>
                      <a:pt x="4" y="123"/>
                      <a:pt x="4" y="123"/>
                      <a:pt x="4" y="123"/>
                    </a:cubicBezTo>
                    <a:cubicBezTo>
                      <a:pt x="4" y="98"/>
                      <a:pt x="4" y="98"/>
                      <a:pt x="4" y="98"/>
                    </a:cubicBezTo>
                    <a:cubicBezTo>
                      <a:pt x="74" y="98"/>
                      <a:pt x="74" y="98"/>
                      <a:pt x="74" y="98"/>
                    </a:cubicBezTo>
                    <a:lnTo>
                      <a:pt x="74" y="123"/>
                    </a:lnTo>
                    <a:close/>
                    <a:moveTo>
                      <a:pt x="74" y="94"/>
                    </a:moveTo>
                    <a:cubicBezTo>
                      <a:pt x="4" y="94"/>
                      <a:pt x="4" y="94"/>
                      <a:pt x="4" y="94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74" y="19"/>
                      <a:pt x="74" y="19"/>
                      <a:pt x="74" y="19"/>
                    </a:cubicBezTo>
                    <a:lnTo>
                      <a:pt x="74" y="94"/>
                    </a:lnTo>
                    <a:close/>
                    <a:moveTo>
                      <a:pt x="7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74" y="5"/>
                      <a:pt x="74" y="5"/>
                      <a:pt x="74" y="5"/>
                    </a:cubicBezTo>
                    <a:lnTo>
                      <a:pt x="74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b="1" kern="0">
                  <a:solidFill>
                    <a:srgbClr val="F4B3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圆形"/>
              <p:cNvSpPr>
                <a:spLocks noChangeArrowheads="1"/>
              </p:cNvSpPr>
              <p:nvPr/>
            </p:nvSpPr>
            <p:spPr bwMode="auto">
              <a:xfrm>
                <a:off x="1754188" y="2630488"/>
                <a:ext cx="30163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b="1" kern="0">
                  <a:solidFill>
                    <a:srgbClr val="F4B319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2573980" y="3799529"/>
            <a:ext cx="715840" cy="715840"/>
            <a:chOff x="1744436" y="4618229"/>
            <a:chExt cx="715840" cy="715840"/>
          </a:xfr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8" name="组合 57"/>
            <p:cNvGrpSpPr/>
            <p:nvPr/>
          </p:nvGrpSpPr>
          <p:grpSpPr>
            <a:xfrm>
              <a:off x="1744436" y="4618229"/>
              <a:ext cx="715840" cy="715840"/>
              <a:chOff x="4152682" y="2890251"/>
              <a:chExt cx="1109562" cy="1109562"/>
            </a:xfrm>
          </p:grpSpPr>
          <p:sp useBgFill="1">
            <p:nvSpPr>
              <p:cNvPr id="62" name="椭圆 61"/>
              <p:cNvSpPr/>
              <p:nvPr/>
            </p:nvSpPr>
            <p:spPr>
              <a:xfrm>
                <a:off x="4152682" y="2890251"/>
                <a:ext cx="1109562" cy="1109562"/>
              </a:xfrm>
              <a:prstGeom prst="ellipse">
                <a:avLst/>
              </a:prstGeom>
              <a:solidFill>
                <a:srgbClr val="DAB8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b="1" kern="0">
                  <a:solidFill>
                    <a:srgbClr val="F4B3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4152682" y="2890251"/>
                <a:ext cx="1109562" cy="1109562"/>
              </a:xfrm>
              <a:prstGeom prst="ellipse">
                <a:avLst/>
              </a:prstGeom>
              <a:solidFill>
                <a:srgbClr val="4C5E8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b="1" kern="0" dirty="0">
                  <a:solidFill>
                    <a:srgbClr val="F4B319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2010192" y="4811880"/>
              <a:ext cx="184328" cy="328539"/>
              <a:chOff x="673100" y="2228850"/>
              <a:chExt cx="269875" cy="481013"/>
            </a:xfrm>
            <a:solidFill>
              <a:sysClr val="window" lastClr="FFFFFF"/>
            </a:solidFill>
          </p:grpSpPr>
          <p:sp>
            <p:nvSpPr>
              <p:cNvPr id="60" name="形状"/>
              <p:cNvSpPr>
                <a:spLocks noEditPoints="1"/>
              </p:cNvSpPr>
              <p:nvPr/>
            </p:nvSpPr>
            <p:spPr bwMode="auto">
              <a:xfrm>
                <a:off x="673100" y="2228850"/>
                <a:ext cx="269875" cy="481013"/>
              </a:xfrm>
              <a:custGeom>
                <a:avLst/>
                <a:gdLst>
                  <a:gd name="T0" fmla="*/ 66 w 72"/>
                  <a:gd name="T1" fmla="*/ 0 h 128"/>
                  <a:gd name="T2" fmla="*/ 6 w 72"/>
                  <a:gd name="T3" fmla="*/ 0 h 128"/>
                  <a:gd name="T4" fmla="*/ 0 w 72"/>
                  <a:gd name="T5" fmla="*/ 6 h 128"/>
                  <a:gd name="T6" fmla="*/ 0 w 72"/>
                  <a:gd name="T7" fmla="*/ 122 h 128"/>
                  <a:gd name="T8" fmla="*/ 6 w 72"/>
                  <a:gd name="T9" fmla="*/ 128 h 128"/>
                  <a:gd name="T10" fmla="*/ 66 w 72"/>
                  <a:gd name="T11" fmla="*/ 128 h 128"/>
                  <a:gd name="T12" fmla="*/ 72 w 72"/>
                  <a:gd name="T13" fmla="*/ 122 h 128"/>
                  <a:gd name="T14" fmla="*/ 72 w 72"/>
                  <a:gd name="T15" fmla="*/ 6 h 128"/>
                  <a:gd name="T16" fmla="*/ 66 w 72"/>
                  <a:gd name="T17" fmla="*/ 0 h 128"/>
                  <a:gd name="T18" fmla="*/ 67 w 72"/>
                  <a:gd name="T19" fmla="*/ 123 h 128"/>
                  <a:gd name="T20" fmla="*/ 5 w 72"/>
                  <a:gd name="T21" fmla="*/ 123 h 128"/>
                  <a:gd name="T22" fmla="*/ 5 w 72"/>
                  <a:gd name="T23" fmla="*/ 61 h 128"/>
                  <a:gd name="T24" fmla="*/ 67 w 72"/>
                  <a:gd name="T25" fmla="*/ 61 h 128"/>
                  <a:gd name="T26" fmla="*/ 67 w 72"/>
                  <a:gd name="T27" fmla="*/ 123 h 128"/>
                  <a:gd name="T28" fmla="*/ 67 w 72"/>
                  <a:gd name="T29" fmla="*/ 57 h 128"/>
                  <a:gd name="T30" fmla="*/ 5 w 72"/>
                  <a:gd name="T31" fmla="*/ 57 h 128"/>
                  <a:gd name="T32" fmla="*/ 5 w 72"/>
                  <a:gd name="T33" fmla="*/ 5 h 128"/>
                  <a:gd name="T34" fmla="*/ 67 w 72"/>
                  <a:gd name="T35" fmla="*/ 5 h 128"/>
                  <a:gd name="T36" fmla="*/ 67 w 72"/>
                  <a:gd name="T37" fmla="*/ 5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128">
                    <a:moveTo>
                      <a:pt x="6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5"/>
                      <a:pt x="3" y="128"/>
                      <a:pt x="6" y="128"/>
                    </a:cubicBezTo>
                    <a:cubicBezTo>
                      <a:pt x="66" y="128"/>
                      <a:pt x="66" y="128"/>
                      <a:pt x="66" y="128"/>
                    </a:cubicBezTo>
                    <a:cubicBezTo>
                      <a:pt x="69" y="128"/>
                      <a:pt x="72" y="125"/>
                      <a:pt x="72" y="122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2" y="3"/>
                      <a:pt x="69" y="0"/>
                      <a:pt x="66" y="0"/>
                    </a:cubicBezTo>
                    <a:close/>
                    <a:moveTo>
                      <a:pt x="67" y="123"/>
                    </a:moveTo>
                    <a:cubicBezTo>
                      <a:pt x="5" y="123"/>
                      <a:pt x="5" y="123"/>
                      <a:pt x="5" y="123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67" y="61"/>
                      <a:pt x="67" y="61"/>
                      <a:pt x="67" y="61"/>
                    </a:cubicBezTo>
                    <a:lnTo>
                      <a:pt x="67" y="123"/>
                    </a:lnTo>
                    <a:close/>
                    <a:moveTo>
                      <a:pt x="67" y="57"/>
                    </a:moveTo>
                    <a:cubicBezTo>
                      <a:pt x="5" y="57"/>
                      <a:pt x="5" y="57"/>
                      <a:pt x="5" y="57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7" y="5"/>
                      <a:pt x="67" y="5"/>
                      <a:pt x="67" y="5"/>
                    </a:cubicBezTo>
                    <a:lnTo>
                      <a:pt x="6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b="1" kern="0">
                  <a:solidFill>
                    <a:srgbClr val="F4B3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形状"/>
              <p:cNvSpPr>
                <a:spLocks noEditPoints="1"/>
              </p:cNvSpPr>
              <p:nvPr/>
            </p:nvSpPr>
            <p:spPr bwMode="auto">
              <a:xfrm>
                <a:off x="728663" y="2498725"/>
                <a:ext cx="158750" cy="153988"/>
              </a:xfrm>
              <a:custGeom>
                <a:avLst/>
                <a:gdLst>
                  <a:gd name="T0" fmla="*/ 21 w 42"/>
                  <a:gd name="T1" fmla="*/ 41 h 41"/>
                  <a:gd name="T2" fmla="*/ 42 w 42"/>
                  <a:gd name="T3" fmla="*/ 20 h 41"/>
                  <a:gd name="T4" fmla="*/ 21 w 42"/>
                  <a:gd name="T5" fmla="*/ 0 h 41"/>
                  <a:gd name="T6" fmla="*/ 0 w 42"/>
                  <a:gd name="T7" fmla="*/ 20 h 41"/>
                  <a:gd name="T8" fmla="*/ 21 w 42"/>
                  <a:gd name="T9" fmla="*/ 41 h 41"/>
                  <a:gd name="T10" fmla="*/ 21 w 42"/>
                  <a:gd name="T11" fmla="*/ 4 h 41"/>
                  <a:gd name="T12" fmla="*/ 37 w 42"/>
                  <a:gd name="T13" fmla="*/ 20 h 41"/>
                  <a:gd name="T14" fmla="*/ 21 w 42"/>
                  <a:gd name="T15" fmla="*/ 37 h 41"/>
                  <a:gd name="T16" fmla="*/ 5 w 42"/>
                  <a:gd name="T17" fmla="*/ 20 h 41"/>
                  <a:gd name="T18" fmla="*/ 21 w 42"/>
                  <a:gd name="T1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1">
                    <a:moveTo>
                      <a:pt x="21" y="41"/>
                    </a:moveTo>
                    <a:cubicBezTo>
                      <a:pt x="32" y="41"/>
                      <a:pt x="42" y="32"/>
                      <a:pt x="42" y="20"/>
                    </a:cubicBezTo>
                    <a:cubicBezTo>
                      <a:pt x="42" y="9"/>
                      <a:pt x="32" y="0"/>
                      <a:pt x="21" y="0"/>
                    </a:cubicBezTo>
                    <a:cubicBezTo>
                      <a:pt x="10" y="0"/>
                      <a:pt x="0" y="9"/>
                      <a:pt x="0" y="20"/>
                    </a:cubicBezTo>
                    <a:cubicBezTo>
                      <a:pt x="0" y="32"/>
                      <a:pt x="10" y="41"/>
                      <a:pt x="21" y="41"/>
                    </a:cubicBezTo>
                    <a:close/>
                    <a:moveTo>
                      <a:pt x="21" y="4"/>
                    </a:moveTo>
                    <a:cubicBezTo>
                      <a:pt x="30" y="4"/>
                      <a:pt x="37" y="11"/>
                      <a:pt x="37" y="20"/>
                    </a:cubicBezTo>
                    <a:cubicBezTo>
                      <a:pt x="37" y="29"/>
                      <a:pt x="30" y="37"/>
                      <a:pt x="21" y="37"/>
                    </a:cubicBezTo>
                    <a:cubicBezTo>
                      <a:pt x="12" y="37"/>
                      <a:pt x="5" y="29"/>
                      <a:pt x="5" y="20"/>
                    </a:cubicBezTo>
                    <a:cubicBezTo>
                      <a:pt x="5" y="11"/>
                      <a:pt x="12" y="4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b="1" kern="0">
                  <a:solidFill>
                    <a:srgbClr val="F4B319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1316001" y="2159619"/>
            <a:ext cx="3092491" cy="1321632"/>
            <a:chOff x="2979130" y="2923923"/>
            <a:chExt cx="3092491" cy="1321632"/>
          </a:xfrm>
        </p:grpSpPr>
        <p:sp>
          <p:nvSpPr>
            <p:cNvPr id="65" name="矩形 64"/>
            <p:cNvSpPr/>
            <p:nvPr/>
          </p:nvSpPr>
          <p:spPr>
            <a:xfrm>
              <a:off x="3010009" y="3458032"/>
              <a:ext cx="3061612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此处输入文本内容，可以适当地调整文字的颜色或大小等属性。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2979130" y="2923923"/>
              <a:ext cx="2432076" cy="499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2015.08~2015.12</a:t>
              </a:r>
              <a:endPara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363453" y="3358137"/>
            <a:ext cx="3128210" cy="1341521"/>
            <a:chOff x="4320447" y="2985589"/>
            <a:chExt cx="3128210" cy="1341521"/>
          </a:xfrm>
        </p:grpSpPr>
        <p:sp>
          <p:nvSpPr>
            <p:cNvPr id="68" name="矩形 67"/>
            <p:cNvSpPr/>
            <p:nvPr/>
          </p:nvSpPr>
          <p:spPr>
            <a:xfrm>
              <a:off x="5059646" y="2985589"/>
              <a:ext cx="1649812" cy="499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2015~2017</a:t>
              </a:r>
              <a:endPara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320447" y="3539587"/>
              <a:ext cx="3128210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此处输入文本内容，可以适当地调整文字的颜色或大小等属性。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762794" y="3815207"/>
            <a:ext cx="3416682" cy="1325236"/>
            <a:chOff x="6456074" y="3056392"/>
            <a:chExt cx="3416682" cy="1325236"/>
          </a:xfrm>
        </p:grpSpPr>
        <p:sp>
          <p:nvSpPr>
            <p:cNvPr id="71" name="矩形 70"/>
            <p:cNvSpPr/>
            <p:nvPr/>
          </p:nvSpPr>
          <p:spPr>
            <a:xfrm>
              <a:off x="6918223" y="3056392"/>
              <a:ext cx="1332417" cy="499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2017</a:t>
              </a:r>
              <a:r>
                <a:rPr lang="zh-CN" alt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至今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6456074" y="3594105"/>
              <a:ext cx="3416682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此处输入文本内容，可以适当地调整文字的颜色或大小等属性。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0965521" y="1770611"/>
            <a:ext cx="985383" cy="591943"/>
            <a:chOff x="9755188" y="2054225"/>
            <a:chExt cx="1316037" cy="790575"/>
          </a:xfr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4" name="形状"/>
            <p:cNvSpPr/>
            <p:nvPr/>
          </p:nvSpPr>
          <p:spPr bwMode="auto">
            <a:xfrm>
              <a:off x="10109200" y="2489200"/>
              <a:ext cx="406400" cy="355600"/>
            </a:xfrm>
            <a:custGeom>
              <a:avLst/>
              <a:gdLst>
                <a:gd name="T0" fmla="*/ 406400 w 71"/>
                <a:gd name="T1" fmla="*/ 17206 h 62"/>
                <a:gd name="T2" fmla="*/ 0 w 71"/>
                <a:gd name="T3" fmla="*/ 355600 h 62"/>
                <a:gd name="T4" fmla="*/ 80135 w 71"/>
                <a:gd name="T5" fmla="*/ 0 h 62"/>
                <a:gd name="T6" fmla="*/ 406400 w 71"/>
                <a:gd name="T7" fmla="*/ 17206 h 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62">
                  <a:moveTo>
                    <a:pt x="71" y="3"/>
                  </a:moveTo>
                  <a:lnTo>
                    <a:pt x="0" y="62"/>
                  </a:lnTo>
                  <a:lnTo>
                    <a:pt x="14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75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b="1" dirty="0">
                <a:solidFill>
                  <a:srgbClr val="F4B319"/>
                </a:solidFill>
                <a:cs typeface="+mn-ea"/>
                <a:sym typeface="+mn-lt"/>
              </a:endParaRPr>
            </a:p>
          </p:txBody>
        </p:sp>
        <p:sp>
          <p:nvSpPr>
            <p:cNvPr id="75" name="形状"/>
            <p:cNvSpPr/>
            <p:nvPr/>
          </p:nvSpPr>
          <p:spPr bwMode="auto">
            <a:xfrm>
              <a:off x="9755188" y="2054225"/>
              <a:ext cx="1316037" cy="681038"/>
            </a:xfrm>
            <a:custGeom>
              <a:avLst/>
              <a:gdLst>
                <a:gd name="T0" fmla="*/ 1316037 w 230"/>
                <a:gd name="T1" fmla="*/ 0 h 119"/>
                <a:gd name="T2" fmla="*/ 0 w 230"/>
                <a:gd name="T3" fmla="*/ 148798 h 119"/>
                <a:gd name="T4" fmla="*/ 801066 w 230"/>
                <a:gd name="T5" fmla="*/ 681038 h 119"/>
                <a:gd name="T6" fmla="*/ 1316037 w 230"/>
                <a:gd name="T7" fmla="*/ 0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0" h="119">
                  <a:moveTo>
                    <a:pt x="230" y="0"/>
                  </a:moveTo>
                  <a:lnTo>
                    <a:pt x="0" y="26"/>
                  </a:lnTo>
                  <a:lnTo>
                    <a:pt x="140" y="11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4C5E82"/>
            </a:solidFill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srgbClr val="F4B319"/>
                </a:solidFill>
                <a:cs typeface="+mn-ea"/>
                <a:sym typeface="+mn-lt"/>
              </a:endParaRPr>
            </a:p>
          </p:txBody>
        </p:sp>
        <p:sp>
          <p:nvSpPr>
            <p:cNvPr id="76" name="形状"/>
            <p:cNvSpPr/>
            <p:nvPr/>
          </p:nvSpPr>
          <p:spPr bwMode="auto">
            <a:xfrm>
              <a:off x="10040938" y="2100263"/>
              <a:ext cx="933450" cy="744537"/>
            </a:xfrm>
            <a:custGeom>
              <a:avLst/>
              <a:gdLst>
                <a:gd name="T0" fmla="*/ 933450 w 163"/>
                <a:gd name="T1" fmla="*/ 0 h 130"/>
                <a:gd name="T2" fmla="*/ 0 w 163"/>
                <a:gd name="T3" fmla="*/ 297815 h 130"/>
                <a:gd name="T4" fmla="*/ 68720 w 163"/>
                <a:gd name="T5" fmla="*/ 744537 h 130"/>
                <a:gd name="T6" fmla="*/ 148894 w 163"/>
                <a:gd name="T7" fmla="*/ 389450 h 130"/>
                <a:gd name="T8" fmla="*/ 933450 w 163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" h="130">
                  <a:moveTo>
                    <a:pt x="163" y="0"/>
                  </a:moveTo>
                  <a:lnTo>
                    <a:pt x="0" y="52"/>
                  </a:lnTo>
                  <a:lnTo>
                    <a:pt x="12" y="130"/>
                  </a:lnTo>
                  <a:lnTo>
                    <a:pt x="26" y="6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b="1">
                <a:solidFill>
                  <a:srgbClr val="F4B31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8" name="圆: 空心 77"/>
          <p:cNvSpPr/>
          <p:nvPr/>
        </p:nvSpPr>
        <p:spPr>
          <a:xfrm>
            <a:off x="10299031" y="4981073"/>
            <a:ext cx="3537283" cy="3537283"/>
          </a:xfrm>
          <a:prstGeom prst="donut">
            <a:avLst>
              <a:gd name="adj" fmla="val 21805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decel="3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0.03889 L 1.11022E-16 -0.14815 " pathEditMode="relative" rAng="0" ptsTypes="AA">
                                      <p:cBhvr>
                                        <p:cTn id="12" dur="75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30000" decel="3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95833E-6 0.03842 L 3.95833E-6 2.96296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3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6 -0.03982 L 1.875E-6 0.14814 " pathEditMode="relative" rAng="0" ptsTypes="AA">
                                      <p:cBhvr>
                                        <p:cTn id="22" dur="75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30000" decel="3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875E-6 -0.03982 L 1.875E-6 4.44444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decel="3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022E-16 0.03889 L 1.11022E-16 -0.14815 " pathEditMode="relative" rAng="0" ptsTypes="AA">
                                      <p:cBhvr>
                                        <p:cTn id="32" dur="75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30000" decel="3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95833E-6 0.03842 L 3.95833E-6 2.96296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3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79167E-6 2.22222E-6 L -0.08763 0.05347 " pathEditMode="relative" rAng="0" ptsTypes="AA">
                                      <p:cBhvr>
                                        <p:cTn id="42" dur="75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8"/>
          <p:cNvSpPr/>
          <p:nvPr/>
        </p:nvSpPr>
        <p:spPr>
          <a:xfrm>
            <a:off x="617621" y="1006900"/>
            <a:ext cx="10956758" cy="49928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dist="1143000" dir="5400000" sx="90000" sy="90000" algn="t" rotWithShape="0">
              <a:sysClr val="windowText" lastClr="000000">
                <a:lumMod val="95000"/>
                <a:lumOff val="5000"/>
                <a:alpha val="15000"/>
              </a:sysClr>
            </a:outerShdw>
          </a:effectLst>
        </p:spPr>
        <p:txBody>
          <a:bodyPr rtlCol="0" anchor="ctr"/>
          <a:lstStyle/>
          <a:p>
            <a:pPr algn="ctr" defTabSz="285750">
              <a:defRPr/>
            </a:pPr>
            <a:endParaRPr lang="id-ID" sz="1750" kern="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76463" y="-352926"/>
            <a:ext cx="2645910" cy="1074821"/>
            <a:chOff x="176463" y="-352926"/>
            <a:chExt cx="2645910" cy="1074821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463" y="-352926"/>
              <a:ext cx="641685" cy="1074821"/>
              <a:chOff x="176463" y="-272716"/>
              <a:chExt cx="641685" cy="1074821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76463" y="-272716"/>
                <a:ext cx="641685" cy="1074821"/>
              </a:xfrm>
              <a:prstGeom prst="roundRect">
                <a:avLst>
                  <a:gd name="adj" fmla="val 50000"/>
                </a:avLst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36884" y="352926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1"/>
            <p:cNvSpPr txBox="1"/>
            <p:nvPr/>
          </p:nvSpPr>
          <p:spPr>
            <a:xfrm>
              <a:off x="867311" y="126243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项 目 经 验</a:t>
              </a:r>
            </a:p>
          </p:txBody>
        </p:sp>
      </p:grpSp>
      <p:sp>
        <p:nvSpPr>
          <p:cNvPr id="18" name="圆: 空心 17"/>
          <p:cNvSpPr/>
          <p:nvPr/>
        </p:nvSpPr>
        <p:spPr>
          <a:xfrm>
            <a:off x="10299031" y="4981073"/>
            <a:ext cx="3537283" cy="3537283"/>
          </a:xfrm>
          <a:prstGeom prst="donut">
            <a:avLst>
              <a:gd name="adj" fmla="val 21805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674055"/>
            <a:ext cx="12192000" cy="1997613"/>
          </a:xfrm>
          <a:prstGeom prst="rect">
            <a:avLst/>
          </a:prstGeom>
          <a:solidFill>
            <a:srgbClr val="4C5E82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553442" y="1808708"/>
            <a:ext cx="2210400" cy="2210117"/>
            <a:chOff x="1553442" y="1752437"/>
            <a:chExt cx="2210400" cy="221011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782349" y="1979147"/>
              <a:ext cx="1752583" cy="1756698"/>
            </a:xfrm>
            <a:prstGeom prst="octagon">
              <a:avLst/>
            </a:prstGeom>
          </p:spPr>
        </p:pic>
        <p:sp>
          <p:nvSpPr>
            <p:cNvPr id="23" name="形状"/>
            <p:cNvSpPr/>
            <p:nvPr/>
          </p:nvSpPr>
          <p:spPr bwMode="auto">
            <a:xfrm rot="5400000">
              <a:off x="1553583" y="1752296"/>
              <a:ext cx="2210117" cy="2210400"/>
            </a:xfrm>
            <a:prstGeom prst="octagon">
              <a:avLst/>
            </a:prstGeom>
            <a:noFill/>
            <a:ln w="9525" cap="flat">
              <a:solidFill>
                <a:srgbClr val="4C5E82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90200" y="1808708"/>
            <a:ext cx="2210400" cy="2210117"/>
            <a:chOff x="4890200" y="1752437"/>
            <a:chExt cx="2210400" cy="2210117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5117050" y="1979147"/>
              <a:ext cx="1756699" cy="1756699"/>
            </a:xfrm>
            <a:prstGeom prst="octagon">
              <a:avLst/>
            </a:prstGeom>
          </p:spPr>
        </p:pic>
        <p:sp>
          <p:nvSpPr>
            <p:cNvPr id="26" name="形状"/>
            <p:cNvSpPr/>
            <p:nvPr/>
          </p:nvSpPr>
          <p:spPr bwMode="auto">
            <a:xfrm rot="5400000">
              <a:off x="4890341" y="1752296"/>
              <a:ext cx="2210117" cy="2210400"/>
            </a:xfrm>
            <a:prstGeom prst="octagon">
              <a:avLst/>
            </a:prstGeom>
            <a:noFill/>
            <a:ln w="9525" cap="flat">
              <a:solidFill>
                <a:srgbClr val="DDB776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226958" y="1808708"/>
            <a:ext cx="2210400" cy="2210117"/>
            <a:chOff x="8226958" y="1752437"/>
            <a:chExt cx="2210400" cy="2210117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 flipH="1">
              <a:off x="8453808" y="1979147"/>
              <a:ext cx="1756698" cy="1756698"/>
            </a:xfrm>
            <a:prstGeom prst="octagon">
              <a:avLst/>
            </a:prstGeom>
          </p:spPr>
        </p:pic>
        <p:sp>
          <p:nvSpPr>
            <p:cNvPr id="29" name="形状"/>
            <p:cNvSpPr/>
            <p:nvPr/>
          </p:nvSpPr>
          <p:spPr bwMode="auto">
            <a:xfrm rot="5400000">
              <a:off x="8227099" y="1752296"/>
              <a:ext cx="2210117" cy="2210400"/>
            </a:xfrm>
            <a:prstGeom prst="octagon">
              <a:avLst/>
            </a:prstGeom>
            <a:noFill/>
            <a:ln w="9525" cap="flat">
              <a:solidFill>
                <a:srgbClr val="4C5E82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1264668" y="4033576"/>
            <a:ext cx="29891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请您单击此处输入合适的文本内容说明，可以适当地调整文字的颜色或者大小等属性。</a:t>
            </a:r>
          </a:p>
        </p:txBody>
      </p:sp>
      <p:sp>
        <p:nvSpPr>
          <p:cNvPr id="31" name="矩形 30"/>
          <p:cNvSpPr/>
          <p:nvPr/>
        </p:nvSpPr>
        <p:spPr>
          <a:xfrm>
            <a:off x="4601426" y="4033576"/>
            <a:ext cx="29891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请您单击此处输入合适的文本内容说明，可以适当地调整文字的颜色或者大小等属性。</a:t>
            </a:r>
          </a:p>
        </p:txBody>
      </p:sp>
      <p:sp>
        <p:nvSpPr>
          <p:cNvPr id="32" name="矩形 31"/>
          <p:cNvSpPr/>
          <p:nvPr/>
        </p:nvSpPr>
        <p:spPr>
          <a:xfrm>
            <a:off x="7938184" y="4033576"/>
            <a:ext cx="29891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请您单击此处输入合适的文本内容说明，可以适当地调整文字的颜色或者大小等属性。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76463" y="-352926"/>
            <a:ext cx="2645910" cy="1074821"/>
            <a:chOff x="176463" y="-352926"/>
            <a:chExt cx="2645910" cy="1074821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463" y="-352926"/>
              <a:ext cx="641685" cy="1074821"/>
              <a:chOff x="176463" y="-272716"/>
              <a:chExt cx="641685" cy="1074821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76463" y="-272716"/>
                <a:ext cx="641685" cy="1074821"/>
              </a:xfrm>
              <a:prstGeom prst="roundRect">
                <a:avLst>
                  <a:gd name="adj" fmla="val 50000"/>
                </a:avLst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36884" y="352926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1"/>
            <p:cNvSpPr txBox="1"/>
            <p:nvPr/>
          </p:nvSpPr>
          <p:spPr>
            <a:xfrm>
              <a:off x="867311" y="126243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项 目 经 验</a:t>
              </a:r>
            </a:p>
          </p:txBody>
        </p:sp>
      </p:grpSp>
      <p:sp>
        <p:nvSpPr>
          <p:cNvPr id="20" name="Rectangle: Rounded Corners 8"/>
          <p:cNvSpPr/>
          <p:nvPr/>
        </p:nvSpPr>
        <p:spPr>
          <a:xfrm>
            <a:off x="617621" y="1006900"/>
            <a:ext cx="10956758" cy="49928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dist="1143000" dir="5400000" sx="90000" sy="90000" algn="t" rotWithShape="0">
              <a:sysClr val="windowText" lastClr="000000">
                <a:lumMod val="95000"/>
                <a:lumOff val="5000"/>
                <a:alpha val="15000"/>
              </a:sysClr>
            </a:outerShdw>
          </a:effectLst>
        </p:spPr>
        <p:txBody>
          <a:bodyPr rtlCol="0" anchor="ctr"/>
          <a:lstStyle/>
          <a:p>
            <a:pPr algn="ctr" defTabSz="285750">
              <a:defRPr/>
            </a:pPr>
            <a:endParaRPr lang="id-ID" sz="1750" kern="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1" name="圆: 空心 20"/>
          <p:cNvSpPr/>
          <p:nvPr/>
        </p:nvSpPr>
        <p:spPr>
          <a:xfrm>
            <a:off x="10299031" y="4981073"/>
            <a:ext cx="3537283" cy="3537283"/>
          </a:xfrm>
          <a:prstGeom prst="donut">
            <a:avLst>
              <a:gd name="adj" fmla="val 21805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508214" y="1833090"/>
            <a:ext cx="804046" cy="804046"/>
            <a:chOff x="1240569" y="1677377"/>
            <a:chExt cx="1482969" cy="1482969"/>
          </a:xfrm>
        </p:grpSpPr>
        <p:sp>
          <p:nvSpPr>
            <p:cNvPr id="23" name="椭圆 22"/>
            <p:cNvSpPr/>
            <p:nvPr/>
          </p:nvSpPr>
          <p:spPr>
            <a:xfrm>
              <a:off x="1240569" y="1677377"/>
              <a:ext cx="1482969" cy="1482969"/>
            </a:xfrm>
            <a:prstGeom prst="ellipse">
              <a:avLst/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4" name="图形 23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515084" y="1993284"/>
              <a:ext cx="933938" cy="933938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4333889" y="1833090"/>
            <a:ext cx="804046" cy="804046"/>
            <a:chOff x="4046355" y="1677377"/>
            <a:chExt cx="1482969" cy="1482969"/>
          </a:xfrm>
        </p:grpSpPr>
        <p:sp>
          <p:nvSpPr>
            <p:cNvPr id="26" name="椭圆 25"/>
            <p:cNvSpPr/>
            <p:nvPr/>
          </p:nvSpPr>
          <p:spPr>
            <a:xfrm>
              <a:off x="4046355" y="1677377"/>
              <a:ext cx="1482969" cy="1482969"/>
            </a:xfrm>
            <a:prstGeom prst="ellipse">
              <a:avLst/>
            </a:prstGeom>
            <a:solidFill>
              <a:srgbClr val="DDB77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7" name="图形 26"/>
            <p:cNvPicPr>
              <a:picLocks noChangeAspect="1"/>
            </p:cNvPicPr>
            <p:nvPr/>
          </p:nvPicPr>
          <p:blipFill>
            <a:blip r:embed="rId6" cstate="screen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320870" y="1993284"/>
              <a:ext cx="933938" cy="93393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9985240" y="1833090"/>
            <a:ext cx="804046" cy="804046"/>
            <a:chOff x="9461404" y="1677377"/>
            <a:chExt cx="1482969" cy="1482969"/>
          </a:xfrm>
        </p:grpSpPr>
        <p:sp>
          <p:nvSpPr>
            <p:cNvPr id="29" name="椭圆 28"/>
            <p:cNvSpPr/>
            <p:nvPr/>
          </p:nvSpPr>
          <p:spPr>
            <a:xfrm>
              <a:off x="9461404" y="1677377"/>
              <a:ext cx="1482969" cy="1482969"/>
            </a:xfrm>
            <a:prstGeom prst="ellipse">
              <a:avLst/>
            </a:prstGeom>
            <a:solidFill>
              <a:srgbClr val="DDB77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0" name="图形 29"/>
            <p:cNvPicPr>
              <a:picLocks noChangeAspect="1"/>
            </p:cNvPicPr>
            <p:nvPr/>
          </p:nvPicPr>
          <p:blipFill>
            <a:blip r:embed="rId8" cstate="screen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735919" y="1993284"/>
              <a:ext cx="933938" cy="933938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7159564" y="1833090"/>
            <a:ext cx="804046" cy="804046"/>
            <a:chOff x="6677333" y="1677377"/>
            <a:chExt cx="1482969" cy="1482969"/>
          </a:xfrm>
        </p:grpSpPr>
        <p:sp>
          <p:nvSpPr>
            <p:cNvPr id="32" name="椭圆 31"/>
            <p:cNvSpPr/>
            <p:nvPr/>
          </p:nvSpPr>
          <p:spPr>
            <a:xfrm>
              <a:off x="6677333" y="1677377"/>
              <a:ext cx="1482969" cy="1482969"/>
            </a:xfrm>
            <a:prstGeom prst="ellipse">
              <a:avLst/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3" name="图形 32"/>
            <p:cNvPicPr>
              <a:picLocks noChangeAspect="1"/>
            </p:cNvPicPr>
            <p:nvPr/>
          </p:nvPicPr>
          <p:blipFill>
            <a:blip r:embed="rId10" cstate="screen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6951848" y="1993284"/>
              <a:ext cx="933938" cy="933938"/>
            </a:xfrm>
            <a:prstGeom prst="rect">
              <a:avLst/>
            </a:prstGeom>
          </p:spPr>
        </p:pic>
      </p:grpSp>
      <p:sp>
        <p:nvSpPr>
          <p:cNvPr id="34" name="矩形: 圆角 33"/>
          <p:cNvSpPr/>
          <p:nvPr/>
        </p:nvSpPr>
        <p:spPr>
          <a:xfrm>
            <a:off x="1244237" y="3161459"/>
            <a:ext cx="1332000" cy="411593"/>
          </a:xfrm>
          <a:prstGeom prst="roundRect">
            <a:avLst>
              <a:gd name="adj" fmla="val 50000"/>
            </a:avLst>
          </a:prstGeom>
          <a:solidFill>
            <a:srgbClr val="4C5E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35" name="矩形: 圆角 34"/>
          <p:cNvSpPr/>
          <p:nvPr/>
        </p:nvSpPr>
        <p:spPr>
          <a:xfrm>
            <a:off x="4069912" y="3161459"/>
            <a:ext cx="1332000" cy="411593"/>
          </a:xfrm>
          <a:prstGeom prst="roundRect">
            <a:avLst>
              <a:gd name="adj" fmla="val 50000"/>
            </a:avLst>
          </a:prstGeom>
          <a:solidFill>
            <a:srgbClr val="DDB77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36" name="矩形: 圆角 35"/>
          <p:cNvSpPr/>
          <p:nvPr/>
        </p:nvSpPr>
        <p:spPr>
          <a:xfrm>
            <a:off x="9721263" y="3161459"/>
            <a:ext cx="1332000" cy="411593"/>
          </a:xfrm>
          <a:prstGeom prst="roundRect">
            <a:avLst>
              <a:gd name="adj" fmla="val 50000"/>
            </a:avLst>
          </a:prstGeom>
          <a:solidFill>
            <a:srgbClr val="DDB77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37" name="矩形: 圆角 36"/>
          <p:cNvSpPr/>
          <p:nvPr/>
        </p:nvSpPr>
        <p:spPr>
          <a:xfrm>
            <a:off x="6895587" y="3161459"/>
            <a:ext cx="1332000" cy="411593"/>
          </a:xfrm>
          <a:prstGeom prst="roundRect">
            <a:avLst>
              <a:gd name="adj" fmla="val 50000"/>
            </a:avLst>
          </a:prstGeom>
          <a:solidFill>
            <a:srgbClr val="4C5E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95311" y="3741300"/>
            <a:ext cx="2229852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请您单击此处输入合适的文本内容说明，可以适当地调整文字的颜色或者大小等属性。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620986" y="3741300"/>
            <a:ext cx="2229852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请您单击此处输入合适的文本内容说明，可以适当地调整文字的颜色或者大小等属性。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272337" y="3741300"/>
            <a:ext cx="2229852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请您单击此处输入合适的文本内容说明，可以适当地调整文字的颜色或者大小等属性。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446661" y="3741300"/>
            <a:ext cx="2229852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请您单击此处输入合适的文本内容说明，可以适当地调整文字的颜色或者大小等属性。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69672" y="1911015"/>
            <a:ext cx="2741668" cy="3035969"/>
            <a:chOff x="1202895" y="461210"/>
            <a:chExt cx="2741668" cy="3035969"/>
          </a:xfrm>
        </p:grpSpPr>
        <p:sp>
          <p:nvSpPr>
            <p:cNvPr id="4" name="椭圆 3"/>
            <p:cNvSpPr/>
            <p:nvPr/>
          </p:nvSpPr>
          <p:spPr>
            <a:xfrm>
              <a:off x="1306927" y="461210"/>
              <a:ext cx="2541853" cy="2541853"/>
            </a:xfrm>
            <a:prstGeom prst="ellipse">
              <a:avLst/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27000" dir="5400000" algn="c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543756" y="1070417"/>
              <a:ext cx="2068194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Part </a:t>
              </a: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202895" y="2304505"/>
              <a:ext cx="2741668" cy="1192674"/>
              <a:chOff x="1202895" y="2304505"/>
              <a:chExt cx="2741668" cy="1192674"/>
            </a:xfrm>
            <a:gradFill>
              <a:gsLst>
                <a:gs pos="40000">
                  <a:srgbClr val="DDB776"/>
                </a:gs>
                <a:gs pos="100000">
                  <a:srgbClr val="DDB776">
                    <a:alpha val="52000"/>
                  </a:srgbClr>
                </a:gs>
              </a:gsLst>
              <a:lin ang="5400000" scaled="1"/>
            </a:gradFill>
          </p:grpSpPr>
          <p:sp>
            <p:nvSpPr>
              <p:cNvPr id="7" name="椭圆 6"/>
              <p:cNvSpPr/>
              <p:nvPr/>
            </p:nvSpPr>
            <p:spPr>
              <a:xfrm rot="15300000">
                <a:off x="3221709" y="2304504"/>
                <a:ext cx="722854" cy="72285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 rot="15300000">
                <a:off x="2237965" y="2787024"/>
                <a:ext cx="361426" cy="36142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 rot="15300000">
                <a:off x="1800521" y="3292599"/>
                <a:ext cx="204580" cy="20458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 rot="15300000">
                <a:off x="1202895" y="2632429"/>
                <a:ext cx="326455" cy="3264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5223711" y="2614045"/>
            <a:ext cx="3968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solidFill>
                  <a:srgbClr val="4C5E82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岗 位 认 知</a:t>
            </a:r>
          </a:p>
        </p:txBody>
      </p:sp>
      <p:sp>
        <p:nvSpPr>
          <p:cNvPr id="12" name="矩形 11"/>
          <p:cNvSpPr/>
          <p:nvPr/>
        </p:nvSpPr>
        <p:spPr>
          <a:xfrm>
            <a:off x="5223711" y="3493169"/>
            <a:ext cx="52999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5000" decel="7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accel="25000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5000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8"/>
          <p:cNvSpPr/>
          <p:nvPr/>
        </p:nvSpPr>
        <p:spPr>
          <a:xfrm>
            <a:off x="617621" y="1006900"/>
            <a:ext cx="10956758" cy="49928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dist="1143000" dir="5400000" sx="90000" sy="90000" algn="t" rotWithShape="0">
              <a:sysClr val="windowText" lastClr="000000">
                <a:lumMod val="95000"/>
                <a:lumOff val="5000"/>
                <a:alpha val="15000"/>
              </a:sysClr>
            </a:outerShdw>
          </a:effectLst>
        </p:spPr>
        <p:txBody>
          <a:bodyPr rtlCol="0" anchor="ctr"/>
          <a:lstStyle/>
          <a:p>
            <a:pPr algn="ctr" defTabSz="285750">
              <a:defRPr/>
            </a:pPr>
            <a:endParaRPr lang="id-ID" sz="1750" kern="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76463" y="-352926"/>
            <a:ext cx="2645910" cy="1074821"/>
            <a:chOff x="176463" y="-352926"/>
            <a:chExt cx="2645910" cy="1074821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463" y="-352926"/>
              <a:ext cx="641685" cy="1074821"/>
              <a:chOff x="176463" y="-272716"/>
              <a:chExt cx="641685" cy="1074821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76463" y="-272716"/>
                <a:ext cx="641685" cy="1074821"/>
              </a:xfrm>
              <a:prstGeom prst="roundRect">
                <a:avLst>
                  <a:gd name="adj" fmla="val 50000"/>
                </a:avLst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36884" y="352926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1"/>
            <p:cNvSpPr txBox="1"/>
            <p:nvPr/>
          </p:nvSpPr>
          <p:spPr>
            <a:xfrm>
              <a:off x="867311" y="126243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岗 位 认 知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96417" y="1938471"/>
            <a:ext cx="2799167" cy="2809993"/>
            <a:chOff x="3338500" y="1398796"/>
            <a:chExt cx="2554086" cy="2563964"/>
          </a:xfrm>
        </p:grpSpPr>
        <p:sp>
          <p:nvSpPr>
            <p:cNvPr id="8" name="任意多边形 63"/>
            <p:cNvSpPr/>
            <p:nvPr/>
          </p:nvSpPr>
          <p:spPr>
            <a:xfrm>
              <a:off x="3341869" y="1398796"/>
              <a:ext cx="1222597" cy="1205199"/>
            </a:xfrm>
            <a:custGeom>
              <a:avLst/>
              <a:gdLst>
                <a:gd name="connsiteX0" fmla="*/ 615064 w 1870190"/>
                <a:gd name="connsiteY0" fmla="*/ 0 h 1843677"/>
                <a:gd name="connsiteX1" fmla="*/ 1049979 w 1870190"/>
                <a:gd name="connsiteY1" fmla="*/ 180148 h 1843677"/>
                <a:gd name="connsiteX2" fmla="*/ 1870190 w 1870190"/>
                <a:gd name="connsiteY2" fmla="*/ 1000359 h 1843677"/>
                <a:gd name="connsiteX3" fmla="*/ 1828048 w 1870190"/>
                <a:gd name="connsiteY3" fmla="*/ 1002487 h 1843677"/>
                <a:gd name="connsiteX4" fmla="*/ 986041 w 1870190"/>
                <a:gd name="connsiteY4" fmla="*/ 1763755 h 1843677"/>
                <a:gd name="connsiteX5" fmla="*/ 973843 w 1870190"/>
                <a:gd name="connsiteY5" fmla="*/ 1843677 h 1843677"/>
                <a:gd name="connsiteX6" fmla="*/ 180147 w 1870190"/>
                <a:gd name="connsiteY6" fmla="*/ 1049981 h 1843677"/>
                <a:gd name="connsiteX7" fmla="*/ 180147 w 1870190"/>
                <a:gd name="connsiteY7" fmla="*/ 180148 h 1843677"/>
                <a:gd name="connsiteX8" fmla="*/ 615064 w 1870190"/>
                <a:gd name="connsiteY8" fmla="*/ 0 h 184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0190" h="1843677">
                  <a:moveTo>
                    <a:pt x="615064" y="0"/>
                  </a:moveTo>
                  <a:cubicBezTo>
                    <a:pt x="772472" y="1"/>
                    <a:pt x="929881" y="60049"/>
                    <a:pt x="1049979" y="180148"/>
                  </a:cubicBezTo>
                  <a:lnTo>
                    <a:pt x="1870190" y="1000359"/>
                  </a:lnTo>
                  <a:lnTo>
                    <a:pt x="1828048" y="1002487"/>
                  </a:lnTo>
                  <a:cubicBezTo>
                    <a:pt x="1408674" y="1045077"/>
                    <a:pt x="1069131" y="1357708"/>
                    <a:pt x="986041" y="1763755"/>
                  </a:cubicBezTo>
                  <a:lnTo>
                    <a:pt x="973843" y="1843677"/>
                  </a:lnTo>
                  <a:lnTo>
                    <a:pt x="180147" y="1049981"/>
                  </a:lnTo>
                  <a:cubicBezTo>
                    <a:pt x="-60050" y="809784"/>
                    <a:pt x="-60050" y="420345"/>
                    <a:pt x="180147" y="180148"/>
                  </a:cubicBezTo>
                  <a:cubicBezTo>
                    <a:pt x="300246" y="60049"/>
                    <a:pt x="457654" y="1"/>
                    <a:pt x="615064" y="0"/>
                  </a:cubicBezTo>
                  <a:close/>
                </a:path>
              </a:pathLst>
            </a:custGeom>
            <a:solidFill>
              <a:srgbClr val="4C5E82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7" tIns="45718" rIns="91437" bIns="45718" rtlCol="0" anchor="ctr"/>
            <a:lstStyle/>
            <a:p>
              <a:pPr algn="ctr" defTabSz="914400">
                <a:defRPr/>
              </a:pPr>
              <a:endParaRPr lang="zh-CN" altLang="en-US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任意多边形 64"/>
            <p:cNvSpPr/>
            <p:nvPr/>
          </p:nvSpPr>
          <p:spPr>
            <a:xfrm>
              <a:off x="4676838" y="1412180"/>
              <a:ext cx="1212379" cy="1231157"/>
            </a:xfrm>
            <a:custGeom>
              <a:avLst/>
              <a:gdLst>
                <a:gd name="connsiteX0" fmla="*/ 1239496 w 1854559"/>
                <a:gd name="connsiteY0" fmla="*/ 0 h 1883386"/>
                <a:gd name="connsiteX1" fmla="*/ 1674412 w 1854559"/>
                <a:gd name="connsiteY1" fmla="*/ 180147 h 1883386"/>
                <a:gd name="connsiteX2" fmla="*/ 1674413 w 1854559"/>
                <a:gd name="connsiteY2" fmla="*/ 1049980 h 1883386"/>
                <a:gd name="connsiteX3" fmla="*/ 841007 w 1854559"/>
                <a:gd name="connsiteY3" fmla="*/ 1883386 h 1883386"/>
                <a:gd name="connsiteX4" fmla="*/ 838743 w 1854559"/>
                <a:gd name="connsiteY4" fmla="*/ 1838559 h 1883386"/>
                <a:gd name="connsiteX5" fmla="*/ 77475 w 1854559"/>
                <a:gd name="connsiteY5" fmla="*/ 996552 h 1883386"/>
                <a:gd name="connsiteX6" fmla="*/ 0 w 1854559"/>
                <a:gd name="connsiteY6" fmla="*/ 984728 h 1883386"/>
                <a:gd name="connsiteX7" fmla="*/ 804580 w 1854559"/>
                <a:gd name="connsiteY7" fmla="*/ 180147 h 1883386"/>
                <a:gd name="connsiteX8" fmla="*/ 1239496 w 1854559"/>
                <a:gd name="connsiteY8" fmla="*/ 0 h 188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559" h="1883386">
                  <a:moveTo>
                    <a:pt x="1239496" y="0"/>
                  </a:moveTo>
                  <a:cubicBezTo>
                    <a:pt x="1396905" y="0"/>
                    <a:pt x="1554314" y="60049"/>
                    <a:pt x="1674412" y="180147"/>
                  </a:cubicBezTo>
                  <a:cubicBezTo>
                    <a:pt x="1914609" y="420344"/>
                    <a:pt x="1914609" y="809783"/>
                    <a:pt x="1674413" y="1049980"/>
                  </a:cubicBezTo>
                  <a:lnTo>
                    <a:pt x="841007" y="1883386"/>
                  </a:lnTo>
                  <a:lnTo>
                    <a:pt x="838743" y="1838559"/>
                  </a:lnTo>
                  <a:cubicBezTo>
                    <a:pt x="796153" y="1419185"/>
                    <a:pt x="483523" y="1079642"/>
                    <a:pt x="77475" y="996552"/>
                  </a:cubicBezTo>
                  <a:lnTo>
                    <a:pt x="0" y="984728"/>
                  </a:lnTo>
                  <a:lnTo>
                    <a:pt x="804580" y="180147"/>
                  </a:lnTo>
                  <a:cubicBezTo>
                    <a:pt x="924679" y="60049"/>
                    <a:pt x="1082088" y="0"/>
                    <a:pt x="1239496" y="0"/>
                  </a:cubicBezTo>
                  <a:close/>
                </a:path>
              </a:pathLst>
            </a:custGeom>
            <a:solidFill>
              <a:srgbClr val="DDB776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7" tIns="45718" rIns="91437" bIns="45718" rtlCol="0" anchor="ctr"/>
            <a:lstStyle/>
            <a:p>
              <a:pPr algn="ctr" defTabSz="914400">
                <a:defRPr/>
              </a:pPr>
              <a:endParaRPr lang="zh-CN" altLang="en-US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 65"/>
            <p:cNvSpPr/>
            <p:nvPr/>
          </p:nvSpPr>
          <p:spPr>
            <a:xfrm>
              <a:off x="4675238" y="2714761"/>
              <a:ext cx="1217348" cy="1234613"/>
            </a:xfrm>
            <a:custGeom>
              <a:avLst/>
              <a:gdLst>
                <a:gd name="connsiteX0" fmla="*/ 843318 w 1862160"/>
                <a:gd name="connsiteY0" fmla="*/ 0 h 1888674"/>
                <a:gd name="connsiteX1" fmla="*/ 1682013 w 1862160"/>
                <a:gd name="connsiteY1" fmla="*/ 838695 h 1888674"/>
                <a:gd name="connsiteX2" fmla="*/ 1682013 w 1862160"/>
                <a:gd name="connsiteY2" fmla="*/ 1708527 h 1888674"/>
                <a:gd name="connsiteX3" fmla="*/ 812180 w 1862160"/>
                <a:gd name="connsiteY3" fmla="*/ 1708527 h 1888674"/>
                <a:gd name="connsiteX4" fmla="*/ 0 w 1862160"/>
                <a:gd name="connsiteY4" fmla="*/ 896347 h 1888674"/>
                <a:gd name="connsiteX5" fmla="*/ 79922 w 1862160"/>
                <a:gd name="connsiteY5" fmla="*/ 884149 h 1888674"/>
                <a:gd name="connsiteX6" fmla="*/ 841190 w 1862160"/>
                <a:gd name="connsiteY6" fmla="*/ 42142 h 1888674"/>
                <a:gd name="connsiteX7" fmla="*/ 843318 w 1862160"/>
                <a:gd name="connsiteY7" fmla="*/ 0 h 188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160" h="1888674">
                  <a:moveTo>
                    <a:pt x="843318" y="0"/>
                  </a:moveTo>
                  <a:lnTo>
                    <a:pt x="1682013" y="838695"/>
                  </a:lnTo>
                  <a:cubicBezTo>
                    <a:pt x="1922209" y="1078891"/>
                    <a:pt x="1922209" y="1468330"/>
                    <a:pt x="1682013" y="1708527"/>
                  </a:cubicBezTo>
                  <a:cubicBezTo>
                    <a:pt x="1441816" y="1948724"/>
                    <a:pt x="1052377" y="1948724"/>
                    <a:pt x="812180" y="1708527"/>
                  </a:cubicBezTo>
                  <a:lnTo>
                    <a:pt x="0" y="896347"/>
                  </a:lnTo>
                  <a:lnTo>
                    <a:pt x="79922" y="884149"/>
                  </a:lnTo>
                  <a:cubicBezTo>
                    <a:pt x="485970" y="801060"/>
                    <a:pt x="798600" y="461516"/>
                    <a:pt x="841190" y="42142"/>
                  </a:cubicBezTo>
                  <a:lnTo>
                    <a:pt x="843318" y="0"/>
                  </a:lnTo>
                  <a:close/>
                </a:path>
              </a:pathLst>
            </a:custGeom>
            <a:solidFill>
              <a:srgbClr val="4C5E82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7" tIns="45718" rIns="91437" bIns="45718" rtlCol="0" anchor="ctr"/>
            <a:lstStyle/>
            <a:p>
              <a:pPr algn="ctr" defTabSz="914400">
                <a:defRPr/>
              </a:pPr>
              <a:endParaRPr lang="zh-CN" altLang="en-US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任意多边形 66"/>
            <p:cNvSpPr/>
            <p:nvPr/>
          </p:nvSpPr>
          <p:spPr>
            <a:xfrm>
              <a:off x="3338500" y="2753949"/>
              <a:ext cx="1227723" cy="1208811"/>
            </a:xfrm>
            <a:custGeom>
              <a:avLst/>
              <a:gdLst>
                <a:gd name="connsiteX0" fmla="*/ 979371 w 1878030"/>
                <a:gd name="connsiteY0" fmla="*/ 0 h 1849202"/>
                <a:gd name="connsiteX1" fmla="*/ 991195 w 1878030"/>
                <a:gd name="connsiteY1" fmla="*/ 77475 h 1849202"/>
                <a:gd name="connsiteX2" fmla="*/ 1833202 w 1878030"/>
                <a:gd name="connsiteY2" fmla="*/ 838743 h 1849202"/>
                <a:gd name="connsiteX3" fmla="*/ 1878030 w 1878030"/>
                <a:gd name="connsiteY3" fmla="*/ 841007 h 1849202"/>
                <a:gd name="connsiteX4" fmla="*/ 1049980 w 1878030"/>
                <a:gd name="connsiteY4" fmla="*/ 1669055 h 1849202"/>
                <a:gd name="connsiteX5" fmla="*/ 180148 w 1878030"/>
                <a:gd name="connsiteY5" fmla="*/ 1669055 h 1849202"/>
                <a:gd name="connsiteX6" fmla="*/ 0 w 1878030"/>
                <a:gd name="connsiteY6" fmla="*/ 1234138 h 1849202"/>
                <a:gd name="connsiteX7" fmla="*/ 180148 w 1878030"/>
                <a:gd name="connsiteY7" fmla="*/ 799223 h 1849202"/>
                <a:gd name="connsiteX8" fmla="*/ 979371 w 1878030"/>
                <a:gd name="connsiteY8" fmla="*/ 0 h 184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030" h="1849202">
                  <a:moveTo>
                    <a:pt x="979371" y="0"/>
                  </a:moveTo>
                  <a:lnTo>
                    <a:pt x="991195" y="77475"/>
                  </a:lnTo>
                  <a:cubicBezTo>
                    <a:pt x="1074285" y="483523"/>
                    <a:pt x="1413828" y="796153"/>
                    <a:pt x="1833202" y="838743"/>
                  </a:cubicBezTo>
                  <a:lnTo>
                    <a:pt x="1878030" y="841007"/>
                  </a:lnTo>
                  <a:lnTo>
                    <a:pt x="1049980" y="1669055"/>
                  </a:lnTo>
                  <a:cubicBezTo>
                    <a:pt x="809784" y="1909252"/>
                    <a:pt x="420345" y="1909252"/>
                    <a:pt x="180148" y="1669055"/>
                  </a:cubicBezTo>
                  <a:cubicBezTo>
                    <a:pt x="60049" y="1548956"/>
                    <a:pt x="1" y="1391548"/>
                    <a:pt x="0" y="1234138"/>
                  </a:cubicBezTo>
                  <a:cubicBezTo>
                    <a:pt x="1" y="1076730"/>
                    <a:pt x="60049" y="919321"/>
                    <a:pt x="180148" y="799223"/>
                  </a:cubicBezTo>
                  <a:lnTo>
                    <a:pt x="979371" y="0"/>
                  </a:lnTo>
                  <a:close/>
                </a:path>
              </a:pathLst>
            </a:custGeom>
            <a:solidFill>
              <a:srgbClr val="DDB776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7" tIns="45718" rIns="91437" bIns="45718" rtlCol="0" anchor="ctr"/>
            <a:lstStyle/>
            <a:p>
              <a:pPr algn="ctr" defTabSz="914400">
                <a:defRPr/>
              </a:pPr>
              <a:endParaRPr lang="zh-CN" altLang="en-US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 70"/>
            <p:cNvSpPr/>
            <p:nvPr/>
          </p:nvSpPr>
          <p:spPr>
            <a:xfrm>
              <a:off x="3953667" y="2694798"/>
              <a:ext cx="647390" cy="631568"/>
            </a:xfrm>
            <a:custGeom>
              <a:avLst/>
              <a:gdLst>
                <a:gd name="connsiteX0" fmla="*/ 0 w 990303"/>
                <a:gd name="connsiteY0" fmla="*/ 0 h 966152"/>
                <a:gd name="connsiteX1" fmla="*/ 391212 w 990303"/>
                <a:gd name="connsiteY1" fmla="*/ 0 h 966152"/>
                <a:gd name="connsiteX2" fmla="*/ 400871 w 990303"/>
                <a:gd name="connsiteY2" fmla="*/ 95820 h 966152"/>
                <a:gd name="connsiteX3" fmla="*/ 990303 w 990303"/>
                <a:gd name="connsiteY3" fmla="*/ 576220 h 966152"/>
                <a:gd name="connsiteX4" fmla="*/ 990303 w 990303"/>
                <a:gd name="connsiteY4" fmla="*/ 966152 h 966152"/>
                <a:gd name="connsiteX5" fmla="*/ 3835 w 990303"/>
                <a:gd name="connsiteY5" fmla="*/ 75949 h 966152"/>
                <a:gd name="connsiteX6" fmla="*/ 0 w 990303"/>
                <a:gd name="connsiteY6" fmla="*/ 0 h 9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303" h="966152">
                  <a:moveTo>
                    <a:pt x="0" y="0"/>
                  </a:moveTo>
                  <a:lnTo>
                    <a:pt x="391212" y="0"/>
                  </a:lnTo>
                  <a:lnTo>
                    <a:pt x="400871" y="95820"/>
                  </a:lnTo>
                  <a:cubicBezTo>
                    <a:pt x="456974" y="369984"/>
                    <a:pt x="699554" y="576220"/>
                    <a:pt x="990303" y="576220"/>
                  </a:cubicBezTo>
                  <a:lnTo>
                    <a:pt x="990303" y="966152"/>
                  </a:lnTo>
                  <a:cubicBezTo>
                    <a:pt x="476893" y="966152"/>
                    <a:pt x="54615" y="575963"/>
                    <a:pt x="3835" y="759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B776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softEdge"/>
          </p:spPr>
          <p:txBody>
            <a:bodyPr lIns="91437" tIns="45718" rIns="91437" bIns="45718" rtlCol="0" anchor="ctr"/>
            <a:lstStyle/>
            <a:p>
              <a:pPr algn="ctr" defTabSz="914400">
                <a:defRPr/>
              </a:pPr>
              <a:endParaRPr lang="zh-CN" altLang="en-US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 71"/>
            <p:cNvSpPr/>
            <p:nvPr/>
          </p:nvSpPr>
          <p:spPr>
            <a:xfrm>
              <a:off x="3952828" y="2029978"/>
              <a:ext cx="648229" cy="664821"/>
            </a:xfrm>
            <a:custGeom>
              <a:avLst/>
              <a:gdLst>
                <a:gd name="connsiteX0" fmla="*/ 991587 w 991587"/>
                <a:gd name="connsiteY0" fmla="*/ 0 h 1017022"/>
                <a:gd name="connsiteX1" fmla="*/ 991587 w 991587"/>
                <a:gd name="connsiteY1" fmla="*/ 389932 h 1017022"/>
                <a:gd name="connsiteX2" fmla="*/ 389932 w 991587"/>
                <a:gd name="connsiteY2" fmla="*/ 991587 h 1017022"/>
                <a:gd name="connsiteX3" fmla="*/ 392496 w 991587"/>
                <a:gd name="connsiteY3" fmla="*/ 1017022 h 1017022"/>
                <a:gd name="connsiteX4" fmla="*/ 1284 w 991587"/>
                <a:gd name="connsiteY4" fmla="*/ 1017022 h 1017022"/>
                <a:gd name="connsiteX5" fmla="*/ 0 w 991587"/>
                <a:gd name="connsiteY5" fmla="*/ 991587 h 1017022"/>
                <a:gd name="connsiteX6" fmla="*/ 991587 w 991587"/>
                <a:gd name="connsiteY6" fmla="*/ 0 h 101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1587" h="1017022">
                  <a:moveTo>
                    <a:pt x="991587" y="0"/>
                  </a:moveTo>
                  <a:lnTo>
                    <a:pt x="991587" y="389932"/>
                  </a:lnTo>
                  <a:cubicBezTo>
                    <a:pt x="659302" y="389932"/>
                    <a:pt x="389932" y="659302"/>
                    <a:pt x="389932" y="991587"/>
                  </a:cubicBezTo>
                  <a:lnTo>
                    <a:pt x="392496" y="1017022"/>
                  </a:lnTo>
                  <a:lnTo>
                    <a:pt x="1284" y="1017022"/>
                  </a:lnTo>
                  <a:lnTo>
                    <a:pt x="0" y="991587"/>
                  </a:lnTo>
                  <a:cubicBezTo>
                    <a:pt x="0" y="443949"/>
                    <a:pt x="443949" y="0"/>
                    <a:pt x="991587" y="0"/>
                  </a:cubicBezTo>
                  <a:close/>
                </a:path>
              </a:pathLst>
            </a:cu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softEdge"/>
          </p:spPr>
          <p:txBody>
            <a:bodyPr lIns="91437" tIns="45718" rIns="91437" bIns="45718" rtlCol="0" anchor="ctr"/>
            <a:lstStyle/>
            <a:p>
              <a:pPr algn="ctr" defTabSz="914400">
                <a:defRPr/>
              </a:pPr>
              <a:endParaRPr lang="zh-CN" altLang="en-US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 72"/>
            <p:cNvSpPr/>
            <p:nvPr/>
          </p:nvSpPr>
          <p:spPr>
            <a:xfrm>
              <a:off x="4601056" y="2694798"/>
              <a:ext cx="647390" cy="631568"/>
            </a:xfrm>
            <a:custGeom>
              <a:avLst/>
              <a:gdLst>
                <a:gd name="connsiteX0" fmla="*/ 599091 w 990303"/>
                <a:gd name="connsiteY0" fmla="*/ 0 h 966152"/>
                <a:gd name="connsiteX1" fmla="*/ 990303 w 990303"/>
                <a:gd name="connsiteY1" fmla="*/ 0 h 966152"/>
                <a:gd name="connsiteX2" fmla="*/ 986468 w 990303"/>
                <a:gd name="connsiteY2" fmla="*/ 75949 h 966152"/>
                <a:gd name="connsiteX3" fmla="*/ 0 w 990303"/>
                <a:gd name="connsiteY3" fmla="*/ 966152 h 966152"/>
                <a:gd name="connsiteX4" fmla="*/ 0 w 990303"/>
                <a:gd name="connsiteY4" fmla="*/ 576220 h 966152"/>
                <a:gd name="connsiteX5" fmla="*/ 589432 w 990303"/>
                <a:gd name="connsiteY5" fmla="*/ 95820 h 966152"/>
                <a:gd name="connsiteX6" fmla="*/ 599091 w 990303"/>
                <a:gd name="connsiteY6" fmla="*/ 0 h 9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303" h="966152">
                  <a:moveTo>
                    <a:pt x="599091" y="0"/>
                  </a:moveTo>
                  <a:lnTo>
                    <a:pt x="990303" y="0"/>
                  </a:lnTo>
                  <a:lnTo>
                    <a:pt x="986468" y="75949"/>
                  </a:lnTo>
                  <a:cubicBezTo>
                    <a:pt x="935689" y="575963"/>
                    <a:pt x="513411" y="966152"/>
                    <a:pt x="0" y="966152"/>
                  </a:cubicBezTo>
                  <a:lnTo>
                    <a:pt x="0" y="576220"/>
                  </a:lnTo>
                  <a:cubicBezTo>
                    <a:pt x="290750" y="576220"/>
                    <a:pt x="533330" y="369984"/>
                    <a:pt x="589432" y="95820"/>
                  </a:cubicBezTo>
                  <a:lnTo>
                    <a:pt x="599091" y="0"/>
                  </a:lnTo>
                  <a:close/>
                </a:path>
              </a:pathLst>
            </a:cu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softEdge"/>
          </p:spPr>
          <p:txBody>
            <a:bodyPr lIns="91437" tIns="45718" rIns="91437" bIns="45718" rtlCol="0" anchor="ctr"/>
            <a:lstStyle/>
            <a:p>
              <a:pPr algn="ctr" defTabSz="914400">
                <a:defRPr/>
              </a:pPr>
              <a:endParaRPr lang="zh-CN" altLang="en-US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 73"/>
            <p:cNvSpPr/>
            <p:nvPr/>
          </p:nvSpPr>
          <p:spPr>
            <a:xfrm>
              <a:off x="4601057" y="2029978"/>
              <a:ext cx="648229" cy="664821"/>
            </a:xfrm>
            <a:custGeom>
              <a:avLst/>
              <a:gdLst>
                <a:gd name="connsiteX0" fmla="*/ 0 w 991587"/>
                <a:gd name="connsiteY0" fmla="*/ 0 h 1017022"/>
                <a:gd name="connsiteX1" fmla="*/ 991587 w 991587"/>
                <a:gd name="connsiteY1" fmla="*/ 991587 h 1017022"/>
                <a:gd name="connsiteX2" fmla="*/ 990303 w 991587"/>
                <a:gd name="connsiteY2" fmla="*/ 1017022 h 1017022"/>
                <a:gd name="connsiteX3" fmla="*/ 599091 w 991587"/>
                <a:gd name="connsiteY3" fmla="*/ 1017022 h 1017022"/>
                <a:gd name="connsiteX4" fmla="*/ 601655 w 991587"/>
                <a:gd name="connsiteY4" fmla="*/ 991587 h 1017022"/>
                <a:gd name="connsiteX5" fmla="*/ 0 w 991587"/>
                <a:gd name="connsiteY5" fmla="*/ 389932 h 1017022"/>
                <a:gd name="connsiteX6" fmla="*/ 0 w 991587"/>
                <a:gd name="connsiteY6" fmla="*/ 0 h 101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1587" h="1017022">
                  <a:moveTo>
                    <a:pt x="0" y="0"/>
                  </a:moveTo>
                  <a:cubicBezTo>
                    <a:pt x="547638" y="0"/>
                    <a:pt x="991587" y="443949"/>
                    <a:pt x="991587" y="991587"/>
                  </a:cubicBezTo>
                  <a:lnTo>
                    <a:pt x="990303" y="1017022"/>
                  </a:lnTo>
                  <a:lnTo>
                    <a:pt x="599091" y="1017022"/>
                  </a:lnTo>
                  <a:lnTo>
                    <a:pt x="601655" y="991587"/>
                  </a:lnTo>
                  <a:cubicBezTo>
                    <a:pt x="601655" y="659302"/>
                    <a:pt x="332285" y="389932"/>
                    <a:pt x="0" y="3899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B776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softEdge"/>
          </p:spPr>
          <p:txBody>
            <a:bodyPr lIns="91437" tIns="45718" rIns="91437" bIns="45718" rtlCol="0" anchor="ctr"/>
            <a:lstStyle/>
            <a:p>
              <a:pPr algn="ctr" defTabSz="914400">
                <a:defRPr/>
              </a:pPr>
              <a:endParaRPr lang="zh-CN" altLang="en-US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AutoShape 4"/>
            <p:cNvSpPr/>
            <p:nvPr/>
          </p:nvSpPr>
          <p:spPr bwMode="auto">
            <a:xfrm>
              <a:off x="3553082" y="1585526"/>
              <a:ext cx="347663" cy="3492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8600">
                <a:defRPr/>
              </a:pPr>
              <a:endPara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7" name="Group 112"/>
            <p:cNvGrpSpPr/>
            <p:nvPr/>
          </p:nvGrpSpPr>
          <p:grpSpPr>
            <a:xfrm>
              <a:off x="3616072" y="3294128"/>
              <a:ext cx="359779" cy="337045"/>
              <a:chOff x="5368132" y="3540125"/>
              <a:chExt cx="465138" cy="435769"/>
            </a:xfrm>
            <a:solidFill>
              <a:sysClr val="window" lastClr="FFFFFF"/>
            </a:solidFill>
          </p:grpSpPr>
          <p:sp>
            <p:nvSpPr>
              <p:cNvPr id="24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3547" tIns="13547" rIns="13547" bIns="13547" anchor="ctr"/>
              <a:lstStyle/>
              <a:p>
                <a:pPr algn="ctr" defTabSz="228600">
                  <a:defRPr/>
                </a:pPr>
                <a:endParaRPr lang="en-US" sz="16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5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3547" tIns="13547" rIns="13547" bIns="13547" anchor="ctr"/>
              <a:lstStyle/>
              <a:p>
                <a:pPr algn="ctr" defTabSz="228600">
                  <a:defRPr/>
                </a:pPr>
                <a:endParaRPr lang="en-US" sz="16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348087" y="1622883"/>
              <a:ext cx="246810" cy="359759"/>
              <a:chOff x="2528974" y="2863357"/>
              <a:chExt cx="246811" cy="359779"/>
            </a:xfrm>
            <a:solidFill>
              <a:sysClr val="window" lastClr="FFFFFF"/>
            </a:solidFill>
          </p:grpSpPr>
          <p:sp>
            <p:nvSpPr>
              <p:cNvPr id="22" name="AutoShape 113"/>
              <p:cNvSpPr/>
              <p:nvPr/>
            </p:nvSpPr>
            <p:spPr bwMode="auto">
              <a:xfrm>
                <a:off x="2528974" y="2863357"/>
                <a:ext cx="246811" cy="3597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81"/>
                      <a:pt x="8839" y="19406"/>
                    </a:cubicBezTo>
                    <a:lnTo>
                      <a:pt x="13000" y="19048"/>
                    </a:lnTo>
                    <a:cubicBezTo>
                      <a:pt x="12398" y="2018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3547" tIns="13547" rIns="13547" bIns="13547" anchor="ctr"/>
              <a:lstStyle/>
              <a:p>
                <a:pPr algn="ctr" defTabSz="228600">
                  <a:defRPr/>
                </a:pPr>
                <a:endParaRPr lang="en-US" sz="16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3" name="AutoShape 114"/>
              <p:cNvSpPr/>
              <p:nvPr/>
            </p:nvSpPr>
            <p:spPr bwMode="auto">
              <a:xfrm>
                <a:off x="2584843" y="2919841"/>
                <a:ext cx="73061" cy="73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3547" tIns="13547" rIns="13547" bIns="13547" anchor="ctr"/>
              <a:lstStyle/>
              <a:p>
                <a:pPr algn="ctr" defTabSz="228600">
                  <a:defRPr/>
                </a:pPr>
                <a:endParaRPr lang="en-US" sz="16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314330" y="3266437"/>
              <a:ext cx="269875" cy="358756"/>
              <a:chOff x="1798638" y="2859882"/>
              <a:chExt cx="269875" cy="358775"/>
            </a:xfrm>
          </p:grpSpPr>
          <p:sp>
            <p:nvSpPr>
              <p:cNvPr id="20" name="AutoShape 115"/>
              <p:cNvSpPr/>
              <p:nvPr/>
            </p:nvSpPr>
            <p:spPr bwMode="auto">
              <a:xfrm>
                <a:off x="1798638" y="2859882"/>
                <a:ext cx="269875" cy="358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lIns="13547" tIns="13547" rIns="13547" bIns="13547" anchor="ctr"/>
              <a:lstStyle/>
              <a:p>
                <a:pPr algn="ctr" defTabSz="228600">
                  <a:defRPr/>
                </a:pPr>
                <a:endParaRPr lang="en-US" sz="16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1" name="AutoShape 116"/>
              <p:cNvSpPr/>
              <p:nvPr/>
            </p:nvSpPr>
            <p:spPr bwMode="auto">
              <a:xfrm>
                <a:off x="1911350" y="3072730"/>
                <a:ext cx="44450" cy="68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lIns="13547" tIns="13547" rIns="13547" bIns="13547" anchor="ctr"/>
              <a:lstStyle/>
              <a:p>
                <a:pPr algn="ctr" defTabSz="228600">
                  <a:defRPr/>
                </a:pPr>
                <a:endParaRPr lang="en-US" sz="16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7620505" y="1867059"/>
            <a:ext cx="3607128" cy="1191972"/>
            <a:chOff x="7200603" y="1798201"/>
            <a:chExt cx="3607128" cy="1191972"/>
          </a:xfrm>
        </p:grpSpPr>
        <p:sp>
          <p:nvSpPr>
            <p:cNvPr id="27" name="文本框 27"/>
            <p:cNvSpPr/>
            <p:nvPr/>
          </p:nvSpPr>
          <p:spPr>
            <a:xfrm>
              <a:off x="7200603" y="2202650"/>
              <a:ext cx="3607128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请单击此处输入合适的文本内容，可适当地调整文字的颜色或大小等属性。</a:t>
              </a:r>
            </a:p>
          </p:txBody>
        </p:sp>
        <p:sp>
          <p:nvSpPr>
            <p:cNvPr id="28" name="文本框 28"/>
            <p:cNvSpPr txBox="1"/>
            <p:nvPr/>
          </p:nvSpPr>
          <p:spPr>
            <a:xfrm>
              <a:off x="7200603" y="1798201"/>
              <a:ext cx="1746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620505" y="3904407"/>
            <a:ext cx="3442236" cy="1191972"/>
            <a:chOff x="7200603" y="1798201"/>
            <a:chExt cx="3442236" cy="1191972"/>
          </a:xfrm>
        </p:grpSpPr>
        <p:sp>
          <p:nvSpPr>
            <p:cNvPr id="30" name="文本框 27"/>
            <p:cNvSpPr/>
            <p:nvPr/>
          </p:nvSpPr>
          <p:spPr>
            <a:xfrm>
              <a:off x="7200603" y="2202650"/>
              <a:ext cx="3442236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请单击此处输入合适的文本内容，可适当地调整文字的颜色或大小等属性。</a:t>
              </a:r>
            </a:p>
          </p:txBody>
        </p:sp>
        <p:sp>
          <p:nvSpPr>
            <p:cNvPr id="31" name="文本框 28"/>
            <p:cNvSpPr txBox="1"/>
            <p:nvPr/>
          </p:nvSpPr>
          <p:spPr>
            <a:xfrm>
              <a:off x="7200603" y="1798201"/>
              <a:ext cx="1746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09273" y="1867059"/>
            <a:ext cx="3446688" cy="1191972"/>
            <a:chOff x="6865581" y="1798201"/>
            <a:chExt cx="3446688" cy="1191972"/>
          </a:xfrm>
        </p:grpSpPr>
        <p:sp>
          <p:nvSpPr>
            <p:cNvPr id="33" name="文本框 27"/>
            <p:cNvSpPr/>
            <p:nvPr/>
          </p:nvSpPr>
          <p:spPr>
            <a:xfrm>
              <a:off x="6865581" y="2202650"/>
              <a:ext cx="3446688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请单击此处输入合适的文本内容，可适当地调整文字的颜色或大小等属性。</a:t>
              </a:r>
            </a:p>
          </p:txBody>
        </p:sp>
        <p:sp>
          <p:nvSpPr>
            <p:cNvPr id="34" name="文本框 28"/>
            <p:cNvSpPr txBox="1"/>
            <p:nvPr/>
          </p:nvSpPr>
          <p:spPr>
            <a:xfrm>
              <a:off x="8565583" y="1798201"/>
              <a:ext cx="1746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zh-CN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58779" y="3904407"/>
            <a:ext cx="3497181" cy="1191972"/>
            <a:chOff x="6815087" y="1798201"/>
            <a:chExt cx="3497181" cy="1191972"/>
          </a:xfrm>
        </p:grpSpPr>
        <p:sp>
          <p:nvSpPr>
            <p:cNvPr id="36" name="文本框 27"/>
            <p:cNvSpPr/>
            <p:nvPr/>
          </p:nvSpPr>
          <p:spPr>
            <a:xfrm>
              <a:off x="6815087" y="2202650"/>
              <a:ext cx="3497181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请单击此处输入合适的文本内容，可适当地调整文字的颜色或大小等属性。</a:t>
              </a:r>
            </a:p>
          </p:txBody>
        </p:sp>
        <p:sp>
          <p:nvSpPr>
            <p:cNvPr id="37" name="文本框 28"/>
            <p:cNvSpPr txBox="1"/>
            <p:nvPr/>
          </p:nvSpPr>
          <p:spPr>
            <a:xfrm>
              <a:off x="8565583" y="1798201"/>
              <a:ext cx="1746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zh-CN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39" name="圆: 空心 38"/>
          <p:cNvSpPr/>
          <p:nvPr/>
        </p:nvSpPr>
        <p:spPr>
          <a:xfrm>
            <a:off x="10299031" y="4981073"/>
            <a:ext cx="3537283" cy="3537283"/>
          </a:xfrm>
          <a:prstGeom prst="donut">
            <a:avLst>
              <a:gd name="adj" fmla="val 21805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76463" y="-352926"/>
            <a:ext cx="2645910" cy="1074821"/>
            <a:chOff x="176463" y="-352926"/>
            <a:chExt cx="2645910" cy="1074821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463" y="-352926"/>
              <a:ext cx="641685" cy="1074821"/>
              <a:chOff x="176463" y="-272716"/>
              <a:chExt cx="641685" cy="1074821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76463" y="-272716"/>
                <a:ext cx="641685" cy="1074821"/>
              </a:xfrm>
              <a:prstGeom prst="roundRect">
                <a:avLst>
                  <a:gd name="adj" fmla="val 50000"/>
                </a:avLst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36884" y="352926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1"/>
            <p:cNvSpPr txBox="1"/>
            <p:nvPr/>
          </p:nvSpPr>
          <p:spPr>
            <a:xfrm>
              <a:off x="867311" y="126243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岗 位 认 知</a:t>
              </a:r>
            </a:p>
          </p:txBody>
        </p:sp>
      </p:grpSp>
      <p:sp>
        <p:nvSpPr>
          <p:cNvPr id="7" name="Rectangle: Rounded Corners 8"/>
          <p:cNvSpPr/>
          <p:nvPr/>
        </p:nvSpPr>
        <p:spPr>
          <a:xfrm>
            <a:off x="617621" y="1006900"/>
            <a:ext cx="10956758" cy="49928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dist="1143000" dir="5400000" sx="90000" sy="90000" algn="t" rotWithShape="0">
              <a:sysClr val="windowText" lastClr="000000">
                <a:lumMod val="95000"/>
                <a:lumOff val="5000"/>
                <a:alpha val="15000"/>
              </a:sysClr>
            </a:outerShdw>
          </a:effectLst>
        </p:spPr>
        <p:txBody>
          <a:bodyPr rtlCol="0" anchor="ctr"/>
          <a:lstStyle/>
          <a:p>
            <a:pPr algn="ctr" defTabSz="285750">
              <a:defRPr/>
            </a:pPr>
            <a:endParaRPr lang="id-ID" sz="1750" kern="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6719" y="1668035"/>
            <a:ext cx="3268145" cy="2041863"/>
            <a:chOff x="916658" y="2133257"/>
            <a:chExt cx="3268145" cy="2041863"/>
          </a:xfrm>
        </p:grpSpPr>
        <p:grpSp>
          <p:nvGrpSpPr>
            <p:cNvPr id="9" name="组合 8"/>
            <p:cNvGrpSpPr/>
            <p:nvPr/>
          </p:nvGrpSpPr>
          <p:grpSpPr>
            <a:xfrm>
              <a:off x="916658" y="2133257"/>
              <a:ext cx="3268145" cy="2041863"/>
              <a:chOff x="916658" y="2133257"/>
              <a:chExt cx="3268145" cy="2041863"/>
            </a:xfrm>
          </p:grpSpPr>
          <p:pic>
            <p:nvPicPr>
              <p:cNvPr id="11" name="图片占位符 3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916658" y="2133257"/>
                <a:ext cx="3267321" cy="2040622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  <a:effectLst>
                <a:outerShdw blurRad="254000" dist="127000" dir="5400000" algn="tr" rotWithShape="0">
                  <a:sysClr val="windowText" lastClr="000000">
                    <a:alpha val="15000"/>
                  </a:sysClr>
                </a:outerShdw>
              </a:effectLst>
            </p:spPr>
          </p:pic>
          <p:sp>
            <p:nvSpPr>
              <p:cNvPr id="12" name="斜纹 11"/>
              <p:cNvSpPr/>
              <p:nvPr/>
            </p:nvSpPr>
            <p:spPr>
              <a:xfrm rot="5400000" flipH="1">
                <a:off x="3144252" y="3134569"/>
                <a:ext cx="1040551" cy="1040551"/>
              </a:xfrm>
              <a:prstGeom prst="diagStripe">
                <a:avLst>
                  <a:gd name="adj" fmla="val 32864"/>
                </a:avLst>
              </a:prstGeom>
              <a:solidFill>
                <a:srgbClr val="4C5E8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3545305" y="3593431"/>
              <a:ext cx="545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12046" y="3976409"/>
            <a:ext cx="3036669" cy="1432865"/>
            <a:chOff x="957815" y="4072661"/>
            <a:chExt cx="3036669" cy="1432865"/>
          </a:xfrm>
        </p:grpSpPr>
        <p:sp>
          <p:nvSpPr>
            <p:cNvPr id="14" name="文本框 13"/>
            <p:cNvSpPr txBox="1"/>
            <p:nvPr/>
          </p:nvSpPr>
          <p:spPr>
            <a:xfrm>
              <a:off x="957815" y="4718003"/>
              <a:ext cx="3036669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单击此处输入您的文本内容，可更改文字的颜色或大小等属性。</a:t>
              </a: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1632994" y="4072661"/>
              <a:ext cx="1686311" cy="467255"/>
            </a:xfrm>
            <a:prstGeom prst="roundRect">
              <a:avLst>
                <a:gd name="adj" fmla="val 50000"/>
              </a:avLst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79400" dir="8100000" algn="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61513" y="1666792"/>
            <a:ext cx="3268973" cy="2043108"/>
            <a:chOff x="915832" y="2132014"/>
            <a:chExt cx="3268973" cy="2043108"/>
          </a:xfrm>
        </p:grpSpPr>
        <p:grpSp>
          <p:nvGrpSpPr>
            <p:cNvPr id="17" name="组合 16"/>
            <p:cNvGrpSpPr/>
            <p:nvPr/>
          </p:nvGrpSpPr>
          <p:grpSpPr>
            <a:xfrm>
              <a:off x="915832" y="2132014"/>
              <a:ext cx="3268973" cy="2043108"/>
              <a:chOff x="915832" y="2132014"/>
              <a:chExt cx="3268973" cy="2043108"/>
            </a:xfrm>
          </p:grpSpPr>
          <p:pic>
            <p:nvPicPr>
              <p:cNvPr id="19" name="图片占位符 3"/>
              <p:cNvPicPr>
                <a:picLocks noChangeAspect="1"/>
              </p:cNvPicPr>
              <p:nvPr/>
            </p:nvPicPr>
            <p:blipFill rotWithShape="1">
              <a:blip r:embed="rId5" cstate="screen"/>
              <a:srcRect/>
              <a:stretch>
                <a:fillRect/>
              </a:stretch>
            </p:blipFill>
            <p:spPr>
              <a:xfrm>
                <a:off x="915832" y="2132014"/>
                <a:ext cx="3268973" cy="2043108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  <a:effectLst>
                <a:outerShdw blurRad="254000" dist="127000" dir="5400000" algn="tr" rotWithShape="0">
                  <a:sysClr val="windowText" lastClr="000000">
                    <a:alpha val="15000"/>
                  </a:sysClr>
                </a:outerShdw>
              </a:effectLst>
            </p:spPr>
          </p:pic>
          <p:sp>
            <p:nvSpPr>
              <p:cNvPr id="20" name="斜纹 19"/>
              <p:cNvSpPr/>
              <p:nvPr/>
            </p:nvSpPr>
            <p:spPr>
              <a:xfrm rot="5400000" flipH="1">
                <a:off x="3144252" y="3134569"/>
                <a:ext cx="1040551" cy="1040551"/>
              </a:xfrm>
              <a:prstGeom prst="diagStripe">
                <a:avLst>
                  <a:gd name="adj" fmla="val 32864"/>
                </a:avLst>
              </a:prstGeom>
              <a:solidFill>
                <a:srgbClr val="DDB77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3545305" y="3593431"/>
              <a:ext cx="545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128296" y="1668063"/>
            <a:ext cx="3267808" cy="2041835"/>
            <a:chOff x="916995" y="2133285"/>
            <a:chExt cx="3267808" cy="2041835"/>
          </a:xfrm>
        </p:grpSpPr>
        <p:grpSp>
          <p:nvGrpSpPr>
            <p:cNvPr id="22" name="组合 21"/>
            <p:cNvGrpSpPr/>
            <p:nvPr/>
          </p:nvGrpSpPr>
          <p:grpSpPr>
            <a:xfrm>
              <a:off x="916995" y="2133285"/>
              <a:ext cx="3267808" cy="2041835"/>
              <a:chOff x="916995" y="2133285"/>
              <a:chExt cx="3267808" cy="2041835"/>
            </a:xfrm>
          </p:grpSpPr>
          <p:pic>
            <p:nvPicPr>
              <p:cNvPr id="24" name="图片占位符 3"/>
              <p:cNvPicPr>
                <a:picLocks noChangeAspect="1"/>
              </p:cNvPicPr>
              <p:nvPr/>
            </p:nvPicPr>
            <p:blipFill rotWithShape="1">
              <a:blip r:embed="rId6" cstate="screen"/>
              <a:srcRect/>
              <a:stretch>
                <a:fillRect/>
              </a:stretch>
            </p:blipFill>
            <p:spPr>
              <a:xfrm>
                <a:off x="916995" y="2133285"/>
                <a:ext cx="3266648" cy="2040565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  <a:effectLst>
                <a:outerShdw blurRad="254000" dist="127000" dir="5400000" algn="tr" rotWithShape="0">
                  <a:sysClr val="windowText" lastClr="000000">
                    <a:alpha val="15000"/>
                  </a:sysClr>
                </a:outerShdw>
              </a:effectLst>
            </p:spPr>
          </p:pic>
          <p:sp>
            <p:nvSpPr>
              <p:cNvPr id="25" name="斜纹 24"/>
              <p:cNvSpPr/>
              <p:nvPr/>
            </p:nvSpPr>
            <p:spPr>
              <a:xfrm rot="5400000" flipH="1">
                <a:off x="3144252" y="3134569"/>
                <a:ext cx="1040551" cy="1040551"/>
              </a:xfrm>
              <a:prstGeom prst="diagStripe">
                <a:avLst>
                  <a:gd name="adj" fmla="val 32864"/>
                </a:avLst>
              </a:prstGeom>
              <a:solidFill>
                <a:srgbClr val="4C5E8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3545305" y="3593431"/>
              <a:ext cx="545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77666" y="3992451"/>
            <a:ext cx="3036669" cy="1432865"/>
            <a:chOff x="957815" y="4072661"/>
            <a:chExt cx="3036669" cy="1432865"/>
          </a:xfrm>
        </p:grpSpPr>
        <p:sp>
          <p:nvSpPr>
            <p:cNvPr id="27" name="文本框 26"/>
            <p:cNvSpPr txBox="1"/>
            <p:nvPr/>
          </p:nvSpPr>
          <p:spPr>
            <a:xfrm>
              <a:off x="957815" y="4718003"/>
              <a:ext cx="3036669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单击此处输入您的文本内容，可更改文字的颜色或大小等属性。</a:t>
              </a:r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1632994" y="4072661"/>
              <a:ext cx="1686311" cy="467255"/>
            </a:xfrm>
            <a:prstGeom prst="roundRect">
              <a:avLst>
                <a:gd name="adj" fmla="val 50000"/>
              </a:avLst>
            </a:prstGeom>
            <a:solidFill>
              <a:srgbClr val="DDB77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79400" dir="8100000" algn="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243286" y="4008493"/>
            <a:ext cx="3036669" cy="1432865"/>
            <a:chOff x="957815" y="4072661"/>
            <a:chExt cx="3036669" cy="1432865"/>
          </a:xfrm>
        </p:grpSpPr>
        <p:sp>
          <p:nvSpPr>
            <p:cNvPr id="30" name="文本框 29"/>
            <p:cNvSpPr txBox="1"/>
            <p:nvPr/>
          </p:nvSpPr>
          <p:spPr>
            <a:xfrm>
              <a:off x="957815" y="4718003"/>
              <a:ext cx="3036669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单击此处输入您的文本内容，可更改文字的颜色或大小等属性。</a:t>
              </a:r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632994" y="4072661"/>
              <a:ext cx="1686311" cy="467255"/>
            </a:xfrm>
            <a:prstGeom prst="roundRect">
              <a:avLst>
                <a:gd name="adj" fmla="val 50000"/>
              </a:avLst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79400" dir="8100000" algn="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32" name="圆: 空心 31"/>
          <p:cNvSpPr/>
          <p:nvPr/>
        </p:nvSpPr>
        <p:spPr>
          <a:xfrm>
            <a:off x="10443411" y="5125453"/>
            <a:ext cx="3392903" cy="3392903"/>
          </a:xfrm>
          <a:prstGeom prst="donut">
            <a:avLst>
              <a:gd name="adj" fmla="val 21805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5000" decel="7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5000" decel="7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5000" decel="7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accel="25000" decel="7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25000" decel="7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25000" decel="7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76463" y="-352926"/>
            <a:ext cx="2645910" cy="1074821"/>
            <a:chOff x="176463" y="-352926"/>
            <a:chExt cx="2645910" cy="1074821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463" y="-352926"/>
              <a:ext cx="641685" cy="1074821"/>
              <a:chOff x="176463" y="-272716"/>
              <a:chExt cx="641685" cy="1074821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76463" y="-272716"/>
                <a:ext cx="641685" cy="1074821"/>
              </a:xfrm>
              <a:prstGeom prst="roundRect">
                <a:avLst>
                  <a:gd name="adj" fmla="val 50000"/>
                </a:avLst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36884" y="352926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1"/>
            <p:cNvSpPr txBox="1"/>
            <p:nvPr/>
          </p:nvSpPr>
          <p:spPr>
            <a:xfrm>
              <a:off x="867311" y="126243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岗 位 认 知</a:t>
              </a:r>
            </a:p>
          </p:txBody>
        </p:sp>
      </p:grpSp>
      <p:sp>
        <p:nvSpPr>
          <p:cNvPr id="7" name="Rectangle: Rounded Corners 8"/>
          <p:cNvSpPr/>
          <p:nvPr/>
        </p:nvSpPr>
        <p:spPr>
          <a:xfrm>
            <a:off x="617621" y="1006900"/>
            <a:ext cx="10956758" cy="49928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dist="1143000" dir="5400000" sx="90000" sy="90000" algn="t" rotWithShape="0">
              <a:sysClr val="windowText" lastClr="000000">
                <a:lumMod val="95000"/>
                <a:lumOff val="5000"/>
                <a:alpha val="15000"/>
              </a:sysClr>
            </a:outerShdw>
          </a:effectLst>
        </p:spPr>
        <p:txBody>
          <a:bodyPr rtlCol="0" anchor="ctr"/>
          <a:lstStyle/>
          <a:p>
            <a:pPr algn="ctr" defTabSz="285750">
              <a:defRPr/>
            </a:pPr>
            <a:endParaRPr lang="id-ID" sz="1750" kern="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aphicFrame>
        <p:nvGraphicFramePr>
          <p:cNvPr id="8" name="Chart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aphicFramePr/>
          <p:nvPr/>
        </p:nvGraphicFramePr>
        <p:xfrm>
          <a:off x="3726698" y="2024296"/>
          <a:ext cx="3877260" cy="258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15"/>
          <p:cNvCxnSpPr/>
          <p:nvPr/>
        </p:nvCxnSpPr>
        <p:spPr>
          <a:xfrm flipV="1">
            <a:off x="4903834" y="2069432"/>
            <a:ext cx="0" cy="711027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headEnd type="oval" w="sm" len="sm"/>
            <a:tailEnd type="oval" w="sm" len="sm"/>
          </a:ln>
          <a:effectLst/>
        </p:spPr>
      </p:cxnSp>
      <p:grpSp>
        <p:nvGrpSpPr>
          <p:cNvPr id="10" name="Group 16"/>
          <p:cNvGrpSpPr/>
          <p:nvPr/>
        </p:nvGrpSpPr>
        <p:grpSpPr>
          <a:xfrm>
            <a:off x="946485" y="1741179"/>
            <a:ext cx="3480782" cy="1157649"/>
            <a:chOff x="5888159" y="4332235"/>
            <a:chExt cx="3480782" cy="1157649"/>
          </a:xfrm>
        </p:grpSpPr>
        <p:sp>
          <p:nvSpPr>
            <p:cNvPr id="11" name="TextBox 17"/>
            <p:cNvSpPr txBox="1"/>
            <p:nvPr/>
          </p:nvSpPr>
          <p:spPr>
            <a:xfrm>
              <a:off x="7349695" y="4332235"/>
              <a:ext cx="19203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zh-CN" alt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8"/>
            <p:cNvSpPr txBox="1"/>
            <p:nvPr/>
          </p:nvSpPr>
          <p:spPr>
            <a:xfrm>
              <a:off x="5888159" y="4702361"/>
              <a:ext cx="3480782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zh-CN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请单击此处输入合适的文本内容，可适当地调整文字的颜色或大小等属性。</a:t>
              </a:r>
            </a:p>
          </p:txBody>
        </p:sp>
      </p:grpSp>
      <p:cxnSp>
        <p:nvCxnSpPr>
          <p:cNvPr id="13" name="Straight Connector 19"/>
          <p:cNvCxnSpPr/>
          <p:nvPr/>
        </p:nvCxnSpPr>
        <p:spPr>
          <a:xfrm flipV="1">
            <a:off x="5601728" y="1828800"/>
            <a:ext cx="0" cy="804651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headEnd type="oval" w="sm" len="sm"/>
            <a:tailEnd type="oval" w="sm" len="sm"/>
          </a:ln>
          <a:effectLst/>
        </p:spPr>
      </p:cxnSp>
      <p:grpSp>
        <p:nvGrpSpPr>
          <p:cNvPr id="14" name="Group 20"/>
          <p:cNvGrpSpPr/>
          <p:nvPr/>
        </p:nvGrpSpPr>
        <p:grpSpPr>
          <a:xfrm>
            <a:off x="5784844" y="1644927"/>
            <a:ext cx="5139830" cy="720299"/>
            <a:chOff x="6365721" y="4328812"/>
            <a:chExt cx="3567701" cy="720299"/>
          </a:xfrm>
        </p:grpSpPr>
        <p:sp>
          <p:nvSpPr>
            <p:cNvPr id="15" name="TextBox 21"/>
            <p:cNvSpPr txBox="1"/>
            <p:nvPr/>
          </p:nvSpPr>
          <p:spPr>
            <a:xfrm>
              <a:off x="6365721" y="4328812"/>
              <a:ext cx="19203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6" name="TextBox 22"/>
            <p:cNvSpPr txBox="1"/>
            <p:nvPr/>
          </p:nvSpPr>
          <p:spPr>
            <a:xfrm>
              <a:off x="6365721" y="4686319"/>
              <a:ext cx="3567701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点击这里，输入您的文本文字，更改文字颜色或者大小。</a:t>
              </a:r>
            </a:p>
          </p:txBody>
        </p:sp>
      </p:grpSp>
      <p:cxnSp>
        <p:nvCxnSpPr>
          <p:cNvPr id="17" name="Straight Connector 24"/>
          <p:cNvCxnSpPr/>
          <p:nvPr/>
        </p:nvCxnSpPr>
        <p:spPr>
          <a:xfrm flipV="1">
            <a:off x="6807500" y="3429000"/>
            <a:ext cx="0" cy="1030705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headEnd type="oval" w="sm" len="sm"/>
            <a:tailEnd type="oval" w="sm" len="sm"/>
          </a:ln>
          <a:effectLst/>
        </p:spPr>
      </p:cxnSp>
      <p:grpSp>
        <p:nvGrpSpPr>
          <p:cNvPr id="18" name="Group 25"/>
          <p:cNvGrpSpPr/>
          <p:nvPr/>
        </p:nvGrpSpPr>
        <p:grpSpPr>
          <a:xfrm>
            <a:off x="6907792" y="4163175"/>
            <a:ext cx="4530229" cy="814874"/>
            <a:chOff x="6365721" y="4328812"/>
            <a:chExt cx="4530229" cy="814874"/>
          </a:xfrm>
        </p:grpSpPr>
        <p:sp>
          <p:nvSpPr>
            <p:cNvPr id="19" name="TextBox 26"/>
            <p:cNvSpPr txBox="1"/>
            <p:nvPr/>
          </p:nvSpPr>
          <p:spPr>
            <a:xfrm>
              <a:off x="6365721" y="4328812"/>
              <a:ext cx="19203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TextBox 27"/>
            <p:cNvSpPr txBox="1"/>
            <p:nvPr/>
          </p:nvSpPr>
          <p:spPr>
            <a:xfrm>
              <a:off x="6365721" y="4725495"/>
              <a:ext cx="4530229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点击输入您的文本文字，更改文字颜色或者大小。</a:t>
              </a:r>
            </a:p>
          </p:txBody>
        </p:sp>
      </p:grpSp>
      <p:cxnSp>
        <p:nvCxnSpPr>
          <p:cNvPr id="21" name="Straight Connector 29"/>
          <p:cNvCxnSpPr/>
          <p:nvPr/>
        </p:nvCxnSpPr>
        <p:spPr>
          <a:xfrm flipV="1">
            <a:off x="4702348" y="3445042"/>
            <a:ext cx="0" cy="1014663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headEnd type="oval" w="sm" len="sm"/>
            <a:tailEnd type="oval" w="sm" len="sm"/>
          </a:ln>
          <a:effectLst/>
        </p:spPr>
      </p:cxnSp>
      <p:grpSp>
        <p:nvGrpSpPr>
          <p:cNvPr id="22" name="Group 30"/>
          <p:cNvGrpSpPr/>
          <p:nvPr/>
        </p:nvGrpSpPr>
        <p:grpSpPr>
          <a:xfrm>
            <a:off x="914400" y="4163175"/>
            <a:ext cx="3512866" cy="1187633"/>
            <a:chOff x="4183991" y="4313554"/>
            <a:chExt cx="3512866" cy="1187633"/>
          </a:xfrm>
        </p:grpSpPr>
        <p:sp>
          <p:nvSpPr>
            <p:cNvPr id="23" name="TextBox 31"/>
            <p:cNvSpPr txBox="1"/>
            <p:nvPr/>
          </p:nvSpPr>
          <p:spPr>
            <a:xfrm>
              <a:off x="5776542" y="4313554"/>
              <a:ext cx="19203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zh-CN" altLang="en-US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4" name="TextBox 32"/>
            <p:cNvSpPr txBox="1"/>
            <p:nvPr/>
          </p:nvSpPr>
          <p:spPr>
            <a:xfrm>
              <a:off x="4183991" y="4713664"/>
              <a:ext cx="3512866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zh-CN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请单击此处输入合适的文本内容，可适当地调整文字的颜色或大小等属性。</a:t>
              </a:r>
            </a:p>
          </p:txBody>
        </p:sp>
      </p:grpSp>
      <p:sp>
        <p:nvSpPr>
          <p:cNvPr id="29" name="圆: 空心 28"/>
          <p:cNvSpPr/>
          <p:nvPr/>
        </p:nvSpPr>
        <p:spPr>
          <a:xfrm>
            <a:off x="10299031" y="4981073"/>
            <a:ext cx="3537283" cy="3537283"/>
          </a:xfrm>
          <a:prstGeom prst="donut">
            <a:avLst>
              <a:gd name="adj" fmla="val 21805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76463" y="-352926"/>
            <a:ext cx="2645910" cy="1074821"/>
            <a:chOff x="176463" y="-352926"/>
            <a:chExt cx="2645910" cy="1074821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463" y="-352926"/>
              <a:ext cx="641685" cy="1074821"/>
              <a:chOff x="176463" y="-272716"/>
              <a:chExt cx="641685" cy="1074821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76463" y="-272716"/>
                <a:ext cx="641685" cy="1074821"/>
              </a:xfrm>
              <a:prstGeom prst="roundRect">
                <a:avLst>
                  <a:gd name="adj" fmla="val 50000"/>
                </a:avLst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36884" y="352926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1"/>
            <p:cNvSpPr txBox="1"/>
            <p:nvPr/>
          </p:nvSpPr>
          <p:spPr>
            <a:xfrm>
              <a:off x="867311" y="126243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岗 位 认 知</a:t>
              </a:r>
            </a:p>
          </p:txBody>
        </p:sp>
      </p:grpSp>
      <p:sp>
        <p:nvSpPr>
          <p:cNvPr id="7" name="Rectangle: Rounded Corners 8"/>
          <p:cNvSpPr/>
          <p:nvPr/>
        </p:nvSpPr>
        <p:spPr>
          <a:xfrm>
            <a:off x="617621" y="1006900"/>
            <a:ext cx="10956758" cy="49928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dist="1143000" dir="5400000" sx="90000" sy="90000" algn="t" rotWithShape="0">
              <a:sysClr val="windowText" lastClr="000000">
                <a:lumMod val="95000"/>
                <a:lumOff val="5000"/>
                <a:alpha val="15000"/>
              </a:sysClr>
            </a:outerShdw>
          </a:effectLst>
        </p:spPr>
        <p:txBody>
          <a:bodyPr rtlCol="0" anchor="ctr"/>
          <a:lstStyle/>
          <a:p>
            <a:pPr algn="ctr" defTabSz="285750">
              <a:defRPr/>
            </a:pPr>
            <a:endParaRPr lang="id-ID" sz="1750" kern="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21506" y="1383040"/>
            <a:ext cx="4978577" cy="1218176"/>
            <a:chOff x="5216577" y="1648918"/>
            <a:chExt cx="5213607" cy="1275685"/>
          </a:xfrm>
        </p:grpSpPr>
        <p:sp>
          <p:nvSpPr>
            <p:cNvPr id="9" name="矩形 8"/>
            <p:cNvSpPr/>
            <p:nvPr/>
          </p:nvSpPr>
          <p:spPr>
            <a:xfrm>
              <a:off x="5216578" y="2196594"/>
              <a:ext cx="5213606" cy="7280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请您单击此处输入合适的文本内容说明，可以根据需要适当地调整文字的颜色或者大小等属性。</a:t>
              </a: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5216577" y="1648918"/>
              <a:ext cx="1620000" cy="432000"/>
            </a:xfrm>
            <a:prstGeom prst="roundRect">
              <a:avLst>
                <a:gd name="adj" fmla="val 50000"/>
              </a:avLst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45704" y="1400008"/>
            <a:ext cx="3863176" cy="4341224"/>
            <a:chOff x="420066" y="1400008"/>
            <a:chExt cx="3863176" cy="4341224"/>
          </a:xfrm>
        </p:grpSpPr>
        <p:sp>
          <p:nvSpPr>
            <p:cNvPr id="18" name="平行四边形 17"/>
            <p:cNvSpPr/>
            <p:nvPr/>
          </p:nvSpPr>
          <p:spPr>
            <a:xfrm flipH="1" flipV="1">
              <a:off x="848952" y="1885230"/>
              <a:ext cx="3434290" cy="3856002"/>
            </a:xfrm>
            <a:prstGeom prst="parallelogram">
              <a:avLst/>
            </a:prstGeom>
            <a:gradFill>
              <a:gsLst>
                <a:gs pos="0">
                  <a:srgbClr val="4C5E82"/>
                </a:gs>
                <a:gs pos="95000">
                  <a:srgbClr val="4C5E82">
                    <a:alpha val="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0" dist="508000" dir="5400000" sx="92000" sy="92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 spc="3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420066" y="1400008"/>
              <a:ext cx="3754754" cy="4341224"/>
            </a:xfrm>
            <a:prstGeom prst="rect">
              <a:avLst/>
            </a:prstGeom>
          </p:spPr>
        </p:pic>
      </p:grpSp>
      <p:sp>
        <p:nvSpPr>
          <p:cNvPr id="21" name="圆: 空心 20"/>
          <p:cNvSpPr/>
          <p:nvPr/>
        </p:nvSpPr>
        <p:spPr>
          <a:xfrm>
            <a:off x="10299031" y="4981073"/>
            <a:ext cx="3537283" cy="3537283"/>
          </a:xfrm>
          <a:prstGeom prst="donut">
            <a:avLst>
              <a:gd name="adj" fmla="val 21805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721506" y="2804868"/>
            <a:ext cx="5074828" cy="1218177"/>
            <a:chOff x="5216577" y="1648918"/>
            <a:chExt cx="5314402" cy="1275686"/>
          </a:xfrm>
        </p:grpSpPr>
        <p:sp>
          <p:nvSpPr>
            <p:cNvPr id="23" name="矩形 22"/>
            <p:cNvSpPr/>
            <p:nvPr/>
          </p:nvSpPr>
          <p:spPr>
            <a:xfrm>
              <a:off x="5216577" y="2196595"/>
              <a:ext cx="5314402" cy="7280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请您单击此处输入合适的文本内容说明，可以根据需要适当地调整文字的颜色或者大小等属性。</a:t>
              </a: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216577" y="1648918"/>
              <a:ext cx="1620000" cy="432000"/>
            </a:xfrm>
            <a:prstGeom prst="roundRect">
              <a:avLst>
                <a:gd name="adj" fmla="val 50000"/>
              </a:avLst>
            </a:prstGeom>
            <a:solidFill>
              <a:srgbClr val="DDB77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721506" y="4226697"/>
            <a:ext cx="5026702" cy="1218176"/>
            <a:chOff x="5216577" y="1648918"/>
            <a:chExt cx="5264003" cy="1275685"/>
          </a:xfrm>
        </p:grpSpPr>
        <p:sp>
          <p:nvSpPr>
            <p:cNvPr id="26" name="矩形 25"/>
            <p:cNvSpPr/>
            <p:nvPr/>
          </p:nvSpPr>
          <p:spPr>
            <a:xfrm>
              <a:off x="5216577" y="2196594"/>
              <a:ext cx="5264003" cy="7280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请您单击此处输入合适的文本内容说明，可以根据需要适当地调整文字的颜色或者大小等属性。</a:t>
              </a: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5216577" y="1648918"/>
              <a:ext cx="1620000" cy="432000"/>
            </a:xfrm>
            <a:prstGeom prst="roundRect">
              <a:avLst>
                <a:gd name="adj" fmla="val 50000"/>
              </a:avLst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1000" decel="7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accel="21000" decel="7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1000" decel="7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1000" decel="7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69672" y="1911015"/>
            <a:ext cx="2741668" cy="3035969"/>
            <a:chOff x="1202895" y="461210"/>
            <a:chExt cx="2741668" cy="3035969"/>
          </a:xfrm>
        </p:grpSpPr>
        <p:sp>
          <p:nvSpPr>
            <p:cNvPr id="4" name="椭圆 3"/>
            <p:cNvSpPr/>
            <p:nvPr/>
          </p:nvSpPr>
          <p:spPr>
            <a:xfrm>
              <a:off x="1306927" y="461210"/>
              <a:ext cx="2541853" cy="2541853"/>
            </a:xfrm>
            <a:prstGeom prst="ellipse">
              <a:avLst/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27000" dir="5400000" algn="c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543756" y="1070417"/>
              <a:ext cx="2068194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Part </a:t>
              </a: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202895" y="2304505"/>
              <a:ext cx="2741668" cy="1192674"/>
              <a:chOff x="1202895" y="2304505"/>
              <a:chExt cx="2741668" cy="1192674"/>
            </a:xfrm>
            <a:gradFill>
              <a:gsLst>
                <a:gs pos="40000">
                  <a:srgbClr val="DDB776"/>
                </a:gs>
                <a:gs pos="100000">
                  <a:srgbClr val="DDB776">
                    <a:alpha val="52000"/>
                  </a:srgbClr>
                </a:gs>
              </a:gsLst>
              <a:lin ang="5400000" scaled="1"/>
            </a:gradFill>
          </p:grpSpPr>
          <p:sp>
            <p:nvSpPr>
              <p:cNvPr id="7" name="椭圆 6"/>
              <p:cNvSpPr/>
              <p:nvPr/>
            </p:nvSpPr>
            <p:spPr>
              <a:xfrm rot="15300000">
                <a:off x="3221709" y="2304504"/>
                <a:ext cx="722854" cy="72285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 rot="15300000">
                <a:off x="2237965" y="2787024"/>
                <a:ext cx="361426" cy="36142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 rot="15300000">
                <a:off x="1800521" y="3292599"/>
                <a:ext cx="204580" cy="20458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 rot="15300000">
                <a:off x="1202895" y="2632429"/>
                <a:ext cx="326455" cy="3264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5223711" y="2614045"/>
            <a:ext cx="3968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solidFill>
                  <a:srgbClr val="4C5E82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职 业 规 划</a:t>
            </a:r>
          </a:p>
        </p:txBody>
      </p:sp>
      <p:sp>
        <p:nvSpPr>
          <p:cNvPr id="12" name="矩形 11"/>
          <p:cNvSpPr/>
          <p:nvPr/>
        </p:nvSpPr>
        <p:spPr>
          <a:xfrm>
            <a:off x="5223711" y="3493169"/>
            <a:ext cx="52999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5000" decel="7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accel="25000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5000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25166" y="328863"/>
            <a:ext cx="2741668" cy="3035969"/>
            <a:chOff x="1202895" y="461210"/>
            <a:chExt cx="2741668" cy="3035969"/>
          </a:xfrm>
        </p:grpSpPr>
        <p:sp>
          <p:nvSpPr>
            <p:cNvPr id="38" name="椭圆 37"/>
            <p:cNvSpPr/>
            <p:nvPr/>
          </p:nvSpPr>
          <p:spPr>
            <a:xfrm>
              <a:off x="1306927" y="461210"/>
              <a:ext cx="2541853" cy="2541853"/>
            </a:xfrm>
            <a:prstGeom prst="ellipse">
              <a:avLst/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27000" dir="5400000" algn="c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644587" y="1172625"/>
              <a:ext cx="187743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目录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202895" y="2304505"/>
              <a:ext cx="2741668" cy="1192674"/>
              <a:chOff x="1202895" y="2304505"/>
              <a:chExt cx="2741668" cy="1192674"/>
            </a:xfrm>
            <a:gradFill>
              <a:gsLst>
                <a:gs pos="40000">
                  <a:srgbClr val="DDB776"/>
                </a:gs>
                <a:gs pos="100000">
                  <a:srgbClr val="DDB776">
                    <a:alpha val="52000"/>
                  </a:srgbClr>
                </a:gs>
              </a:gsLst>
              <a:lin ang="5400000" scaled="1"/>
            </a:gradFill>
          </p:grpSpPr>
          <p:sp>
            <p:nvSpPr>
              <p:cNvPr id="40" name="椭圆 39"/>
              <p:cNvSpPr/>
              <p:nvPr/>
            </p:nvSpPr>
            <p:spPr>
              <a:xfrm rot="15300000">
                <a:off x="3221709" y="2304504"/>
                <a:ext cx="722854" cy="72285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 rot="15300000">
                <a:off x="2237965" y="2787024"/>
                <a:ext cx="361426" cy="36142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 rot="15300000">
                <a:off x="1800521" y="3292599"/>
                <a:ext cx="204580" cy="20458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 rot="15300000">
                <a:off x="1202895" y="2632429"/>
                <a:ext cx="326455" cy="3264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316490" y="3460945"/>
            <a:ext cx="1955062" cy="1792602"/>
            <a:chOff x="900431" y="3364693"/>
            <a:chExt cx="1955062" cy="1792602"/>
          </a:xfrm>
        </p:grpSpPr>
        <p:grpSp>
          <p:nvGrpSpPr>
            <p:cNvPr id="4" name="组合 3"/>
            <p:cNvGrpSpPr/>
            <p:nvPr/>
          </p:nvGrpSpPr>
          <p:grpSpPr>
            <a:xfrm>
              <a:off x="1340957" y="3364693"/>
              <a:ext cx="1074011" cy="1021027"/>
              <a:chOff x="1347140" y="3364693"/>
              <a:chExt cx="1074011" cy="1021027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47140" y="3364693"/>
                <a:ext cx="1017257" cy="1017258"/>
                <a:chOff x="1254722" y="1864234"/>
                <a:chExt cx="762943" cy="762943"/>
              </a:xfrm>
            </p:grpSpPr>
            <p:grpSp>
              <p:nvGrpSpPr>
                <p:cNvPr id="57" name="组合 56"/>
                <p:cNvGrpSpPr/>
                <p:nvPr/>
              </p:nvGrpSpPr>
              <p:grpSpPr>
                <a:xfrm>
                  <a:off x="1254722" y="1864234"/>
                  <a:ext cx="762943" cy="762943"/>
                  <a:chOff x="2894659" y="1465288"/>
                  <a:chExt cx="1727827" cy="1727827"/>
                </a:xfrm>
              </p:grpSpPr>
              <p:grpSp>
                <p:nvGrpSpPr>
                  <p:cNvPr id="59" name="组合 58"/>
                  <p:cNvGrpSpPr/>
                  <p:nvPr/>
                </p:nvGrpSpPr>
                <p:grpSpPr>
                  <a:xfrm rot="1771504">
                    <a:off x="2914532" y="1485269"/>
                    <a:ext cx="1688083" cy="1687866"/>
                    <a:chOff x="1827622" y="1343919"/>
                    <a:chExt cx="2304000" cy="2304000"/>
                  </a:xfrm>
                </p:grpSpPr>
                <p:sp>
                  <p:nvSpPr>
                    <p:cNvPr id="61" name="椭圆 60"/>
                    <p:cNvSpPr/>
                    <p:nvPr/>
                  </p:nvSpPr>
                  <p:spPr>
                    <a:xfrm>
                      <a:off x="1827622" y="1343919"/>
                      <a:ext cx="2304000" cy="23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 w="12700">
                      <a:noFill/>
                    </a:ln>
                    <a:effectLst>
                      <a:outerShdw blurRad="254000" dist="241300" dir="7800000" sx="85000" sy="85000" algn="tr" rotWithShape="0">
                        <a:prstClr val="black">
                          <a:alpha val="3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165"/>
                      <a:endParaRPr lang="zh-CN" altLang="en-US" sz="1400" b="1" dirty="0">
                        <a:solidFill>
                          <a:srgbClr val="00B7CA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2" name="椭圆 61"/>
                    <p:cNvSpPr/>
                    <p:nvPr/>
                  </p:nvSpPr>
                  <p:spPr>
                    <a:xfrm>
                      <a:off x="1877481" y="1393778"/>
                      <a:ext cx="2204282" cy="2204282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lumMod val="82000"/>
                          </a:schemeClr>
                        </a:gs>
                        <a:gs pos="100000">
                          <a:srgbClr val="FEFEFE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 w="12700">
                      <a:solidFill>
                        <a:srgbClr val="4C5E82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165"/>
                      <a:endParaRPr lang="zh-CN" altLang="en-US" sz="1400" b="1" dirty="0">
                        <a:solidFill>
                          <a:srgbClr val="00B7CA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60" name="流程图: 联系 136"/>
                  <p:cNvSpPr/>
                  <p:nvPr/>
                </p:nvSpPr>
                <p:spPr>
                  <a:xfrm>
                    <a:off x="2894659" y="1465288"/>
                    <a:ext cx="1727827" cy="1727827"/>
                  </a:xfrm>
                  <a:prstGeom prst="flowChartConnector">
                    <a:avLst/>
                  </a:prstGeom>
                  <a:no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65"/>
                    <a:endParaRPr lang="zh-CN" altLang="en-US" b="1" dirty="0">
                      <a:solidFill>
                        <a:srgbClr val="00B7CA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8" name="文本框 57"/>
                <p:cNvSpPr txBox="1"/>
                <p:nvPr/>
              </p:nvSpPr>
              <p:spPr>
                <a:xfrm>
                  <a:off x="1378895" y="2045650"/>
                  <a:ext cx="526473" cy="39241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3765"/>
                  <a:r>
                    <a:rPr lang="en-US" altLang="zh-CN" sz="2800" b="1" dirty="0">
                      <a:solidFill>
                        <a:srgbClr val="4C5E82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2800" b="1" dirty="0">
                    <a:solidFill>
                      <a:srgbClr val="4C5E8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 rot="1771504">
                <a:off x="2058159" y="4022775"/>
                <a:ext cx="362992" cy="362945"/>
                <a:chOff x="1827622" y="1343919"/>
                <a:chExt cx="2304000" cy="2304000"/>
              </a:xfrm>
              <a:solidFill>
                <a:srgbClr val="4C5E82"/>
              </a:solidFill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solidFill>
                  <a:srgbClr val="4C5E82"/>
                </a:solidFill>
                <a:ln w="12700">
                  <a:noFill/>
                </a:ln>
                <a:effectLst>
                  <a:outerShdw blurRad="254000" dist="241300" dir="7800000" sx="85000" sy="85000" algn="tr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165"/>
                  <a:endParaRPr lang="zh-CN" altLang="en-US" sz="1400" b="1" dirty="0">
                    <a:solidFill>
                      <a:srgbClr val="FF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solidFill>
                  <a:srgbClr val="4C5E82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165"/>
                  <a:endParaRPr lang="zh-CN" altLang="en-US" sz="1400" b="1" dirty="0">
                    <a:solidFill>
                      <a:srgbClr val="FF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6" name="文本框 1"/>
            <p:cNvSpPr txBox="1"/>
            <p:nvPr/>
          </p:nvSpPr>
          <p:spPr>
            <a:xfrm>
              <a:off x="900431" y="4634075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个 人 简 介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3851143" y="3460945"/>
            <a:ext cx="1955062" cy="1792602"/>
            <a:chOff x="900431" y="3364693"/>
            <a:chExt cx="1955062" cy="1792602"/>
          </a:xfrm>
        </p:grpSpPr>
        <p:grpSp>
          <p:nvGrpSpPr>
            <p:cNvPr id="106" name="组合 105"/>
            <p:cNvGrpSpPr/>
            <p:nvPr/>
          </p:nvGrpSpPr>
          <p:grpSpPr>
            <a:xfrm>
              <a:off x="1340957" y="3364693"/>
              <a:ext cx="1074011" cy="1021027"/>
              <a:chOff x="1347140" y="3364693"/>
              <a:chExt cx="1074011" cy="1021027"/>
            </a:xfrm>
          </p:grpSpPr>
          <p:grpSp>
            <p:nvGrpSpPr>
              <p:cNvPr id="111" name="组合 110"/>
              <p:cNvGrpSpPr/>
              <p:nvPr/>
            </p:nvGrpSpPr>
            <p:grpSpPr>
              <a:xfrm>
                <a:off x="1347140" y="3364693"/>
                <a:ext cx="1017257" cy="1017258"/>
                <a:chOff x="1254722" y="1864234"/>
                <a:chExt cx="762943" cy="762943"/>
              </a:xfrm>
            </p:grpSpPr>
            <p:grpSp>
              <p:nvGrpSpPr>
                <p:cNvPr id="123" name="组合 122"/>
                <p:cNvGrpSpPr/>
                <p:nvPr/>
              </p:nvGrpSpPr>
              <p:grpSpPr>
                <a:xfrm>
                  <a:off x="1254722" y="1864234"/>
                  <a:ext cx="762943" cy="762943"/>
                  <a:chOff x="2894659" y="1465288"/>
                  <a:chExt cx="1727827" cy="1727827"/>
                </a:xfrm>
              </p:grpSpPr>
              <p:grpSp>
                <p:nvGrpSpPr>
                  <p:cNvPr id="127" name="组合 126"/>
                  <p:cNvGrpSpPr/>
                  <p:nvPr/>
                </p:nvGrpSpPr>
                <p:grpSpPr>
                  <a:xfrm rot="1771504">
                    <a:off x="2914532" y="1485269"/>
                    <a:ext cx="1688083" cy="1687866"/>
                    <a:chOff x="1827622" y="1343919"/>
                    <a:chExt cx="2304000" cy="2304000"/>
                  </a:xfrm>
                </p:grpSpPr>
                <p:sp>
                  <p:nvSpPr>
                    <p:cNvPr id="129" name="椭圆 128"/>
                    <p:cNvSpPr/>
                    <p:nvPr/>
                  </p:nvSpPr>
                  <p:spPr>
                    <a:xfrm>
                      <a:off x="1827622" y="1343919"/>
                      <a:ext cx="2304000" cy="23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 w="12700">
                      <a:noFill/>
                    </a:ln>
                    <a:effectLst>
                      <a:outerShdw blurRad="254000" dist="241300" dir="7800000" sx="85000" sy="85000" algn="tr" rotWithShape="0">
                        <a:prstClr val="black">
                          <a:alpha val="3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165"/>
                      <a:endParaRPr lang="zh-CN" altLang="en-US" sz="1400" b="1" dirty="0">
                        <a:solidFill>
                          <a:srgbClr val="00B7CA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0" name="椭圆 129"/>
                    <p:cNvSpPr/>
                    <p:nvPr/>
                  </p:nvSpPr>
                  <p:spPr>
                    <a:xfrm>
                      <a:off x="1877481" y="1393778"/>
                      <a:ext cx="2204282" cy="2204282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lumMod val="82000"/>
                          </a:schemeClr>
                        </a:gs>
                        <a:gs pos="100000">
                          <a:srgbClr val="FEFEFE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 w="12700">
                      <a:solidFill>
                        <a:srgbClr val="4C5E82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165"/>
                      <a:endParaRPr lang="zh-CN" altLang="en-US" sz="1400" b="1" dirty="0">
                        <a:solidFill>
                          <a:srgbClr val="00B7CA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28" name="流程图: 联系 136"/>
                  <p:cNvSpPr/>
                  <p:nvPr/>
                </p:nvSpPr>
                <p:spPr>
                  <a:xfrm>
                    <a:off x="2894659" y="1465288"/>
                    <a:ext cx="1727827" cy="1727827"/>
                  </a:xfrm>
                  <a:prstGeom prst="flowChartConnector">
                    <a:avLst/>
                  </a:prstGeom>
                  <a:no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65"/>
                    <a:endParaRPr lang="zh-CN" altLang="en-US" b="1" dirty="0">
                      <a:solidFill>
                        <a:srgbClr val="00B7CA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5" name="文本框 124"/>
                <p:cNvSpPr txBox="1"/>
                <p:nvPr/>
              </p:nvSpPr>
              <p:spPr>
                <a:xfrm>
                  <a:off x="1378895" y="2045650"/>
                  <a:ext cx="526473" cy="39241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3765"/>
                  <a:r>
                    <a:rPr lang="en-US" altLang="zh-CN" sz="2800" b="1" dirty="0">
                      <a:solidFill>
                        <a:srgbClr val="4C5E82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2800" b="1" dirty="0">
                    <a:solidFill>
                      <a:srgbClr val="4C5E8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6" name="组合 115"/>
              <p:cNvGrpSpPr/>
              <p:nvPr/>
            </p:nvGrpSpPr>
            <p:grpSpPr>
              <a:xfrm rot="1771504">
                <a:off x="2058159" y="4022775"/>
                <a:ext cx="362992" cy="362945"/>
                <a:chOff x="1827622" y="1343919"/>
                <a:chExt cx="2304000" cy="2304000"/>
              </a:xfrm>
              <a:solidFill>
                <a:srgbClr val="4C5E82"/>
              </a:solidFill>
            </p:grpSpPr>
            <p:sp>
              <p:nvSpPr>
                <p:cNvPr id="118" name="椭圆 117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pFill/>
                <a:ln w="12700">
                  <a:noFill/>
                </a:ln>
                <a:effectLst>
                  <a:outerShdw blurRad="254000" dist="241300" dir="7800000" sx="85000" sy="85000" algn="tr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165"/>
                  <a:endParaRPr lang="zh-CN" altLang="en-US" sz="1400" b="1" dirty="0">
                    <a:solidFill>
                      <a:srgbClr val="FF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椭圆 119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165"/>
                  <a:endParaRPr lang="zh-CN" altLang="en-US" sz="1400" b="1" dirty="0">
                    <a:solidFill>
                      <a:srgbClr val="FF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9" name="文本框 1"/>
            <p:cNvSpPr txBox="1"/>
            <p:nvPr/>
          </p:nvSpPr>
          <p:spPr>
            <a:xfrm>
              <a:off x="900431" y="4634075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工 作 经 历</a:t>
              </a: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6385796" y="3460945"/>
            <a:ext cx="1955062" cy="1792602"/>
            <a:chOff x="900431" y="3364693"/>
            <a:chExt cx="1955062" cy="1792602"/>
          </a:xfrm>
        </p:grpSpPr>
        <p:grpSp>
          <p:nvGrpSpPr>
            <p:cNvPr id="132" name="组合 131"/>
            <p:cNvGrpSpPr/>
            <p:nvPr/>
          </p:nvGrpSpPr>
          <p:grpSpPr>
            <a:xfrm>
              <a:off x="1340957" y="3364693"/>
              <a:ext cx="1074011" cy="1021027"/>
              <a:chOff x="1347140" y="3364693"/>
              <a:chExt cx="1074011" cy="1021027"/>
            </a:xfrm>
          </p:grpSpPr>
          <p:grpSp>
            <p:nvGrpSpPr>
              <p:cNvPr id="134" name="组合 133"/>
              <p:cNvGrpSpPr/>
              <p:nvPr/>
            </p:nvGrpSpPr>
            <p:grpSpPr>
              <a:xfrm>
                <a:off x="1347140" y="3364693"/>
                <a:ext cx="1017257" cy="1017258"/>
                <a:chOff x="1254722" y="1864234"/>
                <a:chExt cx="762943" cy="762943"/>
              </a:xfrm>
            </p:grpSpPr>
            <p:grpSp>
              <p:nvGrpSpPr>
                <p:cNvPr id="148" name="组合 147"/>
                <p:cNvGrpSpPr/>
                <p:nvPr/>
              </p:nvGrpSpPr>
              <p:grpSpPr>
                <a:xfrm>
                  <a:off x="1254722" y="1864234"/>
                  <a:ext cx="762943" cy="762943"/>
                  <a:chOff x="2894659" y="1465288"/>
                  <a:chExt cx="1727827" cy="1727827"/>
                </a:xfrm>
              </p:grpSpPr>
              <p:grpSp>
                <p:nvGrpSpPr>
                  <p:cNvPr id="150" name="组合 149"/>
                  <p:cNvGrpSpPr/>
                  <p:nvPr/>
                </p:nvGrpSpPr>
                <p:grpSpPr>
                  <a:xfrm rot="1771504">
                    <a:off x="2914532" y="1485269"/>
                    <a:ext cx="1688083" cy="1687866"/>
                    <a:chOff x="1827622" y="1343919"/>
                    <a:chExt cx="2304000" cy="2304000"/>
                  </a:xfrm>
                </p:grpSpPr>
                <p:sp>
                  <p:nvSpPr>
                    <p:cNvPr id="152" name="椭圆 151"/>
                    <p:cNvSpPr/>
                    <p:nvPr/>
                  </p:nvSpPr>
                  <p:spPr>
                    <a:xfrm>
                      <a:off x="1827622" y="1343919"/>
                      <a:ext cx="2304000" cy="23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 w="12700">
                      <a:noFill/>
                    </a:ln>
                    <a:effectLst>
                      <a:outerShdw blurRad="254000" dist="241300" dir="7800000" sx="85000" sy="85000" algn="tr" rotWithShape="0">
                        <a:prstClr val="black">
                          <a:alpha val="3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165"/>
                      <a:endParaRPr lang="zh-CN" altLang="en-US" sz="1400" b="1" dirty="0">
                        <a:solidFill>
                          <a:srgbClr val="00B7CA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53" name="椭圆 152"/>
                    <p:cNvSpPr/>
                    <p:nvPr/>
                  </p:nvSpPr>
                  <p:spPr>
                    <a:xfrm>
                      <a:off x="1877481" y="1393778"/>
                      <a:ext cx="2204282" cy="2204282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lumMod val="82000"/>
                          </a:schemeClr>
                        </a:gs>
                        <a:gs pos="100000">
                          <a:srgbClr val="FEFEFE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 w="12700">
                      <a:solidFill>
                        <a:srgbClr val="4C5E82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165"/>
                      <a:endParaRPr lang="zh-CN" altLang="en-US" sz="1400" b="1" dirty="0">
                        <a:solidFill>
                          <a:srgbClr val="00B7CA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51" name="流程图: 联系 136"/>
                  <p:cNvSpPr/>
                  <p:nvPr/>
                </p:nvSpPr>
                <p:spPr>
                  <a:xfrm>
                    <a:off x="2894659" y="1465288"/>
                    <a:ext cx="1727827" cy="1727827"/>
                  </a:xfrm>
                  <a:prstGeom prst="flowChartConnector">
                    <a:avLst/>
                  </a:prstGeom>
                  <a:no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65"/>
                    <a:endParaRPr lang="zh-CN" altLang="en-US" b="1" dirty="0">
                      <a:solidFill>
                        <a:srgbClr val="00B7CA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9" name="文本框 148"/>
                <p:cNvSpPr txBox="1"/>
                <p:nvPr/>
              </p:nvSpPr>
              <p:spPr>
                <a:xfrm>
                  <a:off x="1378895" y="2045650"/>
                  <a:ext cx="526473" cy="39241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3765"/>
                  <a:r>
                    <a:rPr lang="en-US" altLang="zh-CN" sz="2800" b="1" dirty="0">
                      <a:solidFill>
                        <a:srgbClr val="4C5E82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2800" b="1" dirty="0">
                    <a:solidFill>
                      <a:srgbClr val="4C5E8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5" name="组合 144"/>
              <p:cNvGrpSpPr/>
              <p:nvPr/>
            </p:nvGrpSpPr>
            <p:grpSpPr>
              <a:xfrm rot="1771504">
                <a:off x="2058159" y="4022775"/>
                <a:ext cx="362992" cy="362945"/>
                <a:chOff x="1827622" y="1343919"/>
                <a:chExt cx="2304000" cy="2304000"/>
              </a:xfrm>
              <a:solidFill>
                <a:srgbClr val="4C5E82"/>
              </a:solidFill>
            </p:grpSpPr>
            <p:sp>
              <p:nvSpPr>
                <p:cNvPr id="146" name="椭圆 145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pFill/>
                <a:ln w="12700">
                  <a:noFill/>
                </a:ln>
                <a:effectLst>
                  <a:outerShdw blurRad="254000" dist="241300" dir="7800000" sx="85000" sy="85000" algn="tr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165"/>
                  <a:endParaRPr lang="zh-CN" altLang="en-US" sz="1400" b="1" dirty="0">
                    <a:solidFill>
                      <a:srgbClr val="FF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椭圆 146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165"/>
                  <a:endParaRPr lang="zh-CN" altLang="en-US" sz="1400" b="1" dirty="0">
                    <a:solidFill>
                      <a:srgbClr val="FF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3" name="文本框 1"/>
            <p:cNvSpPr txBox="1"/>
            <p:nvPr/>
          </p:nvSpPr>
          <p:spPr>
            <a:xfrm>
              <a:off x="900431" y="4634075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岗 位 认 知</a:t>
              </a: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8920449" y="3460945"/>
            <a:ext cx="1955062" cy="1792602"/>
            <a:chOff x="900431" y="3364693"/>
            <a:chExt cx="1955062" cy="1792602"/>
          </a:xfrm>
        </p:grpSpPr>
        <p:grpSp>
          <p:nvGrpSpPr>
            <p:cNvPr id="155" name="组合 154"/>
            <p:cNvGrpSpPr/>
            <p:nvPr/>
          </p:nvGrpSpPr>
          <p:grpSpPr>
            <a:xfrm>
              <a:off x="1340957" y="3364693"/>
              <a:ext cx="1074011" cy="1021027"/>
              <a:chOff x="1347140" y="3364693"/>
              <a:chExt cx="1074011" cy="1021027"/>
            </a:xfrm>
          </p:grpSpPr>
          <p:grpSp>
            <p:nvGrpSpPr>
              <p:cNvPr id="157" name="组合 156"/>
              <p:cNvGrpSpPr/>
              <p:nvPr/>
            </p:nvGrpSpPr>
            <p:grpSpPr>
              <a:xfrm>
                <a:off x="1347140" y="3364693"/>
                <a:ext cx="1017257" cy="1017258"/>
                <a:chOff x="1254722" y="1864234"/>
                <a:chExt cx="762943" cy="762943"/>
              </a:xfrm>
            </p:grpSpPr>
            <p:grpSp>
              <p:nvGrpSpPr>
                <p:cNvPr id="161" name="组合 160"/>
                <p:cNvGrpSpPr/>
                <p:nvPr/>
              </p:nvGrpSpPr>
              <p:grpSpPr>
                <a:xfrm>
                  <a:off x="1254722" y="1864234"/>
                  <a:ext cx="762943" cy="762943"/>
                  <a:chOff x="2894659" y="1465288"/>
                  <a:chExt cx="1727827" cy="1727827"/>
                </a:xfrm>
              </p:grpSpPr>
              <p:grpSp>
                <p:nvGrpSpPr>
                  <p:cNvPr id="163" name="组合 162"/>
                  <p:cNvGrpSpPr/>
                  <p:nvPr/>
                </p:nvGrpSpPr>
                <p:grpSpPr>
                  <a:xfrm rot="1771504">
                    <a:off x="2914532" y="1485269"/>
                    <a:ext cx="1688083" cy="1687866"/>
                    <a:chOff x="1827622" y="1343919"/>
                    <a:chExt cx="2304000" cy="2304000"/>
                  </a:xfrm>
                </p:grpSpPr>
                <p:sp>
                  <p:nvSpPr>
                    <p:cNvPr id="165" name="椭圆 164"/>
                    <p:cNvSpPr/>
                    <p:nvPr/>
                  </p:nvSpPr>
                  <p:spPr>
                    <a:xfrm>
                      <a:off x="1827622" y="1343919"/>
                      <a:ext cx="2304000" cy="23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 w="12700">
                      <a:noFill/>
                    </a:ln>
                    <a:effectLst>
                      <a:outerShdw blurRad="254000" dist="241300" dir="7800000" sx="85000" sy="85000" algn="tr" rotWithShape="0">
                        <a:prstClr val="black">
                          <a:alpha val="3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165"/>
                      <a:endParaRPr lang="zh-CN" altLang="en-US" sz="1400" b="1" dirty="0">
                        <a:solidFill>
                          <a:srgbClr val="00B7CA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66" name="椭圆 165"/>
                    <p:cNvSpPr/>
                    <p:nvPr/>
                  </p:nvSpPr>
                  <p:spPr>
                    <a:xfrm>
                      <a:off x="1877481" y="1393778"/>
                      <a:ext cx="2204282" cy="2204282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lumMod val="82000"/>
                          </a:schemeClr>
                        </a:gs>
                        <a:gs pos="100000">
                          <a:srgbClr val="FEFEFE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 w="12700">
                      <a:solidFill>
                        <a:srgbClr val="4C5E82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165"/>
                      <a:endParaRPr lang="zh-CN" altLang="en-US" sz="1400" b="1" dirty="0">
                        <a:solidFill>
                          <a:srgbClr val="00B7CA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64" name="流程图: 联系 136"/>
                  <p:cNvSpPr/>
                  <p:nvPr/>
                </p:nvSpPr>
                <p:spPr>
                  <a:xfrm>
                    <a:off x="2894659" y="1465288"/>
                    <a:ext cx="1727827" cy="1727827"/>
                  </a:xfrm>
                  <a:prstGeom prst="flowChartConnector">
                    <a:avLst/>
                  </a:prstGeom>
                  <a:no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65"/>
                    <a:endParaRPr lang="zh-CN" altLang="en-US" b="1" dirty="0">
                      <a:solidFill>
                        <a:srgbClr val="00B7CA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62" name="文本框 161"/>
                <p:cNvSpPr txBox="1"/>
                <p:nvPr/>
              </p:nvSpPr>
              <p:spPr>
                <a:xfrm>
                  <a:off x="1378895" y="2045650"/>
                  <a:ext cx="526473" cy="39241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3765"/>
                  <a:r>
                    <a:rPr lang="en-US" altLang="zh-CN" sz="2800" b="1" dirty="0">
                      <a:solidFill>
                        <a:srgbClr val="4C5E82"/>
                      </a:solidFill>
                      <a:cs typeface="+mn-ea"/>
                      <a:sym typeface="+mn-lt"/>
                    </a:rPr>
                    <a:t>04</a:t>
                  </a:r>
                  <a:endParaRPr lang="zh-CN" altLang="en-US" sz="2800" b="1" dirty="0">
                    <a:solidFill>
                      <a:srgbClr val="4C5E8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8" name="组合 157"/>
              <p:cNvGrpSpPr/>
              <p:nvPr/>
            </p:nvGrpSpPr>
            <p:grpSpPr>
              <a:xfrm rot="1771504">
                <a:off x="2058159" y="4022775"/>
                <a:ext cx="362992" cy="362945"/>
                <a:chOff x="1827622" y="1343919"/>
                <a:chExt cx="2304000" cy="2304000"/>
              </a:xfrm>
              <a:solidFill>
                <a:srgbClr val="4C5E82"/>
              </a:solidFill>
            </p:grpSpPr>
            <p:sp>
              <p:nvSpPr>
                <p:cNvPr id="159" name="椭圆 158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pFill/>
                <a:ln w="12700">
                  <a:noFill/>
                </a:ln>
                <a:effectLst>
                  <a:outerShdw blurRad="254000" dist="241300" dir="7800000" sx="85000" sy="85000" algn="tr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165"/>
                  <a:endParaRPr lang="zh-CN" altLang="en-US" sz="1400" b="1" dirty="0">
                    <a:solidFill>
                      <a:srgbClr val="FF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椭圆 159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pFill/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165"/>
                  <a:endParaRPr lang="zh-CN" altLang="en-US" sz="1400" b="1" dirty="0">
                    <a:solidFill>
                      <a:srgbClr val="FF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56" name="文本框 1"/>
            <p:cNvSpPr txBox="1"/>
            <p:nvPr/>
          </p:nvSpPr>
          <p:spPr>
            <a:xfrm>
              <a:off x="900431" y="4634075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职 业 规 划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5000" decel="7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accel="25000" decel="7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25000" decel="7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accel="25000" decel="7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25000" decel="7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76463" y="-352926"/>
            <a:ext cx="2645910" cy="1074821"/>
            <a:chOff x="176463" y="-352926"/>
            <a:chExt cx="2645910" cy="1074821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463" y="-352926"/>
              <a:ext cx="641685" cy="1074821"/>
              <a:chOff x="176463" y="-272716"/>
              <a:chExt cx="641685" cy="1074821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76463" y="-272716"/>
                <a:ext cx="641685" cy="1074821"/>
              </a:xfrm>
              <a:prstGeom prst="roundRect">
                <a:avLst>
                  <a:gd name="adj" fmla="val 50000"/>
                </a:avLst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36884" y="352926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1"/>
            <p:cNvSpPr txBox="1"/>
            <p:nvPr/>
          </p:nvSpPr>
          <p:spPr>
            <a:xfrm>
              <a:off x="867311" y="126243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职 业 规 划</a:t>
              </a:r>
            </a:p>
          </p:txBody>
        </p:sp>
      </p:grpSp>
      <p:sp>
        <p:nvSpPr>
          <p:cNvPr id="7" name="Rectangle: Rounded Corners 8"/>
          <p:cNvSpPr/>
          <p:nvPr/>
        </p:nvSpPr>
        <p:spPr>
          <a:xfrm>
            <a:off x="617621" y="1006900"/>
            <a:ext cx="10956758" cy="49928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dist="1143000" dir="5400000" sx="90000" sy="90000" algn="t" rotWithShape="0">
              <a:sysClr val="windowText" lastClr="000000">
                <a:lumMod val="95000"/>
                <a:lumOff val="5000"/>
                <a:alpha val="15000"/>
              </a:sysClr>
            </a:outerShdw>
          </a:effectLst>
        </p:spPr>
        <p:txBody>
          <a:bodyPr rtlCol="0" anchor="ctr"/>
          <a:lstStyle/>
          <a:p>
            <a:pPr algn="ctr" defTabSz="285750">
              <a:defRPr/>
            </a:pPr>
            <a:endParaRPr lang="id-ID" sz="1750" kern="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365719" y="1614572"/>
            <a:ext cx="1900988" cy="1900989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60612" y="1614572"/>
            <a:ext cx="1900988" cy="1900989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955504" y="1614572"/>
            <a:ext cx="1900988" cy="1900989"/>
          </a:xfrm>
          <a:prstGeom prst="ellipse">
            <a:avLst/>
          </a:prstGeom>
          <a:blipFill>
            <a:blip r:embed="rId6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圆: 空心 24"/>
          <p:cNvSpPr/>
          <p:nvPr/>
        </p:nvSpPr>
        <p:spPr>
          <a:xfrm>
            <a:off x="10299031" y="4981073"/>
            <a:ext cx="3537283" cy="3537283"/>
          </a:xfrm>
          <a:prstGeom prst="donut">
            <a:avLst>
              <a:gd name="adj" fmla="val 21805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18147" y="3772562"/>
            <a:ext cx="3080084" cy="1600566"/>
            <a:chOff x="753979" y="4305771"/>
            <a:chExt cx="3080084" cy="1600566"/>
          </a:xfrm>
        </p:grpSpPr>
        <p:sp>
          <p:nvSpPr>
            <p:cNvPr id="22" name="TextBox 33"/>
            <p:cNvSpPr txBox="1"/>
            <p:nvPr/>
          </p:nvSpPr>
          <p:spPr>
            <a:xfrm>
              <a:off x="753979" y="4706008"/>
              <a:ext cx="3080084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请您单击此处输入合适的文本内容说明，可以适当地调整文字的颜色或者大小等属性。</a:t>
              </a:r>
            </a:p>
          </p:txBody>
        </p:sp>
        <p:sp>
          <p:nvSpPr>
            <p:cNvPr id="23" name="TextBox 34"/>
            <p:cNvSpPr txBox="1"/>
            <p:nvPr/>
          </p:nvSpPr>
          <p:spPr>
            <a:xfrm>
              <a:off x="1662489" y="4305771"/>
              <a:ext cx="1263065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539915" y="3772562"/>
            <a:ext cx="3096126" cy="1600566"/>
            <a:chOff x="936653" y="4305771"/>
            <a:chExt cx="3096126" cy="1600566"/>
          </a:xfrm>
        </p:grpSpPr>
        <p:sp>
          <p:nvSpPr>
            <p:cNvPr id="26" name="TextBox 33"/>
            <p:cNvSpPr txBox="1"/>
            <p:nvPr/>
          </p:nvSpPr>
          <p:spPr>
            <a:xfrm>
              <a:off x="936653" y="4706008"/>
              <a:ext cx="3096126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请您单击此处输入合适的文本内容说明，可以适当地调整文字的颜色或者大小等属性。</a:t>
              </a:r>
            </a:p>
          </p:txBody>
        </p:sp>
        <p:sp>
          <p:nvSpPr>
            <p:cNvPr id="27" name="TextBox 34"/>
            <p:cNvSpPr txBox="1"/>
            <p:nvPr/>
          </p:nvSpPr>
          <p:spPr>
            <a:xfrm>
              <a:off x="1853184" y="4305771"/>
              <a:ext cx="1263065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77726" y="3772562"/>
            <a:ext cx="3160293" cy="1600566"/>
            <a:chOff x="8277726" y="3807506"/>
            <a:chExt cx="3160293" cy="1600566"/>
          </a:xfrm>
        </p:grpSpPr>
        <p:sp>
          <p:nvSpPr>
            <p:cNvPr id="29" name="TextBox 33"/>
            <p:cNvSpPr txBox="1"/>
            <p:nvPr/>
          </p:nvSpPr>
          <p:spPr>
            <a:xfrm>
              <a:off x="8277726" y="4207743"/>
              <a:ext cx="3160293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请您单击此处输入合适的文本内容说明，可以适当地调整文字的颜色或者大小等属性。</a:t>
              </a:r>
            </a:p>
          </p:txBody>
        </p:sp>
        <p:sp>
          <p:nvSpPr>
            <p:cNvPr id="30" name="TextBox 34"/>
            <p:cNvSpPr txBox="1"/>
            <p:nvPr/>
          </p:nvSpPr>
          <p:spPr>
            <a:xfrm>
              <a:off x="9226340" y="3807506"/>
              <a:ext cx="1263065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76463" y="-352926"/>
            <a:ext cx="2645910" cy="1074821"/>
            <a:chOff x="176463" y="-352926"/>
            <a:chExt cx="2645910" cy="1074821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463" y="-352926"/>
              <a:ext cx="641685" cy="1074821"/>
              <a:chOff x="176463" y="-272716"/>
              <a:chExt cx="641685" cy="1074821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76463" y="-272716"/>
                <a:ext cx="641685" cy="1074821"/>
              </a:xfrm>
              <a:prstGeom prst="roundRect">
                <a:avLst>
                  <a:gd name="adj" fmla="val 50000"/>
                </a:avLst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36884" y="352926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1"/>
            <p:cNvSpPr txBox="1"/>
            <p:nvPr/>
          </p:nvSpPr>
          <p:spPr>
            <a:xfrm>
              <a:off x="867311" y="126243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职 业 规 划</a:t>
              </a:r>
            </a:p>
          </p:txBody>
        </p:sp>
      </p:grpSp>
      <p:sp>
        <p:nvSpPr>
          <p:cNvPr id="7" name="Rectangle: Rounded Corners 8"/>
          <p:cNvSpPr/>
          <p:nvPr/>
        </p:nvSpPr>
        <p:spPr>
          <a:xfrm>
            <a:off x="617621" y="750228"/>
            <a:ext cx="10956758" cy="49928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dist="1143000" dir="5400000" sx="90000" sy="90000" algn="t" rotWithShape="0">
              <a:sysClr val="windowText" lastClr="000000">
                <a:lumMod val="95000"/>
                <a:lumOff val="5000"/>
                <a:alpha val="15000"/>
              </a:sysClr>
            </a:outerShdw>
          </a:effectLst>
        </p:spPr>
        <p:txBody>
          <a:bodyPr rtlCol="0" anchor="ctr"/>
          <a:lstStyle/>
          <a:p>
            <a:pPr algn="ctr" defTabSz="285750">
              <a:defRPr/>
            </a:pPr>
            <a:endParaRPr lang="id-ID" sz="1750" kern="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401246" y="1880503"/>
            <a:ext cx="2421619" cy="3279919"/>
            <a:chOff x="3449753" y="2137175"/>
            <a:chExt cx="2421619" cy="3279919"/>
          </a:xfrm>
          <a:solidFill>
            <a:srgbClr val="F4B319"/>
          </a:solidFill>
        </p:grpSpPr>
        <p:sp>
          <p:nvSpPr>
            <p:cNvPr id="9" name="Donut 28"/>
            <p:cNvSpPr/>
            <p:nvPr/>
          </p:nvSpPr>
          <p:spPr>
            <a:xfrm flipH="1">
              <a:off x="4082338" y="2137175"/>
              <a:ext cx="832440" cy="818434"/>
            </a:xfrm>
            <a:prstGeom prst="donut">
              <a:avLst>
                <a:gd name="adj" fmla="val 10574"/>
              </a:avLst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5036" tIns="32518" rIns="65036" bIns="32518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Donut 27"/>
            <p:cNvSpPr/>
            <p:nvPr/>
          </p:nvSpPr>
          <p:spPr>
            <a:xfrm flipH="1">
              <a:off x="3699381" y="2642121"/>
              <a:ext cx="978602" cy="962135"/>
            </a:xfrm>
            <a:prstGeom prst="donut">
              <a:avLst>
                <a:gd name="adj" fmla="val 10574"/>
              </a:avLst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5036" tIns="32518" rIns="65036" bIns="32518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Donut 26"/>
            <p:cNvSpPr/>
            <p:nvPr/>
          </p:nvSpPr>
          <p:spPr>
            <a:xfrm flipH="1">
              <a:off x="3449753" y="3337017"/>
              <a:ext cx="970481" cy="954154"/>
            </a:xfrm>
            <a:prstGeom prst="donut">
              <a:avLst>
                <a:gd name="adj" fmla="val 10574"/>
              </a:avLst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5036" tIns="32518" rIns="65036" bIns="32518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174"/>
            <p:cNvSpPr>
              <a:spLocks noEditPoints="1"/>
            </p:cNvSpPr>
            <p:nvPr/>
          </p:nvSpPr>
          <p:spPr bwMode="auto">
            <a:xfrm flipH="1">
              <a:off x="3744650" y="3683581"/>
              <a:ext cx="380697" cy="261020"/>
            </a:xfrm>
            <a:custGeom>
              <a:avLst/>
              <a:gdLst/>
              <a:ahLst/>
              <a:cxnLst>
                <a:cxn ang="0">
                  <a:pos x="64" y="20"/>
                </a:cxn>
                <a:cxn ang="0">
                  <a:pos x="35" y="9"/>
                </a:cxn>
                <a:cxn ang="0">
                  <a:pos x="7" y="20"/>
                </a:cxn>
                <a:cxn ang="0">
                  <a:pos x="6" y="20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35" y="0"/>
                </a:cxn>
                <a:cxn ang="0">
                  <a:pos x="70" y="13"/>
                </a:cxn>
                <a:cxn ang="0">
                  <a:pos x="70" y="14"/>
                </a:cxn>
                <a:cxn ang="0">
                  <a:pos x="64" y="20"/>
                </a:cxn>
                <a:cxn ang="0">
                  <a:pos x="64" y="20"/>
                </a:cxn>
                <a:cxn ang="0">
                  <a:pos x="54" y="30"/>
                </a:cxn>
                <a:cxn ang="0">
                  <a:pos x="35" y="22"/>
                </a:cxn>
                <a:cxn ang="0">
                  <a:pos x="16" y="30"/>
                </a:cxn>
                <a:cxn ang="0">
                  <a:pos x="10" y="24"/>
                </a:cxn>
                <a:cxn ang="0">
                  <a:pos x="10" y="23"/>
                </a:cxn>
                <a:cxn ang="0">
                  <a:pos x="35" y="13"/>
                </a:cxn>
                <a:cxn ang="0">
                  <a:pos x="60" y="23"/>
                </a:cxn>
                <a:cxn ang="0">
                  <a:pos x="61" y="24"/>
                </a:cxn>
                <a:cxn ang="0">
                  <a:pos x="55" y="30"/>
                </a:cxn>
                <a:cxn ang="0">
                  <a:pos x="54" y="30"/>
                </a:cxn>
                <a:cxn ang="0">
                  <a:pos x="35" y="36"/>
                </a:cxn>
                <a:cxn ang="0">
                  <a:pos x="26" y="40"/>
                </a:cxn>
                <a:cxn ang="0">
                  <a:pos x="20" y="34"/>
                </a:cxn>
                <a:cxn ang="0">
                  <a:pos x="20" y="33"/>
                </a:cxn>
                <a:cxn ang="0">
                  <a:pos x="35" y="27"/>
                </a:cxn>
                <a:cxn ang="0">
                  <a:pos x="51" y="33"/>
                </a:cxn>
                <a:cxn ang="0">
                  <a:pos x="51" y="34"/>
                </a:cxn>
                <a:cxn ang="0">
                  <a:pos x="45" y="40"/>
                </a:cxn>
                <a:cxn ang="0">
                  <a:pos x="35" y="36"/>
                </a:cxn>
                <a:cxn ang="0">
                  <a:pos x="29" y="43"/>
                </a:cxn>
                <a:cxn ang="0">
                  <a:pos x="35" y="41"/>
                </a:cxn>
                <a:cxn ang="0">
                  <a:pos x="41" y="43"/>
                </a:cxn>
                <a:cxn ang="0">
                  <a:pos x="35" y="49"/>
                </a:cxn>
                <a:cxn ang="0">
                  <a:pos x="29" y="43"/>
                </a:cxn>
              </a:cxnLst>
              <a:rect l="0" t="0" r="r" b="b"/>
              <a:pathLst>
                <a:path w="70" h="49">
                  <a:moveTo>
                    <a:pt x="64" y="20"/>
                  </a:moveTo>
                  <a:cubicBezTo>
                    <a:pt x="55" y="13"/>
                    <a:pt x="46" y="9"/>
                    <a:pt x="35" y="9"/>
                  </a:cubicBezTo>
                  <a:cubicBezTo>
                    <a:pt x="24" y="9"/>
                    <a:pt x="15" y="13"/>
                    <a:pt x="7" y="20"/>
                  </a:cubicBezTo>
                  <a:cubicBezTo>
                    <a:pt x="7" y="20"/>
                    <a:pt x="7" y="20"/>
                    <a:pt x="6" y="20"/>
                  </a:cubicBezTo>
                  <a:cubicBezTo>
                    <a:pt x="5" y="20"/>
                    <a:pt x="0" y="15"/>
                    <a:pt x="0" y="14"/>
                  </a:cubicBezTo>
                  <a:cubicBezTo>
                    <a:pt x="0" y="14"/>
                    <a:pt x="0" y="14"/>
                    <a:pt x="1" y="13"/>
                  </a:cubicBezTo>
                  <a:cubicBezTo>
                    <a:pt x="10" y="4"/>
                    <a:pt x="23" y="0"/>
                    <a:pt x="35" y="0"/>
                  </a:cubicBezTo>
                  <a:cubicBezTo>
                    <a:pt x="48" y="0"/>
                    <a:pt x="61" y="4"/>
                    <a:pt x="70" y="13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5"/>
                    <a:pt x="65" y="20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lose/>
                  <a:moveTo>
                    <a:pt x="54" y="30"/>
                  </a:moveTo>
                  <a:cubicBezTo>
                    <a:pt x="48" y="25"/>
                    <a:pt x="43" y="22"/>
                    <a:pt x="35" y="22"/>
                  </a:cubicBezTo>
                  <a:cubicBezTo>
                    <a:pt x="25" y="22"/>
                    <a:pt x="16" y="30"/>
                    <a:pt x="16" y="30"/>
                  </a:cubicBezTo>
                  <a:cubicBezTo>
                    <a:pt x="15" y="30"/>
                    <a:pt x="10" y="25"/>
                    <a:pt x="10" y="24"/>
                  </a:cubicBezTo>
                  <a:cubicBezTo>
                    <a:pt x="10" y="24"/>
                    <a:pt x="10" y="23"/>
                    <a:pt x="10" y="23"/>
                  </a:cubicBezTo>
                  <a:cubicBezTo>
                    <a:pt x="17" y="17"/>
                    <a:pt x="26" y="13"/>
                    <a:pt x="35" y="13"/>
                  </a:cubicBezTo>
                  <a:cubicBezTo>
                    <a:pt x="44" y="13"/>
                    <a:pt x="54" y="17"/>
                    <a:pt x="60" y="23"/>
                  </a:cubicBezTo>
                  <a:cubicBezTo>
                    <a:pt x="61" y="23"/>
                    <a:pt x="61" y="24"/>
                    <a:pt x="61" y="24"/>
                  </a:cubicBezTo>
                  <a:cubicBezTo>
                    <a:pt x="61" y="25"/>
                    <a:pt x="56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lose/>
                  <a:moveTo>
                    <a:pt x="35" y="36"/>
                  </a:moveTo>
                  <a:cubicBezTo>
                    <a:pt x="30" y="36"/>
                    <a:pt x="26" y="40"/>
                    <a:pt x="26" y="40"/>
                  </a:cubicBezTo>
                  <a:cubicBezTo>
                    <a:pt x="25" y="40"/>
                    <a:pt x="20" y="35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4" y="29"/>
                    <a:pt x="30" y="27"/>
                    <a:pt x="35" y="27"/>
                  </a:cubicBezTo>
                  <a:cubicBezTo>
                    <a:pt x="41" y="27"/>
                    <a:pt x="47" y="29"/>
                    <a:pt x="51" y="33"/>
                  </a:cubicBezTo>
                  <a:cubicBezTo>
                    <a:pt x="51" y="33"/>
                    <a:pt x="51" y="33"/>
                    <a:pt x="51" y="34"/>
                  </a:cubicBezTo>
                  <a:cubicBezTo>
                    <a:pt x="51" y="35"/>
                    <a:pt x="46" y="40"/>
                    <a:pt x="45" y="40"/>
                  </a:cubicBezTo>
                  <a:cubicBezTo>
                    <a:pt x="44" y="40"/>
                    <a:pt x="41" y="36"/>
                    <a:pt x="35" y="36"/>
                  </a:cubicBezTo>
                  <a:close/>
                  <a:moveTo>
                    <a:pt x="29" y="43"/>
                  </a:moveTo>
                  <a:cubicBezTo>
                    <a:pt x="29" y="42"/>
                    <a:pt x="34" y="41"/>
                    <a:pt x="35" y="41"/>
                  </a:cubicBezTo>
                  <a:cubicBezTo>
                    <a:pt x="37" y="41"/>
                    <a:pt x="41" y="42"/>
                    <a:pt x="41" y="43"/>
                  </a:cubicBezTo>
                  <a:cubicBezTo>
                    <a:pt x="41" y="44"/>
                    <a:pt x="36" y="49"/>
                    <a:pt x="35" y="49"/>
                  </a:cubicBezTo>
                  <a:cubicBezTo>
                    <a:pt x="34" y="49"/>
                    <a:pt x="29" y="44"/>
                    <a:pt x="29" y="43"/>
                  </a:cubicBezTo>
                  <a:close/>
                </a:path>
              </a:pathLst>
            </a:custGeom>
            <a:solidFill>
              <a:srgbClr val="4C5E82"/>
            </a:solidFill>
            <a:ln w="9525">
              <a:noFill/>
              <a:round/>
            </a:ln>
          </p:spPr>
          <p:txBody>
            <a:bodyPr vert="horz" wrap="square" lIns="91439" tIns="45720" rIns="91439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101"/>
            <p:cNvSpPr>
              <a:spLocks noEditPoints="1"/>
            </p:cNvSpPr>
            <p:nvPr/>
          </p:nvSpPr>
          <p:spPr bwMode="auto">
            <a:xfrm flipH="1">
              <a:off x="4037952" y="3008183"/>
              <a:ext cx="301465" cy="274214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rgbClr val="4C5E82"/>
            </a:solidFill>
            <a:ln w="9525">
              <a:noFill/>
              <a:round/>
            </a:ln>
          </p:spPr>
          <p:txBody>
            <a:bodyPr vert="horz" wrap="square" lIns="91439" tIns="45720" rIns="91439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145"/>
            <p:cNvSpPr/>
            <p:nvPr/>
          </p:nvSpPr>
          <p:spPr bwMode="auto">
            <a:xfrm flipH="1">
              <a:off x="4374468" y="2420230"/>
              <a:ext cx="254826" cy="216042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4C5E82"/>
            </a:solidFill>
            <a:ln w="9525">
              <a:noFill/>
              <a:round/>
            </a:ln>
          </p:spPr>
          <p:txBody>
            <a:bodyPr vert="horz" wrap="square" lIns="91439" tIns="45720" rIns="91439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Donut 25"/>
            <p:cNvSpPr/>
            <p:nvPr/>
          </p:nvSpPr>
          <p:spPr>
            <a:xfrm flipH="1">
              <a:off x="3863227" y="3831731"/>
              <a:ext cx="1112320" cy="1093606"/>
            </a:xfrm>
            <a:prstGeom prst="donut">
              <a:avLst>
                <a:gd name="adj" fmla="val 10574"/>
              </a:avLst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5036" tIns="32518" rIns="65036" bIns="32518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Donut 24"/>
            <p:cNvSpPr/>
            <p:nvPr/>
          </p:nvSpPr>
          <p:spPr>
            <a:xfrm flipH="1">
              <a:off x="4557490" y="4125316"/>
              <a:ext cx="1313882" cy="1291778"/>
            </a:xfrm>
            <a:prstGeom prst="donut">
              <a:avLst>
                <a:gd name="adj" fmla="val 10574"/>
              </a:avLst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5036" tIns="32518" rIns="65036" bIns="32518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72"/>
            <p:cNvSpPr>
              <a:spLocks noEditPoints="1"/>
            </p:cNvSpPr>
            <p:nvPr/>
          </p:nvSpPr>
          <p:spPr bwMode="auto">
            <a:xfrm flipH="1">
              <a:off x="5027890" y="4626068"/>
              <a:ext cx="373081" cy="290275"/>
            </a:xfrm>
            <a:custGeom>
              <a:avLst/>
              <a:gdLst/>
              <a:ahLst/>
              <a:cxnLst>
                <a:cxn ang="0">
                  <a:pos x="50" y="41"/>
                </a:cxn>
                <a:cxn ang="0">
                  <a:pos x="40" y="51"/>
                </a:cxn>
                <a:cxn ang="0">
                  <a:pos x="10" y="51"/>
                </a:cxn>
                <a:cxn ang="0">
                  <a:pos x="0" y="41"/>
                </a:cxn>
                <a:cxn ang="0">
                  <a:pos x="0" y="11"/>
                </a:cxn>
                <a:cxn ang="0">
                  <a:pos x="10" y="1"/>
                </a:cxn>
                <a:cxn ang="0">
                  <a:pos x="40" y="1"/>
                </a:cxn>
                <a:cxn ang="0">
                  <a:pos x="44" y="1"/>
                </a:cxn>
                <a:cxn ang="0">
                  <a:pos x="45" y="2"/>
                </a:cxn>
                <a:cxn ang="0">
                  <a:pos x="44" y="3"/>
                </a:cxn>
                <a:cxn ang="0">
                  <a:pos x="43" y="5"/>
                </a:cxn>
                <a:cxn ang="0">
                  <a:pos x="41" y="5"/>
                </a:cxn>
                <a:cxn ang="0">
                  <a:pos x="40" y="5"/>
                </a:cxn>
                <a:cxn ang="0">
                  <a:pos x="10" y="5"/>
                </a:cxn>
                <a:cxn ang="0">
                  <a:pos x="4" y="11"/>
                </a:cxn>
                <a:cxn ang="0">
                  <a:pos x="4" y="41"/>
                </a:cxn>
                <a:cxn ang="0">
                  <a:pos x="10" y="46"/>
                </a:cxn>
                <a:cxn ang="0">
                  <a:pos x="40" y="46"/>
                </a:cxn>
                <a:cxn ang="0">
                  <a:pos x="45" y="41"/>
                </a:cxn>
                <a:cxn ang="0">
                  <a:pos x="45" y="36"/>
                </a:cxn>
                <a:cxn ang="0">
                  <a:pos x="46" y="35"/>
                </a:cxn>
                <a:cxn ang="0">
                  <a:pos x="48" y="33"/>
                </a:cxn>
                <a:cxn ang="0">
                  <a:pos x="49" y="33"/>
                </a:cxn>
                <a:cxn ang="0">
                  <a:pos x="50" y="34"/>
                </a:cxn>
                <a:cxn ang="0">
                  <a:pos x="50" y="41"/>
                </a:cxn>
                <a:cxn ang="0">
                  <a:pos x="57" y="18"/>
                </a:cxn>
                <a:cxn ang="0">
                  <a:pos x="33" y="42"/>
                </a:cxn>
                <a:cxn ang="0">
                  <a:pos x="23" y="42"/>
                </a:cxn>
                <a:cxn ang="0">
                  <a:pos x="23" y="31"/>
                </a:cxn>
                <a:cxn ang="0">
                  <a:pos x="47" y="7"/>
                </a:cxn>
                <a:cxn ang="0">
                  <a:pos x="57" y="18"/>
                </a:cxn>
                <a:cxn ang="0">
                  <a:pos x="36" y="34"/>
                </a:cxn>
                <a:cxn ang="0">
                  <a:pos x="30" y="29"/>
                </a:cxn>
                <a:cxn ang="0">
                  <a:pos x="26" y="33"/>
                </a:cxn>
                <a:cxn ang="0">
                  <a:pos x="26" y="35"/>
                </a:cxn>
                <a:cxn ang="0">
                  <a:pos x="29" y="35"/>
                </a:cxn>
                <a:cxn ang="0">
                  <a:pos x="29" y="38"/>
                </a:cxn>
                <a:cxn ang="0">
                  <a:pos x="31" y="38"/>
                </a:cxn>
                <a:cxn ang="0">
                  <a:pos x="36" y="34"/>
                </a:cxn>
                <a:cxn ang="0">
                  <a:pos x="46" y="13"/>
                </a:cxn>
                <a:cxn ang="0">
                  <a:pos x="34" y="25"/>
                </a:cxn>
                <a:cxn ang="0">
                  <a:pos x="33" y="26"/>
                </a:cxn>
                <a:cxn ang="0">
                  <a:pos x="35" y="26"/>
                </a:cxn>
                <a:cxn ang="0">
                  <a:pos x="47" y="14"/>
                </a:cxn>
                <a:cxn ang="0">
                  <a:pos x="47" y="13"/>
                </a:cxn>
                <a:cxn ang="0">
                  <a:pos x="46" y="13"/>
                </a:cxn>
                <a:cxn ang="0">
                  <a:pos x="59" y="15"/>
                </a:cxn>
                <a:cxn ang="0">
                  <a:pos x="49" y="5"/>
                </a:cxn>
                <a:cxn ang="0">
                  <a:pos x="52" y="2"/>
                </a:cxn>
                <a:cxn ang="0">
                  <a:pos x="57" y="2"/>
                </a:cxn>
                <a:cxn ang="0">
                  <a:pos x="62" y="7"/>
                </a:cxn>
                <a:cxn ang="0">
                  <a:pos x="62" y="12"/>
                </a:cxn>
                <a:cxn ang="0">
                  <a:pos x="59" y="15"/>
                </a:cxn>
              </a:cxnLst>
              <a:rect l="0" t="0" r="r" b="b"/>
              <a:pathLst>
                <a:path w="64" h="51">
                  <a:moveTo>
                    <a:pt x="50" y="41"/>
                  </a:moveTo>
                  <a:cubicBezTo>
                    <a:pt x="50" y="46"/>
                    <a:pt x="45" y="51"/>
                    <a:pt x="4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4" y="51"/>
                    <a:pt x="0" y="46"/>
                    <a:pt x="0" y="4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1"/>
                    <a:pt x="1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3" y="1"/>
                    <a:pt x="44" y="1"/>
                  </a:cubicBezTo>
                  <a:cubicBezTo>
                    <a:pt x="44" y="2"/>
                    <a:pt x="44" y="2"/>
                    <a:pt x="45" y="2"/>
                  </a:cubicBezTo>
                  <a:cubicBezTo>
                    <a:pt x="45" y="3"/>
                    <a:pt x="45" y="3"/>
                    <a:pt x="44" y="3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2" y="5"/>
                    <a:pt x="42" y="5"/>
                    <a:pt x="41" y="5"/>
                  </a:cubicBezTo>
                  <a:cubicBezTo>
                    <a:pt x="41" y="5"/>
                    <a:pt x="40" y="5"/>
                    <a:pt x="4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8"/>
                    <a:pt x="4" y="1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4"/>
                    <a:pt x="7" y="46"/>
                    <a:pt x="1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3" y="46"/>
                    <a:pt x="45" y="44"/>
                    <a:pt x="45" y="41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9" y="33"/>
                    <a:pt x="49" y="33"/>
                  </a:cubicBezTo>
                  <a:cubicBezTo>
                    <a:pt x="50" y="33"/>
                    <a:pt x="50" y="33"/>
                    <a:pt x="50" y="34"/>
                  </a:cubicBezTo>
                  <a:lnTo>
                    <a:pt x="50" y="41"/>
                  </a:lnTo>
                  <a:close/>
                  <a:moveTo>
                    <a:pt x="57" y="18"/>
                  </a:moveTo>
                  <a:cubicBezTo>
                    <a:pt x="33" y="42"/>
                    <a:pt x="33" y="42"/>
                    <a:pt x="3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7" y="7"/>
                    <a:pt x="47" y="7"/>
                    <a:pt x="47" y="7"/>
                  </a:cubicBezTo>
                  <a:lnTo>
                    <a:pt x="57" y="18"/>
                  </a:lnTo>
                  <a:close/>
                  <a:moveTo>
                    <a:pt x="36" y="34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1" y="38"/>
                    <a:pt x="31" y="38"/>
                    <a:pt x="31" y="38"/>
                  </a:cubicBezTo>
                  <a:lnTo>
                    <a:pt x="36" y="34"/>
                  </a:lnTo>
                  <a:close/>
                  <a:moveTo>
                    <a:pt x="46" y="13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3" y="25"/>
                    <a:pt x="33" y="26"/>
                    <a:pt x="33" y="26"/>
                  </a:cubicBezTo>
                  <a:cubicBezTo>
                    <a:pt x="34" y="27"/>
                    <a:pt x="34" y="27"/>
                    <a:pt x="35" y="26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2"/>
                    <a:pt x="46" y="12"/>
                    <a:pt x="46" y="13"/>
                  </a:cubicBezTo>
                  <a:close/>
                  <a:moveTo>
                    <a:pt x="59" y="15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0"/>
                    <a:pt x="56" y="0"/>
                    <a:pt x="57" y="2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4" y="9"/>
                    <a:pt x="64" y="11"/>
                    <a:pt x="62" y="12"/>
                  </a:cubicBezTo>
                  <a:lnTo>
                    <a:pt x="59" y="15"/>
                  </a:lnTo>
                  <a:close/>
                </a:path>
              </a:pathLst>
            </a:custGeom>
            <a:solidFill>
              <a:srgbClr val="4C5E82"/>
            </a:solidFill>
            <a:ln w="9525">
              <a:noFill/>
              <a:round/>
            </a:ln>
          </p:spPr>
          <p:txBody>
            <a:bodyPr vert="horz" wrap="square" lIns="91439" tIns="45720" rIns="91439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26"/>
            <p:cNvSpPr/>
            <p:nvPr/>
          </p:nvSpPr>
          <p:spPr bwMode="auto">
            <a:xfrm flipH="1">
              <a:off x="4277731" y="4199290"/>
              <a:ext cx="283310" cy="358497"/>
            </a:xfrm>
            <a:custGeom>
              <a:avLst/>
              <a:gdLst/>
              <a:ahLst/>
              <a:cxnLst>
                <a:cxn ang="0">
                  <a:pos x="25" y="46"/>
                </a:cxn>
                <a:cxn ang="0">
                  <a:pos x="1" y="64"/>
                </a:cxn>
                <a:cxn ang="0">
                  <a:pos x="0" y="62"/>
                </a:cxn>
                <a:cxn ang="0">
                  <a:pos x="1" y="61"/>
                </a:cxn>
                <a:cxn ang="0">
                  <a:pos x="22" y="46"/>
                </a:cxn>
                <a:cxn ang="0">
                  <a:pos x="1" y="36"/>
                </a:cxn>
                <a:cxn ang="0">
                  <a:pos x="24" y="41"/>
                </a:cxn>
                <a:cxn ang="0">
                  <a:pos x="27" y="31"/>
                </a:cxn>
                <a:cxn ang="0">
                  <a:pos x="7" y="18"/>
                </a:cxn>
                <a:cxn ang="0">
                  <a:pos x="27" y="28"/>
                </a:cxn>
                <a:cxn ang="0">
                  <a:pos x="28" y="21"/>
                </a:cxn>
                <a:cxn ang="0">
                  <a:pos x="23" y="0"/>
                </a:cxn>
                <a:cxn ang="0">
                  <a:pos x="31" y="21"/>
                </a:cxn>
                <a:cxn ang="0">
                  <a:pos x="31" y="25"/>
                </a:cxn>
                <a:cxn ang="0">
                  <a:pos x="48" y="18"/>
                </a:cxn>
                <a:cxn ang="0">
                  <a:pos x="30" y="32"/>
                </a:cxn>
                <a:cxn ang="0">
                  <a:pos x="27" y="42"/>
                </a:cxn>
                <a:cxn ang="0">
                  <a:pos x="50" y="39"/>
                </a:cxn>
                <a:cxn ang="0">
                  <a:pos x="25" y="46"/>
                </a:cxn>
              </a:cxnLst>
              <a:rect l="0" t="0" r="r" b="b"/>
              <a:pathLst>
                <a:path w="50" h="64">
                  <a:moveTo>
                    <a:pt x="25" y="46"/>
                  </a:moveTo>
                  <a:cubicBezTo>
                    <a:pt x="20" y="57"/>
                    <a:pt x="11" y="64"/>
                    <a:pt x="1" y="64"/>
                  </a:cubicBezTo>
                  <a:cubicBezTo>
                    <a:pt x="0" y="64"/>
                    <a:pt x="0" y="63"/>
                    <a:pt x="0" y="62"/>
                  </a:cubicBezTo>
                  <a:cubicBezTo>
                    <a:pt x="0" y="61"/>
                    <a:pt x="0" y="61"/>
                    <a:pt x="1" y="61"/>
                  </a:cubicBezTo>
                  <a:cubicBezTo>
                    <a:pt x="10" y="61"/>
                    <a:pt x="17" y="55"/>
                    <a:pt x="22" y="46"/>
                  </a:cubicBezTo>
                  <a:cubicBezTo>
                    <a:pt x="17" y="48"/>
                    <a:pt x="6" y="50"/>
                    <a:pt x="1" y="36"/>
                  </a:cubicBezTo>
                  <a:cubicBezTo>
                    <a:pt x="15" y="30"/>
                    <a:pt x="22" y="37"/>
                    <a:pt x="24" y="41"/>
                  </a:cubicBezTo>
                  <a:cubicBezTo>
                    <a:pt x="25" y="38"/>
                    <a:pt x="26" y="35"/>
                    <a:pt x="27" y="31"/>
                  </a:cubicBezTo>
                  <a:cubicBezTo>
                    <a:pt x="27" y="31"/>
                    <a:pt x="9" y="34"/>
                    <a:pt x="7" y="18"/>
                  </a:cubicBezTo>
                  <a:cubicBezTo>
                    <a:pt x="23" y="12"/>
                    <a:pt x="27" y="28"/>
                    <a:pt x="27" y="28"/>
                  </a:cubicBezTo>
                  <a:cubicBezTo>
                    <a:pt x="27" y="26"/>
                    <a:pt x="28" y="21"/>
                    <a:pt x="28" y="21"/>
                  </a:cubicBezTo>
                  <a:cubicBezTo>
                    <a:pt x="28" y="21"/>
                    <a:pt x="14" y="12"/>
                    <a:pt x="23" y="0"/>
                  </a:cubicBezTo>
                  <a:cubicBezTo>
                    <a:pt x="39" y="5"/>
                    <a:pt x="31" y="21"/>
                    <a:pt x="31" y="21"/>
                  </a:cubicBezTo>
                  <a:cubicBezTo>
                    <a:pt x="31" y="21"/>
                    <a:pt x="31" y="24"/>
                    <a:pt x="31" y="25"/>
                  </a:cubicBezTo>
                  <a:cubicBezTo>
                    <a:pt x="31" y="25"/>
                    <a:pt x="37" y="14"/>
                    <a:pt x="48" y="18"/>
                  </a:cubicBezTo>
                  <a:cubicBezTo>
                    <a:pt x="48" y="35"/>
                    <a:pt x="30" y="32"/>
                    <a:pt x="30" y="32"/>
                  </a:cubicBezTo>
                  <a:cubicBezTo>
                    <a:pt x="29" y="35"/>
                    <a:pt x="29" y="39"/>
                    <a:pt x="27" y="42"/>
                  </a:cubicBezTo>
                  <a:cubicBezTo>
                    <a:pt x="27" y="42"/>
                    <a:pt x="38" y="30"/>
                    <a:pt x="50" y="39"/>
                  </a:cubicBezTo>
                  <a:cubicBezTo>
                    <a:pt x="43" y="57"/>
                    <a:pt x="25" y="46"/>
                    <a:pt x="25" y="46"/>
                  </a:cubicBezTo>
                  <a:close/>
                </a:path>
              </a:pathLst>
            </a:custGeom>
            <a:solidFill>
              <a:srgbClr val="4C5E82"/>
            </a:solidFill>
            <a:ln w="9525">
              <a:noFill/>
              <a:round/>
            </a:ln>
          </p:spPr>
          <p:txBody>
            <a:bodyPr vert="horz" wrap="square" lIns="91439" tIns="45720" rIns="91439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5785825" y="1239814"/>
            <a:ext cx="5865752" cy="879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请输入您的文本文字，更改文字颜色或者大小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33952" y="2346719"/>
            <a:ext cx="5721372" cy="879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请输入您的文本文字，更改文字颜色或者大小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5301" y="4547497"/>
            <a:ext cx="4872786" cy="879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请输入您的文本文字，更改文字颜色或者大小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14399" y="2890144"/>
            <a:ext cx="344203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请输入您的文本文字，更改文字颜色或者大小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13523" y="4425174"/>
            <a:ext cx="5283227" cy="879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请输入您的文本文字，更改文字颜色或者大小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圆: 空心 24"/>
          <p:cNvSpPr/>
          <p:nvPr/>
        </p:nvSpPr>
        <p:spPr>
          <a:xfrm>
            <a:off x="10299031" y="4981073"/>
            <a:ext cx="3537283" cy="3537283"/>
          </a:xfrm>
          <a:prstGeom prst="donut">
            <a:avLst>
              <a:gd name="adj" fmla="val 21805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76463" y="-352926"/>
            <a:ext cx="2645910" cy="1074821"/>
            <a:chOff x="176463" y="-352926"/>
            <a:chExt cx="2645910" cy="1074821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463" y="-352926"/>
              <a:ext cx="641685" cy="1074821"/>
              <a:chOff x="176463" y="-272716"/>
              <a:chExt cx="641685" cy="1074821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76463" y="-272716"/>
                <a:ext cx="641685" cy="1074821"/>
              </a:xfrm>
              <a:prstGeom prst="roundRect">
                <a:avLst>
                  <a:gd name="adj" fmla="val 50000"/>
                </a:avLst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36884" y="352926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1"/>
            <p:cNvSpPr txBox="1"/>
            <p:nvPr/>
          </p:nvSpPr>
          <p:spPr>
            <a:xfrm>
              <a:off x="867311" y="126243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职 业 规 划</a:t>
              </a:r>
            </a:p>
          </p:txBody>
        </p:sp>
      </p:grpSp>
      <p:sp>
        <p:nvSpPr>
          <p:cNvPr id="38" name="矩形 1"/>
          <p:cNvSpPr/>
          <p:nvPr/>
        </p:nvSpPr>
        <p:spPr>
          <a:xfrm>
            <a:off x="1" y="1311699"/>
            <a:ext cx="12192000" cy="468805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dist="1371600" dir="5400000" sx="80000" sy="80000" algn="t" rotWithShape="0">
              <a:sysClr val="windowText" lastClr="000000">
                <a:lumMod val="95000"/>
                <a:lumOff val="5000"/>
                <a:alpha val="15000"/>
              </a:sysClr>
            </a:outerShdw>
          </a:effectLst>
        </p:spPr>
        <p:txBody>
          <a:bodyPr rtlCol="0" anchor="ctr"/>
          <a:lstStyle/>
          <a:p>
            <a:pPr algn="ctr" defTabSz="285750"/>
            <a:endParaRPr lang="id-ID" sz="1750" kern="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99960" y="1873543"/>
            <a:ext cx="3502234" cy="3183939"/>
            <a:chOff x="1931209" y="1756362"/>
            <a:chExt cx="5071149" cy="4610268"/>
          </a:xfrm>
        </p:grpSpPr>
        <p:sp>
          <p:nvSpPr>
            <p:cNvPr id="40" name="îṧḻiḍê"/>
            <p:cNvSpPr/>
            <p:nvPr/>
          </p:nvSpPr>
          <p:spPr bwMode="auto">
            <a:xfrm>
              <a:off x="1931209" y="1756362"/>
              <a:ext cx="4610268" cy="4610268"/>
            </a:xfrm>
            <a:custGeom>
              <a:avLst/>
              <a:gdLst>
                <a:gd name="T0" fmla="*/ 12530 w 27240"/>
                <a:gd name="T1" fmla="*/ 602 h 27241"/>
                <a:gd name="T2" fmla="*/ 14710 w 27240"/>
                <a:gd name="T3" fmla="*/ 602 h 27241"/>
                <a:gd name="T4" fmla="*/ 26638 w 27240"/>
                <a:gd name="T5" fmla="*/ 12531 h 27241"/>
                <a:gd name="T6" fmla="*/ 26638 w 27240"/>
                <a:gd name="T7" fmla="*/ 14710 h 27241"/>
                <a:gd name="T8" fmla="*/ 14710 w 27240"/>
                <a:gd name="T9" fmla="*/ 26639 h 27241"/>
                <a:gd name="T10" fmla="*/ 12530 w 27240"/>
                <a:gd name="T11" fmla="*/ 26639 h 27241"/>
                <a:gd name="T12" fmla="*/ 601 w 27240"/>
                <a:gd name="T13" fmla="*/ 14710 h 27241"/>
                <a:gd name="T14" fmla="*/ 601 w 27240"/>
                <a:gd name="T15" fmla="*/ 12531 h 27241"/>
                <a:gd name="T16" fmla="*/ 12530 w 27240"/>
                <a:gd name="T17" fmla="*/ 602 h 2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40" h="27241">
                  <a:moveTo>
                    <a:pt x="12530" y="602"/>
                  </a:moveTo>
                  <a:cubicBezTo>
                    <a:pt x="13132" y="0"/>
                    <a:pt x="14108" y="0"/>
                    <a:pt x="14710" y="602"/>
                  </a:cubicBezTo>
                  <a:lnTo>
                    <a:pt x="26638" y="12531"/>
                  </a:lnTo>
                  <a:cubicBezTo>
                    <a:pt x="27240" y="13132"/>
                    <a:pt x="27240" y="14108"/>
                    <a:pt x="26638" y="14710"/>
                  </a:cubicBezTo>
                  <a:lnTo>
                    <a:pt x="14710" y="26639"/>
                  </a:lnTo>
                  <a:cubicBezTo>
                    <a:pt x="14108" y="27241"/>
                    <a:pt x="13132" y="27241"/>
                    <a:pt x="12530" y="26639"/>
                  </a:cubicBezTo>
                  <a:lnTo>
                    <a:pt x="601" y="14710"/>
                  </a:lnTo>
                  <a:cubicBezTo>
                    <a:pt x="0" y="14108"/>
                    <a:pt x="0" y="13132"/>
                    <a:pt x="601" y="12531"/>
                  </a:cubicBezTo>
                  <a:lnTo>
                    <a:pt x="12530" y="602"/>
                  </a:lnTo>
                  <a:close/>
                </a:path>
              </a:pathLst>
            </a:custGeom>
            <a:gradFill flip="none" rotWithShape="1">
              <a:gsLst>
                <a:gs pos="43000">
                  <a:srgbClr val="DDB776"/>
                </a:gs>
                <a:gs pos="100000">
                  <a:srgbClr val="DDB776">
                    <a:alpha val="48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 defTabSz="687705"/>
              <a:endParaRPr lang="zh-CN" altLang="en-US" sz="105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2486285" y="1758770"/>
              <a:ext cx="4516073" cy="4511260"/>
            </a:xfrm>
            <a:custGeom>
              <a:avLst/>
              <a:gdLst>
                <a:gd name="connsiteX0" fmla="*/ 3214688 w 6429315"/>
                <a:gd name="connsiteY0" fmla="*/ 0 h 6429258"/>
                <a:gd name="connsiteX1" fmla="*/ 3474827 w 6429315"/>
                <a:gd name="connsiteY1" fmla="*/ 107751 h 6429258"/>
                <a:gd name="connsiteX2" fmla="*/ 6321561 w 6429315"/>
                <a:gd name="connsiteY2" fmla="*/ 2954619 h 6429258"/>
                <a:gd name="connsiteX3" fmla="*/ 6321561 w 6429315"/>
                <a:gd name="connsiteY3" fmla="*/ 3474639 h 6429258"/>
                <a:gd name="connsiteX4" fmla="*/ 3474827 w 6429315"/>
                <a:gd name="connsiteY4" fmla="*/ 6321507 h 6429258"/>
                <a:gd name="connsiteX5" fmla="*/ 2954549 w 6429315"/>
                <a:gd name="connsiteY5" fmla="*/ 6321507 h 6429258"/>
                <a:gd name="connsiteX6" fmla="*/ 107577 w 6429315"/>
                <a:gd name="connsiteY6" fmla="*/ 3474639 h 6429258"/>
                <a:gd name="connsiteX7" fmla="*/ 107577 w 6429315"/>
                <a:gd name="connsiteY7" fmla="*/ 2954619 h 6429258"/>
                <a:gd name="connsiteX8" fmla="*/ 2954549 w 6429315"/>
                <a:gd name="connsiteY8" fmla="*/ 107751 h 6429258"/>
                <a:gd name="connsiteX9" fmla="*/ 3214688 w 6429315"/>
                <a:gd name="connsiteY9" fmla="*/ 0 h 642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29315" h="6429258">
                  <a:moveTo>
                    <a:pt x="3214688" y="0"/>
                  </a:moveTo>
                  <a:cubicBezTo>
                    <a:pt x="3308839" y="0"/>
                    <a:pt x="3402991" y="35917"/>
                    <a:pt x="3474827" y="107751"/>
                  </a:cubicBezTo>
                  <a:lnTo>
                    <a:pt x="6321561" y="2954619"/>
                  </a:lnTo>
                  <a:cubicBezTo>
                    <a:pt x="6465234" y="3098048"/>
                    <a:pt x="6465234" y="3330972"/>
                    <a:pt x="6321561" y="3474639"/>
                  </a:cubicBezTo>
                  <a:lnTo>
                    <a:pt x="3474827" y="6321507"/>
                  </a:lnTo>
                  <a:cubicBezTo>
                    <a:pt x="3331154" y="6465175"/>
                    <a:pt x="3098222" y="6465175"/>
                    <a:pt x="2954549" y="6321507"/>
                  </a:cubicBezTo>
                  <a:lnTo>
                    <a:pt x="107577" y="3474639"/>
                  </a:lnTo>
                  <a:cubicBezTo>
                    <a:pt x="-35858" y="3330972"/>
                    <a:pt x="-35858" y="3098048"/>
                    <a:pt x="107577" y="2954619"/>
                  </a:cubicBezTo>
                  <a:lnTo>
                    <a:pt x="2954549" y="107751"/>
                  </a:lnTo>
                  <a:cubicBezTo>
                    <a:pt x="3026386" y="35917"/>
                    <a:pt x="3120537" y="0"/>
                    <a:pt x="3214688" y="0"/>
                  </a:cubicBezTo>
                  <a:close/>
                </a:path>
              </a:pathLst>
            </a:custGeom>
          </p:spPr>
        </p:pic>
      </p:grpSp>
      <p:grpSp>
        <p:nvGrpSpPr>
          <p:cNvPr id="42" name="组合 41"/>
          <p:cNvGrpSpPr/>
          <p:nvPr/>
        </p:nvGrpSpPr>
        <p:grpSpPr>
          <a:xfrm>
            <a:off x="3901224" y="1954025"/>
            <a:ext cx="2534653" cy="3022975"/>
            <a:chOff x="1083914" y="2010928"/>
            <a:chExt cx="2399280" cy="2861522"/>
          </a:xfrm>
        </p:grpSpPr>
        <p:sp>
          <p:nvSpPr>
            <p:cNvPr id="43" name="îṧḻiḍê"/>
            <p:cNvSpPr/>
            <p:nvPr/>
          </p:nvSpPr>
          <p:spPr bwMode="auto">
            <a:xfrm>
              <a:off x="1177805" y="2010928"/>
              <a:ext cx="2277797" cy="2861522"/>
            </a:xfrm>
            <a:prstGeom prst="snip2DiagRect">
              <a:avLst/>
            </a:prstGeom>
            <a:solidFill>
              <a:srgbClr val="4C5E82"/>
            </a:solidFill>
            <a:ln>
              <a:noFill/>
            </a:ln>
          </p:spPr>
          <p:txBody>
            <a:bodyPr/>
            <a:lstStyle/>
            <a:p>
              <a:pPr defTabSz="687705"/>
              <a:endParaRPr lang="zh-CN" altLang="en-US" sz="105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 Placeholder 2"/>
            <p:cNvSpPr txBox="1"/>
            <p:nvPr/>
          </p:nvSpPr>
          <p:spPr>
            <a:xfrm>
              <a:off x="1083914" y="2538663"/>
              <a:ext cx="2399280" cy="1780674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400"/>
                </a:spcBef>
              </a:pPr>
              <a:r>
                <a:rPr lang="zh-CN" altLang="en-US" sz="20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spcBef>
                  <a:spcPts val="400"/>
                </a:spcBef>
              </a:pPr>
              <a:r>
                <a:rPr lang="zh-CN" altLang="en-US" sz="16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此处输入文字内容加以解释说明，可调整文字大小或者颜色等属性。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634907" y="1954025"/>
            <a:ext cx="2534653" cy="3022975"/>
            <a:chOff x="1083914" y="2010928"/>
            <a:chExt cx="2399280" cy="2861522"/>
          </a:xfrm>
        </p:grpSpPr>
        <p:sp>
          <p:nvSpPr>
            <p:cNvPr id="51" name="îṧḻiḍê"/>
            <p:cNvSpPr/>
            <p:nvPr/>
          </p:nvSpPr>
          <p:spPr bwMode="auto">
            <a:xfrm>
              <a:off x="1177805" y="2010928"/>
              <a:ext cx="2277797" cy="2861522"/>
            </a:xfrm>
            <a:prstGeom prst="snip2DiagRect">
              <a:avLst/>
            </a:prstGeom>
            <a:solidFill>
              <a:srgbClr val="4C5E82"/>
            </a:solidFill>
            <a:ln>
              <a:noFill/>
            </a:ln>
          </p:spPr>
          <p:txBody>
            <a:bodyPr/>
            <a:lstStyle/>
            <a:p>
              <a:pPr defTabSz="687705"/>
              <a:endParaRPr lang="zh-CN" altLang="en-US" sz="105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 Placeholder 2"/>
            <p:cNvSpPr txBox="1"/>
            <p:nvPr/>
          </p:nvSpPr>
          <p:spPr>
            <a:xfrm>
              <a:off x="1083914" y="2538663"/>
              <a:ext cx="2399280" cy="1780674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400"/>
                </a:spcBef>
              </a:pPr>
              <a:r>
                <a:rPr lang="zh-CN" altLang="en-US" sz="20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spcBef>
                  <a:spcPts val="400"/>
                </a:spcBef>
              </a:pPr>
              <a:r>
                <a:rPr lang="zh-CN" altLang="en-US" sz="16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此处输入文字内容加以解释说明，可调整文字大小或者颜色等属性。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368591" y="1954025"/>
            <a:ext cx="2534653" cy="3022975"/>
            <a:chOff x="1083914" y="2010928"/>
            <a:chExt cx="2399280" cy="2861522"/>
          </a:xfrm>
        </p:grpSpPr>
        <p:sp>
          <p:nvSpPr>
            <p:cNvPr id="54" name="îṧḻiḍê"/>
            <p:cNvSpPr/>
            <p:nvPr/>
          </p:nvSpPr>
          <p:spPr bwMode="auto">
            <a:xfrm>
              <a:off x="1177805" y="2010928"/>
              <a:ext cx="2277797" cy="2861522"/>
            </a:xfrm>
            <a:prstGeom prst="snip2DiagRect">
              <a:avLst/>
            </a:prstGeom>
            <a:solidFill>
              <a:srgbClr val="4C5E82"/>
            </a:solidFill>
            <a:ln>
              <a:noFill/>
            </a:ln>
          </p:spPr>
          <p:txBody>
            <a:bodyPr/>
            <a:lstStyle/>
            <a:p>
              <a:pPr defTabSz="687705"/>
              <a:endParaRPr lang="zh-CN" altLang="en-US" sz="105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 Placeholder 2"/>
            <p:cNvSpPr txBox="1"/>
            <p:nvPr/>
          </p:nvSpPr>
          <p:spPr>
            <a:xfrm>
              <a:off x="1083914" y="2538663"/>
              <a:ext cx="2399280" cy="1780674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400"/>
                </a:spcBef>
              </a:pPr>
              <a:r>
                <a:rPr lang="zh-CN" altLang="en-US" sz="20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spcBef>
                  <a:spcPts val="400"/>
                </a:spcBef>
              </a:pPr>
              <a:r>
                <a:rPr lang="zh-CN" altLang="en-US" sz="16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此处输入文字内容加以解释说明，可调整文字大小或者颜色等属性。</a:t>
              </a:r>
            </a:p>
          </p:txBody>
        </p:sp>
      </p:grpSp>
      <p:sp>
        <p:nvSpPr>
          <p:cNvPr id="56" name="圆: 空心 55"/>
          <p:cNvSpPr/>
          <p:nvPr/>
        </p:nvSpPr>
        <p:spPr>
          <a:xfrm>
            <a:off x="10459453" y="5141495"/>
            <a:ext cx="3376861" cy="3376861"/>
          </a:xfrm>
          <a:prstGeom prst="donut">
            <a:avLst>
              <a:gd name="adj" fmla="val 21805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3000" decel="7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76463" y="-352926"/>
            <a:ext cx="2645910" cy="1074821"/>
            <a:chOff x="176463" y="-352926"/>
            <a:chExt cx="2645910" cy="1074821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463" y="-352926"/>
              <a:ext cx="641685" cy="1074821"/>
              <a:chOff x="176463" y="-272716"/>
              <a:chExt cx="641685" cy="1074821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76463" y="-272716"/>
                <a:ext cx="641685" cy="1074821"/>
              </a:xfrm>
              <a:prstGeom prst="roundRect">
                <a:avLst>
                  <a:gd name="adj" fmla="val 50000"/>
                </a:avLst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36884" y="352926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1"/>
            <p:cNvSpPr txBox="1"/>
            <p:nvPr/>
          </p:nvSpPr>
          <p:spPr>
            <a:xfrm>
              <a:off x="867311" y="126243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职 业 规 划</a:t>
              </a:r>
            </a:p>
          </p:txBody>
        </p:sp>
      </p:grpSp>
      <p:sp>
        <p:nvSpPr>
          <p:cNvPr id="7" name="Rectangle: Rounded Corners 8"/>
          <p:cNvSpPr/>
          <p:nvPr/>
        </p:nvSpPr>
        <p:spPr>
          <a:xfrm>
            <a:off x="617621" y="1006900"/>
            <a:ext cx="10956758" cy="526556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dist="1143000" dir="5400000" sx="90000" sy="90000" algn="t" rotWithShape="0">
              <a:sysClr val="windowText" lastClr="000000">
                <a:lumMod val="95000"/>
                <a:lumOff val="5000"/>
                <a:alpha val="15000"/>
              </a:sysClr>
            </a:outerShdw>
          </a:effectLst>
        </p:spPr>
        <p:txBody>
          <a:bodyPr rtlCol="0" anchor="ctr"/>
          <a:lstStyle/>
          <a:p>
            <a:pPr algn="ctr" defTabSz="285750">
              <a:defRPr/>
            </a:pPr>
            <a:endParaRPr lang="id-ID" sz="1750" kern="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3" name="íṡľíḍè-Freeform: Shape 10"/>
          <p:cNvSpPr/>
          <p:nvPr/>
        </p:nvSpPr>
        <p:spPr>
          <a:xfrm rot="10800000" flipH="1">
            <a:off x="1993313" y="3829166"/>
            <a:ext cx="1470964" cy="455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56" extrusionOk="0">
                <a:moveTo>
                  <a:pt x="0" y="15834"/>
                </a:moveTo>
                <a:cubicBezTo>
                  <a:pt x="3445" y="817"/>
                  <a:pt x="11156" y="-4444"/>
                  <a:pt x="17223" y="4084"/>
                </a:cubicBezTo>
                <a:cubicBezTo>
                  <a:pt x="18678" y="6130"/>
                  <a:pt x="19955" y="8872"/>
                  <a:pt x="20978" y="12149"/>
                </a:cubicBezTo>
                <a:lnTo>
                  <a:pt x="21600" y="11275"/>
                </a:lnTo>
                <a:lnTo>
                  <a:pt x="21499" y="16495"/>
                </a:lnTo>
                <a:lnTo>
                  <a:pt x="19406" y="14359"/>
                </a:lnTo>
                <a:lnTo>
                  <a:pt x="20028" y="13486"/>
                </a:lnTo>
                <a:cubicBezTo>
                  <a:pt x="16058" y="1123"/>
                  <a:pt x="8792" y="-935"/>
                  <a:pt x="3798" y="8891"/>
                </a:cubicBezTo>
                <a:cubicBezTo>
                  <a:pt x="2640" y="11168"/>
                  <a:pt x="1670" y="13974"/>
                  <a:pt x="940" y="17156"/>
                </a:cubicBezTo>
                <a:close/>
              </a:path>
            </a:pathLst>
          </a:custGeom>
          <a:solidFill>
            <a:srgbClr val="DDB776"/>
          </a:solidFill>
          <a:ln w="12700">
            <a:miter lim="400000"/>
          </a:ln>
        </p:spPr>
        <p:txBody>
          <a:bodyPr anchor="ctr"/>
          <a:lstStyle/>
          <a:p>
            <a:pPr algn="ctr">
              <a:defRPr/>
            </a:pPr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íṡľíḍè-Freeform: Shape 12"/>
          <p:cNvSpPr/>
          <p:nvPr/>
        </p:nvSpPr>
        <p:spPr>
          <a:xfrm>
            <a:off x="4226872" y="2576098"/>
            <a:ext cx="1470964" cy="455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56" extrusionOk="0">
                <a:moveTo>
                  <a:pt x="0" y="15834"/>
                </a:moveTo>
                <a:cubicBezTo>
                  <a:pt x="3445" y="817"/>
                  <a:pt x="11156" y="-4444"/>
                  <a:pt x="17223" y="4084"/>
                </a:cubicBezTo>
                <a:cubicBezTo>
                  <a:pt x="18678" y="6130"/>
                  <a:pt x="19955" y="8872"/>
                  <a:pt x="20978" y="12149"/>
                </a:cubicBezTo>
                <a:lnTo>
                  <a:pt x="21600" y="11275"/>
                </a:lnTo>
                <a:lnTo>
                  <a:pt x="21499" y="16495"/>
                </a:lnTo>
                <a:lnTo>
                  <a:pt x="19406" y="14359"/>
                </a:lnTo>
                <a:lnTo>
                  <a:pt x="20028" y="13486"/>
                </a:lnTo>
                <a:cubicBezTo>
                  <a:pt x="16058" y="1123"/>
                  <a:pt x="8792" y="-935"/>
                  <a:pt x="3798" y="8891"/>
                </a:cubicBezTo>
                <a:cubicBezTo>
                  <a:pt x="2640" y="11168"/>
                  <a:pt x="1670" y="13974"/>
                  <a:pt x="940" y="17156"/>
                </a:cubicBezTo>
                <a:close/>
              </a:path>
            </a:pathLst>
          </a:custGeom>
          <a:solidFill>
            <a:srgbClr val="4C5E82"/>
          </a:solidFill>
          <a:ln w="12700">
            <a:miter lim="400000"/>
          </a:ln>
        </p:spPr>
        <p:txBody>
          <a:bodyPr anchor="ctr"/>
          <a:lstStyle/>
          <a:p>
            <a:pPr algn="ctr">
              <a:defRPr/>
            </a:pPr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5" name="íṡľíḍè-Freeform: Shape 19"/>
          <p:cNvSpPr/>
          <p:nvPr/>
        </p:nvSpPr>
        <p:spPr>
          <a:xfrm rot="10800000" flipH="1">
            <a:off x="6460431" y="3829166"/>
            <a:ext cx="1470964" cy="455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56" extrusionOk="0">
                <a:moveTo>
                  <a:pt x="0" y="15834"/>
                </a:moveTo>
                <a:cubicBezTo>
                  <a:pt x="3445" y="817"/>
                  <a:pt x="11156" y="-4444"/>
                  <a:pt x="17223" y="4084"/>
                </a:cubicBezTo>
                <a:cubicBezTo>
                  <a:pt x="18678" y="6130"/>
                  <a:pt x="19955" y="8872"/>
                  <a:pt x="20978" y="12149"/>
                </a:cubicBezTo>
                <a:lnTo>
                  <a:pt x="21600" y="11275"/>
                </a:lnTo>
                <a:lnTo>
                  <a:pt x="21499" y="16495"/>
                </a:lnTo>
                <a:lnTo>
                  <a:pt x="19406" y="14359"/>
                </a:lnTo>
                <a:lnTo>
                  <a:pt x="20028" y="13486"/>
                </a:lnTo>
                <a:cubicBezTo>
                  <a:pt x="16058" y="1123"/>
                  <a:pt x="8792" y="-935"/>
                  <a:pt x="3798" y="8891"/>
                </a:cubicBezTo>
                <a:cubicBezTo>
                  <a:pt x="2640" y="11168"/>
                  <a:pt x="1670" y="13974"/>
                  <a:pt x="940" y="17156"/>
                </a:cubicBezTo>
                <a:close/>
              </a:path>
            </a:pathLst>
          </a:custGeom>
          <a:solidFill>
            <a:srgbClr val="DDB776"/>
          </a:solidFill>
          <a:ln w="12700">
            <a:miter lim="400000"/>
          </a:ln>
        </p:spPr>
        <p:txBody>
          <a:bodyPr anchor="ctr"/>
          <a:lstStyle/>
          <a:p>
            <a:pPr algn="ctr">
              <a:defRPr/>
            </a:pPr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íṡľíḍè-Freeform: Shape 21"/>
          <p:cNvSpPr/>
          <p:nvPr/>
        </p:nvSpPr>
        <p:spPr>
          <a:xfrm>
            <a:off x="8665855" y="2576098"/>
            <a:ext cx="1470964" cy="455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56" extrusionOk="0">
                <a:moveTo>
                  <a:pt x="0" y="15834"/>
                </a:moveTo>
                <a:cubicBezTo>
                  <a:pt x="3445" y="817"/>
                  <a:pt x="11156" y="-4444"/>
                  <a:pt x="17223" y="4084"/>
                </a:cubicBezTo>
                <a:cubicBezTo>
                  <a:pt x="18678" y="6130"/>
                  <a:pt x="19955" y="8872"/>
                  <a:pt x="20978" y="12149"/>
                </a:cubicBezTo>
                <a:lnTo>
                  <a:pt x="21600" y="11275"/>
                </a:lnTo>
                <a:lnTo>
                  <a:pt x="21499" y="16495"/>
                </a:lnTo>
                <a:lnTo>
                  <a:pt x="19406" y="14359"/>
                </a:lnTo>
                <a:lnTo>
                  <a:pt x="20028" y="13486"/>
                </a:lnTo>
                <a:cubicBezTo>
                  <a:pt x="16058" y="1123"/>
                  <a:pt x="8792" y="-935"/>
                  <a:pt x="3798" y="8891"/>
                </a:cubicBezTo>
                <a:cubicBezTo>
                  <a:pt x="2640" y="11168"/>
                  <a:pt x="1670" y="13974"/>
                  <a:pt x="940" y="17156"/>
                </a:cubicBezTo>
                <a:close/>
              </a:path>
            </a:pathLst>
          </a:custGeom>
          <a:solidFill>
            <a:srgbClr val="4C5E82"/>
          </a:solidFill>
          <a:ln w="12700">
            <a:miter lim="400000"/>
          </a:ln>
        </p:spPr>
        <p:txBody>
          <a:bodyPr anchor="ctr"/>
          <a:lstStyle/>
          <a:p>
            <a:pPr algn="ctr">
              <a:defRPr/>
            </a:pPr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929369" y="2576098"/>
            <a:ext cx="1632070" cy="1632070"/>
            <a:chOff x="2281069" y="2804883"/>
            <a:chExt cx="1632070" cy="1632070"/>
          </a:xfrm>
        </p:grpSpPr>
        <p:sp>
          <p:nvSpPr>
            <p:cNvPr id="28" name="íṡľíḍè-Oval 9"/>
            <p:cNvSpPr/>
            <p:nvPr/>
          </p:nvSpPr>
          <p:spPr>
            <a:xfrm>
              <a:off x="2281069" y="2804883"/>
              <a:ext cx="1632070" cy="1632070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>
                <a:defRPr/>
              </a:pPr>
              <a:endParaRPr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íṡľíḍè-Oval 29"/>
            <p:cNvSpPr/>
            <p:nvPr/>
          </p:nvSpPr>
          <p:spPr>
            <a:xfrm>
              <a:off x="2388325" y="2912139"/>
              <a:ext cx="1417557" cy="1417557"/>
            </a:xfrm>
            <a:prstGeom prst="ellipse">
              <a:avLst/>
            </a:prstGeom>
            <a:solidFill>
              <a:srgbClr val="DDB776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Shape 2537"/>
            <p:cNvSpPr/>
            <p:nvPr/>
          </p:nvSpPr>
          <p:spPr>
            <a:xfrm>
              <a:off x="2865696" y="3338086"/>
              <a:ext cx="462813" cy="56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13745"/>
                  </a:moveTo>
                  <a:lnTo>
                    <a:pt x="3600" y="13745"/>
                  </a:lnTo>
                  <a:cubicBezTo>
                    <a:pt x="3269" y="13745"/>
                    <a:pt x="3000" y="13966"/>
                    <a:pt x="3000" y="14236"/>
                  </a:cubicBezTo>
                  <a:cubicBezTo>
                    <a:pt x="3000" y="14508"/>
                    <a:pt x="3269" y="14727"/>
                    <a:pt x="3600" y="14727"/>
                  </a:cubicBezTo>
                  <a:lnTo>
                    <a:pt x="14400" y="14727"/>
                  </a:lnTo>
                  <a:cubicBezTo>
                    <a:pt x="14731" y="14727"/>
                    <a:pt x="15000" y="14508"/>
                    <a:pt x="15000" y="14236"/>
                  </a:cubicBezTo>
                  <a:cubicBezTo>
                    <a:pt x="15000" y="13966"/>
                    <a:pt x="14731" y="13745"/>
                    <a:pt x="14400" y="13745"/>
                  </a:cubicBezTo>
                  <a:moveTo>
                    <a:pt x="3000" y="11291"/>
                  </a:moveTo>
                  <a:cubicBezTo>
                    <a:pt x="3000" y="11562"/>
                    <a:pt x="3269" y="11782"/>
                    <a:pt x="3600" y="11782"/>
                  </a:cubicBezTo>
                  <a:lnTo>
                    <a:pt x="18000" y="11782"/>
                  </a:lnTo>
                  <a:cubicBezTo>
                    <a:pt x="18331" y="11782"/>
                    <a:pt x="18600" y="11562"/>
                    <a:pt x="18600" y="11291"/>
                  </a:cubicBezTo>
                  <a:cubicBezTo>
                    <a:pt x="18600" y="11020"/>
                    <a:pt x="18331" y="10800"/>
                    <a:pt x="18000" y="10800"/>
                  </a:cubicBezTo>
                  <a:lnTo>
                    <a:pt x="3600" y="10800"/>
                  </a:lnTo>
                  <a:cubicBezTo>
                    <a:pt x="3269" y="10800"/>
                    <a:pt x="3000" y="11020"/>
                    <a:pt x="3000" y="11291"/>
                  </a:cubicBezTo>
                  <a:moveTo>
                    <a:pt x="20400" y="20618"/>
                  </a:moveTo>
                  <a:lnTo>
                    <a:pt x="6600" y="20618"/>
                  </a:lnTo>
                  <a:lnTo>
                    <a:pt x="1200" y="16200"/>
                  </a:lnTo>
                  <a:lnTo>
                    <a:pt x="1200" y="2945"/>
                  </a:lnTo>
                  <a:lnTo>
                    <a:pt x="4200" y="2945"/>
                  </a:lnTo>
                  <a:lnTo>
                    <a:pt x="4200" y="4418"/>
                  </a:lnTo>
                  <a:cubicBezTo>
                    <a:pt x="4200" y="4690"/>
                    <a:pt x="4469" y="4909"/>
                    <a:pt x="4800" y="4909"/>
                  </a:cubicBezTo>
                  <a:cubicBezTo>
                    <a:pt x="5131" y="4909"/>
                    <a:pt x="5400" y="4690"/>
                    <a:pt x="5400" y="4418"/>
                  </a:cubicBezTo>
                  <a:lnTo>
                    <a:pt x="5400" y="2945"/>
                  </a:lnTo>
                  <a:lnTo>
                    <a:pt x="6600" y="2945"/>
                  </a:lnTo>
                  <a:lnTo>
                    <a:pt x="6600" y="4418"/>
                  </a:lnTo>
                  <a:cubicBezTo>
                    <a:pt x="6600" y="4690"/>
                    <a:pt x="6869" y="4909"/>
                    <a:pt x="7200" y="4909"/>
                  </a:cubicBezTo>
                  <a:cubicBezTo>
                    <a:pt x="7531" y="4909"/>
                    <a:pt x="7800" y="4690"/>
                    <a:pt x="7800" y="4418"/>
                  </a:cubicBezTo>
                  <a:lnTo>
                    <a:pt x="7800" y="2945"/>
                  </a:lnTo>
                  <a:lnTo>
                    <a:pt x="9000" y="2945"/>
                  </a:lnTo>
                  <a:lnTo>
                    <a:pt x="9000" y="4418"/>
                  </a:lnTo>
                  <a:cubicBezTo>
                    <a:pt x="9000" y="4690"/>
                    <a:pt x="9269" y="4909"/>
                    <a:pt x="9600" y="4909"/>
                  </a:cubicBezTo>
                  <a:cubicBezTo>
                    <a:pt x="9931" y="4909"/>
                    <a:pt x="10200" y="4690"/>
                    <a:pt x="10200" y="4418"/>
                  </a:cubicBezTo>
                  <a:lnTo>
                    <a:pt x="10200" y="2945"/>
                  </a:lnTo>
                  <a:lnTo>
                    <a:pt x="11400" y="2945"/>
                  </a:lnTo>
                  <a:lnTo>
                    <a:pt x="11400" y="4418"/>
                  </a:lnTo>
                  <a:cubicBezTo>
                    <a:pt x="11400" y="4690"/>
                    <a:pt x="11669" y="4909"/>
                    <a:pt x="12000" y="4909"/>
                  </a:cubicBezTo>
                  <a:cubicBezTo>
                    <a:pt x="12331" y="4909"/>
                    <a:pt x="12600" y="4690"/>
                    <a:pt x="12600" y="4418"/>
                  </a:cubicBezTo>
                  <a:lnTo>
                    <a:pt x="12600" y="2945"/>
                  </a:lnTo>
                  <a:lnTo>
                    <a:pt x="13800" y="2945"/>
                  </a:lnTo>
                  <a:lnTo>
                    <a:pt x="13800" y="4418"/>
                  </a:lnTo>
                  <a:cubicBezTo>
                    <a:pt x="13800" y="4690"/>
                    <a:pt x="14069" y="4909"/>
                    <a:pt x="14400" y="4909"/>
                  </a:cubicBezTo>
                  <a:cubicBezTo>
                    <a:pt x="14731" y="4909"/>
                    <a:pt x="15000" y="4690"/>
                    <a:pt x="15000" y="4418"/>
                  </a:cubicBezTo>
                  <a:lnTo>
                    <a:pt x="15000" y="2945"/>
                  </a:lnTo>
                  <a:lnTo>
                    <a:pt x="16200" y="2945"/>
                  </a:lnTo>
                  <a:lnTo>
                    <a:pt x="16200" y="4418"/>
                  </a:lnTo>
                  <a:cubicBezTo>
                    <a:pt x="16200" y="4690"/>
                    <a:pt x="16469" y="4909"/>
                    <a:pt x="16800" y="4909"/>
                  </a:cubicBezTo>
                  <a:cubicBezTo>
                    <a:pt x="17131" y="4909"/>
                    <a:pt x="17400" y="4690"/>
                    <a:pt x="17400" y="4418"/>
                  </a:cubicBezTo>
                  <a:lnTo>
                    <a:pt x="17400" y="2945"/>
                  </a:lnTo>
                  <a:lnTo>
                    <a:pt x="20400" y="2945"/>
                  </a:lnTo>
                  <a:cubicBezTo>
                    <a:pt x="20400" y="2945"/>
                    <a:pt x="20400" y="20618"/>
                    <a:pt x="20400" y="20618"/>
                  </a:cubicBezTo>
                  <a:close/>
                  <a:moveTo>
                    <a:pt x="1200" y="20618"/>
                  </a:moveTo>
                  <a:lnTo>
                    <a:pt x="1200" y="17673"/>
                  </a:lnTo>
                  <a:lnTo>
                    <a:pt x="4800" y="20618"/>
                  </a:lnTo>
                  <a:cubicBezTo>
                    <a:pt x="4800" y="20618"/>
                    <a:pt x="1200" y="20618"/>
                    <a:pt x="1200" y="20618"/>
                  </a:cubicBezTo>
                  <a:close/>
                  <a:moveTo>
                    <a:pt x="20400" y="1964"/>
                  </a:moveTo>
                  <a:lnTo>
                    <a:pt x="17400" y="1964"/>
                  </a:lnTo>
                  <a:lnTo>
                    <a:pt x="17400" y="491"/>
                  </a:lnTo>
                  <a:cubicBezTo>
                    <a:pt x="17400" y="220"/>
                    <a:pt x="17131" y="0"/>
                    <a:pt x="16800" y="0"/>
                  </a:cubicBezTo>
                  <a:cubicBezTo>
                    <a:pt x="16469" y="0"/>
                    <a:pt x="16200" y="220"/>
                    <a:pt x="16200" y="491"/>
                  </a:cubicBezTo>
                  <a:lnTo>
                    <a:pt x="16200" y="1964"/>
                  </a:lnTo>
                  <a:lnTo>
                    <a:pt x="15000" y="1964"/>
                  </a:lnTo>
                  <a:lnTo>
                    <a:pt x="15000" y="491"/>
                  </a:lnTo>
                  <a:cubicBezTo>
                    <a:pt x="15000" y="220"/>
                    <a:pt x="14731" y="0"/>
                    <a:pt x="14400" y="0"/>
                  </a:cubicBezTo>
                  <a:cubicBezTo>
                    <a:pt x="14069" y="0"/>
                    <a:pt x="13800" y="220"/>
                    <a:pt x="13800" y="491"/>
                  </a:cubicBezTo>
                  <a:lnTo>
                    <a:pt x="13800" y="1964"/>
                  </a:lnTo>
                  <a:lnTo>
                    <a:pt x="12600" y="1964"/>
                  </a:lnTo>
                  <a:lnTo>
                    <a:pt x="12600" y="491"/>
                  </a:lnTo>
                  <a:cubicBezTo>
                    <a:pt x="12600" y="220"/>
                    <a:pt x="12331" y="0"/>
                    <a:pt x="12000" y="0"/>
                  </a:cubicBezTo>
                  <a:cubicBezTo>
                    <a:pt x="11669" y="0"/>
                    <a:pt x="11400" y="220"/>
                    <a:pt x="11400" y="491"/>
                  </a:cubicBezTo>
                  <a:lnTo>
                    <a:pt x="11400" y="1964"/>
                  </a:lnTo>
                  <a:lnTo>
                    <a:pt x="10200" y="1964"/>
                  </a:lnTo>
                  <a:lnTo>
                    <a:pt x="10200" y="491"/>
                  </a:lnTo>
                  <a:cubicBezTo>
                    <a:pt x="10200" y="220"/>
                    <a:pt x="9931" y="0"/>
                    <a:pt x="9600" y="0"/>
                  </a:cubicBezTo>
                  <a:cubicBezTo>
                    <a:pt x="9269" y="0"/>
                    <a:pt x="9000" y="220"/>
                    <a:pt x="9000" y="491"/>
                  </a:cubicBezTo>
                  <a:lnTo>
                    <a:pt x="9000" y="1964"/>
                  </a:lnTo>
                  <a:lnTo>
                    <a:pt x="7800" y="1964"/>
                  </a:lnTo>
                  <a:lnTo>
                    <a:pt x="7800" y="491"/>
                  </a:lnTo>
                  <a:cubicBezTo>
                    <a:pt x="7800" y="220"/>
                    <a:pt x="7531" y="0"/>
                    <a:pt x="7200" y="0"/>
                  </a:cubicBezTo>
                  <a:cubicBezTo>
                    <a:pt x="6869" y="0"/>
                    <a:pt x="6600" y="220"/>
                    <a:pt x="6600" y="491"/>
                  </a:cubicBezTo>
                  <a:lnTo>
                    <a:pt x="6600" y="1964"/>
                  </a:lnTo>
                  <a:lnTo>
                    <a:pt x="5400" y="1964"/>
                  </a:lnTo>
                  <a:lnTo>
                    <a:pt x="5400" y="491"/>
                  </a:lnTo>
                  <a:cubicBezTo>
                    <a:pt x="5400" y="220"/>
                    <a:pt x="5131" y="0"/>
                    <a:pt x="4800" y="0"/>
                  </a:cubicBezTo>
                  <a:cubicBezTo>
                    <a:pt x="4469" y="0"/>
                    <a:pt x="4200" y="220"/>
                    <a:pt x="4200" y="491"/>
                  </a:cubicBezTo>
                  <a:lnTo>
                    <a:pt x="4200" y="1964"/>
                  </a:lnTo>
                  <a:lnTo>
                    <a:pt x="1200" y="1964"/>
                  </a:lnTo>
                  <a:cubicBezTo>
                    <a:pt x="538" y="1964"/>
                    <a:pt x="0" y="2404"/>
                    <a:pt x="0" y="2945"/>
                  </a:cubicBezTo>
                  <a:lnTo>
                    <a:pt x="0" y="20618"/>
                  </a:lnTo>
                  <a:cubicBezTo>
                    <a:pt x="0" y="21161"/>
                    <a:pt x="538" y="21600"/>
                    <a:pt x="1200" y="21600"/>
                  </a:cubicBezTo>
                  <a:lnTo>
                    <a:pt x="20400" y="21600"/>
                  </a:lnTo>
                  <a:cubicBezTo>
                    <a:pt x="21062" y="21600"/>
                    <a:pt x="21600" y="21161"/>
                    <a:pt x="21600" y="20618"/>
                  </a:cubicBezTo>
                  <a:lnTo>
                    <a:pt x="21600" y="2945"/>
                  </a:lnTo>
                  <a:cubicBezTo>
                    <a:pt x="21600" y="2404"/>
                    <a:pt x="21062" y="1964"/>
                    <a:pt x="20400" y="1964"/>
                  </a:cubicBezTo>
                  <a:moveTo>
                    <a:pt x="3600" y="8836"/>
                  </a:moveTo>
                  <a:lnTo>
                    <a:pt x="10800" y="8836"/>
                  </a:lnTo>
                  <a:cubicBezTo>
                    <a:pt x="11131" y="8836"/>
                    <a:pt x="11400" y="8617"/>
                    <a:pt x="11400" y="8345"/>
                  </a:cubicBezTo>
                  <a:cubicBezTo>
                    <a:pt x="11400" y="8075"/>
                    <a:pt x="11131" y="7855"/>
                    <a:pt x="10800" y="7855"/>
                  </a:cubicBezTo>
                  <a:lnTo>
                    <a:pt x="3600" y="7855"/>
                  </a:lnTo>
                  <a:cubicBezTo>
                    <a:pt x="3269" y="7855"/>
                    <a:pt x="3000" y="8075"/>
                    <a:pt x="3000" y="8345"/>
                  </a:cubicBezTo>
                  <a:cubicBezTo>
                    <a:pt x="3000" y="8617"/>
                    <a:pt x="3269" y="8836"/>
                    <a:pt x="3600" y="8836"/>
                  </a:cubicBezTo>
                </a:path>
              </a:pathLst>
            </a:custGeom>
            <a:solidFill>
              <a:sysClr val="window" lastClr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62928" y="2652309"/>
            <a:ext cx="1632070" cy="1632070"/>
            <a:chOff x="4233268" y="2881094"/>
            <a:chExt cx="1632070" cy="1632070"/>
          </a:xfrm>
        </p:grpSpPr>
        <p:sp>
          <p:nvSpPr>
            <p:cNvPr id="32" name="íṡľíḍè-Oval 11"/>
            <p:cNvSpPr/>
            <p:nvPr/>
          </p:nvSpPr>
          <p:spPr>
            <a:xfrm rot="10800000" flipH="1">
              <a:off x="4233268" y="2881094"/>
              <a:ext cx="1632070" cy="1632070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>
                <a:defRPr/>
              </a:pPr>
              <a:endParaRPr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íṡľíḍè-Oval 14"/>
            <p:cNvSpPr/>
            <p:nvPr/>
          </p:nvSpPr>
          <p:spPr>
            <a:xfrm rot="10800000" flipH="1">
              <a:off x="4340526" y="2988353"/>
              <a:ext cx="1417558" cy="1417558"/>
            </a:xfrm>
            <a:prstGeom prst="ellipse">
              <a:avLst/>
            </a:prstGeom>
            <a:solidFill>
              <a:srgbClr val="4C5E8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Shape 2566"/>
            <p:cNvSpPr/>
            <p:nvPr/>
          </p:nvSpPr>
          <p:spPr>
            <a:xfrm>
              <a:off x="4766472" y="3481351"/>
              <a:ext cx="565660" cy="462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82" y="12000"/>
                  </a:moveTo>
                  <a:cubicBezTo>
                    <a:pt x="6653" y="12000"/>
                    <a:pt x="6873" y="12268"/>
                    <a:pt x="6873" y="12599"/>
                  </a:cubicBezTo>
                  <a:cubicBezTo>
                    <a:pt x="6873" y="12931"/>
                    <a:pt x="6653" y="13199"/>
                    <a:pt x="6382" y="13199"/>
                  </a:cubicBezTo>
                  <a:cubicBezTo>
                    <a:pt x="6111" y="13199"/>
                    <a:pt x="5891" y="12931"/>
                    <a:pt x="5891" y="12599"/>
                  </a:cubicBezTo>
                  <a:cubicBezTo>
                    <a:pt x="5891" y="12268"/>
                    <a:pt x="6111" y="12000"/>
                    <a:pt x="6382" y="12000"/>
                  </a:cubicBezTo>
                  <a:moveTo>
                    <a:pt x="6382" y="14399"/>
                  </a:moveTo>
                  <a:cubicBezTo>
                    <a:pt x="7195" y="14399"/>
                    <a:pt x="7855" y="13594"/>
                    <a:pt x="7855" y="12599"/>
                  </a:cubicBezTo>
                  <a:cubicBezTo>
                    <a:pt x="7855" y="11606"/>
                    <a:pt x="7195" y="10800"/>
                    <a:pt x="6382" y="10800"/>
                  </a:cubicBezTo>
                  <a:cubicBezTo>
                    <a:pt x="5568" y="10800"/>
                    <a:pt x="4909" y="11606"/>
                    <a:pt x="4909" y="12599"/>
                  </a:cubicBezTo>
                  <a:cubicBezTo>
                    <a:pt x="4909" y="13594"/>
                    <a:pt x="5568" y="14399"/>
                    <a:pt x="6382" y="14399"/>
                  </a:cubicBezTo>
                  <a:moveTo>
                    <a:pt x="20618" y="3600"/>
                  </a:moveTo>
                  <a:lnTo>
                    <a:pt x="982" y="3600"/>
                  </a:lnTo>
                  <a:lnTo>
                    <a:pt x="982" y="1200"/>
                  </a:lnTo>
                  <a:lnTo>
                    <a:pt x="20618" y="1200"/>
                  </a:lnTo>
                  <a:cubicBezTo>
                    <a:pt x="20618" y="1200"/>
                    <a:pt x="20618" y="3600"/>
                    <a:pt x="20618" y="3600"/>
                  </a:cubicBezTo>
                  <a:close/>
                  <a:moveTo>
                    <a:pt x="18655" y="20399"/>
                  </a:moveTo>
                  <a:lnTo>
                    <a:pt x="2945" y="20399"/>
                  </a:lnTo>
                  <a:lnTo>
                    <a:pt x="2945" y="4800"/>
                  </a:lnTo>
                  <a:lnTo>
                    <a:pt x="18655" y="4800"/>
                  </a:lnTo>
                  <a:cubicBezTo>
                    <a:pt x="18655" y="4800"/>
                    <a:pt x="18655" y="20399"/>
                    <a:pt x="18655" y="20399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538"/>
                    <a:pt x="0" y="1200"/>
                  </a:cubicBezTo>
                  <a:lnTo>
                    <a:pt x="0" y="3600"/>
                  </a:lnTo>
                  <a:cubicBezTo>
                    <a:pt x="0" y="4263"/>
                    <a:pt x="440" y="4800"/>
                    <a:pt x="982" y="4800"/>
                  </a:cubicBezTo>
                  <a:lnTo>
                    <a:pt x="1964" y="4800"/>
                  </a:lnTo>
                  <a:lnTo>
                    <a:pt x="1964" y="20399"/>
                  </a:lnTo>
                  <a:cubicBezTo>
                    <a:pt x="1964" y="21062"/>
                    <a:pt x="2403" y="21600"/>
                    <a:pt x="2945" y="21600"/>
                  </a:cubicBezTo>
                  <a:lnTo>
                    <a:pt x="18655" y="21600"/>
                  </a:lnTo>
                  <a:cubicBezTo>
                    <a:pt x="19197" y="21600"/>
                    <a:pt x="19636" y="21062"/>
                    <a:pt x="19636" y="20399"/>
                  </a:cubicBezTo>
                  <a:lnTo>
                    <a:pt x="19636" y="4800"/>
                  </a:lnTo>
                  <a:lnTo>
                    <a:pt x="20618" y="4800"/>
                  </a:lnTo>
                  <a:cubicBezTo>
                    <a:pt x="21160" y="4800"/>
                    <a:pt x="21600" y="4263"/>
                    <a:pt x="21600" y="3600"/>
                  </a:cubicBezTo>
                  <a:lnTo>
                    <a:pt x="21600" y="1200"/>
                  </a:lnTo>
                  <a:cubicBezTo>
                    <a:pt x="21600" y="538"/>
                    <a:pt x="21160" y="0"/>
                    <a:pt x="20618" y="0"/>
                  </a:cubicBezTo>
                  <a:moveTo>
                    <a:pt x="10800" y="12000"/>
                  </a:moveTo>
                  <a:cubicBezTo>
                    <a:pt x="11071" y="12000"/>
                    <a:pt x="11291" y="12268"/>
                    <a:pt x="11291" y="12599"/>
                  </a:cubicBezTo>
                  <a:cubicBezTo>
                    <a:pt x="11291" y="12931"/>
                    <a:pt x="11071" y="13199"/>
                    <a:pt x="10800" y="13199"/>
                  </a:cubicBezTo>
                  <a:cubicBezTo>
                    <a:pt x="10529" y="13199"/>
                    <a:pt x="10309" y="12931"/>
                    <a:pt x="10309" y="12599"/>
                  </a:cubicBezTo>
                  <a:cubicBezTo>
                    <a:pt x="10309" y="12268"/>
                    <a:pt x="10529" y="12000"/>
                    <a:pt x="10800" y="12000"/>
                  </a:cubicBezTo>
                  <a:moveTo>
                    <a:pt x="10800" y="14399"/>
                  </a:moveTo>
                  <a:cubicBezTo>
                    <a:pt x="11614" y="14399"/>
                    <a:pt x="12273" y="13594"/>
                    <a:pt x="12273" y="12599"/>
                  </a:cubicBezTo>
                  <a:cubicBezTo>
                    <a:pt x="12273" y="11606"/>
                    <a:pt x="11614" y="10800"/>
                    <a:pt x="10800" y="10800"/>
                  </a:cubicBezTo>
                  <a:cubicBezTo>
                    <a:pt x="9986" y="10800"/>
                    <a:pt x="9327" y="11606"/>
                    <a:pt x="9327" y="12599"/>
                  </a:cubicBezTo>
                  <a:cubicBezTo>
                    <a:pt x="9327" y="13594"/>
                    <a:pt x="9986" y="14399"/>
                    <a:pt x="10800" y="14399"/>
                  </a:cubicBezTo>
                  <a:moveTo>
                    <a:pt x="15218" y="12000"/>
                  </a:moveTo>
                  <a:cubicBezTo>
                    <a:pt x="15489" y="12000"/>
                    <a:pt x="15709" y="12268"/>
                    <a:pt x="15709" y="12599"/>
                  </a:cubicBezTo>
                  <a:cubicBezTo>
                    <a:pt x="15709" y="12931"/>
                    <a:pt x="15489" y="13199"/>
                    <a:pt x="15218" y="13199"/>
                  </a:cubicBezTo>
                  <a:cubicBezTo>
                    <a:pt x="14947" y="13199"/>
                    <a:pt x="14727" y="12931"/>
                    <a:pt x="14727" y="12599"/>
                  </a:cubicBezTo>
                  <a:cubicBezTo>
                    <a:pt x="14727" y="12268"/>
                    <a:pt x="14947" y="12000"/>
                    <a:pt x="15218" y="12000"/>
                  </a:cubicBezTo>
                  <a:moveTo>
                    <a:pt x="15218" y="14399"/>
                  </a:moveTo>
                  <a:cubicBezTo>
                    <a:pt x="16032" y="14399"/>
                    <a:pt x="16691" y="13594"/>
                    <a:pt x="16691" y="12599"/>
                  </a:cubicBezTo>
                  <a:cubicBezTo>
                    <a:pt x="16691" y="11606"/>
                    <a:pt x="16032" y="10800"/>
                    <a:pt x="15218" y="10800"/>
                  </a:cubicBezTo>
                  <a:cubicBezTo>
                    <a:pt x="14405" y="10800"/>
                    <a:pt x="13745" y="11606"/>
                    <a:pt x="13745" y="12599"/>
                  </a:cubicBezTo>
                  <a:cubicBezTo>
                    <a:pt x="13745" y="13594"/>
                    <a:pt x="14405" y="14399"/>
                    <a:pt x="15218" y="14399"/>
                  </a:cubicBezTo>
                </a:path>
              </a:pathLst>
            </a:custGeom>
            <a:solidFill>
              <a:sysClr val="window" lastClr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96489" y="2576098"/>
            <a:ext cx="1632069" cy="1632070"/>
            <a:chOff x="6185469" y="2804883"/>
            <a:chExt cx="1632069" cy="1632070"/>
          </a:xfrm>
        </p:grpSpPr>
        <p:sp>
          <p:nvSpPr>
            <p:cNvPr id="36" name="íṡľíḍè-Oval 18"/>
            <p:cNvSpPr/>
            <p:nvPr/>
          </p:nvSpPr>
          <p:spPr>
            <a:xfrm>
              <a:off x="6185469" y="2804883"/>
              <a:ext cx="1632069" cy="1632070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>
                <a:defRPr/>
              </a:pPr>
              <a:endParaRPr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íṡľíḍè-Oval 26"/>
            <p:cNvSpPr/>
            <p:nvPr/>
          </p:nvSpPr>
          <p:spPr>
            <a:xfrm>
              <a:off x="6292724" y="2912139"/>
              <a:ext cx="1417557" cy="1417557"/>
            </a:xfrm>
            <a:prstGeom prst="ellipse">
              <a:avLst/>
            </a:prstGeom>
            <a:solidFill>
              <a:srgbClr val="DDB776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Shape 2583"/>
            <p:cNvSpPr/>
            <p:nvPr/>
          </p:nvSpPr>
          <p:spPr>
            <a:xfrm>
              <a:off x="6718672" y="3414299"/>
              <a:ext cx="565660" cy="56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427" y="17673"/>
                    <a:pt x="11549" y="17618"/>
                    <a:pt x="11638" y="17529"/>
                  </a:cubicBezTo>
                  <a:lnTo>
                    <a:pt x="14583" y="14583"/>
                  </a:lnTo>
                  <a:cubicBezTo>
                    <a:pt x="14673" y="14495"/>
                    <a:pt x="14727" y="14372"/>
                    <a:pt x="14727" y="14236"/>
                  </a:cubicBezTo>
                  <a:cubicBezTo>
                    <a:pt x="14727" y="13966"/>
                    <a:pt x="14508" y="13745"/>
                    <a:pt x="14236" y="13745"/>
                  </a:cubicBezTo>
                  <a:cubicBezTo>
                    <a:pt x="14101" y="13745"/>
                    <a:pt x="13978" y="13801"/>
                    <a:pt x="13889" y="13890"/>
                  </a:cubicBezTo>
                  <a:lnTo>
                    <a:pt x="10944" y="16835"/>
                  </a:lnTo>
                  <a:cubicBezTo>
                    <a:pt x="10855" y="16924"/>
                    <a:pt x="10800" y="17047"/>
                    <a:pt x="10800" y="17183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8980" y="14871"/>
                  </a:moveTo>
                  <a:cubicBezTo>
                    <a:pt x="8891" y="14961"/>
                    <a:pt x="8836" y="15083"/>
                    <a:pt x="8836" y="15218"/>
                  </a:cubicBezTo>
                  <a:cubicBezTo>
                    <a:pt x="8836" y="15490"/>
                    <a:pt x="9056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0656" y="14583"/>
                  </a:lnTo>
                  <a:cubicBezTo>
                    <a:pt x="10745" y="14495"/>
                    <a:pt x="10800" y="14372"/>
                    <a:pt x="10800" y="14236"/>
                  </a:cubicBezTo>
                  <a:cubicBezTo>
                    <a:pt x="10800" y="13966"/>
                    <a:pt x="10580" y="13745"/>
                    <a:pt x="10309" y="13745"/>
                  </a:cubicBezTo>
                  <a:cubicBezTo>
                    <a:pt x="10174" y="13745"/>
                    <a:pt x="10051" y="13801"/>
                    <a:pt x="9962" y="13890"/>
                  </a:cubicBezTo>
                  <a:cubicBezTo>
                    <a:pt x="9962" y="13890"/>
                    <a:pt x="8980" y="14871"/>
                    <a:pt x="8980" y="14871"/>
                  </a:cubicBezTo>
                  <a:close/>
                  <a:moveTo>
                    <a:pt x="11291" y="20415"/>
                  </a:moveTo>
                  <a:lnTo>
                    <a:pt x="982" y="10106"/>
                  </a:lnTo>
                  <a:lnTo>
                    <a:pt x="982" y="1473"/>
                  </a:lnTo>
                  <a:cubicBezTo>
                    <a:pt x="982" y="1202"/>
                    <a:pt x="1201" y="982"/>
                    <a:pt x="1473" y="982"/>
                  </a:cubicBezTo>
                  <a:lnTo>
                    <a:pt x="10106" y="982"/>
                  </a:lnTo>
                  <a:lnTo>
                    <a:pt x="20415" y="11291"/>
                  </a:lnTo>
                  <a:cubicBezTo>
                    <a:pt x="20415" y="11291"/>
                    <a:pt x="11291" y="20415"/>
                    <a:pt x="11291" y="20415"/>
                  </a:cubicBezTo>
                  <a:close/>
                  <a:moveTo>
                    <a:pt x="21456" y="10944"/>
                  </a:moveTo>
                  <a:lnTo>
                    <a:pt x="10656" y="144"/>
                  </a:lnTo>
                  <a:cubicBezTo>
                    <a:pt x="10567" y="55"/>
                    <a:pt x="10445" y="0"/>
                    <a:pt x="10309" y="0"/>
                  </a:cubicBezTo>
                  <a:lnTo>
                    <a:pt x="1473" y="0"/>
                  </a:lnTo>
                  <a:cubicBezTo>
                    <a:pt x="660" y="0"/>
                    <a:pt x="0" y="660"/>
                    <a:pt x="0" y="1473"/>
                  </a:cubicBezTo>
                  <a:lnTo>
                    <a:pt x="0" y="10310"/>
                  </a:lnTo>
                  <a:cubicBezTo>
                    <a:pt x="0" y="10445"/>
                    <a:pt x="55" y="10567"/>
                    <a:pt x="144" y="10656"/>
                  </a:cubicBezTo>
                  <a:lnTo>
                    <a:pt x="10944" y="21456"/>
                  </a:lnTo>
                  <a:cubicBezTo>
                    <a:pt x="11033" y="21546"/>
                    <a:pt x="11155" y="21600"/>
                    <a:pt x="11291" y="21600"/>
                  </a:cubicBezTo>
                  <a:cubicBezTo>
                    <a:pt x="11427" y="21600"/>
                    <a:pt x="11549" y="21546"/>
                    <a:pt x="11638" y="21456"/>
                  </a:cubicBezTo>
                  <a:lnTo>
                    <a:pt x="21456" y="11638"/>
                  </a:lnTo>
                  <a:cubicBezTo>
                    <a:pt x="21545" y="11549"/>
                    <a:pt x="21600" y="11427"/>
                    <a:pt x="21600" y="11291"/>
                  </a:cubicBezTo>
                  <a:cubicBezTo>
                    <a:pt x="21600" y="11156"/>
                    <a:pt x="21545" y="11033"/>
                    <a:pt x="21456" y="10944"/>
                  </a:cubicBezTo>
                  <a:moveTo>
                    <a:pt x="11782" y="13255"/>
                  </a:moveTo>
                  <a:cubicBezTo>
                    <a:pt x="11917" y="13255"/>
                    <a:pt x="12040" y="13200"/>
                    <a:pt x="12129" y="13111"/>
                  </a:cubicBezTo>
                  <a:lnTo>
                    <a:pt x="14093" y="11147"/>
                  </a:lnTo>
                  <a:cubicBezTo>
                    <a:pt x="14182" y="11058"/>
                    <a:pt x="14236" y="10936"/>
                    <a:pt x="14236" y="10800"/>
                  </a:cubicBezTo>
                  <a:cubicBezTo>
                    <a:pt x="14236" y="10529"/>
                    <a:pt x="14017" y="10310"/>
                    <a:pt x="13745" y="10310"/>
                  </a:cubicBezTo>
                  <a:cubicBezTo>
                    <a:pt x="13610" y="10310"/>
                    <a:pt x="13487" y="10364"/>
                    <a:pt x="13398" y="10453"/>
                  </a:cubicBezTo>
                  <a:lnTo>
                    <a:pt x="11435" y="12417"/>
                  </a:lnTo>
                  <a:cubicBezTo>
                    <a:pt x="11346" y="12506"/>
                    <a:pt x="11291" y="12629"/>
                    <a:pt x="11291" y="12764"/>
                  </a:cubicBezTo>
                  <a:cubicBezTo>
                    <a:pt x="11291" y="13035"/>
                    <a:pt x="11510" y="13255"/>
                    <a:pt x="11782" y="13255"/>
                  </a:cubicBezTo>
                  <a:moveTo>
                    <a:pt x="4418" y="4909"/>
                  </a:moveTo>
                  <a:cubicBezTo>
                    <a:pt x="4147" y="4909"/>
                    <a:pt x="3927" y="4690"/>
                    <a:pt x="3927" y="4418"/>
                  </a:cubicBezTo>
                  <a:cubicBezTo>
                    <a:pt x="3927" y="4147"/>
                    <a:pt x="4147" y="3927"/>
                    <a:pt x="4418" y="3927"/>
                  </a:cubicBezTo>
                  <a:cubicBezTo>
                    <a:pt x="4690" y="3927"/>
                    <a:pt x="4909" y="4147"/>
                    <a:pt x="4909" y="4418"/>
                  </a:cubicBezTo>
                  <a:cubicBezTo>
                    <a:pt x="4909" y="4690"/>
                    <a:pt x="4690" y="4909"/>
                    <a:pt x="4418" y="4909"/>
                  </a:cubicBezTo>
                  <a:moveTo>
                    <a:pt x="4418" y="2945"/>
                  </a:moveTo>
                  <a:cubicBezTo>
                    <a:pt x="3605" y="2945"/>
                    <a:pt x="2945" y="3605"/>
                    <a:pt x="2945" y="4418"/>
                  </a:cubicBezTo>
                  <a:cubicBezTo>
                    <a:pt x="2945" y="5232"/>
                    <a:pt x="3605" y="5891"/>
                    <a:pt x="4418" y="5891"/>
                  </a:cubicBezTo>
                  <a:cubicBezTo>
                    <a:pt x="5231" y="5891"/>
                    <a:pt x="5891" y="5232"/>
                    <a:pt x="5891" y="4418"/>
                  </a:cubicBezTo>
                  <a:cubicBezTo>
                    <a:pt x="5891" y="3605"/>
                    <a:pt x="5231" y="2945"/>
                    <a:pt x="4418" y="2945"/>
                  </a:cubicBezTo>
                </a:path>
              </a:pathLst>
            </a:custGeom>
            <a:solidFill>
              <a:sysClr val="window" lastClr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601911" y="2652309"/>
            <a:ext cx="1632070" cy="1632070"/>
            <a:chOff x="8137667" y="2881094"/>
            <a:chExt cx="1632070" cy="1632070"/>
          </a:xfrm>
        </p:grpSpPr>
        <p:sp>
          <p:nvSpPr>
            <p:cNvPr id="40" name="íṡľíḍè-Oval 20"/>
            <p:cNvSpPr/>
            <p:nvPr/>
          </p:nvSpPr>
          <p:spPr>
            <a:xfrm rot="10800000" flipH="1">
              <a:off x="8137667" y="2881094"/>
              <a:ext cx="1632070" cy="1632070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>
                <a:defRPr/>
              </a:pPr>
              <a:endParaRPr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íṡľíḍè-Oval 23"/>
            <p:cNvSpPr/>
            <p:nvPr/>
          </p:nvSpPr>
          <p:spPr>
            <a:xfrm rot="10800000" flipH="1">
              <a:off x="8244925" y="2988353"/>
              <a:ext cx="1417558" cy="1417558"/>
            </a:xfrm>
            <a:prstGeom prst="ellipse">
              <a:avLst/>
            </a:prstGeom>
            <a:solidFill>
              <a:srgbClr val="4C5E8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Shape 2608"/>
            <p:cNvSpPr/>
            <p:nvPr/>
          </p:nvSpPr>
          <p:spPr>
            <a:xfrm>
              <a:off x="8654263" y="3462029"/>
              <a:ext cx="565660" cy="462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4" y="3600"/>
                  </a:moveTo>
                  <a:cubicBezTo>
                    <a:pt x="1422" y="3600"/>
                    <a:pt x="982" y="3063"/>
                    <a:pt x="982" y="2400"/>
                  </a:cubicBezTo>
                  <a:cubicBezTo>
                    <a:pt x="982" y="1738"/>
                    <a:pt x="1422" y="1200"/>
                    <a:pt x="1964" y="1200"/>
                  </a:cubicBezTo>
                  <a:cubicBezTo>
                    <a:pt x="2506" y="1200"/>
                    <a:pt x="2945" y="1738"/>
                    <a:pt x="2945" y="2400"/>
                  </a:cubicBezTo>
                  <a:cubicBezTo>
                    <a:pt x="2945" y="3063"/>
                    <a:pt x="2506" y="3600"/>
                    <a:pt x="1964" y="3600"/>
                  </a:cubicBezTo>
                  <a:moveTo>
                    <a:pt x="1964" y="0"/>
                  </a:moveTo>
                  <a:cubicBezTo>
                    <a:pt x="879" y="0"/>
                    <a:pt x="0" y="1075"/>
                    <a:pt x="0" y="2400"/>
                  </a:cubicBezTo>
                  <a:cubicBezTo>
                    <a:pt x="0" y="3726"/>
                    <a:pt x="879" y="4800"/>
                    <a:pt x="1964" y="4800"/>
                  </a:cubicBezTo>
                  <a:cubicBezTo>
                    <a:pt x="3048" y="4800"/>
                    <a:pt x="3927" y="3726"/>
                    <a:pt x="3927" y="2400"/>
                  </a:cubicBezTo>
                  <a:cubicBezTo>
                    <a:pt x="3927" y="1075"/>
                    <a:pt x="3048" y="0"/>
                    <a:pt x="1964" y="0"/>
                  </a:cubicBezTo>
                  <a:moveTo>
                    <a:pt x="1964" y="12000"/>
                  </a:moveTo>
                  <a:cubicBezTo>
                    <a:pt x="1422" y="12000"/>
                    <a:pt x="982" y="11463"/>
                    <a:pt x="982" y="10800"/>
                  </a:cubicBezTo>
                  <a:cubicBezTo>
                    <a:pt x="982" y="10138"/>
                    <a:pt x="1422" y="9600"/>
                    <a:pt x="1964" y="9600"/>
                  </a:cubicBezTo>
                  <a:cubicBezTo>
                    <a:pt x="2506" y="9600"/>
                    <a:pt x="2945" y="10138"/>
                    <a:pt x="2945" y="10800"/>
                  </a:cubicBezTo>
                  <a:cubicBezTo>
                    <a:pt x="2945" y="11463"/>
                    <a:pt x="2506" y="12000"/>
                    <a:pt x="1964" y="12000"/>
                  </a:cubicBezTo>
                  <a:moveTo>
                    <a:pt x="1964" y="8401"/>
                  </a:moveTo>
                  <a:cubicBezTo>
                    <a:pt x="879" y="8401"/>
                    <a:pt x="0" y="9475"/>
                    <a:pt x="0" y="10800"/>
                  </a:cubicBezTo>
                  <a:cubicBezTo>
                    <a:pt x="0" y="12126"/>
                    <a:pt x="879" y="13200"/>
                    <a:pt x="1964" y="13200"/>
                  </a:cubicBezTo>
                  <a:cubicBezTo>
                    <a:pt x="3048" y="13200"/>
                    <a:pt x="3927" y="12126"/>
                    <a:pt x="3927" y="10800"/>
                  </a:cubicBezTo>
                  <a:cubicBezTo>
                    <a:pt x="3927" y="9475"/>
                    <a:pt x="3048" y="8401"/>
                    <a:pt x="1964" y="8401"/>
                  </a:cubicBezTo>
                  <a:moveTo>
                    <a:pt x="19636" y="12000"/>
                  </a:moveTo>
                  <a:lnTo>
                    <a:pt x="7855" y="12000"/>
                  </a:lnTo>
                  <a:cubicBezTo>
                    <a:pt x="7313" y="12000"/>
                    <a:pt x="6873" y="11463"/>
                    <a:pt x="6873" y="10801"/>
                  </a:cubicBezTo>
                  <a:cubicBezTo>
                    <a:pt x="6873" y="10138"/>
                    <a:pt x="7313" y="9600"/>
                    <a:pt x="7855" y="9600"/>
                  </a:cubicBezTo>
                  <a:lnTo>
                    <a:pt x="19636" y="9600"/>
                  </a:lnTo>
                  <a:cubicBezTo>
                    <a:pt x="20178" y="9600"/>
                    <a:pt x="20618" y="10138"/>
                    <a:pt x="20618" y="10801"/>
                  </a:cubicBezTo>
                  <a:cubicBezTo>
                    <a:pt x="20618" y="11463"/>
                    <a:pt x="20178" y="12000"/>
                    <a:pt x="19636" y="12000"/>
                  </a:cubicBezTo>
                  <a:moveTo>
                    <a:pt x="19636" y="8401"/>
                  </a:moveTo>
                  <a:lnTo>
                    <a:pt x="7855" y="8401"/>
                  </a:lnTo>
                  <a:cubicBezTo>
                    <a:pt x="6770" y="8401"/>
                    <a:pt x="5891" y="9475"/>
                    <a:pt x="5891" y="10801"/>
                  </a:cubicBezTo>
                  <a:cubicBezTo>
                    <a:pt x="5891" y="12126"/>
                    <a:pt x="6770" y="13200"/>
                    <a:pt x="7855" y="13200"/>
                  </a:cubicBezTo>
                  <a:lnTo>
                    <a:pt x="19636" y="13200"/>
                  </a:lnTo>
                  <a:cubicBezTo>
                    <a:pt x="20721" y="13200"/>
                    <a:pt x="21600" y="12126"/>
                    <a:pt x="21600" y="10801"/>
                  </a:cubicBezTo>
                  <a:cubicBezTo>
                    <a:pt x="21600" y="9475"/>
                    <a:pt x="20721" y="8401"/>
                    <a:pt x="19636" y="8401"/>
                  </a:cubicBezTo>
                  <a:moveTo>
                    <a:pt x="19636" y="20400"/>
                  </a:moveTo>
                  <a:lnTo>
                    <a:pt x="7855" y="20400"/>
                  </a:lnTo>
                  <a:cubicBezTo>
                    <a:pt x="7313" y="20400"/>
                    <a:pt x="6873" y="19862"/>
                    <a:pt x="6873" y="19200"/>
                  </a:cubicBezTo>
                  <a:cubicBezTo>
                    <a:pt x="6873" y="18538"/>
                    <a:pt x="7313" y="18000"/>
                    <a:pt x="7855" y="18000"/>
                  </a:cubicBezTo>
                  <a:lnTo>
                    <a:pt x="19636" y="18000"/>
                  </a:lnTo>
                  <a:cubicBezTo>
                    <a:pt x="20178" y="18000"/>
                    <a:pt x="20618" y="18538"/>
                    <a:pt x="20618" y="19200"/>
                  </a:cubicBezTo>
                  <a:cubicBezTo>
                    <a:pt x="20618" y="19862"/>
                    <a:pt x="20178" y="20400"/>
                    <a:pt x="19636" y="20400"/>
                  </a:cubicBezTo>
                  <a:moveTo>
                    <a:pt x="19636" y="16800"/>
                  </a:moveTo>
                  <a:lnTo>
                    <a:pt x="7855" y="16800"/>
                  </a:lnTo>
                  <a:cubicBezTo>
                    <a:pt x="6770" y="16800"/>
                    <a:pt x="5891" y="17875"/>
                    <a:pt x="5891" y="19200"/>
                  </a:cubicBezTo>
                  <a:cubicBezTo>
                    <a:pt x="5891" y="20526"/>
                    <a:pt x="6770" y="21600"/>
                    <a:pt x="7855" y="21600"/>
                  </a:cubicBezTo>
                  <a:lnTo>
                    <a:pt x="19636" y="21600"/>
                  </a:lnTo>
                  <a:cubicBezTo>
                    <a:pt x="20721" y="21600"/>
                    <a:pt x="21600" y="20526"/>
                    <a:pt x="21600" y="19200"/>
                  </a:cubicBezTo>
                  <a:cubicBezTo>
                    <a:pt x="21600" y="17875"/>
                    <a:pt x="20721" y="16800"/>
                    <a:pt x="19636" y="16800"/>
                  </a:cubicBezTo>
                  <a:moveTo>
                    <a:pt x="7855" y="1201"/>
                  </a:moveTo>
                  <a:lnTo>
                    <a:pt x="19636" y="1201"/>
                  </a:lnTo>
                  <a:cubicBezTo>
                    <a:pt x="20178" y="1201"/>
                    <a:pt x="20618" y="1738"/>
                    <a:pt x="20618" y="2400"/>
                  </a:cubicBezTo>
                  <a:cubicBezTo>
                    <a:pt x="20618" y="3063"/>
                    <a:pt x="20178" y="3600"/>
                    <a:pt x="19636" y="3600"/>
                  </a:cubicBezTo>
                  <a:lnTo>
                    <a:pt x="7855" y="3600"/>
                  </a:lnTo>
                  <a:cubicBezTo>
                    <a:pt x="7313" y="3600"/>
                    <a:pt x="6873" y="3063"/>
                    <a:pt x="6873" y="2400"/>
                  </a:cubicBezTo>
                  <a:cubicBezTo>
                    <a:pt x="6873" y="1738"/>
                    <a:pt x="7313" y="1201"/>
                    <a:pt x="7855" y="1201"/>
                  </a:cubicBezTo>
                  <a:moveTo>
                    <a:pt x="7855" y="4800"/>
                  </a:moveTo>
                  <a:lnTo>
                    <a:pt x="19636" y="4800"/>
                  </a:lnTo>
                  <a:cubicBezTo>
                    <a:pt x="20721" y="4800"/>
                    <a:pt x="21600" y="3726"/>
                    <a:pt x="21600" y="2400"/>
                  </a:cubicBezTo>
                  <a:cubicBezTo>
                    <a:pt x="21600" y="1075"/>
                    <a:pt x="20721" y="1"/>
                    <a:pt x="19636" y="1"/>
                  </a:cubicBezTo>
                  <a:lnTo>
                    <a:pt x="7855" y="1"/>
                  </a:lnTo>
                  <a:cubicBezTo>
                    <a:pt x="6770" y="1"/>
                    <a:pt x="5891" y="1075"/>
                    <a:pt x="5891" y="2400"/>
                  </a:cubicBezTo>
                  <a:cubicBezTo>
                    <a:pt x="5891" y="3726"/>
                    <a:pt x="6770" y="4800"/>
                    <a:pt x="7855" y="4800"/>
                  </a:cubicBezTo>
                  <a:moveTo>
                    <a:pt x="1964" y="20400"/>
                  </a:moveTo>
                  <a:cubicBezTo>
                    <a:pt x="1422" y="20400"/>
                    <a:pt x="982" y="19862"/>
                    <a:pt x="982" y="19200"/>
                  </a:cubicBezTo>
                  <a:cubicBezTo>
                    <a:pt x="982" y="18538"/>
                    <a:pt x="1422" y="18000"/>
                    <a:pt x="1964" y="18000"/>
                  </a:cubicBezTo>
                  <a:cubicBezTo>
                    <a:pt x="2506" y="18000"/>
                    <a:pt x="2945" y="18538"/>
                    <a:pt x="2945" y="19200"/>
                  </a:cubicBezTo>
                  <a:cubicBezTo>
                    <a:pt x="2945" y="19862"/>
                    <a:pt x="2506" y="20400"/>
                    <a:pt x="1964" y="20400"/>
                  </a:cubicBezTo>
                  <a:moveTo>
                    <a:pt x="1964" y="16800"/>
                  </a:moveTo>
                  <a:cubicBezTo>
                    <a:pt x="879" y="16800"/>
                    <a:pt x="0" y="17875"/>
                    <a:pt x="0" y="19200"/>
                  </a:cubicBezTo>
                  <a:cubicBezTo>
                    <a:pt x="0" y="20526"/>
                    <a:pt x="879" y="21600"/>
                    <a:pt x="1964" y="21600"/>
                  </a:cubicBezTo>
                  <a:cubicBezTo>
                    <a:pt x="3048" y="21600"/>
                    <a:pt x="3927" y="20526"/>
                    <a:pt x="3927" y="19200"/>
                  </a:cubicBezTo>
                  <a:cubicBezTo>
                    <a:pt x="3927" y="17875"/>
                    <a:pt x="3048" y="16800"/>
                    <a:pt x="1964" y="16800"/>
                  </a:cubicBezTo>
                </a:path>
              </a:pathLst>
            </a:custGeom>
            <a:solidFill>
              <a:sysClr val="window" lastClr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98808" y="4433328"/>
            <a:ext cx="3474720" cy="1287147"/>
            <a:chOff x="1364567" y="4662113"/>
            <a:chExt cx="3474720" cy="1287147"/>
          </a:xfrm>
        </p:grpSpPr>
        <p:sp>
          <p:nvSpPr>
            <p:cNvPr id="49" name="矩形 48"/>
            <p:cNvSpPr/>
            <p:nvPr/>
          </p:nvSpPr>
          <p:spPr>
            <a:xfrm>
              <a:off x="1364567" y="5161737"/>
              <a:ext cx="3474720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6775" fontAlgn="base" latinLnBrk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dirty="0">
                  <a:solidFill>
                    <a:srgbClr val="3D3C41"/>
                  </a:solidFill>
                  <a:cs typeface="+mn-ea"/>
                  <a:sym typeface="+mn-lt"/>
                </a:rPr>
                <a:t>请您单击此处添加合适文字加以说明，可调整文字大小或者颜色等属性。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1938149" y="4662113"/>
              <a:ext cx="2327556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2000" b="1" kern="0" spc="300" dirty="0">
                  <a:solidFill>
                    <a:srgbClr val="3D3C4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249635" y="1157119"/>
            <a:ext cx="3545059" cy="1287147"/>
            <a:chOff x="3319975" y="1512514"/>
            <a:chExt cx="3545059" cy="1287147"/>
          </a:xfrm>
        </p:grpSpPr>
        <p:sp>
          <p:nvSpPr>
            <p:cNvPr id="52" name="矩形 51"/>
            <p:cNvSpPr/>
            <p:nvPr/>
          </p:nvSpPr>
          <p:spPr>
            <a:xfrm>
              <a:off x="3319975" y="2012138"/>
              <a:ext cx="3545059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6775" fontAlgn="base" latinLnBrk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dirty="0">
                  <a:solidFill>
                    <a:srgbClr val="3D3C41"/>
                  </a:solidFill>
                  <a:cs typeface="+mn-ea"/>
                  <a:sym typeface="+mn-lt"/>
                </a:rPr>
                <a:t>请您单击此处添加合适文字加以说明，可调整文字大小或者颜色等属性。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3928726" y="1512514"/>
              <a:ext cx="2327556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2000" b="1" kern="0" spc="300" dirty="0">
                  <a:solidFill>
                    <a:srgbClr val="3D3C4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542675" y="4433328"/>
            <a:ext cx="3460652" cy="1287147"/>
            <a:chOff x="5261318" y="4662113"/>
            <a:chExt cx="3460652" cy="1287147"/>
          </a:xfrm>
        </p:grpSpPr>
        <p:sp>
          <p:nvSpPr>
            <p:cNvPr id="55" name="矩形 54"/>
            <p:cNvSpPr/>
            <p:nvPr/>
          </p:nvSpPr>
          <p:spPr>
            <a:xfrm>
              <a:off x="5261318" y="5161737"/>
              <a:ext cx="3460652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6775" fontAlgn="base" latinLnBrk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dirty="0">
                  <a:solidFill>
                    <a:srgbClr val="3D3C41"/>
                  </a:solidFill>
                  <a:cs typeface="+mn-ea"/>
                  <a:sym typeface="+mn-lt"/>
                </a:rPr>
                <a:t>请您单击此处添加合适文字加以说明，可调整文字大小或者颜色等属性。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5827866" y="4662113"/>
              <a:ext cx="2327556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2000" b="1" kern="0" spc="300" dirty="0">
                  <a:solidFill>
                    <a:srgbClr val="3D3C4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652826" y="1157119"/>
            <a:ext cx="3474720" cy="1287147"/>
            <a:chOff x="7315201" y="1512514"/>
            <a:chExt cx="3474720" cy="1287147"/>
          </a:xfrm>
        </p:grpSpPr>
        <p:sp>
          <p:nvSpPr>
            <p:cNvPr id="58" name="矩形 57"/>
            <p:cNvSpPr/>
            <p:nvPr/>
          </p:nvSpPr>
          <p:spPr>
            <a:xfrm>
              <a:off x="7315201" y="2012138"/>
              <a:ext cx="3474720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6775" fontAlgn="base" latinLnBrk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dirty="0">
                  <a:solidFill>
                    <a:srgbClr val="3D3C41"/>
                  </a:solidFill>
                  <a:cs typeface="+mn-ea"/>
                  <a:sym typeface="+mn-lt"/>
                </a:rPr>
                <a:t>请您单击此处添加合适文字加以说明，可调整文字大小或者颜色等属性。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7888783" y="1512514"/>
              <a:ext cx="2327556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2000" b="1" kern="0" spc="300" dirty="0">
                  <a:solidFill>
                    <a:srgbClr val="3D3C4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60" name="圆: 空心 59"/>
          <p:cNvSpPr/>
          <p:nvPr/>
        </p:nvSpPr>
        <p:spPr>
          <a:xfrm>
            <a:off x="10299031" y="4981073"/>
            <a:ext cx="3537283" cy="3537283"/>
          </a:xfrm>
          <a:prstGeom prst="donut">
            <a:avLst>
              <a:gd name="adj" fmla="val 21805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1199" y="1466933"/>
            <a:ext cx="3919217" cy="3926725"/>
            <a:chOff x="771199" y="1466933"/>
            <a:chExt cx="3919217" cy="3926725"/>
          </a:xfrm>
        </p:grpSpPr>
        <p:sp>
          <p:nvSpPr>
            <p:cNvPr id="9" name="形状"/>
            <p:cNvSpPr/>
            <p:nvPr/>
          </p:nvSpPr>
          <p:spPr>
            <a:xfrm>
              <a:off x="1874381" y="2040400"/>
              <a:ext cx="2554644" cy="2610667"/>
            </a:xfrm>
            <a:prstGeom prst="halfFrame">
              <a:avLst>
                <a:gd name="adj1" fmla="val 8772"/>
                <a:gd name="adj2" fmla="val 9210"/>
              </a:avLst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0" name="图片占位符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71199" y="1466933"/>
              <a:ext cx="3919217" cy="3926725"/>
            </a:xfrm>
            <a:custGeom>
              <a:avLst/>
              <a:gdLst>
                <a:gd name="connsiteX0" fmla="*/ 2996868 w 5993736"/>
                <a:gd name="connsiteY0" fmla="*/ 0 h 5993736"/>
                <a:gd name="connsiteX1" fmla="*/ 3829033 w 5993736"/>
                <a:gd name="connsiteY1" fmla="*/ 344694 h 5993736"/>
                <a:gd name="connsiteX2" fmla="*/ 5649043 w 5993736"/>
                <a:gd name="connsiteY2" fmla="*/ 2164703 h 5993736"/>
                <a:gd name="connsiteX3" fmla="*/ 5649043 w 5993736"/>
                <a:gd name="connsiteY3" fmla="*/ 3829033 h 5993736"/>
                <a:gd name="connsiteX4" fmla="*/ 3829033 w 5993736"/>
                <a:gd name="connsiteY4" fmla="*/ 5649043 h 5993736"/>
                <a:gd name="connsiteX5" fmla="*/ 2164703 w 5993736"/>
                <a:gd name="connsiteY5" fmla="*/ 5649043 h 5993736"/>
                <a:gd name="connsiteX6" fmla="*/ 344694 w 5993736"/>
                <a:gd name="connsiteY6" fmla="*/ 3829033 h 5993736"/>
                <a:gd name="connsiteX7" fmla="*/ 344694 w 5993736"/>
                <a:gd name="connsiteY7" fmla="*/ 2164703 h 5993736"/>
                <a:gd name="connsiteX8" fmla="*/ 2164703 w 5993736"/>
                <a:gd name="connsiteY8" fmla="*/ 344694 h 5993736"/>
                <a:gd name="connsiteX9" fmla="*/ 2996868 w 5993736"/>
                <a:gd name="connsiteY9" fmla="*/ 0 h 599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3736" h="5993736">
                  <a:moveTo>
                    <a:pt x="2996868" y="0"/>
                  </a:moveTo>
                  <a:cubicBezTo>
                    <a:pt x="3298053" y="0"/>
                    <a:pt x="3599237" y="114898"/>
                    <a:pt x="3829033" y="344694"/>
                  </a:cubicBezTo>
                  <a:lnTo>
                    <a:pt x="5649043" y="2164703"/>
                  </a:lnTo>
                  <a:cubicBezTo>
                    <a:pt x="6108634" y="2624295"/>
                    <a:pt x="6108634" y="3369441"/>
                    <a:pt x="5649043" y="3829033"/>
                  </a:cubicBezTo>
                  <a:lnTo>
                    <a:pt x="3829033" y="5649043"/>
                  </a:lnTo>
                  <a:cubicBezTo>
                    <a:pt x="3369441" y="6108634"/>
                    <a:pt x="2624295" y="6108634"/>
                    <a:pt x="2164703" y="5649043"/>
                  </a:cubicBezTo>
                  <a:lnTo>
                    <a:pt x="344694" y="3829033"/>
                  </a:lnTo>
                  <a:cubicBezTo>
                    <a:pt x="-114898" y="3369441"/>
                    <a:pt x="-114898" y="2624295"/>
                    <a:pt x="344694" y="2164703"/>
                  </a:cubicBezTo>
                  <a:lnTo>
                    <a:pt x="2164703" y="344694"/>
                  </a:lnTo>
                  <a:cubicBezTo>
                    <a:pt x="2394499" y="114898"/>
                    <a:pt x="2695684" y="0"/>
                    <a:pt x="2996868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effectLst>
              <a:outerShdw blurRad="1143000" algn="ctr" rotWithShape="0">
                <a:prstClr val="black">
                  <a:alpha val="15000"/>
                </a:prstClr>
              </a:outerShdw>
            </a:effectLst>
          </p:spPr>
        </p:pic>
        <p:sp>
          <p:nvSpPr>
            <p:cNvPr id="11" name="形状"/>
            <p:cNvSpPr/>
            <p:nvPr/>
          </p:nvSpPr>
          <p:spPr>
            <a:xfrm rot="10800000">
              <a:off x="1874381" y="2023465"/>
              <a:ext cx="2554644" cy="2610667"/>
            </a:xfrm>
            <a:prstGeom prst="halfFrame">
              <a:avLst>
                <a:gd name="adj1" fmla="val 8772"/>
                <a:gd name="adj2" fmla="val 9210"/>
              </a:avLst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90676" y="-785985"/>
            <a:ext cx="1210647" cy="579746"/>
            <a:chOff x="8124669" y="1154243"/>
            <a:chExt cx="1596453" cy="764498"/>
          </a:xfrm>
        </p:grpSpPr>
        <p:sp>
          <p:nvSpPr>
            <p:cNvPr id="16" name="椭圆 15"/>
            <p:cNvSpPr/>
            <p:nvPr/>
          </p:nvSpPr>
          <p:spPr>
            <a:xfrm>
              <a:off x="8124669" y="1154243"/>
              <a:ext cx="764498" cy="764498"/>
            </a:xfrm>
            <a:prstGeom prst="ellipse">
              <a:avLst/>
            </a:prstGeom>
            <a:solidFill>
              <a:srgbClr val="DDB77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8956624" y="1154243"/>
              <a:ext cx="764498" cy="764498"/>
            </a:xfrm>
            <a:prstGeom prst="ellipse">
              <a:avLst/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85012" y="336884"/>
            <a:ext cx="561473" cy="144379"/>
            <a:chOff x="11020928" y="6320589"/>
            <a:chExt cx="561473" cy="144379"/>
          </a:xfrm>
          <a:gradFill>
            <a:gsLst>
              <a:gs pos="0">
                <a:srgbClr val="4C5E8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3600000" scaled="0"/>
          </a:gradFill>
        </p:grpSpPr>
        <p:sp>
          <p:nvSpPr>
            <p:cNvPr id="51" name="椭圆 50"/>
            <p:cNvSpPr/>
            <p:nvPr/>
          </p:nvSpPr>
          <p:spPr>
            <a:xfrm>
              <a:off x="11438022" y="6320589"/>
              <a:ext cx="144379" cy="1443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229475" y="6320589"/>
              <a:ext cx="144379" cy="1443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1020928" y="6320589"/>
              <a:ext cx="144379" cy="1443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1004885" y="6240379"/>
            <a:ext cx="737936" cy="256674"/>
            <a:chOff x="577516" y="465221"/>
            <a:chExt cx="737936" cy="256674"/>
          </a:xfrm>
          <a:gradFill>
            <a:gsLst>
              <a:gs pos="0">
                <a:srgbClr val="4C5E8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</p:grpSpPr>
        <p:sp>
          <p:nvSpPr>
            <p:cNvPr id="55" name="箭头: V 形 54"/>
            <p:cNvSpPr/>
            <p:nvPr/>
          </p:nvSpPr>
          <p:spPr>
            <a:xfrm flipH="1">
              <a:off x="577516" y="465221"/>
              <a:ext cx="256674" cy="25667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818147" y="465221"/>
              <a:ext cx="256674" cy="25667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058778" y="465221"/>
              <a:ext cx="256674" cy="25667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192958" y="194717"/>
            <a:ext cx="2685114" cy="707886"/>
            <a:chOff x="-359009" y="577515"/>
            <a:chExt cx="2685114" cy="707886"/>
          </a:xfrm>
        </p:grpSpPr>
        <p:sp>
          <p:nvSpPr>
            <p:cNvPr id="36" name="文本框 35"/>
            <p:cNvSpPr txBox="1"/>
            <p:nvPr/>
          </p:nvSpPr>
          <p:spPr>
            <a:xfrm>
              <a:off x="-359009" y="577515"/>
              <a:ext cx="1090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MY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35601" y="807694"/>
              <a:ext cx="16905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RESUME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C5E8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5223710" y="2089519"/>
            <a:ext cx="5171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4C5E82"/>
                </a:solidFill>
                <a:effectLst/>
                <a:uLnTx/>
                <a:uFillTx/>
                <a:cs typeface="+mn-ea"/>
                <a:sym typeface="+mn-lt"/>
              </a:rPr>
              <a:t>THANKS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4C5E8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64949" y="5656966"/>
            <a:ext cx="1713552" cy="1061079"/>
            <a:chOff x="753716" y="2696597"/>
            <a:chExt cx="1396497" cy="864750"/>
          </a:xfrm>
          <a:gradFill>
            <a:gsLst>
              <a:gs pos="0">
                <a:srgbClr val="4C5E8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3600000" scaled="0"/>
          </a:gradFill>
        </p:grpSpPr>
        <p:sp>
          <p:nvSpPr>
            <p:cNvPr id="41" name="椭圆 40"/>
            <p:cNvSpPr/>
            <p:nvPr/>
          </p:nvSpPr>
          <p:spPr>
            <a:xfrm rot="15300000">
              <a:off x="1788786" y="2851192"/>
              <a:ext cx="361426" cy="361428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254000" dist="127000" dir="5400000" algn="c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 rot="15300000">
              <a:off x="1351342" y="3356767"/>
              <a:ext cx="204580" cy="20458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254000" dist="127000" dir="5400000" algn="c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 rot="15300000">
              <a:off x="753716" y="2696597"/>
              <a:ext cx="326455" cy="32645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254000" dist="127000" dir="5400000" algn="c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5223711" y="3316706"/>
            <a:ext cx="553452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5223711" y="4393532"/>
            <a:ext cx="5830637" cy="565484"/>
            <a:chOff x="5223711" y="4393532"/>
            <a:chExt cx="5830637" cy="565484"/>
          </a:xfrm>
        </p:grpSpPr>
        <p:grpSp>
          <p:nvGrpSpPr>
            <p:cNvPr id="47" name="组合 46"/>
            <p:cNvGrpSpPr/>
            <p:nvPr/>
          </p:nvGrpSpPr>
          <p:grpSpPr>
            <a:xfrm>
              <a:off x="5223711" y="4393532"/>
              <a:ext cx="2678363" cy="565484"/>
              <a:chOff x="4950995" y="5243762"/>
              <a:chExt cx="2678363" cy="565484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5461669" y="5326449"/>
                <a:ext cx="2167689" cy="398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求职者：</a:t>
                </a:r>
                <a:r>
                  <a:rPr kumimoji="0" lang="en-US" altLang="zh-CN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PPT818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65" name="图形 64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4950995" y="5243762"/>
                <a:ext cx="565484" cy="565484"/>
              </a:xfrm>
              <a:prstGeom prst="rect">
                <a:avLst/>
              </a:prstGeom>
            </p:spPr>
          </p:pic>
        </p:grpSp>
        <p:grpSp>
          <p:nvGrpSpPr>
            <p:cNvPr id="59" name="组合 58"/>
            <p:cNvGrpSpPr/>
            <p:nvPr/>
          </p:nvGrpSpPr>
          <p:grpSpPr>
            <a:xfrm>
              <a:off x="7980277" y="4393674"/>
              <a:ext cx="3074071" cy="565200"/>
              <a:chOff x="7707561" y="5243904"/>
              <a:chExt cx="3074071" cy="565200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8297041" y="5326449"/>
                <a:ext cx="24845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应聘职位：产品经理</a:t>
                </a:r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7707561" y="5243904"/>
                <a:ext cx="565200" cy="565200"/>
                <a:chOff x="7900067" y="4604083"/>
                <a:chExt cx="565200" cy="565200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7900067" y="4604083"/>
                  <a:ext cx="565200" cy="565200"/>
                </a:xfrm>
                <a:prstGeom prst="ellipse">
                  <a:avLst/>
                </a:prstGeom>
                <a:solidFill>
                  <a:srgbClr val="DDB7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pic>
              <p:nvPicPr>
                <p:cNvPr id="63" name="图形 62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>
                  <a:off x="8028263" y="4732279"/>
                  <a:ext cx="308809" cy="308809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 dir="vert"/>
      </p:transition>
    </mc:Choice>
    <mc:Fallback xmlns="">
      <p:transition spd="slow" advClick="0" advTm="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5000" decel="7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accel="25000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accel="25000" decel="7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69672" y="1911015"/>
            <a:ext cx="2741668" cy="3035969"/>
            <a:chOff x="1202895" y="461210"/>
            <a:chExt cx="2741668" cy="3035969"/>
          </a:xfrm>
        </p:grpSpPr>
        <p:sp>
          <p:nvSpPr>
            <p:cNvPr id="4" name="椭圆 3"/>
            <p:cNvSpPr/>
            <p:nvPr/>
          </p:nvSpPr>
          <p:spPr>
            <a:xfrm>
              <a:off x="1306927" y="461210"/>
              <a:ext cx="2541853" cy="2541853"/>
            </a:xfrm>
            <a:prstGeom prst="ellipse">
              <a:avLst/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27000" dir="5400000" algn="c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543756" y="1070417"/>
              <a:ext cx="2068194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Part </a:t>
              </a: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202895" y="2304505"/>
              <a:ext cx="2741668" cy="1192674"/>
              <a:chOff x="1202895" y="2304505"/>
              <a:chExt cx="2741668" cy="1192674"/>
            </a:xfrm>
            <a:gradFill>
              <a:gsLst>
                <a:gs pos="40000">
                  <a:srgbClr val="DDB776"/>
                </a:gs>
                <a:gs pos="100000">
                  <a:srgbClr val="DDB776">
                    <a:alpha val="52000"/>
                  </a:srgbClr>
                </a:gs>
              </a:gsLst>
              <a:lin ang="5400000" scaled="1"/>
            </a:gradFill>
          </p:grpSpPr>
          <p:sp>
            <p:nvSpPr>
              <p:cNvPr id="7" name="椭圆 6"/>
              <p:cNvSpPr/>
              <p:nvPr/>
            </p:nvSpPr>
            <p:spPr>
              <a:xfrm rot="15300000">
                <a:off x="3221709" y="2304504"/>
                <a:ext cx="722854" cy="72285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 rot="15300000">
                <a:off x="2237965" y="2787024"/>
                <a:ext cx="361426" cy="36142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 rot="15300000">
                <a:off x="1800521" y="3292599"/>
                <a:ext cx="204580" cy="20458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 rot="15300000">
                <a:off x="1202895" y="2632429"/>
                <a:ext cx="326455" cy="3264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5223711" y="2614045"/>
            <a:ext cx="3968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C5E82"/>
                </a:solidFill>
                <a:effectLst/>
                <a:uLnTx/>
                <a:uFillTx/>
                <a:cs typeface="+mn-ea"/>
                <a:sym typeface="+mn-lt"/>
              </a:rPr>
              <a:t>个 人 简 介</a:t>
            </a:r>
          </a:p>
        </p:txBody>
      </p:sp>
      <p:sp>
        <p:nvSpPr>
          <p:cNvPr id="12" name="矩形 11"/>
          <p:cNvSpPr/>
          <p:nvPr/>
        </p:nvSpPr>
        <p:spPr>
          <a:xfrm>
            <a:off x="5223711" y="3493169"/>
            <a:ext cx="52999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5000" decel="7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accel="25000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5000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: Rounded Corners 8"/>
          <p:cNvSpPr/>
          <p:nvPr/>
        </p:nvSpPr>
        <p:spPr>
          <a:xfrm>
            <a:off x="1052260" y="1151279"/>
            <a:ext cx="10087480" cy="468805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dist="1143000" dir="5400000" sx="90000" sy="90000" algn="t" rotWithShape="0">
              <a:sysClr val="windowText" lastClr="000000">
                <a:lumMod val="95000"/>
                <a:lumOff val="5000"/>
                <a:alpha val="15000"/>
              </a:sysClr>
            </a:outerShdw>
          </a:effectLst>
        </p:spPr>
        <p:txBody>
          <a:bodyPr rtlCol="0" anchor="ctr"/>
          <a:lstStyle/>
          <a:p>
            <a:pPr algn="ctr" defTabSz="285750">
              <a:defRPr/>
            </a:pPr>
            <a:endParaRPr lang="id-ID" sz="1750" kern="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76463" y="-352926"/>
            <a:ext cx="2645910" cy="1074821"/>
            <a:chOff x="176463" y="-352926"/>
            <a:chExt cx="2645910" cy="1074821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463" y="-352926"/>
              <a:ext cx="641685" cy="1074821"/>
              <a:chOff x="176463" y="-272716"/>
              <a:chExt cx="641685" cy="1074821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76463" y="-272716"/>
                <a:ext cx="641685" cy="1074821"/>
              </a:xfrm>
              <a:prstGeom prst="roundRect">
                <a:avLst>
                  <a:gd name="adj" fmla="val 50000"/>
                </a:avLst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36884" y="352926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1"/>
            <p:cNvSpPr txBox="1"/>
            <p:nvPr/>
          </p:nvSpPr>
          <p:spPr>
            <a:xfrm>
              <a:off x="867311" y="126243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个 人 简 介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087011" y="1427748"/>
            <a:ext cx="3788642" cy="4146335"/>
            <a:chOff x="6404670" y="1464256"/>
            <a:chExt cx="3788642" cy="4146335"/>
          </a:xfrm>
        </p:grpSpPr>
        <p:sp>
          <p:nvSpPr>
            <p:cNvPr id="50" name="平行四边形 49"/>
            <p:cNvSpPr/>
            <p:nvPr/>
          </p:nvSpPr>
          <p:spPr>
            <a:xfrm>
              <a:off x="6425904" y="1897675"/>
              <a:ext cx="3767408" cy="3693655"/>
            </a:xfrm>
            <a:prstGeom prst="parallelogram">
              <a:avLst>
                <a:gd name="adj" fmla="val 33135"/>
              </a:avLst>
            </a:prstGeom>
            <a:gradFill>
              <a:gsLst>
                <a:gs pos="0">
                  <a:srgbClr val="4C5E82"/>
                </a:gs>
                <a:gs pos="100000">
                  <a:srgbClr val="4C5E82">
                    <a:alpha val="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0" dist="317500" dir="5400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6404670" y="1464256"/>
              <a:ext cx="3395183" cy="3928456"/>
            </a:xfrm>
            <a:prstGeom prst="rect">
              <a:avLst/>
            </a:prstGeom>
          </p:spPr>
        </p:pic>
        <p:sp>
          <p:nvSpPr>
            <p:cNvPr id="52" name="平行四边形 51"/>
            <p:cNvSpPr/>
            <p:nvPr/>
          </p:nvSpPr>
          <p:spPr>
            <a:xfrm>
              <a:off x="8964153" y="4711957"/>
              <a:ext cx="916577" cy="898634"/>
            </a:xfrm>
            <a:prstGeom prst="parallelogram">
              <a:avLst>
                <a:gd name="adj" fmla="val 30935"/>
              </a:avLst>
            </a:prstGeom>
            <a:gradFill>
              <a:gsLst>
                <a:gs pos="0">
                  <a:srgbClr val="4C5E82"/>
                </a:gs>
                <a:gs pos="100000">
                  <a:srgbClr val="4C5E82">
                    <a:alpha val="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463786" y="1966674"/>
            <a:ext cx="5398637" cy="3376178"/>
            <a:chOff x="1207114" y="2062926"/>
            <a:chExt cx="5398637" cy="3376178"/>
          </a:xfrm>
        </p:grpSpPr>
        <p:sp>
          <p:nvSpPr>
            <p:cNvPr id="54" name="矩形: 圆角 53"/>
            <p:cNvSpPr/>
            <p:nvPr/>
          </p:nvSpPr>
          <p:spPr>
            <a:xfrm>
              <a:off x="1207114" y="2062926"/>
              <a:ext cx="5398637" cy="3376178"/>
            </a:xfrm>
            <a:prstGeom prst="roundRect">
              <a:avLst>
                <a:gd name="adj" fmla="val 4963"/>
              </a:avLst>
            </a:prstGeom>
            <a:solidFill>
              <a:srgbClr val="4C5E82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74700" dist="304800" dir="5400000" algn="t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sz="16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1428301" y="2876671"/>
              <a:ext cx="4873536" cy="1742666"/>
              <a:chOff x="5117432" y="2624423"/>
              <a:chExt cx="4873536" cy="1742666"/>
            </a:xfrm>
          </p:grpSpPr>
          <p:sp>
            <p:nvSpPr>
              <p:cNvPr id="56" name="文本框 55"/>
              <p:cNvSpPr txBox="1"/>
              <p:nvPr/>
            </p:nvSpPr>
            <p:spPr>
              <a:xfrm>
                <a:off x="5117432" y="2624423"/>
                <a:ext cx="16081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姓名</a:t>
                </a:r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：第一</a:t>
                </a:r>
                <a:r>
                  <a:rPr lang="en-US" altLang="zh-CN" sz="16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PPT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7797739" y="2624423"/>
                <a:ext cx="12586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年龄：</a:t>
                </a: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25</a:t>
                </a: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岁</a:t>
                </a: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5117432" y="3092460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现居地：广州</a:t>
                </a: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5117432" y="4028535"/>
                <a:ext cx="21932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电话：</a:t>
                </a: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12345678901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5117432" y="3560497"/>
                <a:ext cx="15359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工作经验：</a:t>
                </a: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年</a:t>
                </a: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7797739" y="4028535"/>
                <a:ext cx="21932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邮箱：</a:t>
                </a: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12345678910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7797739" y="3092460"/>
                <a:ext cx="16209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专业：工商管理</a:t>
                </a: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7797739" y="3560497"/>
                <a:ext cx="2031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毕业院校：北京大学</a:t>
                </a:r>
              </a:p>
            </p:txBody>
          </p:sp>
        </p:grpSp>
      </p:grpSp>
      <p:sp>
        <p:nvSpPr>
          <p:cNvPr id="65" name="圆: 空心 64"/>
          <p:cNvSpPr/>
          <p:nvPr/>
        </p:nvSpPr>
        <p:spPr>
          <a:xfrm>
            <a:off x="10299031" y="4981073"/>
            <a:ext cx="3537283" cy="3537283"/>
          </a:xfrm>
          <a:prstGeom prst="donut">
            <a:avLst>
              <a:gd name="adj" fmla="val 21805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1000" decel="7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1000" decel="7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8"/>
          <p:cNvSpPr/>
          <p:nvPr/>
        </p:nvSpPr>
        <p:spPr>
          <a:xfrm>
            <a:off x="1052260" y="1151279"/>
            <a:ext cx="10087480" cy="468805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dist="1143000" dir="5400000" sx="90000" sy="90000" algn="t" rotWithShape="0">
              <a:sysClr val="windowText" lastClr="000000">
                <a:lumMod val="95000"/>
                <a:lumOff val="5000"/>
                <a:alpha val="15000"/>
              </a:sysClr>
            </a:outerShdw>
          </a:effectLst>
        </p:spPr>
        <p:txBody>
          <a:bodyPr rtlCol="0" anchor="ctr"/>
          <a:lstStyle/>
          <a:p>
            <a:pPr algn="ctr" defTabSz="285750">
              <a:defRPr/>
            </a:pPr>
            <a:endParaRPr lang="id-ID" sz="1750" kern="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76463" y="-352926"/>
            <a:ext cx="2645910" cy="1074821"/>
            <a:chOff x="176463" y="-352926"/>
            <a:chExt cx="2645910" cy="1074821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463" y="-352926"/>
              <a:ext cx="641685" cy="1074821"/>
              <a:chOff x="176463" y="-272716"/>
              <a:chExt cx="641685" cy="1074821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76463" y="-272716"/>
                <a:ext cx="641685" cy="1074821"/>
              </a:xfrm>
              <a:prstGeom prst="roundRect">
                <a:avLst>
                  <a:gd name="adj" fmla="val 50000"/>
                </a:avLst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36884" y="352926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1"/>
            <p:cNvSpPr txBox="1"/>
            <p:nvPr/>
          </p:nvSpPr>
          <p:spPr>
            <a:xfrm>
              <a:off x="867311" y="126243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教 育 经 历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31954" y="1719736"/>
            <a:ext cx="2684044" cy="3638326"/>
            <a:chOff x="1315914" y="2246656"/>
            <a:chExt cx="2860049" cy="3868394"/>
          </a:xfrm>
        </p:grpSpPr>
        <p:sp>
          <p:nvSpPr>
            <p:cNvPr id="8" name="矩形: 圆角 7"/>
            <p:cNvSpPr/>
            <p:nvPr/>
          </p:nvSpPr>
          <p:spPr>
            <a:xfrm>
              <a:off x="1315914" y="2246656"/>
              <a:ext cx="2860049" cy="386839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1143000" dir="5400000" sx="80000" sy="80000" algn="t" rotWithShape="0">
                <a:sysClr val="windowText" lastClr="000000">
                  <a:lumMod val="95000"/>
                  <a:lumOff val="5000"/>
                  <a:alpha val="15000"/>
                </a:sysClr>
              </a:outerShdw>
            </a:effectLst>
          </p:spPr>
          <p:txBody>
            <a:bodyPr rtlCol="0" anchor="ctr"/>
            <a:lstStyle/>
            <a:p>
              <a:pPr algn="ctr" defTabSz="285750">
                <a:defRPr/>
              </a:pPr>
              <a:endParaRPr lang="zh-CN" altLang="en-US" sz="175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1959142" y="5214440"/>
              <a:ext cx="1580149" cy="392793"/>
            </a:xfrm>
            <a:prstGeom prst="roundRect">
              <a:avLst>
                <a:gd name="adj" fmla="val 50000"/>
              </a:avLst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1371600" dir="5400000" sx="80000" sy="80000" algn="t" rotWithShape="0">
                <a:sysClr val="windowText" lastClr="000000">
                  <a:lumMod val="95000"/>
                  <a:lumOff val="5000"/>
                  <a:alpha val="40000"/>
                </a:sysClr>
              </a:outerShdw>
            </a:effectLst>
          </p:spPr>
          <p:txBody>
            <a:bodyPr rtlCol="0" anchor="ctr"/>
            <a:lstStyle/>
            <a:p>
              <a:pPr algn="ctr" defTabSz="285750">
                <a:defRPr/>
              </a:pPr>
              <a:r>
                <a:rPr lang="en-US" altLang="zh-CN" sz="1400" b="1" kern="0" dirty="0">
                  <a:solidFill>
                    <a:prstClr val="white"/>
                  </a:solidFill>
                  <a:cs typeface="+mn-ea"/>
                  <a:sym typeface="+mn-lt"/>
                </a:rPr>
                <a:t>Learn More</a:t>
              </a:r>
              <a:endParaRPr lang="zh-CN" altLang="en-US" sz="14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89648" y="2754647"/>
              <a:ext cx="2646025" cy="36933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1270000" dist="1371600" dir="5400000" sx="80000" sy="80000" algn="t" rotWithShape="0">
                <a:sysClr val="windowText" lastClr="000000">
                  <a:lumMod val="95000"/>
                  <a:lumOff val="5000"/>
                  <a:alpha val="40000"/>
                </a:sys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ctr" defTabSz="285750">
                <a:defRPr sz="1750">
                  <a:solidFill>
                    <a:prstClr val="white"/>
                  </a:solidFill>
                  <a:latin typeface="Calibri" panose="020F0502020204030204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lang="en-US" altLang="zh-CN" sz="1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rPr>
                <a:t>2008.09-2010.06</a:t>
              </a:r>
              <a:endParaRPr lang="zh-CN" altLang="en-US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71117" y="3574578"/>
              <a:ext cx="2149643" cy="36933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1270000" dist="1371600" dir="5400000" sx="80000" sy="80000" algn="t" rotWithShape="0">
                <a:sysClr val="windowText" lastClr="000000">
                  <a:lumMod val="95000"/>
                  <a:lumOff val="5000"/>
                  <a:alpha val="40000"/>
                </a:sys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ctr" defTabSz="285750">
                <a:defRPr sz="1750">
                  <a:solidFill>
                    <a:prstClr val="white"/>
                  </a:solidFill>
                  <a:latin typeface="Calibri" panose="020F0502020204030204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lang="zh-CN" altLang="en-US" sz="1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rPr>
                <a:t>学校：某某高校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71117" y="4394509"/>
              <a:ext cx="2149643" cy="36933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1270000" dist="1371600" dir="5400000" sx="80000" sy="80000" algn="t" rotWithShape="0">
                <a:sysClr val="windowText" lastClr="000000">
                  <a:lumMod val="95000"/>
                  <a:lumOff val="5000"/>
                  <a:alpha val="40000"/>
                </a:sys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ctr" defTabSz="285750">
                <a:defRPr sz="1750">
                  <a:solidFill>
                    <a:prstClr val="white"/>
                  </a:solidFill>
                  <a:latin typeface="Calibri" panose="020F0502020204030204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lang="zh-CN" altLang="en-US" sz="1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rPr>
                <a:t>专业：服装设计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62228" y="1719736"/>
            <a:ext cx="2684044" cy="3638326"/>
            <a:chOff x="1315914" y="2246656"/>
            <a:chExt cx="2860049" cy="3868394"/>
          </a:xfrm>
        </p:grpSpPr>
        <p:sp>
          <p:nvSpPr>
            <p:cNvPr id="14" name="矩形: 圆角 13"/>
            <p:cNvSpPr/>
            <p:nvPr/>
          </p:nvSpPr>
          <p:spPr>
            <a:xfrm>
              <a:off x="1315914" y="2246656"/>
              <a:ext cx="2860049" cy="3868394"/>
            </a:xfrm>
            <a:prstGeom prst="roundRect">
              <a:avLst/>
            </a:prstGeom>
            <a:solidFill>
              <a:srgbClr val="4C5E82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1143000" dir="5400000" sx="80000" sy="80000" algn="t" rotWithShape="0">
                <a:sysClr val="windowText" lastClr="000000">
                  <a:lumMod val="95000"/>
                  <a:lumOff val="5000"/>
                  <a:alpha val="15000"/>
                </a:sysClr>
              </a:outerShdw>
            </a:effectLst>
          </p:spPr>
          <p:txBody>
            <a:bodyPr rtlCol="0" anchor="ctr"/>
            <a:lstStyle/>
            <a:p>
              <a:pPr algn="ctr" defTabSz="285750">
                <a:defRPr/>
              </a:pPr>
              <a:endParaRPr lang="zh-CN" altLang="en-US" sz="175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1959142" y="5214440"/>
              <a:ext cx="1580149" cy="3927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1371600" dir="5400000" sx="80000" sy="80000" algn="t" rotWithShape="0">
                <a:sysClr val="windowText" lastClr="000000">
                  <a:lumMod val="95000"/>
                  <a:lumOff val="5000"/>
                  <a:alpha val="40000"/>
                </a:sysClr>
              </a:outerShdw>
            </a:effectLst>
          </p:spPr>
          <p:txBody>
            <a:bodyPr rtlCol="0" anchor="ctr"/>
            <a:lstStyle/>
            <a:p>
              <a:pPr algn="ctr" defTabSz="285750">
                <a:defRPr/>
              </a:pPr>
              <a:r>
                <a:rPr lang="en-US" altLang="zh-CN" sz="1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Learn More</a:t>
              </a:r>
              <a:endPara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89648" y="2754647"/>
              <a:ext cx="2646025" cy="36933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1270000" dist="1371600" dir="5400000" sx="80000" sy="80000" algn="t" rotWithShape="0">
                <a:sysClr val="windowText" lastClr="000000">
                  <a:lumMod val="95000"/>
                  <a:lumOff val="5000"/>
                  <a:alpha val="40000"/>
                </a:sys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ctr" defTabSz="285750">
                <a:defRPr sz="1750">
                  <a:solidFill>
                    <a:prstClr val="white"/>
                  </a:solidFill>
                  <a:latin typeface="Calibri" panose="020F0502020204030204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lang="en-US" altLang="zh-CN" sz="1800" b="1" kern="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2010.09-2015.06</a:t>
              </a:r>
              <a:endParaRPr lang="zh-CN" altLang="en-US" sz="1800" b="1" kern="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71117" y="3574578"/>
              <a:ext cx="2149643" cy="36933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1270000" dist="1371600" dir="5400000" sx="80000" sy="80000" algn="t" rotWithShape="0">
                <a:sysClr val="windowText" lastClr="000000">
                  <a:lumMod val="95000"/>
                  <a:lumOff val="5000"/>
                  <a:alpha val="40000"/>
                </a:sys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ctr" defTabSz="285750">
                <a:defRPr sz="1750">
                  <a:solidFill>
                    <a:prstClr val="white"/>
                  </a:solidFill>
                  <a:latin typeface="Calibri" panose="020F0502020204030204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lang="zh-CN" altLang="en-US" sz="1800" b="1" kern="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学校：某某大学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71117" y="4394509"/>
              <a:ext cx="2149643" cy="36933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1270000" dist="1371600" dir="5400000" sx="80000" sy="80000" algn="t" rotWithShape="0">
                <a:sysClr val="windowText" lastClr="000000">
                  <a:lumMod val="95000"/>
                  <a:lumOff val="5000"/>
                  <a:alpha val="40000"/>
                </a:sys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ctr" defTabSz="285750">
                <a:defRPr sz="1750">
                  <a:solidFill>
                    <a:prstClr val="white"/>
                  </a:solidFill>
                  <a:latin typeface="Calibri" panose="020F0502020204030204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lang="zh-CN" altLang="en-US" sz="1800" b="1" kern="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专业：工商管理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192502" y="1719736"/>
            <a:ext cx="2684044" cy="3638326"/>
            <a:chOff x="1315914" y="2246656"/>
            <a:chExt cx="2860049" cy="3868394"/>
          </a:xfrm>
        </p:grpSpPr>
        <p:sp>
          <p:nvSpPr>
            <p:cNvPr id="20" name="矩形: 圆角 19"/>
            <p:cNvSpPr/>
            <p:nvPr/>
          </p:nvSpPr>
          <p:spPr>
            <a:xfrm>
              <a:off x="1315914" y="2246656"/>
              <a:ext cx="2860049" cy="386839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1143000" dir="5400000" sx="80000" sy="80000" algn="t" rotWithShape="0">
                <a:sysClr val="windowText" lastClr="000000">
                  <a:lumMod val="95000"/>
                  <a:lumOff val="5000"/>
                  <a:alpha val="15000"/>
                </a:sysClr>
              </a:outerShdw>
            </a:effectLst>
          </p:spPr>
          <p:txBody>
            <a:bodyPr rtlCol="0" anchor="ctr"/>
            <a:lstStyle/>
            <a:p>
              <a:pPr algn="ctr" defTabSz="285750">
                <a:defRPr/>
              </a:pPr>
              <a:endParaRPr lang="zh-CN" altLang="en-US" sz="175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1959142" y="5214440"/>
              <a:ext cx="1580149" cy="392793"/>
            </a:xfrm>
            <a:prstGeom prst="roundRect">
              <a:avLst>
                <a:gd name="adj" fmla="val 50000"/>
              </a:avLst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1371600" dir="5400000" sx="80000" sy="80000" algn="t" rotWithShape="0">
                <a:sysClr val="windowText" lastClr="000000">
                  <a:lumMod val="95000"/>
                  <a:lumOff val="5000"/>
                  <a:alpha val="40000"/>
                </a:sysClr>
              </a:outerShdw>
            </a:effectLst>
          </p:spPr>
          <p:txBody>
            <a:bodyPr rtlCol="0" anchor="ctr"/>
            <a:lstStyle/>
            <a:p>
              <a:pPr algn="ctr" defTabSz="285750">
                <a:defRPr/>
              </a:pPr>
              <a:r>
                <a:rPr lang="en-US" altLang="zh-CN" sz="1400" b="1" kern="0" dirty="0">
                  <a:solidFill>
                    <a:prstClr val="white"/>
                  </a:solidFill>
                  <a:cs typeface="+mn-ea"/>
                  <a:sym typeface="+mn-lt"/>
                </a:rPr>
                <a:t>Learn More</a:t>
              </a:r>
              <a:endParaRPr lang="zh-CN" altLang="en-US" sz="14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89647" y="2754647"/>
              <a:ext cx="2646025" cy="36933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1270000" dist="1371600" dir="5400000" sx="80000" sy="80000" algn="t" rotWithShape="0">
                <a:sysClr val="windowText" lastClr="000000">
                  <a:lumMod val="95000"/>
                  <a:lumOff val="5000"/>
                  <a:alpha val="40000"/>
                </a:sys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ctr" defTabSz="285750">
                <a:defRPr sz="1750">
                  <a:solidFill>
                    <a:prstClr val="white"/>
                  </a:solidFill>
                  <a:latin typeface="Calibri" panose="020F0502020204030204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lang="en-US" altLang="zh-CN" sz="1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rPr>
                <a:t>2015.09-2019.06</a:t>
              </a:r>
              <a:endParaRPr lang="zh-CN" altLang="en-US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71117" y="3574578"/>
              <a:ext cx="2149643" cy="36933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1270000" dist="1371600" dir="5400000" sx="80000" sy="80000" algn="t" rotWithShape="0">
                <a:sysClr val="windowText" lastClr="000000">
                  <a:lumMod val="95000"/>
                  <a:lumOff val="5000"/>
                  <a:alpha val="40000"/>
                </a:sys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ctr" defTabSz="285750">
                <a:defRPr sz="1750">
                  <a:solidFill>
                    <a:prstClr val="white"/>
                  </a:solidFill>
                  <a:latin typeface="Calibri" panose="020F0502020204030204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lang="zh-CN" altLang="en-US" sz="1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rPr>
                <a:t>学校：某某大学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71117" y="4394509"/>
              <a:ext cx="2149643" cy="36933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1270000" dist="1371600" dir="5400000" sx="80000" sy="80000" algn="t" rotWithShape="0">
                <a:sysClr val="windowText" lastClr="000000">
                  <a:lumMod val="95000"/>
                  <a:lumOff val="5000"/>
                  <a:alpha val="40000"/>
                </a:sys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ctr" defTabSz="285750">
                <a:defRPr sz="1750">
                  <a:solidFill>
                    <a:prstClr val="white"/>
                  </a:solidFill>
                  <a:latin typeface="Calibri" panose="020F0502020204030204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lang="zh-CN" altLang="en-US" sz="1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rPr>
                <a:t>专业：电子商务</a:t>
              </a:r>
            </a:p>
          </p:txBody>
        </p:sp>
      </p:grpSp>
      <p:sp>
        <p:nvSpPr>
          <p:cNvPr id="26" name="圆: 空心 25"/>
          <p:cNvSpPr/>
          <p:nvPr/>
        </p:nvSpPr>
        <p:spPr>
          <a:xfrm>
            <a:off x="10299031" y="4981073"/>
            <a:ext cx="3537283" cy="3537283"/>
          </a:xfrm>
          <a:prstGeom prst="donut">
            <a:avLst>
              <a:gd name="adj" fmla="val 21805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1000" decel="7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1000" decel="7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1000" decel="7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76463" y="-352926"/>
            <a:ext cx="2645910" cy="1074821"/>
            <a:chOff x="176463" y="-352926"/>
            <a:chExt cx="2645910" cy="1074821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463" y="-352926"/>
              <a:ext cx="641685" cy="1074821"/>
              <a:chOff x="176463" y="-272716"/>
              <a:chExt cx="641685" cy="1074821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76463" y="-272716"/>
                <a:ext cx="641685" cy="1074821"/>
              </a:xfrm>
              <a:prstGeom prst="roundRect">
                <a:avLst>
                  <a:gd name="adj" fmla="val 50000"/>
                </a:avLst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36884" y="352926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1"/>
            <p:cNvSpPr txBox="1"/>
            <p:nvPr/>
          </p:nvSpPr>
          <p:spPr>
            <a:xfrm>
              <a:off x="867311" y="126243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语 言 能 力</a:t>
              </a:r>
            </a:p>
          </p:txBody>
        </p:sp>
      </p:grpSp>
      <p:sp>
        <p:nvSpPr>
          <p:cNvPr id="7" name="Rectangle: Rounded Corners 8"/>
          <p:cNvSpPr/>
          <p:nvPr/>
        </p:nvSpPr>
        <p:spPr>
          <a:xfrm>
            <a:off x="1052260" y="1151279"/>
            <a:ext cx="10087480" cy="468805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dist="1143000" dir="5400000" sx="90000" sy="90000" algn="t" rotWithShape="0">
              <a:sysClr val="windowText" lastClr="000000">
                <a:lumMod val="95000"/>
                <a:lumOff val="5000"/>
                <a:alpha val="15000"/>
              </a:sysClr>
            </a:outerShdw>
          </a:effectLst>
        </p:spPr>
        <p:txBody>
          <a:bodyPr rtlCol="0" anchor="ctr"/>
          <a:lstStyle/>
          <a:p>
            <a:pPr algn="ctr" defTabSz="285750">
              <a:defRPr/>
            </a:pPr>
            <a:endParaRPr lang="id-ID" sz="1750" kern="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02683" y="1908680"/>
            <a:ext cx="1534160" cy="2047746"/>
            <a:chOff x="3061461" y="2518276"/>
            <a:chExt cx="1534160" cy="2047746"/>
          </a:xfrm>
        </p:grpSpPr>
        <p:sp>
          <p:nvSpPr>
            <p:cNvPr id="10" name="椭圆 9"/>
            <p:cNvSpPr/>
            <p:nvPr/>
          </p:nvSpPr>
          <p:spPr>
            <a:xfrm>
              <a:off x="3061461" y="2518276"/>
              <a:ext cx="1534160" cy="1534160"/>
            </a:xfrm>
            <a:prstGeom prst="ellipse">
              <a:avLst/>
            </a:prstGeom>
            <a:noFill/>
            <a:ln w="146050" cap="flat" cmpd="sng" algn="ctr">
              <a:solidFill>
                <a:sysClr val="window" lastClr="FFFFFF">
                  <a:alpha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248941" y="2706236"/>
              <a:ext cx="1159200" cy="1158240"/>
            </a:xfrm>
            <a:prstGeom prst="ellipse">
              <a:avLst/>
            </a:prstGeom>
            <a:noFill/>
            <a:ln w="146050" cap="flat" cmpd="sng" algn="ctr">
              <a:solidFill>
                <a:sysClr val="window" lastClr="FFFFFF">
                  <a:alpha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弧形 11"/>
            <p:cNvSpPr>
              <a:spLocks noChangeAspect="1"/>
            </p:cNvSpPr>
            <p:nvPr/>
          </p:nvSpPr>
          <p:spPr>
            <a:xfrm>
              <a:off x="3061741" y="2518556"/>
              <a:ext cx="1533600" cy="1533600"/>
            </a:xfrm>
            <a:prstGeom prst="arc">
              <a:avLst>
                <a:gd name="adj1" fmla="val 16200000"/>
                <a:gd name="adj2" fmla="val 12872424"/>
              </a:avLst>
            </a:prstGeom>
            <a:noFill/>
            <a:ln w="146050" cap="rnd" cmpd="sng" algn="ctr">
              <a:solidFill>
                <a:srgbClr val="4C5E8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弧形 12"/>
            <p:cNvSpPr>
              <a:spLocks noChangeAspect="1"/>
            </p:cNvSpPr>
            <p:nvPr/>
          </p:nvSpPr>
          <p:spPr>
            <a:xfrm>
              <a:off x="3248941" y="2705756"/>
              <a:ext cx="1159200" cy="1159200"/>
            </a:xfrm>
            <a:prstGeom prst="arc">
              <a:avLst>
                <a:gd name="adj1" fmla="val 16200000"/>
                <a:gd name="adj2" fmla="val 3549503"/>
              </a:avLst>
            </a:prstGeom>
            <a:noFill/>
            <a:ln w="146050" cap="rnd" cmpd="sng" algn="ctr">
              <a:solidFill>
                <a:srgbClr val="DDB77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31524" y="309741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优秀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41255" y="4135648"/>
              <a:ext cx="774571" cy="430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 spc="30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英语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360020" y="1905437"/>
            <a:ext cx="1534160" cy="2043044"/>
            <a:chOff x="5360021" y="2515033"/>
            <a:chExt cx="1534160" cy="2043044"/>
          </a:xfrm>
        </p:grpSpPr>
        <p:sp>
          <p:nvSpPr>
            <p:cNvPr id="18" name="椭圆 17"/>
            <p:cNvSpPr/>
            <p:nvPr/>
          </p:nvSpPr>
          <p:spPr>
            <a:xfrm>
              <a:off x="5360021" y="2515033"/>
              <a:ext cx="1534160" cy="1534160"/>
            </a:xfrm>
            <a:prstGeom prst="ellipse">
              <a:avLst/>
            </a:prstGeom>
            <a:noFill/>
            <a:ln w="146050" cap="flat" cmpd="sng" algn="ctr">
              <a:solidFill>
                <a:sysClr val="window" lastClr="FFFFFF">
                  <a:alpha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547501" y="2702993"/>
              <a:ext cx="1159200" cy="1158240"/>
            </a:xfrm>
            <a:prstGeom prst="ellipse">
              <a:avLst/>
            </a:prstGeom>
            <a:noFill/>
            <a:ln w="146050" cap="flat" cmpd="sng" algn="ctr">
              <a:solidFill>
                <a:sysClr val="window" lastClr="FFFFFF">
                  <a:alpha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弧形 19"/>
            <p:cNvSpPr>
              <a:spLocks noChangeAspect="1"/>
            </p:cNvSpPr>
            <p:nvPr/>
          </p:nvSpPr>
          <p:spPr>
            <a:xfrm>
              <a:off x="5360301" y="2515313"/>
              <a:ext cx="1533600" cy="1533600"/>
            </a:xfrm>
            <a:prstGeom prst="arc">
              <a:avLst>
                <a:gd name="adj1" fmla="val 16200000"/>
                <a:gd name="adj2" fmla="val 9604613"/>
              </a:avLst>
            </a:prstGeom>
            <a:noFill/>
            <a:ln w="146050" cap="rnd" cmpd="sng" algn="ctr">
              <a:solidFill>
                <a:srgbClr val="4C5E8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弧形 20"/>
            <p:cNvSpPr>
              <a:spLocks noChangeAspect="1"/>
            </p:cNvSpPr>
            <p:nvPr/>
          </p:nvSpPr>
          <p:spPr>
            <a:xfrm>
              <a:off x="5547501" y="2702513"/>
              <a:ext cx="1159200" cy="1159200"/>
            </a:xfrm>
            <a:prstGeom prst="arc">
              <a:avLst>
                <a:gd name="adj1" fmla="val 16200000"/>
                <a:gd name="adj2" fmla="val 2703318"/>
              </a:avLst>
            </a:prstGeom>
            <a:noFill/>
            <a:ln w="146050" cap="rnd" cmpd="sng" algn="ctr">
              <a:solidFill>
                <a:srgbClr val="DDB77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778286" y="3095609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Bebas" pitchFamily="50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良好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739815" y="4127703"/>
              <a:ext cx="774571" cy="430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 spc="30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法语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715361" y="1905437"/>
            <a:ext cx="1534160" cy="2027081"/>
            <a:chOff x="7656584" y="2515033"/>
            <a:chExt cx="1534160" cy="2027081"/>
          </a:xfrm>
        </p:grpSpPr>
        <p:sp>
          <p:nvSpPr>
            <p:cNvPr id="26" name="椭圆 25"/>
            <p:cNvSpPr/>
            <p:nvPr/>
          </p:nvSpPr>
          <p:spPr>
            <a:xfrm>
              <a:off x="7656584" y="2515033"/>
              <a:ext cx="1534160" cy="1534160"/>
            </a:xfrm>
            <a:prstGeom prst="ellipse">
              <a:avLst/>
            </a:prstGeom>
            <a:noFill/>
            <a:ln w="146050" cap="flat" cmpd="sng" algn="ctr">
              <a:solidFill>
                <a:sysClr val="window" lastClr="FFFFFF">
                  <a:alpha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844064" y="2702993"/>
              <a:ext cx="1159200" cy="1158240"/>
            </a:xfrm>
            <a:prstGeom prst="ellipse">
              <a:avLst/>
            </a:prstGeom>
            <a:noFill/>
            <a:ln w="146050" cap="flat" cmpd="sng" algn="ctr">
              <a:solidFill>
                <a:sysClr val="window" lastClr="FFFFFF">
                  <a:alpha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弧形 27"/>
            <p:cNvSpPr>
              <a:spLocks noChangeAspect="1"/>
            </p:cNvSpPr>
            <p:nvPr/>
          </p:nvSpPr>
          <p:spPr>
            <a:xfrm>
              <a:off x="7656864" y="2515313"/>
              <a:ext cx="1533600" cy="1533600"/>
            </a:xfrm>
            <a:prstGeom prst="arc">
              <a:avLst>
                <a:gd name="adj1" fmla="val 16200000"/>
                <a:gd name="adj2" fmla="val 6862600"/>
              </a:avLst>
            </a:prstGeom>
            <a:noFill/>
            <a:ln w="146050" cap="rnd" cmpd="sng" algn="ctr">
              <a:solidFill>
                <a:srgbClr val="4C5E8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弧形 28"/>
            <p:cNvSpPr>
              <a:spLocks noChangeAspect="1"/>
            </p:cNvSpPr>
            <p:nvPr/>
          </p:nvSpPr>
          <p:spPr>
            <a:xfrm>
              <a:off x="7844064" y="2702513"/>
              <a:ext cx="1159200" cy="1159200"/>
            </a:xfrm>
            <a:prstGeom prst="arc">
              <a:avLst>
                <a:gd name="adj1" fmla="val 16200000"/>
                <a:gd name="adj2" fmla="val 1511336"/>
              </a:avLst>
            </a:prstGeom>
            <a:noFill/>
            <a:ln w="146050" cap="rnd" cmpd="sng" algn="ctr">
              <a:solidFill>
                <a:srgbClr val="DDB77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091202" y="309560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Bebas" pitchFamily="50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一般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124064" y="4111740"/>
              <a:ext cx="774571" cy="430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德语</a:t>
              </a:r>
            </a:p>
          </p:txBody>
        </p:sp>
      </p:grpSp>
      <p:sp>
        <p:nvSpPr>
          <p:cNvPr id="35" name="圆: 空心 34"/>
          <p:cNvSpPr/>
          <p:nvPr/>
        </p:nvSpPr>
        <p:spPr>
          <a:xfrm>
            <a:off x="10299031" y="4981073"/>
            <a:ext cx="3537283" cy="3537283"/>
          </a:xfrm>
          <a:prstGeom prst="donut">
            <a:avLst>
              <a:gd name="adj" fmla="val 21805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262331" y="4121636"/>
            <a:ext cx="3014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请单击此处输入合适的文本内容，可以适当地调整文字的颜色或者大小等属性。</a:t>
            </a:r>
          </a:p>
        </p:txBody>
      </p:sp>
      <p:sp>
        <p:nvSpPr>
          <p:cNvPr id="39" name="矩形 38"/>
          <p:cNvSpPr/>
          <p:nvPr/>
        </p:nvSpPr>
        <p:spPr>
          <a:xfrm>
            <a:off x="4588568" y="4121636"/>
            <a:ext cx="3014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请单击此处输入合适的文本内容，可以适当地调整文字的颜色或者大小等属性。</a:t>
            </a:r>
          </a:p>
        </p:txBody>
      </p:sp>
      <p:sp>
        <p:nvSpPr>
          <p:cNvPr id="40" name="矩形 39"/>
          <p:cNvSpPr/>
          <p:nvPr/>
        </p:nvSpPr>
        <p:spPr>
          <a:xfrm>
            <a:off x="7914805" y="4121636"/>
            <a:ext cx="3014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请单击此处输入合适的文本内容，可以适当地调整文字的颜色或者大小等属性。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d"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8"/>
          <p:cNvSpPr/>
          <p:nvPr/>
        </p:nvSpPr>
        <p:spPr>
          <a:xfrm>
            <a:off x="1052260" y="1151279"/>
            <a:ext cx="10087480" cy="468805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dist="1143000" dir="5400000" sx="90000" sy="90000" algn="t" rotWithShape="0">
              <a:sysClr val="windowText" lastClr="000000">
                <a:lumMod val="95000"/>
                <a:lumOff val="5000"/>
                <a:alpha val="15000"/>
              </a:sysClr>
            </a:outerShdw>
          </a:effectLst>
        </p:spPr>
        <p:txBody>
          <a:bodyPr rtlCol="0" anchor="ctr"/>
          <a:lstStyle/>
          <a:p>
            <a:pPr algn="ctr" defTabSz="285750">
              <a:defRPr/>
            </a:pPr>
            <a:endParaRPr lang="id-ID" sz="1750" kern="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76463" y="-352926"/>
            <a:ext cx="2645910" cy="1074821"/>
            <a:chOff x="176463" y="-352926"/>
            <a:chExt cx="2645910" cy="1074821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463" y="-352926"/>
              <a:ext cx="641685" cy="1074821"/>
              <a:chOff x="176463" y="-272716"/>
              <a:chExt cx="641685" cy="1074821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76463" y="-272716"/>
                <a:ext cx="641685" cy="1074821"/>
              </a:xfrm>
              <a:prstGeom prst="roundRect">
                <a:avLst>
                  <a:gd name="adj" fmla="val 50000"/>
                </a:avLst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36884" y="352926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1"/>
            <p:cNvSpPr txBox="1"/>
            <p:nvPr/>
          </p:nvSpPr>
          <p:spPr>
            <a:xfrm>
              <a:off x="867311" y="126243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专 业 技 能</a:t>
              </a:r>
            </a:p>
          </p:txBody>
        </p:sp>
      </p:grpSp>
      <p:sp>
        <p:nvSpPr>
          <p:cNvPr id="24" name="圆: 空心 23"/>
          <p:cNvSpPr/>
          <p:nvPr/>
        </p:nvSpPr>
        <p:spPr>
          <a:xfrm>
            <a:off x="10299031" y="4981073"/>
            <a:ext cx="3537283" cy="3537283"/>
          </a:xfrm>
          <a:prstGeom prst="donut">
            <a:avLst>
              <a:gd name="adj" fmla="val 21805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5" name="图片 4" descr="一群人正在聊天&#10;&#10;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171075" y="1928339"/>
            <a:ext cx="2316368" cy="3237219"/>
          </a:xfrm>
          <a:prstGeom prst="roundRect">
            <a:avLst>
              <a:gd name="adj" fmla="val 4201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/>
            <a:tailEnd/>
          </a:ln>
          <a:effectLst>
            <a:outerShdw blurRad="1270000" dist="1143000" dir="5400000" sx="90000" sy="90000" algn="t" rotWithShape="0">
              <a:sysClr val="windowText" lastClr="000000">
                <a:lumMod val="95000"/>
                <a:lumOff val="5000"/>
                <a:alpha val="15000"/>
              </a:sys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3913885" y="1607014"/>
            <a:ext cx="2669263" cy="3629447"/>
            <a:chOff x="2181686" y="2021305"/>
            <a:chExt cx="2669263" cy="3629447"/>
          </a:xfrm>
        </p:grpSpPr>
        <p:sp>
          <p:nvSpPr>
            <p:cNvPr id="27" name="矩形: 圆角 26"/>
            <p:cNvSpPr/>
            <p:nvPr/>
          </p:nvSpPr>
          <p:spPr>
            <a:xfrm rot="16200000">
              <a:off x="1144255" y="3774734"/>
              <a:ext cx="2819072" cy="139700"/>
            </a:xfrm>
            <a:prstGeom prst="roundRect">
              <a:avLst>
                <a:gd name="adj" fmla="val 50000"/>
              </a:avLst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181686" y="2021305"/>
              <a:ext cx="786144" cy="2598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kumimoji="1" lang="en-US" altLang="zh-CN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90%</a:t>
              </a:r>
              <a:endParaRPr kumimoji="1"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 rot="16200000">
              <a:off x="2136890" y="4125506"/>
              <a:ext cx="2117527" cy="139700"/>
            </a:xfrm>
            <a:prstGeom prst="roundRect">
              <a:avLst>
                <a:gd name="adj" fmla="val 50000"/>
              </a:avLst>
            </a:prstGeom>
            <a:solidFill>
              <a:srgbClr val="DDB77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823370" y="2714967"/>
              <a:ext cx="786144" cy="2598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kumimoji="1" lang="en-US" altLang="zh-CN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75%</a:t>
              </a:r>
              <a:endParaRPr kumimoji="1"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: 圆角 30"/>
            <p:cNvSpPr/>
            <p:nvPr/>
          </p:nvSpPr>
          <p:spPr>
            <a:xfrm rot="16200000">
              <a:off x="2575077" y="3921830"/>
              <a:ext cx="2524880" cy="139700"/>
            </a:xfrm>
            <a:prstGeom prst="roundRect">
              <a:avLst>
                <a:gd name="adj" fmla="val 50000"/>
              </a:avLst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444087" y="2355621"/>
              <a:ext cx="786144" cy="2327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kumimoji="1" lang="en-US" altLang="zh-CN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85%</a:t>
              </a:r>
              <a:endParaRPr kumimoji="1"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: 圆角 32"/>
            <p:cNvSpPr/>
            <p:nvPr/>
          </p:nvSpPr>
          <p:spPr>
            <a:xfrm rot="16200000">
              <a:off x="3353356" y="4058246"/>
              <a:ext cx="2252048" cy="139700"/>
            </a:xfrm>
            <a:prstGeom prst="roundRect">
              <a:avLst>
                <a:gd name="adj" fmla="val 50000"/>
              </a:avLst>
            </a:prstGeom>
            <a:solidFill>
              <a:srgbClr val="DDB77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064805" y="2637315"/>
              <a:ext cx="786144" cy="2075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kumimoji="1" lang="en-US" altLang="zh-CN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80%</a:t>
              </a:r>
              <a:endParaRPr kumimoji="1"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227827" y="5281420"/>
              <a:ext cx="669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Ps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863477" y="5281420"/>
              <a:ext cx="669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Ai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499127" y="5281420"/>
              <a:ext cx="669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Fw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134776" y="5281420"/>
              <a:ext cx="669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7051817" y="1835204"/>
            <a:ext cx="3776602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4C5E82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请单击此处输入合适的文本内容，可以适当地调整文字的颜色或者大小等属性。</a:t>
            </a:r>
          </a:p>
        </p:txBody>
      </p:sp>
      <p:sp>
        <p:nvSpPr>
          <p:cNvPr id="40" name="矩形 21"/>
          <p:cNvSpPr/>
          <p:nvPr/>
        </p:nvSpPr>
        <p:spPr>
          <a:xfrm>
            <a:off x="7099943" y="4821800"/>
            <a:ext cx="1373195" cy="355466"/>
          </a:xfrm>
          <a:prstGeom prst="roundRect">
            <a:avLst>
              <a:gd name="adj" fmla="val 50000"/>
            </a:avLst>
          </a:prstGeom>
          <a:solidFill>
            <a:srgbClr val="4C5E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b="1" kern="0" dirty="0">
                <a:solidFill>
                  <a:prstClr val="white"/>
                </a:solidFill>
                <a:cs typeface="+mn-ea"/>
                <a:sym typeface="+mn-lt"/>
              </a:rPr>
              <a:t>Learn more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051817" y="3182741"/>
            <a:ext cx="3776602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4C5E82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请单击此处输入合适的文本内容，可以适当地调整文字的颜色或者大小等属性。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1000" decel="7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accel="21000" decel="79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1000" decel="79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1000" decel="79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8"/>
          <p:cNvSpPr/>
          <p:nvPr/>
        </p:nvSpPr>
        <p:spPr>
          <a:xfrm>
            <a:off x="1052260" y="1151279"/>
            <a:ext cx="10087480" cy="468805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0" dist="1143000" dir="5400000" sx="90000" sy="90000" algn="t" rotWithShape="0">
              <a:sysClr val="windowText" lastClr="000000">
                <a:lumMod val="95000"/>
                <a:lumOff val="5000"/>
                <a:alpha val="15000"/>
              </a:sysClr>
            </a:outerShdw>
          </a:effectLst>
        </p:spPr>
        <p:txBody>
          <a:bodyPr rtlCol="0" anchor="ctr"/>
          <a:lstStyle/>
          <a:p>
            <a:pPr algn="ctr" defTabSz="285750">
              <a:defRPr/>
            </a:pPr>
            <a:endParaRPr lang="id-ID" sz="1750" b="1" kern="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76463" y="-352926"/>
            <a:ext cx="2645910" cy="1074821"/>
            <a:chOff x="176463" y="-352926"/>
            <a:chExt cx="2645910" cy="1074821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463" y="-352926"/>
              <a:ext cx="641685" cy="1074821"/>
              <a:chOff x="176463" y="-272716"/>
              <a:chExt cx="641685" cy="1074821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76463" y="-272716"/>
                <a:ext cx="641685" cy="1074821"/>
              </a:xfrm>
              <a:prstGeom prst="roundRect">
                <a:avLst>
                  <a:gd name="adj" fmla="val 50000"/>
                </a:avLst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36884" y="352926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1"/>
            <p:cNvSpPr txBox="1"/>
            <p:nvPr/>
          </p:nvSpPr>
          <p:spPr>
            <a:xfrm>
              <a:off x="867311" y="126243"/>
              <a:ext cx="1955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C5E82"/>
                  </a:solidFill>
                  <a:effectLst/>
                  <a:uLnTx/>
                  <a:uFillTx/>
                  <a:cs typeface="+mn-ea"/>
                  <a:sym typeface="+mn-lt"/>
                </a:rPr>
                <a:t>荣 誉 奖 项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10220" y="1987983"/>
            <a:ext cx="1177677" cy="2118798"/>
            <a:chOff x="2645134" y="2196528"/>
            <a:chExt cx="1177677" cy="2118798"/>
          </a:xfrm>
          <a:solidFill>
            <a:srgbClr val="4C5E82"/>
          </a:solidFill>
        </p:grpSpPr>
        <p:grpSp>
          <p:nvGrpSpPr>
            <p:cNvPr id="8" name="组合 7"/>
            <p:cNvGrpSpPr/>
            <p:nvPr/>
          </p:nvGrpSpPr>
          <p:grpSpPr>
            <a:xfrm>
              <a:off x="2645134" y="2196528"/>
              <a:ext cx="1177677" cy="2118798"/>
              <a:chOff x="3851919" y="1591543"/>
              <a:chExt cx="1385318" cy="2492375"/>
            </a:xfrm>
            <a:grpFill/>
          </p:grpSpPr>
          <p:sp>
            <p:nvSpPr>
              <p:cNvPr id="10" name="矩形 27"/>
              <p:cNvSpPr/>
              <p:nvPr/>
            </p:nvSpPr>
            <p:spPr>
              <a:xfrm flipH="1">
                <a:off x="4067944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6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椭圆 22"/>
              <p:cNvSpPr/>
              <p:nvPr/>
            </p:nvSpPr>
            <p:spPr>
              <a:xfrm>
                <a:off x="3851919" y="2447355"/>
                <a:ext cx="1385318" cy="1636563"/>
              </a:xfrm>
              <a:custGeom>
                <a:avLst/>
                <a:gdLst/>
                <a:ahLst/>
                <a:cxnLst/>
                <a:rect l="l" t="t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6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 27"/>
              <p:cNvSpPr/>
              <p:nvPr/>
            </p:nvSpPr>
            <p:spPr>
              <a:xfrm>
                <a:off x="4393306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6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TextBox 102"/>
            <p:cNvSpPr txBox="1"/>
            <p:nvPr/>
          </p:nvSpPr>
          <p:spPr>
            <a:xfrm>
              <a:off x="3006026" y="3514096"/>
              <a:ext cx="455895" cy="377026"/>
            </a:xfrm>
            <a:prstGeom prst="rect">
              <a:avLst/>
            </a:prstGeom>
            <a:grpFill/>
          </p:spPr>
          <p:txBody>
            <a:bodyPr wrap="non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308181" y="1987983"/>
            <a:ext cx="1177677" cy="2118798"/>
            <a:chOff x="2645134" y="2196528"/>
            <a:chExt cx="1177677" cy="2118798"/>
          </a:xfrm>
          <a:solidFill>
            <a:srgbClr val="DDB776"/>
          </a:solidFill>
        </p:grpSpPr>
        <p:grpSp>
          <p:nvGrpSpPr>
            <p:cNvPr id="14" name="组合 13"/>
            <p:cNvGrpSpPr/>
            <p:nvPr/>
          </p:nvGrpSpPr>
          <p:grpSpPr>
            <a:xfrm>
              <a:off x="2645134" y="2196528"/>
              <a:ext cx="1177677" cy="2118798"/>
              <a:chOff x="3851919" y="1591543"/>
              <a:chExt cx="1385318" cy="2492375"/>
            </a:xfrm>
            <a:grpFill/>
          </p:grpSpPr>
          <p:sp>
            <p:nvSpPr>
              <p:cNvPr id="16" name="矩形 27"/>
              <p:cNvSpPr/>
              <p:nvPr/>
            </p:nvSpPr>
            <p:spPr>
              <a:xfrm flipH="1">
                <a:off x="4067944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6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22"/>
              <p:cNvSpPr/>
              <p:nvPr/>
            </p:nvSpPr>
            <p:spPr>
              <a:xfrm>
                <a:off x="3851919" y="2447355"/>
                <a:ext cx="1385318" cy="1636563"/>
              </a:xfrm>
              <a:custGeom>
                <a:avLst/>
                <a:gdLst/>
                <a:ahLst/>
                <a:cxnLst/>
                <a:rect l="l" t="t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6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矩形 27"/>
              <p:cNvSpPr/>
              <p:nvPr/>
            </p:nvSpPr>
            <p:spPr>
              <a:xfrm>
                <a:off x="4393306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6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TextBox 102"/>
            <p:cNvSpPr txBox="1"/>
            <p:nvPr/>
          </p:nvSpPr>
          <p:spPr>
            <a:xfrm>
              <a:off x="3006025" y="3514096"/>
              <a:ext cx="455895" cy="377026"/>
            </a:xfrm>
            <a:prstGeom prst="rect">
              <a:avLst/>
            </a:prstGeom>
            <a:grpFill/>
          </p:spPr>
          <p:txBody>
            <a:bodyPr wrap="non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06142" y="1987983"/>
            <a:ext cx="1177677" cy="2118798"/>
            <a:chOff x="2645134" y="2196528"/>
            <a:chExt cx="1177677" cy="2118798"/>
          </a:xfrm>
          <a:solidFill>
            <a:srgbClr val="4C5E82"/>
          </a:solidFill>
        </p:grpSpPr>
        <p:grpSp>
          <p:nvGrpSpPr>
            <p:cNvPr id="20" name="组合 19"/>
            <p:cNvGrpSpPr/>
            <p:nvPr/>
          </p:nvGrpSpPr>
          <p:grpSpPr>
            <a:xfrm>
              <a:off x="2645134" y="2196528"/>
              <a:ext cx="1177677" cy="2118798"/>
              <a:chOff x="3851919" y="1591543"/>
              <a:chExt cx="1385318" cy="2492375"/>
            </a:xfrm>
            <a:grpFill/>
          </p:grpSpPr>
          <p:sp>
            <p:nvSpPr>
              <p:cNvPr id="22" name="矩形 27"/>
              <p:cNvSpPr/>
              <p:nvPr/>
            </p:nvSpPr>
            <p:spPr>
              <a:xfrm flipH="1">
                <a:off x="4067944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6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851919" y="2447355"/>
                <a:ext cx="1385318" cy="1636563"/>
              </a:xfrm>
              <a:custGeom>
                <a:avLst/>
                <a:gdLst/>
                <a:ahLst/>
                <a:cxnLst/>
                <a:rect l="l" t="t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6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7"/>
              <p:cNvSpPr/>
              <p:nvPr/>
            </p:nvSpPr>
            <p:spPr>
              <a:xfrm>
                <a:off x="4393306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6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TextBox 102"/>
            <p:cNvSpPr txBox="1"/>
            <p:nvPr/>
          </p:nvSpPr>
          <p:spPr>
            <a:xfrm>
              <a:off x="3006025" y="3514096"/>
              <a:ext cx="455895" cy="377026"/>
            </a:xfrm>
            <a:prstGeom prst="rect">
              <a:avLst/>
            </a:prstGeom>
            <a:grpFill/>
          </p:spPr>
          <p:txBody>
            <a:bodyPr wrap="non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104103" y="1987983"/>
            <a:ext cx="1177677" cy="2118798"/>
            <a:chOff x="2645134" y="2196528"/>
            <a:chExt cx="1177677" cy="2118798"/>
          </a:xfrm>
          <a:solidFill>
            <a:srgbClr val="DDB776"/>
          </a:solidFill>
        </p:grpSpPr>
        <p:grpSp>
          <p:nvGrpSpPr>
            <p:cNvPr id="26" name="组合 25"/>
            <p:cNvGrpSpPr/>
            <p:nvPr/>
          </p:nvGrpSpPr>
          <p:grpSpPr>
            <a:xfrm>
              <a:off x="2645134" y="2196528"/>
              <a:ext cx="1177677" cy="2118798"/>
              <a:chOff x="3851919" y="1591543"/>
              <a:chExt cx="1385318" cy="2492375"/>
            </a:xfrm>
            <a:grpFill/>
          </p:grpSpPr>
          <p:sp>
            <p:nvSpPr>
              <p:cNvPr id="28" name="矩形 27"/>
              <p:cNvSpPr/>
              <p:nvPr/>
            </p:nvSpPr>
            <p:spPr>
              <a:xfrm flipH="1">
                <a:off x="4067944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6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椭圆 22"/>
              <p:cNvSpPr/>
              <p:nvPr/>
            </p:nvSpPr>
            <p:spPr>
              <a:xfrm>
                <a:off x="3851919" y="2447355"/>
                <a:ext cx="1385318" cy="1636563"/>
              </a:xfrm>
              <a:custGeom>
                <a:avLst/>
                <a:gdLst/>
                <a:ahLst/>
                <a:cxnLst/>
                <a:rect l="l" t="t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6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 27"/>
              <p:cNvSpPr/>
              <p:nvPr/>
            </p:nvSpPr>
            <p:spPr>
              <a:xfrm>
                <a:off x="4393306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6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TextBox 102"/>
            <p:cNvSpPr txBox="1"/>
            <p:nvPr/>
          </p:nvSpPr>
          <p:spPr>
            <a:xfrm>
              <a:off x="3006025" y="3514096"/>
              <a:ext cx="455895" cy="377026"/>
            </a:xfrm>
            <a:prstGeom prst="rect">
              <a:avLst/>
            </a:prstGeom>
            <a:grpFill/>
          </p:spPr>
          <p:txBody>
            <a:bodyPr wrap="non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圆: 空心 35"/>
          <p:cNvSpPr/>
          <p:nvPr/>
        </p:nvSpPr>
        <p:spPr>
          <a:xfrm>
            <a:off x="10299031" y="4981073"/>
            <a:ext cx="3537283" cy="3537283"/>
          </a:xfrm>
          <a:prstGeom prst="donut">
            <a:avLst>
              <a:gd name="adj" fmla="val 21805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TextBox 49"/>
          <p:cNvSpPr txBox="1"/>
          <p:nvPr/>
        </p:nvSpPr>
        <p:spPr>
          <a:xfrm>
            <a:off x="1462961" y="4307484"/>
            <a:ext cx="2161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此处输入文本内容，可以适当地调整文字的颜色或大小等属性。</a:t>
            </a:r>
          </a:p>
        </p:txBody>
      </p:sp>
      <p:sp>
        <p:nvSpPr>
          <p:cNvPr id="38" name="TextBox 49"/>
          <p:cNvSpPr txBox="1"/>
          <p:nvPr/>
        </p:nvSpPr>
        <p:spPr>
          <a:xfrm>
            <a:off x="3837192" y="4307484"/>
            <a:ext cx="2161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此处输入文本内容，可以适当地调整文字的颜色或大小等属性。</a:t>
            </a:r>
          </a:p>
        </p:txBody>
      </p:sp>
      <p:sp>
        <p:nvSpPr>
          <p:cNvPr id="39" name="TextBox 49"/>
          <p:cNvSpPr txBox="1"/>
          <p:nvPr/>
        </p:nvSpPr>
        <p:spPr>
          <a:xfrm>
            <a:off x="6211423" y="4307484"/>
            <a:ext cx="2161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此处输入文本内容，可以适当地调整文字的颜色或大小等属性。</a:t>
            </a:r>
          </a:p>
        </p:txBody>
      </p:sp>
      <p:sp>
        <p:nvSpPr>
          <p:cNvPr id="40" name="TextBox 49"/>
          <p:cNvSpPr txBox="1"/>
          <p:nvPr/>
        </p:nvSpPr>
        <p:spPr>
          <a:xfrm>
            <a:off x="8585654" y="4307484"/>
            <a:ext cx="2161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此处输入文本内容，可以适当地调整文字的颜色或大小等属性。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1000" decel="7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1000" decel="7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1000" decel="7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1000" decel="7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accel="21000" decel="7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21000" decel="7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accel="21000" decel="7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accel="21000" decel="7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69672" y="1911015"/>
            <a:ext cx="2741668" cy="3035969"/>
            <a:chOff x="1202895" y="461210"/>
            <a:chExt cx="2741668" cy="3035969"/>
          </a:xfrm>
        </p:grpSpPr>
        <p:sp>
          <p:nvSpPr>
            <p:cNvPr id="4" name="椭圆 3"/>
            <p:cNvSpPr/>
            <p:nvPr/>
          </p:nvSpPr>
          <p:spPr>
            <a:xfrm>
              <a:off x="1306927" y="461210"/>
              <a:ext cx="2541853" cy="2541853"/>
            </a:xfrm>
            <a:prstGeom prst="ellipse">
              <a:avLst/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27000" dir="5400000" algn="c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543756" y="1070417"/>
              <a:ext cx="2068194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Part </a:t>
              </a: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202895" y="2304505"/>
              <a:ext cx="2741668" cy="1192674"/>
              <a:chOff x="1202895" y="2304505"/>
              <a:chExt cx="2741668" cy="1192674"/>
            </a:xfrm>
            <a:gradFill>
              <a:gsLst>
                <a:gs pos="40000">
                  <a:srgbClr val="DDB776"/>
                </a:gs>
                <a:gs pos="100000">
                  <a:srgbClr val="DDB776">
                    <a:alpha val="52000"/>
                  </a:srgbClr>
                </a:gs>
              </a:gsLst>
              <a:lin ang="5400000" scaled="1"/>
            </a:gradFill>
          </p:grpSpPr>
          <p:sp>
            <p:nvSpPr>
              <p:cNvPr id="7" name="椭圆 6"/>
              <p:cNvSpPr/>
              <p:nvPr/>
            </p:nvSpPr>
            <p:spPr>
              <a:xfrm rot="15300000">
                <a:off x="3221709" y="2304504"/>
                <a:ext cx="722854" cy="722855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 rot="15300000">
                <a:off x="2237965" y="2787024"/>
                <a:ext cx="361426" cy="361428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 rot="15300000">
                <a:off x="1800521" y="3292599"/>
                <a:ext cx="204580" cy="20458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 rot="15300000">
                <a:off x="1202895" y="2632429"/>
                <a:ext cx="326455" cy="326456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254000" dist="127000" dir="5400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5223711" y="2614045"/>
            <a:ext cx="3968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solidFill>
                  <a:srgbClr val="4C5E82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工 作 经 历</a:t>
            </a:r>
          </a:p>
        </p:txBody>
      </p:sp>
      <p:sp>
        <p:nvSpPr>
          <p:cNvPr id="12" name="矩形 11"/>
          <p:cNvSpPr/>
          <p:nvPr/>
        </p:nvSpPr>
        <p:spPr>
          <a:xfrm>
            <a:off x="5223711" y="3493169"/>
            <a:ext cx="52999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</p:spTree>
    <p:custDataLst>
      <p:tags r:id="rId1"/>
    </p:custData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5000" decel="7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accel="25000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5000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MODEL_TYPE" val="cover"/>
</p:tagLst>
</file>

<file path=ppt/theme/theme1.xml><?xml version="1.0" encoding="utf-8"?>
<a:theme xmlns:a="http://schemas.openxmlformats.org/drawingml/2006/main" name="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4uafiu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1483</Words>
  <Application>Microsoft Office PowerPoint</Application>
  <PresentationFormat>宽屏</PresentationFormat>
  <Paragraphs>214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Gill Sans</vt:lpstr>
      <vt:lpstr>方正正黑简体</vt:lpstr>
      <vt:lpstr>思源宋体 CN</vt:lpstr>
      <vt:lpstr>宋体</vt:lpstr>
      <vt:lpstr>微软雅黑</vt:lpstr>
      <vt:lpstr>Arial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2021-02-03T09:13:00Z</dcterms:created>
  <dcterms:modified xsi:type="dcterms:W3CDTF">2023-01-10T10:15:02Z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FC5C3FEFFC784857869F8A1478940859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