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media1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88" r:id="rId10"/>
    <p:sldId id="265" r:id="rId11"/>
    <p:sldId id="266" r:id="rId12"/>
    <p:sldId id="267" r:id="rId13"/>
    <p:sldId id="268" r:id="rId14"/>
    <p:sldId id="289" r:id="rId15"/>
    <p:sldId id="270" r:id="rId16"/>
    <p:sldId id="271" r:id="rId17"/>
    <p:sldId id="272" r:id="rId18"/>
    <p:sldId id="273" r:id="rId19"/>
    <p:sldId id="290" r:id="rId20"/>
    <p:sldId id="279" r:id="rId21"/>
    <p:sldId id="280" r:id="rId22"/>
    <p:sldId id="284" r:id="rId23"/>
    <p:sldId id="286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431AC-4608-43C8-81CE-5253D07B45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D0FE2-DF8E-4369-9F6F-3C01C2082C7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19BB-BDD7-4077-886D-9856225E8F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2F0-766F-41E0-BFE1-B27EB03067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19BB-BDD7-4077-886D-9856225E8F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2F0-766F-41E0-BFE1-B27EB03067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19BB-BDD7-4077-886D-9856225E8F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2F0-766F-41E0-BFE1-B27EB03067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19BB-BDD7-4077-886D-9856225E8F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2F0-766F-41E0-BFE1-B27EB03067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19BB-BDD7-4077-886D-9856225E8F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2F0-766F-41E0-BFE1-B27EB03067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19BB-BDD7-4077-886D-9856225E8F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2F0-766F-41E0-BFE1-B27EB03067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19BB-BDD7-4077-886D-9856225E8F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2F0-766F-41E0-BFE1-B27EB03067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19BB-BDD7-4077-886D-9856225E8F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2F0-766F-41E0-BFE1-B27EB03067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19BB-BDD7-4077-886D-9856225E8F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2F0-766F-41E0-BFE1-B27EB03067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19BB-BDD7-4077-886D-9856225E8F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2F0-766F-41E0-BFE1-B27EB03067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19BB-BDD7-4077-886D-9856225E8F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F2F0-766F-41E0-BFE1-B27EB03067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F19BB-BDD7-4077-886D-9856225E8F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F2F0-766F-41E0-BFE1-B27EB03067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3.png"/></Relationships>
</file>

<file path=ppt/slides/_rels/slide11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3.png"/></Relationships>
</file>

<file path=ppt/slides/_rels/slide12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image" Target="../media/image13.png"/></Relationships>
</file>

<file path=ppt/slides/_rels/slide13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4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3.pn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5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4.png"/></Relationships>
</file>

<file path=ppt/slides/_rels/slide16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image" Target="../media/image25.png"/></Relationships>
</file>

<file path=ppt/slides/_rels/slide17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12.png"/></Relationships>
</file>

<file path=ppt/slides/_rels/slide18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0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29.png"/></Relationships>
</file>

<file path=ppt/slides/_rels/slide2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2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5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image" Target="../media/image6.png"/></Relationships>
</file>

<file path=ppt/slides/_rels/slide6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6.png"/></Relationships>
</file>

<file path=ppt/slides/_rels/slide8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读书分享会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344148" y="-1146929"/>
            <a:ext cx="487363" cy="48736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-2038745" y="-1021022"/>
            <a:ext cx="14230745" cy="8668469"/>
            <a:chOff x="-2038745" y="-1021022"/>
            <a:chExt cx="14230745" cy="866846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922521"/>
              <a:ext cx="12192000" cy="392969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38745" y="-1021022"/>
              <a:ext cx="7376408" cy="866846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3247601" y="87549"/>
            <a:ext cx="7499660" cy="5106345"/>
            <a:chOff x="3247601" y="87549"/>
            <a:chExt cx="7499660" cy="510634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601" y="87549"/>
              <a:ext cx="7499660" cy="5106345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5784443" y="432837"/>
              <a:ext cx="1394299" cy="1569660"/>
            </a:xfrm>
            <a:prstGeom prst="rect">
              <a:avLst/>
            </a:prstGeom>
            <a:noFill/>
            <a:effectLst>
              <a:outerShdw blurRad="76200" dist="50800" dir="1920000" algn="tl" rotWithShape="0">
                <a:prstClr val="black">
                  <a:alpha val="34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9600" b="1" dirty="0">
                  <a:solidFill>
                    <a:schemeClr val="tx2"/>
                  </a:solidFill>
                  <a:latin typeface="印品雅圆体" panose="02010601030101010101" pitchFamily="2" charset="-122"/>
                  <a:ea typeface="印品雅圆体" panose="02010601030101010101" pitchFamily="2" charset="-122"/>
                </a:rPr>
                <a:t>教</a:t>
              </a:r>
              <a:endParaRPr lang="zh-CN" altLang="en-US" sz="9600" b="1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990946" y="1655017"/>
              <a:ext cx="1394299" cy="1569660"/>
            </a:xfrm>
            <a:prstGeom prst="rect">
              <a:avLst/>
            </a:prstGeom>
            <a:noFill/>
            <a:effectLst>
              <a:outerShdw blurRad="76200" dist="50800" dir="1920000" algn="tl" rotWithShape="0">
                <a:prstClr val="black">
                  <a:alpha val="34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9600" b="1" dirty="0">
                  <a:solidFill>
                    <a:schemeClr val="tx2"/>
                  </a:solidFill>
                  <a:latin typeface="印品雅圆体" panose="02010601030101010101" pitchFamily="2" charset="-122"/>
                  <a:ea typeface="印品雅圆体" panose="02010601030101010101" pitchFamily="2" charset="-122"/>
                </a:rPr>
                <a:t>课</a:t>
              </a:r>
              <a:endParaRPr lang="zh-CN" altLang="en-US" sz="9600" b="1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777958" y="1660826"/>
              <a:ext cx="1394299" cy="1569660"/>
            </a:xfrm>
            <a:prstGeom prst="rect">
              <a:avLst/>
            </a:prstGeom>
            <a:noFill/>
            <a:effectLst>
              <a:outerShdw blurRad="76200" dist="50800" dir="1920000" algn="tl" rotWithShape="0">
                <a:prstClr val="black">
                  <a:alpha val="34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9600" b="1" dirty="0">
                  <a:solidFill>
                    <a:schemeClr val="tx2"/>
                  </a:solidFill>
                  <a:latin typeface="印品雅圆体" panose="02010601030101010101" pitchFamily="2" charset="-122"/>
                  <a:ea typeface="印品雅圆体" panose="02010601030101010101" pitchFamily="2" charset="-122"/>
                </a:rPr>
                <a:t>说</a:t>
              </a:r>
              <a:endParaRPr lang="zh-CN" altLang="en-US" sz="9600" b="1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997431" y="433157"/>
              <a:ext cx="1394299" cy="1569660"/>
            </a:xfrm>
            <a:prstGeom prst="rect">
              <a:avLst/>
            </a:prstGeom>
            <a:noFill/>
            <a:effectLst>
              <a:outerShdw blurRad="76200" dist="50800" dir="1920000" algn="tl" rotWithShape="0">
                <a:prstClr val="black">
                  <a:alpha val="34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9600" b="1" dirty="0">
                  <a:solidFill>
                    <a:schemeClr val="tx2"/>
                  </a:solidFill>
                  <a:latin typeface="印品雅圆体" panose="02010601030101010101" pitchFamily="2" charset="-122"/>
                  <a:ea typeface="印品雅圆体" panose="02010601030101010101" pitchFamily="2" charset="-122"/>
                </a:rPr>
                <a:t>师</a:t>
              </a:r>
              <a:endParaRPr lang="zh-CN" altLang="en-US" sz="9600" b="1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5318712" y="3345502"/>
              <a:ext cx="543739" cy="523220"/>
              <a:chOff x="3647074" y="2784065"/>
              <a:chExt cx="543739" cy="523220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3695054" y="2831869"/>
                <a:ext cx="442277" cy="417837"/>
                <a:chOff x="3850779" y="2831802"/>
                <a:chExt cx="442277" cy="417837"/>
              </a:xfrm>
            </p:grpSpPr>
            <p:sp>
              <p:nvSpPr>
                <p:cNvPr id="26" name="矩形 25"/>
                <p:cNvSpPr/>
                <p:nvPr/>
              </p:nvSpPr>
              <p:spPr>
                <a:xfrm>
                  <a:off x="3850779" y="2831802"/>
                  <a:ext cx="442277" cy="4178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27" name="直接连接符 26"/>
                <p:cNvCxnSpPr>
                  <a:stCxn id="26" idx="1"/>
                  <a:endCxn id="26" idx="3"/>
                </p:cNvCxnSpPr>
                <p:nvPr/>
              </p:nvCxnSpPr>
              <p:spPr>
                <a:xfrm>
                  <a:off x="3850779" y="3040721"/>
                  <a:ext cx="44227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>
                  <a:stCxn id="26" idx="0"/>
                </p:cNvCxnSpPr>
                <p:nvPr/>
              </p:nvCxnSpPr>
              <p:spPr>
                <a:xfrm flipH="1">
                  <a:off x="4071917" y="2831802"/>
                  <a:ext cx="1" cy="41783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矩形 24"/>
              <p:cNvSpPr/>
              <p:nvPr/>
            </p:nvSpPr>
            <p:spPr>
              <a:xfrm>
                <a:off x="3647074" y="2784065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>
                    <a:ln w="28575">
                      <a:noFill/>
                    </a:ln>
                    <a:solidFill>
                      <a:schemeClr val="tx2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卡</a:t>
                </a:r>
                <a:endParaRPr lang="zh-CN" altLang="en-US" sz="28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935604" y="3336602"/>
              <a:ext cx="543739" cy="523220"/>
              <a:chOff x="4230098" y="2775165"/>
              <a:chExt cx="543739" cy="523220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4278085" y="2831869"/>
                <a:ext cx="442277" cy="417837"/>
                <a:chOff x="3850779" y="2831802"/>
                <a:chExt cx="442277" cy="417837"/>
              </a:xfrm>
            </p:grpSpPr>
            <p:sp>
              <p:nvSpPr>
                <p:cNvPr id="32" name="矩形 31"/>
                <p:cNvSpPr/>
                <p:nvPr/>
              </p:nvSpPr>
              <p:spPr>
                <a:xfrm>
                  <a:off x="3850779" y="2831802"/>
                  <a:ext cx="442277" cy="4178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33" name="直接连接符 32"/>
                <p:cNvCxnSpPr>
                  <a:stCxn id="32" idx="1"/>
                  <a:endCxn id="32" idx="3"/>
                </p:cNvCxnSpPr>
                <p:nvPr/>
              </p:nvCxnSpPr>
              <p:spPr>
                <a:xfrm>
                  <a:off x="3850779" y="3040721"/>
                  <a:ext cx="44227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>
                  <a:stCxn id="32" idx="0"/>
                </p:cNvCxnSpPr>
                <p:nvPr/>
              </p:nvCxnSpPr>
              <p:spPr>
                <a:xfrm flipH="1">
                  <a:off x="4071917" y="2831802"/>
                  <a:ext cx="1" cy="41783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矩形 30"/>
              <p:cNvSpPr/>
              <p:nvPr/>
            </p:nvSpPr>
            <p:spPr>
              <a:xfrm>
                <a:off x="4230098" y="2775165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>
                    <a:ln w="28575">
                      <a:noFill/>
                    </a:ln>
                    <a:solidFill>
                      <a:schemeClr val="tx2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通</a:t>
                </a:r>
                <a:endParaRPr lang="zh-CN" altLang="en-US" sz="28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6523204" y="3341612"/>
              <a:ext cx="543739" cy="523220"/>
              <a:chOff x="4800764" y="2780175"/>
              <a:chExt cx="543739" cy="523220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4854620" y="2831869"/>
                <a:ext cx="442277" cy="417837"/>
                <a:chOff x="3850779" y="2831802"/>
                <a:chExt cx="442277" cy="417837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3850779" y="2831802"/>
                  <a:ext cx="442277" cy="4178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39" name="直接连接符 38"/>
                <p:cNvCxnSpPr>
                  <a:stCxn id="38" idx="1"/>
                  <a:endCxn id="38" idx="3"/>
                </p:cNvCxnSpPr>
                <p:nvPr/>
              </p:nvCxnSpPr>
              <p:spPr>
                <a:xfrm>
                  <a:off x="3850779" y="3040721"/>
                  <a:ext cx="44227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>
                  <a:stCxn id="38" idx="0"/>
                </p:cNvCxnSpPr>
                <p:nvPr/>
              </p:nvCxnSpPr>
              <p:spPr>
                <a:xfrm flipH="1">
                  <a:off x="4071917" y="2831802"/>
                  <a:ext cx="1" cy="41783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矩形 36"/>
              <p:cNvSpPr/>
              <p:nvPr/>
            </p:nvSpPr>
            <p:spPr>
              <a:xfrm>
                <a:off x="4800764" y="2780175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>
                    <a:ln w="28575">
                      <a:noFill/>
                    </a:ln>
                    <a:solidFill>
                      <a:schemeClr val="tx2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儿</a:t>
                </a:r>
                <a:endParaRPr lang="zh-CN" altLang="en-US" sz="28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7122853" y="3327820"/>
              <a:ext cx="543739" cy="523220"/>
              <a:chOff x="5383479" y="2766383"/>
              <a:chExt cx="543739" cy="523220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5439368" y="2831869"/>
                <a:ext cx="442277" cy="417837"/>
                <a:chOff x="3850779" y="2831802"/>
                <a:chExt cx="442277" cy="417837"/>
              </a:xfrm>
            </p:grpSpPr>
            <p:sp>
              <p:nvSpPr>
                <p:cNvPr id="44" name="矩形 43"/>
                <p:cNvSpPr/>
                <p:nvPr/>
              </p:nvSpPr>
              <p:spPr>
                <a:xfrm>
                  <a:off x="3850779" y="2831802"/>
                  <a:ext cx="442277" cy="4178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45" name="直接连接符 44"/>
                <p:cNvCxnSpPr>
                  <a:stCxn id="44" idx="1"/>
                  <a:endCxn id="44" idx="3"/>
                </p:cNvCxnSpPr>
                <p:nvPr/>
              </p:nvCxnSpPr>
              <p:spPr>
                <a:xfrm>
                  <a:off x="3850779" y="3040721"/>
                  <a:ext cx="44227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>
                  <a:stCxn id="44" idx="0"/>
                </p:cNvCxnSpPr>
                <p:nvPr/>
              </p:nvCxnSpPr>
              <p:spPr>
                <a:xfrm flipH="1">
                  <a:off x="4071917" y="2831802"/>
                  <a:ext cx="1" cy="41783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矩形 42"/>
              <p:cNvSpPr/>
              <p:nvPr/>
            </p:nvSpPr>
            <p:spPr>
              <a:xfrm>
                <a:off x="5383479" y="2766383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>
                    <a:ln w="28575">
                      <a:noFill/>
                    </a:ln>
                    <a:solidFill>
                      <a:schemeClr val="tx2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童</a:t>
                </a:r>
                <a:endParaRPr lang="zh-CN" altLang="en-US" sz="28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7730441" y="3334793"/>
              <a:ext cx="543739" cy="523220"/>
              <a:chOff x="6008001" y="2773356"/>
              <a:chExt cx="543739" cy="523220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6063880" y="2831869"/>
                <a:ext cx="442277" cy="417837"/>
                <a:chOff x="3850779" y="2831802"/>
                <a:chExt cx="442277" cy="417837"/>
              </a:xfrm>
            </p:grpSpPr>
            <p:sp>
              <p:nvSpPr>
                <p:cNvPr id="50" name="矩形 49"/>
                <p:cNvSpPr/>
                <p:nvPr/>
              </p:nvSpPr>
              <p:spPr>
                <a:xfrm>
                  <a:off x="3850779" y="2831802"/>
                  <a:ext cx="442277" cy="4178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51" name="直接连接符 50"/>
                <p:cNvCxnSpPr>
                  <a:stCxn id="50" idx="1"/>
                  <a:endCxn id="50" idx="3"/>
                </p:cNvCxnSpPr>
                <p:nvPr/>
              </p:nvCxnSpPr>
              <p:spPr>
                <a:xfrm>
                  <a:off x="3850779" y="3040721"/>
                  <a:ext cx="44227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>
                  <a:stCxn id="50" idx="0"/>
                </p:cNvCxnSpPr>
                <p:nvPr/>
              </p:nvCxnSpPr>
              <p:spPr>
                <a:xfrm flipH="1">
                  <a:off x="4071917" y="2831802"/>
                  <a:ext cx="1" cy="41783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矩形 48"/>
              <p:cNvSpPr/>
              <p:nvPr/>
            </p:nvSpPr>
            <p:spPr>
              <a:xfrm>
                <a:off x="6008001" y="2773356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>
                    <a:ln w="28575">
                      <a:noFill/>
                    </a:ln>
                    <a:solidFill>
                      <a:schemeClr val="tx2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课</a:t>
                </a:r>
                <a:endParaRPr lang="zh-CN" altLang="en-US" sz="28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8356305" y="3365756"/>
              <a:ext cx="543739" cy="523220"/>
              <a:chOff x="6633865" y="2804319"/>
              <a:chExt cx="543739" cy="523220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6692344" y="2831869"/>
                <a:ext cx="442277" cy="417837"/>
                <a:chOff x="3850779" y="2831802"/>
                <a:chExt cx="442277" cy="417837"/>
              </a:xfrm>
            </p:grpSpPr>
            <p:sp>
              <p:nvSpPr>
                <p:cNvPr id="56" name="矩形 55"/>
                <p:cNvSpPr/>
                <p:nvPr/>
              </p:nvSpPr>
              <p:spPr>
                <a:xfrm>
                  <a:off x="3850779" y="2831802"/>
                  <a:ext cx="442277" cy="4178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57" name="直接连接符 56"/>
                <p:cNvCxnSpPr>
                  <a:stCxn id="56" idx="1"/>
                  <a:endCxn id="56" idx="3"/>
                </p:cNvCxnSpPr>
                <p:nvPr/>
              </p:nvCxnSpPr>
              <p:spPr>
                <a:xfrm>
                  <a:off x="3850779" y="3040721"/>
                  <a:ext cx="44227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>
                  <a:stCxn id="56" idx="0"/>
                </p:cNvCxnSpPr>
                <p:nvPr/>
              </p:nvCxnSpPr>
              <p:spPr>
                <a:xfrm flipH="1">
                  <a:off x="4071917" y="2831802"/>
                  <a:ext cx="1" cy="41783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" name="矩形 54"/>
              <p:cNvSpPr/>
              <p:nvPr/>
            </p:nvSpPr>
            <p:spPr>
              <a:xfrm>
                <a:off x="6633865" y="2804319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>
                    <a:ln w="28575">
                      <a:noFill/>
                    </a:ln>
                    <a:solidFill>
                      <a:schemeClr val="tx2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件</a:t>
                </a:r>
                <a:endParaRPr lang="zh-CN" altLang="en-US" sz="28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4680255" y="4034767"/>
              <a:ext cx="490634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tx2"/>
                  </a:solidFill>
                  <a:latin typeface="印品雅圆体" panose="02010601030101010101" pitchFamily="2" charset="-122"/>
                  <a:ea typeface="印品雅圆体" panose="02010601030101010101" pitchFamily="2" charset="-122"/>
                </a:rPr>
                <a:t>Simple lines generic template</a:t>
              </a:r>
              <a:endParaRPr lang="zh-CN" altLang="en-US" sz="1600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10" y="-875631"/>
            <a:ext cx="9898285" cy="785036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61" y="1593237"/>
            <a:ext cx="1609286" cy="28599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4912" y="554203"/>
            <a:ext cx="3869381" cy="27635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55770" y="1197322"/>
            <a:ext cx="2084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dirty="0"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606" y="902756"/>
            <a:ext cx="3869381" cy="27635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89464" y="1545875"/>
            <a:ext cx="2084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dirty="0"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752843" y="3355587"/>
            <a:ext cx="3869381" cy="27635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73701" y="3998706"/>
            <a:ext cx="2084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dirty="0"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015503" y="3549459"/>
            <a:ext cx="3869381" cy="276356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036361" y="4192578"/>
            <a:ext cx="2084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dirty="0"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105" y="937392"/>
            <a:ext cx="4843112" cy="6858000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10" y="-875631"/>
            <a:ext cx="9898285" cy="785036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37071" y="1559201"/>
            <a:ext cx="3958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，或在此文本框粘贴您需要的内容，输入您的需要的内容输入您的需要的内容</a:t>
            </a:r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160459" y="1213322"/>
            <a:ext cx="4719817" cy="2418603"/>
            <a:chOff x="3160459" y="1213322"/>
            <a:chExt cx="4719817" cy="241860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459" y="1213322"/>
              <a:ext cx="2740612" cy="18264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文本框 7"/>
            <p:cNvSpPr txBox="1"/>
            <p:nvPr/>
          </p:nvSpPr>
          <p:spPr>
            <a:xfrm>
              <a:off x="3921865" y="3047150"/>
              <a:ext cx="39584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2"/>
                  </a:solidFill>
                  <a:latin typeface="印品雅圆体" panose="02010601030101010101" pitchFamily="2" charset="-122"/>
                  <a:ea typeface="印品雅圆体" panose="02010601030101010101" pitchFamily="2" charset="-122"/>
                </a:rPr>
                <a:t>标题</a:t>
              </a:r>
              <a:endParaRPr lang="zh-CN" altLang="en-US" sz="3200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687590" y="3032763"/>
            <a:ext cx="4687098" cy="2518857"/>
            <a:chOff x="7687590" y="3032763"/>
            <a:chExt cx="4687098" cy="251885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7590" y="3608002"/>
              <a:ext cx="2916393" cy="19436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文本框 8"/>
            <p:cNvSpPr txBox="1"/>
            <p:nvPr/>
          </p:nvSpPr>
          <p:spPr>
            <a:xfrm>
              <a:off x="8416277" y="3032763"/>
              <a:ext cx="39584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2"/>
                  </a:solidFill>
                  <a:latin typeface="印品雅圆体" panose="02010601030101010101" pitchFamily="2" charset="-122"/>
                  <a:ea typeface="印品雅圆体" panose="02010601030101010101" pitchFamily="2" charset="-122"/>
                </a:rPr>
                <a:t>标题</a:t>
              </a:r>
              <a:endParaRPr lang="zh-CN" altLang="en-US" sz="3200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436536" y="4156102"/>
            <a:ext cx="3958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，或在此文本框粘贴您需要的内容，输入您的需要的内容输入您的需要的内容</a:t>
            </a:r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105" y="937392"/>
            <a:ext cx="4843112" cy="6858000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10" y="-875631"/>
            <a:ext cx="9898285" cy="78503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25" y="1884119"/>
            <a:ext cx="3496293" cy="2330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文本框 9"/>
          <p:cNvSpPr txBox="1"/>
          <p:nvPr/>
        </p:nvSpPr>
        <p:spPr>
          <a:xfrm>
            <a:off x="3540318" y="2030236"/>
            <a:ext cx="30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11" name="波形 10"/>
          <p:cNvSpPr/>
          <p:nvPr/>
        </p:nvSpPr>
        <p:spPr>
          <a:xfrm>
            <a:off x="3647873" y="1210907"/>
            <a:ext cx="2509517" cy="793631"/>
          </a:xfrm>
          <a:prstGeom prst="wav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输入标题</a:t>
            </a:r>
            <a:endParaRPr lang="zh-CN" altLang="en-US" sz="2000" b="1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40318" y="4214981"/>
            <a:ext cx="30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13" name="波形 12"/>
          <p:cNvSpPr/>
          <p:nvPr/>
        </p:nvSpPr>
        <p:spPr>
          <a:xfrm>
            <a:off x="3647873" y="3395652"/>
            <a:ext cx="2509517" cy="793631"/>
          </a:xfrm>
          <a:prstGeom prst="wav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输入标题</a:t>
            </a:r>
            <a:endParaRPr lang="zh-CN" altLang="en-US" sz="2000" b="1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105" y="937392"/>
            <a:ext cx="4843112" cy="6858000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321156" y="-1313234"/>
            <a:ext cx="14601678" cy="9941945"/>
            <a:chOff x="-1321156" y="-1313234"/>
            <a:chExt cx="14601678" cy="994194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1156" y="-1313234"/>
              <a:ext cx="14601678" cy="994194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371" y="2577926"/>
              <a:ext cx="6998098" cy="4942049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5508229" y="693978"/>
            <a:ext cx="5163013" cy="1446550"/>
          </a:xfrm>
          <a:prstGeom prst="rect">
            <a:avLst/>
          </a:prstGeom>
          <a:noFill/>
          <a:effectLst>
            <a:outerShdw blurRad="76200" dist="50800" dir="1920000" algn="tl" rotWithShape="0">
              <a:prstClr val="black">
                <a:alpha val="34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第三章</a:t>
            </a:r>
            <a:endParaRPr lang="zh-CN" altLang="en-US" sz="8800" b="1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5726349" y="2413337"/>
            <a:ext cx="35515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9pPr>
          </a:lstStyle>
          <a:p>
            <a:pPr>
              <a:defRPr/>
            </a:pPr>
            <a:r>
              <a:rPr lang="zh-CN" altLang="en-US" sz="60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教学分析</a:t>
            </a:r>
            <a:endParaRPr lang="zh-CN" altLang="en-US" sz="60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3991" y="3501754"/>
            <a:ext cx="49063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Simple lines generic template</a:t>
            </a:r>
            <a:endParaRPr lang="zh-CN" altLang="en-US" sz="2000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680936" y="778213"/>
            <a:ext cx="11021438" cy="5729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199427" y="4619728"/>
            <a:ext cx="2013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sz="1600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41180" y="4619728"/>
            <a:ext cx="2013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sz="1600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06" y="2460931"/>
            <a:ext cx="1782604" cy="1188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39" y="2436948"/>
            <a:ext cx="1853961" cy="1235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80" y="2403694"/>
            <a:ext cx="1927681" cy="1285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组合 1"/>
          <p:cNvGrpSpPr/>
          <p:nvPr/>
        </p:nvGrpSpPr>
        <p:grpSpPr>
          <a:xfrm>
            <a:off x="1200284" y="3881524"/>
            <a:ext cx="2509517" cy="1815422"/>
            <a:chOff x="1200284" y="3881524"/>
            <a:chExt cx="2509517" cy="1815422"/>
          </a:xfrm>
        </p:grpSpPr>
        <p:sp>
          <p:nvSpPr>
            <p:cNvPr id="5" name="文本框 4"/>
            <p:cNvSpPr txBox="1"/>
            <p:nvPr/>
          </p:nvSpPr>
          <p:spPr>
            <a:xfrm>
              <a:off x="1453782" y="4619728"/>
              <a:ext cx="20138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2"/>
                  </a:solidFill>
                  <a:latin typeface="印品雅圆体" panose="02010601030101010101" pitchFamily="2" charset="-122"/>
                  <a:ea typeface="印品雅圆体" panose="02010601030101010101" pitchFamily="2" charset="-122"/>
                </a:rPr>
                <a:t>输入您的需要的内容 ，或在此文本框粘贴您需要的内容，输入您的需要的内容 ，</a:t>
              </a:r>
              <a:endParaRPr lang="zh-CN" altLang="en-US" sz="1600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endParaRPr>
            </a:p>
          </p:txBody>
        </p:sp>
        <p:sp>
          <p:nvSpPr>
            <p:cNvPr id="11" name="波形 10"/>
            <p:cNvSpPr/>
            <p:nvPr/>
          </p:nvSpPr>
          <p:spPr>
            <a:xfrm>
              <a:off x="1200284" y="3881524"/>
              <a:ext cx="2509517" cy="793631"/>
            </a:xfrm>
            <a:prstGeom prst="wav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tx2"/>
                  </a:solidFill>
                  <a:latin typeface="印品雅圆体" panose="02010601030101010101" pitchFamily="2" charset="-122"/>
                  <a:ea typeface="印品雅圆体" panose="02010601030101010101" pitchFamily="2" charset="-122"/>
                </a:rPr>
                <a:t>输入标题</a:t>
              </a:r>
              <a:endParaRPr lang="zh-CN" altLang="en-US" sz="2000" b="1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endParaRPr>
            </a:p>
          </p:txBody>
        </p:sp>
      </p:grpSp>
      <p:sp>
        <p:nvSpPr>
          <p:cNvPr id="12" name="波形 11"/>
          <p:cNvSpPr/>
          <p:nvPr/>
        </p:nvSpPr>
        <p:spPr>
          <a:xfrm>
            <a:off x="3992170" y="3853811"/>
            <a:ext cx="2509517" cy="793631"/>
          </a:xfrm>
          <a:prstGeom prst="wav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输入标题</a:t>
            </a:r>
            <a:endParaRPr lang="zh-CN" altLang="en-US" sz="2000" b="1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13" name="波形 12"/>
          <p:cNvSpPr/>
          <p:nvPr/>
        </p:nvSpPr>
        <p:spPr>
          <a:xfrm>
            <a:off x="6840845" y="3890137"/>
            <a:ext cx="2509517" cy="793631"/>
          </a:xfrm>
          <a:prstGeom prst="wav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输入标题</a:t>
            </a:r>
            <a:endParaRPr lang="zh-CN" altLang="en-US" sz="2000" b="1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092390" y="-450649"/>
            <a:ext cx="8099610" cy="3277094"/>
            <a:chOff x="4092390" y="-450649"/>
            <a:chExt cx="8099610" cy="327709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7556" y="-450649"/>
              <a:ext cx="4564444" cy="322340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2390" y="-396960"/>
              <a:ext cx="4564444" cy="322340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680936" y="778213"/>
            <a:ext cx="11021438" cy="5729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210590" y="2761745"/>
            <a:ext cx="6931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，或在此文本框粘贴您需要的内容，输入您的需要的内容输入</a:t>
            </a:r>
            <a:r>
              <a:rPr lang="en-US" altLang="zh-CN" sz="1600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,</a:t>
            </a:r>
            <a:r>
              <a:rPr lang="zh-CN" altLang="en-US" sz="1600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的需要的内容 ，或在此文本框粘贴您需要的内容，输入您的需要的内容 </a:t>
            </a:r>
            <a:endParaRPr lang="zh-CN" altLang="en-US" sz="1600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10589" y="4049999"/>
            <a:ext cx="6931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，或在此文本框粘贴您需要的内容，输入您的需要的内容输入</a:t>
            </a:r>
            <a:r>
              <a:rPr lang="en-US" altLang="zh-CN" sz="1600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,</a:t>
            </a:r>
            <a:r>
              <a:rPr lang="zh-CN" altLang="en-US" sz="1600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的需要的内容 ，或在此文本框粘贴您需要的内容，输入您的需要的内容 </a:t>
            </a:r>
            <a:endParaRPr lang="zh-CN" altLang="en-US" sz="1600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10588" y="5338253"/>
            <a:ext cx="6931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，或在此文本框粘贴您需要的内容，输入您的需要的内容输入</a:t>
            </a:r>
            <a:r>
              <a:rPr lang="en-US" altLang="zh-CN" sz="1600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,</a:t>
            </a:r>
            <a:r>
              <a:rPr lang="zh-CN" altLang="en-US" sz="1600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的需要的内容 ，或在此文本框粘贴您需要的内容，输入您的需要的内容 </a:t>
            </a:r>
            <a:endParaRPr lang="zh-CN" altLang="en-US" sz="1600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01" y="4267782"/>
            <a:ext cx="3856606" cy="3624009"/>
          </a:xfrm>
          <a:prstGeom prst="rect">
            <a:avLst/>
          </a:prstGeom>
        </p:spPr>
      </p:pic>
      <p:sp>
        <p:nvSpPr>
          <p:cNvPr id="15" name="文本框 1"/>
          <p:cNvSpPr txBox="1">
            <a:spLocks noChangeArrowheads="1"/>
          </p:cNvSpPr>
          <p:nvPr/>
        </p:nvSpPr>
        <p:spPr bwMode="auto">
          <a:xfrm>
            <a:off x="1210588" y="1377758"/>
            <a:ext cx="35515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9pPr>
          </a:lstStyle>
          <a:p>
            <a:pPr>
              <a:defRPr/>
            </a:pPr>
            <a:r>
              <a:rPr lang="zh-CN" altLang="en-US" sz="60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教学分析</a:t>
            </a:r>
            <a:endParaRPr lang="zh-CN" altLang="en-US" sz="60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092390" y="-450649"/>
            <a:ext cx="8099610" cy="3277094"/>
            <a:chOff x="4092390" y="-450649"/>
            <a:chExt cx="8099610" cy="327709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7556" y="-450649"/>
              <a:ext cx="4564444" cy="322340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2390" y="-396960"/>
              <a:ext cx="4564444" cy="322340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680936" y="778213"/>
            <a:ext cx="11021438" cy="5729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996774" y="1439877"/>
            <a:ext cx="0" cy="4677538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2859" y="778213"/>
            <a:ext cx="2071992" cy="207199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230880" y="1763117"/>
            <a:ext cx="121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输入标题</a:t>
            </a:r>
            <a:endParaRPr lang="zh-CN" altLang="en-US" sz="2000" b="1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93466" y="3011945"/>
            <a:ext cx="3146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93466" y="4199633"/>
            <a:ext cx="3146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723582" y="2540258"/>
            <a:ext cx="3166664" cy="1097842"/>
            <a:chOff x="2240283" y="826652"/>
            <a:chExt cx="3166664" cy="109784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657" y="826652"/>
              <a:ext cx="2565237" cy="1097842"/>
            </a:xfrm>
            <a:prstGeom prst="rect">
              <a:avLst/>
            </a:prstGeom>
          </p:spPr>
        </p:pic>
        <p:sp>
          <p:nvSpPr>
            <p:cNvPr id="17" name="五边形 40"/>
            <p:cNvSpPr/>
            <p:nvPr/>
          </p:nvSpPr>
          <p:spPr>
            <a:xfrm>
              <a:off x="2240283" y="1111416"/>
              <a:ext cx="3166664" cy="655607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tx2"/>
                  </a:solidFill>
                  <a:latin typeface="印品雅圆体" panose="02010601030101010101" pitchFamily="2" charset="-122"/>
                  <a:ea typeface="印品雅圆体" panose="02010601030101010101" pitchFamily="2" charset="-122"/>
                </a:rPr>
                <a:t>输入标题</a:t>
              </a:r>
              <a:endParaRPr lang="zh-CN" altLang="en-US" sz="2400" b="1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707244" y="3768821"/>
            <a:ext cx="422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674109" y="4902324"/>
            <a:ext cx="422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092390" y="-450649"/>
            <a:ext cx="8099610" cy="3277094"/>
            <a:chOff x="4092390" y="-450649"/>
            <a:chExt cx="8099610" cy="3277094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7556" y="-450649"/>
              <a:ext cx="4564444" cy="322340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2390" y="-396960"/>
              <a:ext cx="4564444" cy="322340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680936" y="778213"/>
            <a:ext cx="11021438" cy="5729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329447" y="3774333"/>
            <a:ext cx="9533106" cy="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180765" y="1178431"/>
            <a:ext cx="3166664" cy="1097842"/>
            <a:chOff x="2240283" y="826652"/>
            <a:chExt cx="3166664" cy="109784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657" y="826652"/>
              <a:ext cx="2565237" cy="1097842"/>
            </a:xfrm>
            <a:prstGeom prst="rect">
              <a:avLst/>
            </a:prstGeom>
          </p:spPr>
        </p:pic>
        <p:sp>
          <p:nvSpPr>
            <p:cNvPr id="10" name="五边形 40"/>
            <p:cNvSpPr/>
            <p:nvPr/>
          </p:nvSpPr>
          <p:spPr>
            <a:xfrm>
              <a:off x="2240283" y="1111416"/>
              <a:ext cx="3166664" cy="655607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tx2"/>
                  </a:solidFill>
                  <a:latin typeface="印品雅圆体" panose="02010601030101010101" pitchFamily="2" charset="-122"/>
                  <a:ea typeface="印品雅圆体" panose="02010601030101010101" pitchFamily="2" charset="-122"/>
                </a:rPr>
                <a:t>输入标题</a:t>
              </a:r>
              <a:endParaRPr lang="zh-CN" altLang="en-US" sz="2400" b="1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611900" y="2157453"/>
            <a:ext cx="422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11899" y="2996676"/>
            <a:ext cx="422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45005" y="3721027"/>
            <a:ext cx="3166664" cy="1097842"/>
            <a:chOff x="2240283" y="826652"/>
            <a:chExt cx="3166664" cy="1097842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657" y="826652"/>
              <a:ext cx="2565237" cy="1097842"/>
            </a:xfrm>
            <a:prstGeom prst="rect">
              <a:avLst/>
            </a:prstGeom>
          </p:spPr>
        </p:pic>
        <p:sp>
          <p:nvSpPr>
            <p:cNvPr id="15" name="五边形 40"/>
            <p:cNvSpPr/>
            <p:nvPr/>
          </p:nvSpPr>
          <p:spPr>
            <a:xfrm>
              <a:off x="2240283" y="1111416"/>
              <a:ext cx="3166664" cy="655607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tx2"/>
                  </a:solidFill>
                  <a:latin typeface="印品雅圆体" panose="02010601030101010101" pitchFamily="2" charset="-122"/>
                  <a:ea typeface="印品雅圆体" panose="02010601030101010101" pitchFamily="2" charset="-122"/>
                </a:rPr>
                <a:t>输入标题</a:t>
              </a:r>
              <a:endParaRPr lang="zh-CN" altLang="en-US" sz="2400" b="1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476139" y="4853989"/>
            <a:ext cx="9302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，输入您的需要的内容 ，或在此文本框粘贴您需要的内容，输入您的需要的内容 ，</a:t>
            </a:r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  <a:p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44946" y="5619594"/>
            <a:ext cx="9302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，输入您的需要的内容 ，或在此文本框粘贴您需要的内容，输入您的需要的内容 ，</a:t>
            </a:r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  <a:p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092390" y="-450649"/>
            <a:ext cx="8099610" cy="3277094"/>
            <a:chOff x="4092390" y="-450649"/>
            <a:chExt cx="8099610" cy="3277094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7556" y="-450649"/>
              <a:ext cx="4564444" cy="322340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2390" y="-396960"/>
              <a:ext cx="4564444" cy="322340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321156" y="-1313234"/>
            <a:ext cx="14601678" cy="9941945"/>
            <a:chOff x="-1321156" y="-1313234"/>
            <a:chExt cx="14601678" cy="994194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1156" y="-1313234"/>
              <a:ext cx="14601678" cy="994194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371" y="2577926"/>
              <a:ext cx="6998098" cy="4942049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5508229" y="693978"/>
            <a:ext cx="5163013" cy="1446550"/>
          </a:xfrm>
          <a:prstGeom prst="rect">
            <a:avLst/>
          </a:prstGeom>
          <a:noFill/>
          <a:effectLst>
            <a:outerShdw blurRad="76200" dist="50800" dir="1920000" algn="tl" rotWithShape="0">
              <a:prstClr val="black">
                <a:alpha val="34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第四章</a:t>
            </a:r>
            <a:endParaRPr lang="zh-CN" altLang="en-US" sz="8800" b="1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5726349" y="2413337"/>
            <a:ext cx="35515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9pPr>
          </a:lstStyle>
          <a:p>
            <a:pPr>
              <a:defRPr/>
            </a:pPr>
            <a:r>
              <a:rPr lang="zh-CN" altLang="en-US" sz="60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教学背景</a:t>
            </a:r>
            <a:endParaRPr lang="zh-CN" altLang="en-US" sz="60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3991" y="3501754"/>
            <a:ext cx="49063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Simple lines generic template</a:t>
            </a:r>
            <a:endParaRPr lang="zh-CN" altLang="en-US" sz="2000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剪去对角 1"/>
          <p:cNvSpPr/>
          <p:nvPr/>
        </p:nvSpPr>
        <p:spPr>
          <a:xfrm flipH="1">
            <a:off x="505835" y="252919"/>
            <a:ext cx="11332726" cy="6352162"/>
          </a:xfrm>
          <a:prstGeom prst="snip2DiagRect">
            <a:avLst>
              <a:gd name="adj1" fmla="val 0"/>
              <a:gd name="adj2" fmla="val 2379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/>
        </p:nvSpPr>
        <p:spPr>
          <a:xfrm>
            <a:off x="1756109" y="1693593"/>
            <a:ext cx="2504604" cy="394755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042" y="1055508"/>
            <a:ext cx="1558991" cy="1038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矩形: 圆角 8"/>
          <p:cNvSpPr/>
          <p:nvPr/>
        </p:nvSpPr>
        <p:spPr>
          <a:xfrm>
            <a:off x="5277517" y="1713049"/>
            <a:ext cx="2504604" cy="392809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62" y="1007849"/>
            <a:ext cx="1558475" cy="1038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矩形: 圆角 9"/>
          <p:cNvSpPr/>
          <p:nvPr/>
        </p:nvSpPr>
        <p:spPr>
          <a:xfrm>
            <a:off x="8607868" y="1695637"/>
            <a:ext cx="2504604" cy="394551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157" y="1007849"/>
            <a:ext cx="1558475" cy="1038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文本框 10"/>
          <p:cNvSpPr txBox="1"/>
          <p:nvPr/>
        </p:nvSpPr>
        <p:spPr>
          <a:xfrm>
            <a:off x="1961241" y="2892439"/>
            <a:ext cx="2230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61241" y="4033968"/>
            <a:ext cx="2230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10987" y="2892439"/>
            <a:ext cx="2230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10987" y="4033968"/>
            <a:ext cx="2230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798925" y="2891644"/>
            <a:ext cx="2230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798925" y="4033173"/>
            <a:ext cx="2230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285273" y="2280639"/>
            <a:ext cx="155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输入标题</a:t>
            </a:r>
            <a:endParaRPr lang="zh-CN" altLang="en-US" sz="2400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856510" y="2277688"/>
            <a:ext cx="155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输入标题</a:t>
            </a:r>
            <a:endParaRPr lang="zh-CN" altLang="en-US" sz="2400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137032" y="2238405"/>
            <a:ext cx="155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输入标题</a:t>
            </a:r>
            <a:endParaRPr lang="zh-CN" altLang="en-US" sz="2400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156" y="-1313234"/>
            <a:ext cx="14601678" cy="99419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681379" y="158957"/>
            <a:ext cx="3285574" cy="1862048"/>
          </a:xfrm>
          <a:prstGeom prst="rect">
            <a:avLst/>
          </a:prstGeom>
          <a:noFill/>
          <a:effectLst>
            <a:outerShdw blurRad="76200" dist="50800" dir="1920000" algn="tl" rotWithShape="0">
              <a:prstClr val="black">
                <a:alpha val="34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11500" b="1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目录</a:t>
            </a:r>
            <a:endParaRPr lang="zh-CN" altLang="en-US" sz="11500" b="1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197410" y="5607458"/>
            <a:ext cx="3345180" cy="946768"/>
            <a:chOff x="2638269" y="2951691"/>
            <a:chExt cx="3345180" cy="946768"/>
          </a:xfrm>
        </p:grpSpPr>
        <p:sp>
          <p:nvSpPr>
            <p:cNvPr id="9" name="文本框 1"/>
            <p:cNvSpPr txBox="1">
              <a:spLocks noChangeArrowheads="1"/>
            </p:cNvSpPr>
            <p:nvPr/>
          </p:nvSpPr>
          <p:spPr bwMode="auto">
            <a:xfrm>
              <a:off x="2638269" y="2951691"/>
              <a:ext cx="33451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r>
                <a:rPr lang="zh-CN" altLang="en-US" sz="360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板书设计</a:t>
              </a:r>
              <a:endParaRPr lang="zh-CN" altLang="en-US" sz="36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638269" y="3073040"/>
              <a:ext cx="2952906" cy="82541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3600" b="1" spc="3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22398" y="2417746"/>
            <a:ext cx="3551555" cy="933433"/>
            <a:chOff x="2638269" y="2965026"/>
            <a:chExt cx="3551555" cy="933433"/>
          </a:xfrm>
        </p:grpSpPr>
        <p:sp>
          <p:nvSpPr>
            <p:cNvPr id="12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r>
                <a:rPr lang="zh-CN" altLang="en-US" sz="360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教学背景</a:t>
              </a:r>
              <a:endParaRPr lang="zh-CN" altLang="en-US" sz="36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638269" y="3073040"/>
              <a:ext cx="2952906" cy="82541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3600" b="1" spc="3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221574" y="3517556"/>
            <a:ext cx="3739515" cy="933210"/>
            <a:chOff x="2638269" y="2965026"/>
            <a:chExt cx="3739515" cy="933210"/>
          </a:xfrm>
        </p:grpSpPr>
        <p:sp>
          <p:nvSpPr>
            <p:cNvPr id="15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73951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r>
                <a:rPr lang="zh-CN" altLang="en-US" sz="360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教学过程</a:t>
              </a:r>
              <a:endParaRPr lang="zh-CN" altLang="en-US" sz="36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638269" y="3072817"/>
              <a:ext cx="2952906" cy="82541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3600" b="1" spc="300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 </a:t>
              </a:r>
              <a:endParaRPr lang="zh-CN" altLang="en-US" sz="3600" b="1" spc="3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221574" y="4605454"/>
            <a:ext cx="3422015" cy="933843"/>
            <a:chOff x="2638269" y="2964391"/>
            <a:chExt cx="3422015" cy="933843"/>
          </a:xfrm>
        </p:grpSpPr>
        <p:sp>
          <p:nvSpPr>
            <p:cNvPr id="18" name="文本框 1"/>
            <p:cNvSpPr txBox="1">
              <a:spLocks noChangeArrowheads="1"/>
            </p:cNvSpPr>
            <p:nvPr/>
          </p:nvSpPr>
          <p:spPr bwMode="auto">
            <a:xfrm>
              <a:off x="2638269" y="2964391"/>
              <a:ext cx="342201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r>
                <a:rPr lang="zh-CN" altLang="en-US" sz="360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教学分析</a:t>
              </a:r>
              <a:endParaRPr lang="zh-CN" altLang="en-US" sz="36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638269" y="3072815"/>
              <a:ext cx="2952906" cy="82541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3600" b="1" spc="300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 </a:t>
              </a:r>
              <a:endParaRPr lang="zh-CN" altLang="en-US" sz="3600" b="1" spc="3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剪去对角 5"/>
          <p:cNvSpPr/>
          <p:nvPr/>
        </p:nvSpPr>
        <p:spPr>
          <a:xfrm flipH="1">
            <a:off x="505835" y="252919"/>
            <a:ext cx="11332726" cy="6352162"/>
          </a:xfrm>
          <a:prstGeom prst="snip2DiagRect">
            <a:avLst>
              <a:gd name="adj1" fmla="val 0"/>
              <a:gd name="adj2" fmla="val 2379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58" y="1006359"/>
            <a:ext cx="4713864" cy="484528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564222" y="1006359"/>
            <a:ext cx="3166664" cy="1097842"/>
            <a:chOff x="2240283" y="826652"/>
            <a:chExt cx="3166664" cy="109784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657" y="826652"/>
              <a:ext cx="2565237" cy="1097842"/>
            </a:xfrm>
            <a:prstGeom prst="rect">
              <a:avLst/>
            </a:prstGeom>
          </p:spPr>
        </p:pic>
        <p:sp>
          <p:nvSpPr>
            <p:cNvPr id="11" name="五边形 40"/>
            <p:cNvSpPr/>
            <p:nvPr/>
          </p:nvSpPr>
          <p:spPr>
            <a:xfrm>
              <a:off x="2240283" y="1111416"/>
              <a:ext cx="3166664" cy="655607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tx2"/>
                  </a:solidFill>
                  <a:latin typeface="印品雅圆体" panose="02010601030101010101" pitchFamily="2" charset="-122"/>
                  <a:ea typeface="印品雅圆体" panose="02010601030101010101" pitchFamily="2" charset="-122"/>
                </a:rPr>
                <a:t>输入标题</a:t>
              </a:r>
              <a:endParaRPr lang="zh-CN" altLang="en-US" sz="2400" b="1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995357" y="1985381"/>
            <a:ext cx="422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564222" y="2522858"/>
            <a:ext cx="3166664" cy="1097842"/>
            <a:chOff x="2240283" y="826652"/>
            <a:chExt cx="3166664" cy="1097842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657" y="826652"/>
              <a:ext cx="2565237" cy="1097842"/>
            </a:xfrm>
            <a:prstGeom prst="rect">
              <a:avLst/>
            </a:prstGeom>
          </p:spPr>
        </p:pic>
        <p:sp>
          <p:nvSpPr>
            <p:cNvPr id="15" name="五边形 40"/>
            <p:cNvSpPr/>
            <p:nvPr/>
          </p:nvSpPr>
          <p:spPr>
            <a:xfrm>
              <a:off x="2240283" y="1111416"/>
              <a:ext cx="3166664" cy="655607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tx2"/>
                  </a:solidFill>
                  <a:latin typeface="印品雅圆体" panose="02010601030101010101" pitchFamily="2" charset="-122"/>
                  <a:ea typeface="印品雅圆体" panose="02010601030101010101" pitchFamily="2" charset="-122"/>
                </a:rPr>
                <a:t>输入标题</a:t>
              </a:r>
              <a:endParaRPr lang="zh-CN" altLang="en-US" sz="2400" b="1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995357" y="3501880"/>
            <a:ext cx="422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564222" y="4148211"/>
            <a:ext cx="3166664" cy="1097842"/>
            <a:chOff x="2240283" y="826652"/>
            <a:chExt cx="3166664" cy="109784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657" y="826652"/>
              <a:ext cx="2565237" cy="1097842"/>
            </a:xfrm>
            <a:prstGeom prst="rect">
              <a:avLst/>
            </a:prstGeom>
          </p:spPr>
        </p:pic>
        <p:sp>
          <p:nvSpPr>
            <p:cNvPr id="19" name="五边形 40"/>
            <p:cNvSpPr/>
            <p:nvPr/>
          </p:nvSpPr>
          <p:spPr>
            <a:xfrm>
              <a:off x="2240283" y="1111416"/>
              <a:ext cx="3166664" cy="655607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tx2"/>
                  </a:solidFill>
                  <a:latin typeface="印品雅圆体" panose="02010601030101010101" pitchFamily="2" charset="-122"/>
                  <a:ea typeface="印品雅圆体" panose="02010601030101010101" pitchFamily="2" charset="-122"/>
                </a:rPr>
                <a:t>输入标题</a:t>
              </a:r>
              <a:endParaRPr lang="zh-CN" altLang="en-US" sz="2400" b="1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995357" y="5127233"/>
            <a:ext cx="422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剪去对角 5"/>
          <p:cNvSpPr/>
          <p:nvPr/>
        </p:nvSpPr>
        <p:spPr>
          <a:xfrm flipH="1">
            <a:off x="505835" y="252919"/>
            <a:ext cx="11332726" cy="6352162"/>
          </a:xfrm>
          <a:prstGeom prst="snip2DiagRect">
            <a:avLst>
              <a:gd name="adj1" fmla="val 0"/>
              <a:gd name="adj2" fmla="val 2379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21560" y="462724"/>
            <a:ext cx="2952906" cy="3366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1200" b="1" spc="300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  <a:sym typeface="微软雅黑" panose="020B050302020402020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21" y="648386"/>
            <a:ext cx="5161841" cy="332626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251937" y="1711352"/>
            <a:ext cx="238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18" y="48221"/>
            <a:ext cx="5161841" cy="332626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7714034" y="1111187"/>
            <a:ext cx="238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223" y="2842998"/>
            <a:ext cx="5161841" cy="332626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6180639" y="3905964"/>
            <a:ext cx="238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13" y="2911681"/>
            <a:ext cx="2835390" cy="40150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-2038745" y="-1021022"/>
            <a:ext cx="14230745" cy="8668469"/>
            <a:chOff x="-2038745" y="-1021022"/>
            <a:chExt cx="14230745" cy="8668469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922521"/>
              <a:ext cx="12192000" cy="3929694"/>
            </a:xfrm>
            <a:prstGeom prst="rect">
              <a:avLst/>
            </a:prstGeom>
          </p:spPr>
        </p:pic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38745" y="-1021022"/>
              <a:ext cx="7376408" cy="866846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3247601" y="87549"/>
            <a:ext cx="7499660" cy="5106345"/>
            <a:chOff x="3247601" y="87549"/>
            <a:chExt cx="7499660" cy="510634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601" y="87549"/>
              <a:ext cx="7499660" cy="5106345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5683243" y="457497"/>
              <a:ext cx="1394299" cy="1569660"/>
            </a:xfrm>
            <a:prstGeom prst="rect">
              <a:avLst/>
            </a:prstGeom>
            <a:noFill/>
            <a:effectLst>
              <a:outerShdw blurRad="76200" dist="50800" dir="1920000" algn="tl" rotWithShape="0">
                <a:prstClr val="black">
                  <a:alpha val="34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9600" b="1" dirty="0">
                  <a:solidFill>
                    <a:schemeClr val="tx2"/>
                  </a:solidFill>
                  <a:latin typeface="印品雅圆体" panose="02010601030101010101" pitchFamily="2" charset="-122"/>
                  <a:ea typeface="印品雅圆体" panose="02010601030101010101" pitchFamily="2" charset="-122"/>
                </a:rPr>
                <a:t>谢</a:t>
              </a:r>
              <a:endParaRPr lang="zh-CN" altLang="en-US" sz="9600" b="1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83864" y="1691637"/>
              <a:ext cx="1394299" cy="1569660"/>
            </a:xfrm>
            <a:prstGeom prst="rect">
              <a:avLst/>
            </a:prstGeom>
            <a:noFill/>
            <a:effectLst>
              <a:outerShdw blurRad="76200" dist="50800" dir="1920000" algn="tl" rotWithShape="0">
                <a:prstClr val="black">
                  <a:alpha val="34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9600" b="1" dirty="0">
                  <a:solidFill>
                    <a:schemeClr val="tx2"/>
                  </a:solidFill>
                  <a:latin typeface="印品雅圆体" panose="02010601030101010101" pitchFamily="2" charset="-122"/>
                  <a:ea typeface="印品雅圆体" panose="02010601030101010101" pitchFamily="2" charset="-122"/>
                </a:rPr>
                <a:t>赏</a:t>
              </a:r>
              <a:endParaRPr lang="zh-CN" altLang="en-US" sz="9600" b="1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782193" y="1698525"/>
              <a:ext cx="1394299" cy="1569660"/>
            </a:xfrm>
            <a:prstGeom prst="rect">
              <a:avLst/>
            </a:prstGeom>
            <a:noFill/>
            <a:effectLst>
              <a:outerShdw blurRad="76200" dist="50800" dir="1920000" algn="tl" rotWithShape="0">
                <a:prstClr val="black">
                  <a:alpha val="34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9600" b="1" dirty="0">
                  <a:solidFill>
                    <a:schemeClr val="tx2"/>
                  </a:solidFill>
                  <a:latin typeface="印品雅圆体" panose="02010601030101010101" pitchFamily="2" charset="-122"/>
                  <a:ea typeface="印品雅圆体" panose="02010601030101010101" pitchFamily="2" charset="-122"/>
                </a:rPr>
                <a:t>观</a:t>
              </a:r>
              <a:endParaRPr lang="zh-CN" altLang="en-US" sz="9600" b="1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997431" y="433157"/>
              <a:ext cx="1394299" cy="1569660"/>
            </a:xfrm>
            <a:prstGeom prst="rect">
              <a:avLst/>
            </a:prstGeom>
            <a:noFill/>
            <a:effectLst>
              <a:outerShdw blurRad="76200" dist="50800" dir="1920000" algn="tl" rotWithShape="0">
                <a:prstClr val="black">
                  <a:alpha val="34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9600" b="1" dirty="0">
                  <a:solidFill>
                    <a:schemeClr val="tx2"/>
                  </a:solidFill>
                  <a:latin typeface="印品雅圆体" panose="02010601030101010101" pitchFamily="2" charset="-122"/>
                  <a:ea typeface="印品雅圆体" panose="02010601030101010101" pitchFamily="2" charset="-122"/>
                </a:rPr>
                <a:t>谢</a:t>
              </a:r>
              <a:endParaRPr lang="zh-CN" altLang="en-US" sz="9600" b="1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5318712" y="3345502"/>
              <a:ext cx="543739" cy="523220"/>
              <a:chOff x="3647074" y="2784065"/>
              <a:chExt cx="543739" cy="523220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3695054" y="2831869"/>
                <a:ext cx="442277" cy="417837"/>
                <a:chOff x="3850779" y="2831802"/>
                <a:chExt cx="442277" cy="417837"/>
              </a:xfrm>
            </p:grpSpPr>
            <p:sp>
              <p:nvSpPr>
                <p:cNvPr id="26" name="矩形 25"/>
                <p:cNvSpPr/>
                <p:nvPr/>
              </p:nvSpPr>
              <p:spPr>
                <a:xfrm>
                  <a:off x="3850779" y="2831802"/>
                  <a:ext cx="442277" cy="4178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27" name="直接连接符 26"/>
                <p:cNvCxnSpPr>
                  <a:stCxn id="26" idx="1"/>
                  <a:endCxn id="26" idx="3"/>
                </p:cNvCxnSpPr>
                <p:nvPr/>
              </p:nvCxnSpPr>
              <p:spPr>
                <a:xfrm>
                  <a:off x="3850779" y="3040721"/>
                  <a:ext cx="44227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>
                  <a:stCxn id="26" idx="0"/>
                </p:cNvCxnSpPr>
                <p:nvPr/>
              </p:nvCxnSpPr>
              <p:spPr>
                <a:xfrm flipH="1">
                  <a:off x="4071917" y="2831802"/>
                  <a:ext cx="1" cy="41783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矩形 24"/>
              <p:cNvSpPr/>
              <p:nvPr/>
            </p:nvSpPr>
            <p:spPr>
              <a:xfrm>
                <a:off x="3647074" y="2784065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>
                    <a:ln w="28575">
                      <a:noFill/>
                    </a:ln>
                    <a:solidFill>
                      <a:schemeClr val="tx2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卡</a:t>
                </a:r>
                <a:endParaRPr lang="zh-CN" altLang="en-US" sz="28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935604" y="3336602"/>
              <a:ext cx="543739" cy="523220"/>
              <a:chOff x="4230098" y="2775165"/>
              <a:chExt cx="543739" cy="523220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4278085" y="2831869"/>
                <a:ext cx="442277" cy="417837"/>
                <a:chOff x="3850779" y="2831802"/>
                <a:chExt cx="442277" cy="417837"/>
              </a:xfrm>
            </p:grpSpPr>
            <p:sp>
              <p:nvSpPr>
                <p:cNvPr id="32" name="矩形 31"/>
                <p:cNvSpPr/>
                <p:nvPr/>
              </p:nvSpPr>
              <p:spPr>
                <a:xfrm>
                  <a:off x="3850779" y="2831802"/>
                  <a:ext cx="442277" cy="4178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33" name="直接连接符 32"/>
                <p:cNvCxnSpPr>
                  <a:stCxn id="32" idx="1"/>
                  <a:endCxn id="32" idx="3"/>
                </p:cNvCxnSpPr>
                <p:nvPr/>
              </p:nvCxnSpPr>
              <p:spPr>
                <a:xfrm>
                  <a:off x="3850779" y="3040721"/>
                  <a:ext cx="44227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>
                  <a:stCxn id="32" idx="0"/>
                </p:cNvCxnSpPr>
                <p:nvPr/>
              </p:nvCxnSpPr>
              <p:spPr>
                <a:xfrm flipH="1">
                  <a:off x="4071917" y="2831802"/>
                  <a:ext cx="1" cy="41783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矩形 30"/>
              <p:cNvSpPr/>
              <p:nvPr/>
            </p:nvSpPr>
            <p:spPr>
              <a:xfrm>
                <a:off x="4230098" y="2775165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>
                    <a:ln w="28575">
                      <a:noFill/>
                    </a:ln>
                    <a:solidFill>
                      <a:schemeClr val="tx2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通</a:t>
                </a:r>
                <a:endParaRPr lang="zh-CN" altLang="en-US" sz="28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6523204" y="3341612"/>
              <a:ext cx="543739" cy="523220"/>
              <a:chOff x="4800764" y="2780175"/>
              <a:chExt cx="543739" cy="523220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4854620" y="2831869"/>
                <a:ext cx="442277" cy="417837"/>
                <a:chOff x="3850779" y="2831802"/>
                <a:chExt cx="442277" cy="417837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3850779" y="2831802"/>
                  <a:ext cx="442277" cy="4178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39" name="直接连接符 38"/>
                <p:cNvCxnSpPr>
                  <a:stCxn id="38" idx="1"/>
                  <a:endCxn id="38" idx="3"/>
                </p:cNvCxnSpPr>
                <p:nvPr/>
              </p:nvCxnSpPr>
              <p:spPr>
                <a:xfrm>
                  <a:off x="3850779" y="3040721"/>
                  <a:ext cx="44227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>
                  <a:stCxn id="38" idx="0"/>
                </p:cNvCxnSpPr>
                <p:nvPr/>
              </p:nvCxnSpPr>
              <p:spPr>
                <a:xfrm flipH="1">
                  <a:off x="4071917" y="2831802"/>
                  <a:ext cx="1" cy="41783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矩形 36"/>
              <p:cNvSpPr/>
              <p:nvPr/>
            </p:nvSpPr>
            <p:spPr>
              <a:xfrm>
                <a:off x="4800764" y="2780175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>
                    <a:ln w="28575">
                      <a:noFill/>
                    </a:ln>
                    <a:solidFill>
                      <a:schemeClr val="tx2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儿</a:t>
                </a:r>
                <a:endParaRPr lang="zh-CN" altLang="en-US" sz="28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7122853" y="3327820"/>
              <a:ext cx="543739" cy="523220"/>
              <a:chOff x="5383479" y="2766383"/>
              <a:chExt cx="543739" cy="523220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5439368" y="2831869"/>
                <a:ext cx="442277" cy="417837"/>
                <a:chOff x="3850779" y="2831802"/>
                <a:chExt cx="442277" cy="417837"/>
              </a:xfrm>
            </p:grpSpPr>
            <p:sp>
              <p:nvSpPr>
                <p:cNvPr id="44" name="矩形 43"/>
                <p:cNvSpPr/>
                <p:nvPr/>
              </p:nvSpPr>
              <p:spPr>
                <a:xfrm>
                  <a:off x="3850779" y="2831802"/>
                  <a:ext cx="442277" cy="4178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45" name="直接连接符 44"/>
                <p:cNvCxnSpPr>
                  <a:stCxn id="44" idx="1"/>
                  <a:endCxn id="44" idx="3"/>
                </p:cNvCxnSpPr>
                <p:nvPr/>
              </p:nvCxnSpPr>
              <p:spPr>
                <a:xfrm>
                  <a:off x="3850779" y="3040721"/>
                  <a:ext cx="44227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>
                  <a:stCxn id="44" idx="0"/>
                </p:cNvCxnSpPr>
                <p:nvPr/>
              </p:nvCxnSpPr>
              <p:spPr>
                <a:xfrm flipH="1">
                  <a:off x="4071917" y="2831802"/>
                  <a:ext cx="1" cy="41783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矩形 42"/>
              <p:cNvSpPr/>
              <p:nvPr/>
            </p:nvSpPr>
            <p:spPr>
              <a:xfrm>
                <a:off x="5383479" y="2766383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>
                    <a:ln w="28575">
                      <a:noFill/>
                    </a:ln>
                    <a:solidFill>
                      <a:schemeClr val="tx2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童</a:t>
                </a:r>
                <a:endParaRPr lang="zh-CN" altLang="en-US" sz="28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7730441" y="3334793"/>
              <a:ext cx="543739" cy="523220"/>
              <a:chOff x="6008001" y="2773356"/>
              <a:chExt cx="543739" cy="523220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6063880" y="2831869"/>
                <a:ext cx="442277" cy="417837"/>
                <a:chOff x="3850779" y="2831802"/>
                <a:chExt cx="442277" cy="417837"/>
              </a:xfrm>
            </p:grpSpPr>
            <p:sp>
              <p:nvSpPr>
                <p:cNvPr id="50" name="矩形 49"/>
                <p:cNvSpPr/>
                <p:nvPr/>
              </p:nvSpPr>
              <p:spPr>
                <a:xfrm>
                  <a:off x="3850779" y="2831802"/>
                  <a:ext cx="442277" cy="4178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51" name="直接连接符 50"/>
                <p:cNvCxnSpPr>
                  <a:stCxn id="50" idx="1"/>
                  <a:endCxn id="50" idx="3"/>
                </p:cNvCxnSpPr>
                <p:nvPr/>
              </p:nvCxnSpPr>
              <p:spPr>
                <a:xfrm>
                  <a:off x="3850779" y="3040721"/>
                  <a:ext cx="44227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>
                  <a:stCxn id="50" idx="0"/>
                </p:cNvCxnSpPr>
                <p:nvPr/>
              </p:nvCxnSpPr>
              <p:spPr>
                <a:xfrm flipH="1">
                  <a:off x="4071917" y="2831802"/>
                  <a:ext cx="1" cy="41783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矩形 48"/>
              <p:cNvSpPr/>
              <p:nvPr/>
            </p:nvSpPr>
            <p:spPr>
              <a:xfrm>
                <a:off x="6008001" y="2773356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>
                    <a:ln w="28575">
                      <a:noFill/>
                    </a:ln>
                    <a:solidFill>
                      <a:schemeClr val="tx2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课</a:t>
                </a:r>
                <a:endParaRPr lang="zh-CN" altLang="en-US" sz="28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8356305" y="3365756"/>
              <a:ext cx="543739" cy="523220"/>
              <a:chOff x="6633865" y="2804319"/>
              <a:chExt cx="543739" cy="523220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6692344" y="2831869"/>
                <a:ext cx="442277" cy="417837"/>
                <a:chOff x="3850779" y="2831802"/>
                <a:chExt cx="442277" cy="417837"/>
              </a:xfrm>
            </p:grpSpPr>
            <p:sp>
              <p:nvSpPr>
                <p:cNvPr id="56" name="矩形 55"/>
                <p:cNvSpPr/>
                <p:nvPr/>
              </p:nvSpPr>
              <p:spPr>
                <a:xfrm>
                  <a:off x="3850779" y="2831802"/>
                  <a:ext cx="442277" cy="4178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57" name="直接连接符 56"/>
                <p:cNvCxnSpPr>
                  <a:stCxn id="56" idx="1"/>
                  <a:endCxn id="56" idx="3"/>
                </p:cNvCxnSpPr>
                <p:nvPr/>
              </p:nvCxnSpPr>
              <p:spPr>
                <a:xfrm>
                  <a:off x="3850779" y="3040721"/>
                  <a:ext cx="44227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>
                  <a:stCxn id="56" idx="0"/>
                </p:cNvCxnSpPr>
                <p:nvPr/>
              </p:nvCxnSpPr>
              <p:spPr>
                <a:xfrm flipH="1">
                  <a:off x="4071917" y="2831802"/>
                  <a:ext cx="1" cy="41783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" name="矩形 54"/>
              <p:cNvSpPr/>
              <p:nvPr/>
            </p:nvSpPr>
            <p:spPr>
              <a:xfrm>
                <a:off x="6633865" y="2804319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>
                    <a:ln w="28575">
                      <a:noFill/>
                    </a:ln>
                    <a:solidFill>
                      <a:schemeClr val="tx2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件</a:t>
                </a:r>
                <a:endParaRPr lang="zh-CN" altLang="en-US" sz="28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4680255" y="4034767"/>
              <a:ext cx="490634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tx2"/>
                  </a:solidFill>
                  <a:latin typeface="印品雅圆体" panose="02010601030101010101" pitchFamily="2" charset="-122"/>
                  <a:ea typeface="印品雅圆体" panose="02010601030101010101" pitchFamily="2" charset="-122"/>
                </a:rPr>
                <a:t>Simple lines generic template</a:t>
              </a:r>
              <a:endParaRPr lang="zh-CN" altLang="en-US" sz="1600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9000">
        <p14:conveyor dir="l"/>
      </p:transition>
    </mc:Choice>
    <mc:Fallback>
      <p:transition spd="slow" advTm="9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321156" y="-1313234"/>
            <a:ext cx="14601678" cy="9941945"/>
            <a:chOff x="-1321156" y="-1313234"/>
            <a:chExt cx="14601678" cy="994194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1156" y="-1313234"/>
              <a:ext cx="14601678" cy="994194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371" y="2577926"/>
              <a:ext cx="6998098" cy="4942049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5508229" y="693978"/>
            <a:ext cx="5163013" cy="1446550"/>
          </a:xfrm>
          <a:prstGeom prst="rect">
            <a:avLst/>
          </a:prstGeom>
          <a:noFill/>
          <a:effectLst>
            <a:outerShdw blurRad="76200" dist="50800" dir="1920000" algn="tl" rotWithShape="0">
              <a:prstClr val="black">
                <a:alpha val="34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第一章</a:t>
            </a:r>
            <a:endParaRPr lang="zh-CN" altLang="en-US" sz="8800" b="1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5726349" y="2413337"/>
            <a:ext cx="35515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9pPr>
          </a:lstStyle>
          <a:p>
            <a:pPr>
              <a:defRPr/>
            </a:pPr>
            <a:r>
              <a:rPr lang="zh-CN" altLang="en-US" sz="60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教学背景</a:t>
            </a:r>
            <a:endParaRPr lang="zh-CN" altLang="en-US" sz="60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3991" y="3501754"/>
            <a:ext cx="49063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Simple lines generic template</a:t>
            </a:r>
            <a:endParaRPr lang="zh-CN" altLang="en-US" sz="2000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90" y="97276"/>
            <a:ext cx="10821964" cy="7391535"/>
          </a:xfrm>
          <a:prstGeom prst="rect">
            <a:avLst/>
          </a:prstGeom>
        </p:spPr>
      </p:pic>
      <p:sp>
        <p:nvSpPr>
          <p:cNvPr id="18" name="文本框 1"/>
          <p:cNvSpPr txBox="1">
            <a:spLocks noChangeArrowheads="1"/>
          </p:cNvSpPr>
          <p:nvPr/>
        </p:nvSpPr>
        <p:spPr bwMode="auto">
          <a:xfrm>
            <a:off x="2147370" y="2810257"/>
            <a:ext cx="2252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  <a:cs typeface="+mn-ea"/>
                <a:sym typeface="+mn-lt"/>
              </a:rPr>
              <a:t>教学背景</a:t>
            </a:r>
            <a:endParaRPr lang="zh-CN" altLang="en-US" sz="2400" b="1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9" name="文本框 1"/>
          <p:cNvSpPr txBox="1">
            <a:spLocks noChangeArrowheads="1"/>
          </p:cNvSpPr>
          <p:nvPr/>
        </p:nvSpPr>
        <p:spPr bwMode="auto">
          <a:xfrm>
            <a:off x="5026634" y="2810257"/>
            <a:ext cx="2252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  <a:cs typeface="+mn-ea"/>
                <a:sym typeface="+mn-lt"/>
              </a:rPr>
              <a:t>教学背景</a:t>
            </a:r>
            <a:endParaRPr lang="zh-CN" altLang="en-US" sz="2400" b="1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20" name="文本框 1"/>
          <p:cNvSpPr txBox="1">
            <a:spLocks noChangeArrowheads="1"/>
          </p:cNvSpPr>
          <p:nvPr/>
        </p:nvSpPr>
        <p:spPr bwMode="auto">
          <a:xfrm>
            <a:off x="7704483" y="2810257"/>
            <a:ext cx="2252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  <a:cs typeface="+mn-ea"/>
                <a:sym typeface="+mn-lt"/>
              </a:rPr>
              <a:t>教学背景</a:t>
            </a:r>
            <a:endParaRPr lang="zh-CN" altLang="en-US" sz="2400" b="1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400422" y="3330921"/>
            <a:ext cx="2013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sz="1600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46067" y="3341081"/>
            <a:ext cx="2013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sz="1600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891712" y="3330921"/>
            <a:ext cx="2013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sz="1600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46" y="1283884"/>
            <a:ext cx="1782604" cy="1188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679" y="1259901"/>
            <a:ext cx="1853961" cy="1235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820" y="1226647"/>
            <a:ext cx="1927681" cy="1285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2715" y="3786079"/>
            <a:ext cx="4782806" cy="3377612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90" y="97276"/>
            <a:ext cx="10821964" cy="73915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384" y="558198"/>
            <a:ext cx="5136493" cy="36685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05614">
            <a:off x="6403030" y="1429351"/>
            <a:ext cx="5136494" cy="366855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932767" y="1792310"/>
            <a:ext cx="2621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dirty="0"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60414" y="2828835"/>
            <a:ext cx="2621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dirty="0"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5238" y="3263628"/>
            <a:ext cx="4782806" cy="3377612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90" y="97276"/>
            <a:ext cx="10821964" cy="7391535"/>
          </a:xfrm>
          <a:prstGeom prst="rect">
            <a:avLst/>
          </a:prstGeom>
        </p:spPr>
      </p:pic>
      <p:sp>
        <p:nvSpPr>
          <p:cNvPr id="8" name="六边形 7"/>
          <p:cNvSpPr/>
          <p:nvPr/>
        </p:nvSpPr>
        <p:spPr>
          <a:xfrm rot="16200000">
            <a:off x="2953286" y="1289855"/>
            <a:ext cx="1749485" cy="1508177"/>
          </a:xfrm>
          <a:prstGeom prst="hexago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9" name="六边形 8"/>
          <p:cNvSpPr/>
          <p:nvPr/>
        </p:nvSpPr>
        <p:spPr>
          <a:xfrm rot="16200000">
            <a:off x="5472219" y="1977277"/>
            <a:ext cx="1749485" cy="1508177"/>
          </a:xfrm>
          <a:prstGeom prst="hexago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10" name="六边形 9"/>
          <p:cNvSpPr/>
          <p:nvPr/>
        </p:nvSpPr>
        <p:spPr>
          <a:xfrm rot="16200000">
            <a:off x="8077945" y="1289855"/>
            <a:ext cx="1749485" cy="1508177"/>
          </a:xfrm>
          <a:prstGeom prst="hexago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3388212" y="1566889"/>
            <a:ext cx="10074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9pPr>
          </a:lstStyle>
          <a:p>
            <a:pPr>
              <a:defRPr/>
            </a:pPr>
            <a:r>
              <a:rPr lang="zh-CN" altLang="en-US" sz="2800" b="1" dirty="0">
                <a:latin typeface="印品雅圆体" panose="02010601030101010101" pitchFamily="2" charset="-122"/>
                <a:ea typeface="印品雅圆体" panose="02010601030101010101" pitchFamily="2" charset="-122"/>
                <a:cs typeface="+mn-ea"/>
                <a:sym typeface="+mn-lt"/>
              </a:rPr>
              <a:t>教学背景</a:t>
            </a:r>
            <a:endParaRPr lang="zh-CN" altLang="en-US" sz="2800" b="1" dirty="0">
              <a:latin typeface="印品雅圆体" panose="02010601030101010101" pitchFamily="2" charset="-122"/>
              <a:ea typeface="印品雅圆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5904947" y="2254311"/>
            <a:ext cx="10074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9pPr>
          </a:lstStyle>
          <a:p>
            <a:pPr>
              <a:defRPr/>
            </a:pPr>
            <a:r>
              <a:rPr lang="zh-CN" altLang="en-US" sz="2800" b="1" dirty="0">
                <a:latin typeface="印品雅圆体" panose="02010601030101010101" pitchFamily="2" charset="-122"/>
                <a:ea typeface="印品雅圆体" panose="02010601030101010101" pitchFamily="2" charset="-122"/>
                <a:cs typeface="+mn-ea"/>
                <a:sym typeface="+mn-lt"/>
              </a:rPr>
              <a:t>教学背景</a:t>
            </a:r>
            <a:endParaRPr lang="zh-CN" altLang="en-US" sz="2800" b="1" dirty="0">
              <a:latin typeface="印品雅圆体" panose="02010601030101010101" pitchFamily="2" charset="-122"/>
              <a:ea typeface="印品雅圆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3" name="文本框 1"/>
          <p:cNvSpPr txBox="1">
            <a:spLocks noChangeArrowheads="1"/>
          </p:cNvSpPr>
          <p:nvPr/>
        </p:nvSpPr>
        <p:spPr bwMode="auto">
          <a:xfrm>
            <a:off x="8514907" y="1566888"/>
            <a:ext cx="10074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9pPr>
          </a:lstStyle>
          <a:p>
            <a:pPr>
              <a:defRPr/>
            </a:pPr>
            <a:r>
              <a:rPr lang="zh-CN" altLang="en-US" sz="2800" b="1" dirty="0">
                <a:latin typeface="印品雅圆体" panose="02010601030101010101" pitchFamily="2" charset="-122"/>
                <a:ea typeface="印品雅圆体" panose="02010601030101010101" pitchFamily="2" charset="-122"/>
                <a:cs typeface="+mn-ea"/>
                <a:sym typeface="+mn-lt"/>
              </a:rPr>
              <a:t>教学背景</a:t>
            </a:r>
            <a:endParaRPr lang="zh-CN" altLang="en-US" sz="2800" b="1" dirty="0">
              <a:latin typeface="印品雅圆体" panose="02010601030101010101" pitchFamily="2" charset="-122"/>
              <a:ea typeface="印品雅圆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639641" y="3064309"/>
            <a:ext cx="2376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dirty="0"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20295" y="3750049"/>
            <a:ext cx="2376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dirty="0"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856968" y="3278110"/>
            <a:ext cx="2376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dirty="0"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2715" y="3786079"/>
            <a:ext cx="4782806" cy="3377612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90" y="97276"/>
            <a:ext cx="10821964" cy="739153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230556" y="1210099"/>
            <a:ext cx="3166664" cy="1097842"/>
            <a:chOff x="2240283" y="826652"/>
            <a:chExt cx="3166664" cy="109784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657" y="826652"/>
              <a:ext cx="2565237" cy="1097842"/>
            </a:xfrm>
            <a:prstGeom prst="rect">
              <a:avLst/>
            </a:prstGeom>
          </p:spPr>
        </p:pic>
        <p:sp>
          <p:nvSpPr>
            <p:cNvPr id="12" name="五边形 40"/>
            <p:cNvSpPr/>
            <p:nvPr/>
          </p:nvSpPr>
          <p:spPr>
            <a:xfrm>
              <a:off x="2240283" y="1111416"/>
              <a:ext cx="3166664" cy="655607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tx2"/>
                  </a:solidFill>
                  <a:latin typeface="印品雅圆体" panose="02010601030101010101" pitchFamily="2" charset="-122"/>
                  <a:ea typeface="印品雅圆体" panose="02010601030101010101" pitchFamily="2" charset="-122"/>
                </a:rPr>
                <a:t>输入标题</a:t>
              </a:r>
              <a:endParaRPr lang="zh-CN" altLang="en-US" sz="2400" b="1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225216" y="1897157"/>
            <a:ext cx="3166664" cy="1097842"/>
            <a:chOff x="2240283" y="826652"/>
            <a:chExt cx="3166664" cy="1097842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657" y="826652"/>
              <a:ext cx="2565237" cy="1097842"/>
            </a:xfrm>
            <a:prstGeom prst="rect">
              <a:avLst/>
            </a:prstGeom>
          </p:spPr>
        </p:pic>
        <p:sp>
          <p:nvSpPr>
            <p:cNvPr id="16" name="五边形 40"/>
            <p:cNvSpPr/>
            <p:nvPr/>
          </p:nvSpPr>
          <p:spPr>
            <a:xfrm>
              <a:off x="2240283" y="1111416"/>
              <a:ext cx="3166664" cy="655607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tx2"/>
                  </a:solidFill>
                  <a:latin typeface="印品雅圆体" panose="02010601030101010101" pitchFamily="2" charset="-122"/>
                  <a:ea typeface="印品雅圆体" panose="02010601030101010101" pitchFamily="2" charset="-122"/>
                </a:rPr>
                <a:t>输入标题</a:t>
              </a:r>
              <a:endParaRPr lang="zh-CN" altLang="en-US" sz="2400" b="1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230556" y="2651167"/>
            <a:ext cx="3166664" cy="1097842"/>
            <a:chOff x="2240283" y="826652"/>
            <a:chExt cx="3166664" cy="109784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657" y="826652"/>
              <a:ext cx="2565237" cy="1097842"/>
            </a:xfrm>
            <a:prstGeom prst="rect">
              <a:avLst/>
            </a:prstGeom>
          </p:spPr>
        </p:pic>
        <p:sp>
          <p:nvSpPr>
            <p:cNvPr id="19" name="五边形 40"/>
            <p:cNvSpPr/>
            <p:nvPr/>
          </p:nvSpPr>
          <p:spPr>
            <a:xfrm>
              <a:off x="2240283" y="1111416"/>
              <a:ext cx="3166664" cy="655607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tx2"/>
                  </a:solidFill>
                  <a:latin typeface="印品雅圆体" panose="02010601030101010101" pitchFamily="2" charset="-122"/>
                  <a:ea typeface="印品雅圆体" panose="02010601030101010101" pitchFamily="2" charset="-122"/>
                </a:rPr>
                <a:t>输入标题</a:t>
              </a:r>
              <a:endParaRPr lang="zh-CN" altLang="en-US" sz="2400" b="1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219876" y="3380597"/>
            <a:ext cx="3166664" cy="1097842"/>
            <a:chOff x="2240283" y="826652"/>
            <a:chExt cx="3166664" cy="1097842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657" y="826652"/>
              <a:ext cx="2565237" cy="1097842"/>
            </a:xfrm>
            <a:prstGeom prst="rect">
              <a:avLst/>
            </a:prstGeom>
          </p:spPr>
        </p:pic>
        <p:sp>
          <p:nvSpPr>
            <p:cNvPr id="22" name="五边形 40"/>
            <p:cNvSpPr/>
            <p:nvPr/>
          </p:nvSpPr>
          <p:spPr>
            <a:xfrm>
              <a:off x="2240283" y="1111416"/>
              <a:ext cx="3166664" cy="655607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tx2"/>
                  </a:solidFill>
                  <a:latin typeface="印品雅圆体" panose="02010601030101010101" pitchFamily="2" charset="-122"/>
                  <a:ea typeface="印品雅圆体" panose="02010601030101010101" pitchFamily="2" charset="-122"/>
                </a:rPr>
                <a:t>输入标题</a:t>
              </a:r>
              <a:endParaRPr lang="zh-CN" altLang="en-US" sz="2400" b="1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984427" y="1619790"/>
            <a:ext cx="578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</a:t>
            </a:r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984427" y="2405251"/>
            <a:ext cx="578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</a:t>
            </a:r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984427" y="3114622"/>
            <a:ext cx="578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</a:t>
            </a:r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984427" y="3845706"/>
            <a:ext cx="578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</a:t>
            </a:r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2715" y="3786079"/>
            <a:ext cx="4782806" cy="3377612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321156" y="-1313234"/>
            <a:ext cx="14601678" cy="9941945"/>
            <a:chOff x="-1321156" y="-1313234"/>
            <a:chExt cx="14601678" cy="994194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1156" y="-1313234"/>
              <a:ext cx="14601678" cy="994194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371" y="2577926"/>
              <a:ext cx="6998098" cy="4942049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5508229" y="693978"/>
            <a:ext cx="5163013" cy="1446550"/>
          </a:xfrm>
          <a:prstGeom prst="rect">
            <a:avLst/>
          </a:prstGeom>
          <a:noFill/>
          <a:effectLst>
            <a:outerShdw blurRad="76200" dist="50800" dir="1920000" algn="tl" rotWithShape="0">
              <a:prstClr val="black">
                <a:alpha val="34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第二章</a:t>
            </a:r>
            <a:endParaRPr lang="zh-CN" altLang="en-US" sz="8800" b="1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5726349" y="2413337"/>
            <a:ext cx="35515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charset="-122"/>
              </a:defRPr>
            </a:lvl9pPr>
          </a:lstStyle>
          <a:p>
            <a:pPr>
              <a:defRPr/>
            </a:pPr>
            <a:r>
              <a:rPr lang="zh-CN" altLang="en-US" sz="60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教学过程</a:t>
            </a:r>
            <a:endParaRPr lang="zh-CN" altLang="en-US" sz="60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3991" y="3501754"/>
            <a:ext cx="49063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Simple lines generic template</a:t>
            </a:r>
            <a:endParaRPr lang="zh-CN" altLang="en-US" sz="2000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10" y="-875631"/>
            <a:ext cx="9898285" cy="78503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23" y="916731"/>
            <a:ext cx="2363100" cy="1574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10" y="2920822"/>
            <a:ext cx="2168354" cy="1445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90" y="2652407"/>
            <a:ext cx="2168355" cy="1445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本框 8"/>
          <p:cNvSpPr txBox="1"/>
          <p:nvPr/>
        </p:nvSpPr>
        <p:spPr>
          <a:xfrm>
            <a:off x="6434979" y="1115757"/>
            <a:ext cx="2355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34501" y="4619736"/>
            <a:ext cx="2837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99954" y="4541915"/>
            <a:ext cx="2780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印品雅圆体" panose="02010601030101010101" pitchFamily="2" charset="-122"/>
                <a:ea typeface="印品雅圆体" panose="02010601030101010101" pitchFamily="2" charset="-122"/>
              </a:rPr>
              <a:t>输入您的需要的内容 ，或在此文本框粘贴您需要的内容，输入您的需要的内容 ，</a:t>
            </a:r>
            <a:endParaRPr lang="zh-CN" altLang="en-US" dirty="0">
              <a:solidFill>
                <a:schemeClr val="tx2"/>
              </a:solidFill>
              <a:latin typeface="印品雅圆体" panose="02010601030101010101" pitchFamily="2" charset="-122"/>
              <a:ea typeface="印品雅圆体" panose="0201060103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105" y="937392"/>
            <a:ext cx="4843112" cy="6858000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www.xq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2357</Words>
  <Application>WPS 演示</Application>
  <PresentationFormat>宽屏</PresentationFormat>
  <Paragraphs>238</Paragraphs>
  <Slides>22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宋体</vt:lpstr>
      <vt:lpstr>Wingdings</vt:lpstr>
      <vt:lpstr>印品雅圆体</vt:lpstr>
      <vt:lpstr>华文隶书</vt:lpstr>
      <vt:lpstr>Nexa Light</vt:lpstr>
      <vt:lpstr>Vrinda</vt:lpstr>
      <vt:lpstr>微软雅黑</vt:lpstr>
      <vt:lpstr>等线</vt:lpstr>
      <vt:lpstr>Arial Unicode MS</vt:lpstr>
      <vt:lpstr>等线 Light</vt:lpstr>
      <vt:lpstr>Calibri</vt:lpstr>
      <vt:lpstr>www.xqppt.com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22</cp:revision>
  <dcterms:created xsi:type="dcterms:W3CDTF">2019-05-26T06:00:00Z</dcterms:created>
  <dcterms:modified xsi:type="dcterms:W3CDTF">2020-12-15T11:37:52Z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