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6" r:id="rId3"/>
    <p:sldId id="292" r:id="rId5"/>
    <p:sldId id="258" r:id="rId6"/>
    <p:sldId id="288" r:id="rId7"/>
    <p:sldId id="289" r:id="rId8"/>
    <p:sldId id="290" r:id="rId9"/>
    <p:sldId id="287" r:id="rId10"/>
    <p:sldId id="264" r:id="rId11"/>
    <p:sldId id="285" r:id="rId12"/>
    <p:sldId id="286" r:id="rId13"/>
    <p:sldId id="281" r:id="rId14"/>
    <p:sldId id="268" r:id="rId15"/>
    <p:sldId id="283" r:id="rId16"/>
    <p:sldId id="270" r:id="rId17"/>
    <p:sldId id="275" r:id="rId18"/>
    <p:sldId id="271" r:id="rId19"/>
    <p:sldId id="272" r:id="rId20"/>
    <p:sldId id="274" r:id="rId21"/>
    <p:sldId id="273" r:id="rId22"/>
    <p:sldId id="276" r:id="rId23"/>
    <p:sldId id="291" r:id="rId24"/>
    <p:sldId id="277" r:id="rId25"/>
    <p:sldId id="278" r:id="rId26"/>
    <p:sldId id="279" r:id="rId27"/>
    <p:sldId id="280"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555"/>
    <a:srgbClr val="FBC82F"/>
    <a:srgbClr val="5269AF"/>
    <a:srgbClr val="EA5432"/>
    <a:srgbClr val="00A685"/>
    <a:srgbClr val="F7B719"/>
    <a:srgbClr val="00823D"/>
    <a:srgbClr val="DD1F00"/>
    <a:srgbClr val="873BAB"/>
    <a:srgbClr val="29B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p:cViewPr varScale="1">
        <p:scale>
          <a:sx n="72" d="100"/>
          <a:sy n="72" d="100"/>
        </p:scale>
        <p:origin x="88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9A18F-4E26-4B2F-B1D2-2F3F2782C14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0F956-FC7D-4434-9D9E-CC985997F4E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B2931F4-194C-4DD9-9505-42FC048612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fld>
            <a:endParaRPr lang="zh-CN" altLang="en-US"/>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24184" r="53346"/>
          <a:stretch>
            <a:fillRect/>
          </a:stretch>
        </p:blipFill>
        <p:spPr>
          <a:xfrm>
            <a:off x="0" y="0"/>
            <a:ext cx="12192000" cy="6857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image" Target="../media/image18.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5.GIF"/><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r="3622"/>
          <a:stretch>
            <a:fillRect/>
          </a:stretch>
        </p:blipFill>
        <p:spPr>
          <a:xfrm>
            <a:off x="1" y="0"/>
            <a:ext cx="12192000" cy="6857999"/>
          </a:xfrm>
          <a:prstGeom prst="rect">
            <a:avLst/>
          </a:prstGeom>
        </p:spPr>
      </p:pic>
      <p:sp>
        <p:nvSpPr>
          <p:cNvPr id="2" name="标题 1" hidden="1"/>
          <p:cNvSpPr>
            <a:spLocks noGrp="1"/>
          </p:cNvSpPr>
          <p:nvPr>
            <p:ph type="title"/>
          </p:nvPr>
        </p:nvSpPr>
        <p:spPr/>
        <p:txBody>
          <a:bodyPr/>
          <a:lstStyle/>
          <a:p>
            <a:r>
              <a:rPr lang="en-US" altLang="zh-CN" dirty="0">
                <a:latin typeface="+mn-lt"/>
                <a:ea typeface="+mn-ea"/>
                <a:cs typeface="+mn-ea"/>
                <a:sym typeface="+mn-lt"/>
              </a:rPr>
              <a:t>+</a:t>
            </a:r>
            <a:endParaRPr lang="zh-CN" altLang="en-US" dirty="0">
              <a:latin typeface="+mn-lt"/>
              <a:ea typeface="+mn-ea"/>
              <a:cs typeface="+mn-ea"/>
              <a:sym typeface="+mn-lt"/>
            </a:endParaRPr>
          </a:p>
        </p:txBody>
      </p:sp>
      <p:grpSp>
        <p:nvGrpSpPr>
          <p:cNvPr id="15" name="组合 14"/>
          <p:cNvGrpSpPr/>
          <p:nvPr/>
        </p:nvGrpSpPr>
        <p:grpSpPr>
          <a:xfrm>
            <a:off x="407368" y="2625615"/>
            <a:ext cx="6120680" cy="1136952"/>
            <a:chOff x="407368" y="2625615"/>
            <a:chExt cx="6120680" cy="1136952"/>
          </a:xfrm>
        </p:grpSpPr>
        <p:sp>
          <p:nvSpPr>
            <p:cNvPr id="4" name="圆角矩形 3"/>
            <p:cNvSpPr/>
            <p:nvPr/>
          </p:nvSpPr>
          <p:spPr>
            <a:xfrm>
              <a:off x="407368" y="2625615"/>
              <a:ext cx="6120680" cy="1136952"/>
            </a:xfrm>
            <a:prstGeom prst="roundRect">
              <a:avLst/>
            </a:prstGeom>
            <a:solidFill>
              <a:srgbClr val="277555"/>
            </a:solidFill>
            <a:ln>
              <a:solidFill>
                <a:srgbClr val="277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8"/>
            <p:cNvSpPr txBox="1"/>
            <p:nvPr/>
          </p:nvSpPr>
          <p:spPr>
            <a:xfrm>
              <a:off x="551384" y="2655974"/>
              <a:ext cx="5976664" cy="1061058"/>
            </a:xfrm>
            <a:prstGeom prst="rect">
              <a:avLst/>
            </a:prstGeom>
            <a:noFill/>
            <a:ln>
              <a:noFill/>
            </a:ln>
          </p:spPr>
          <p:txBody>
            <a:bodyPr wrap="squar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5400" b="1" kern="0" dirty="0">
                  <a:solidFill>
                    <a:schemeClr val="bg1"/>
                  </a:solidFill>
                  <a:cs typeface="+mn-ea"/>
                  <a:sym typeface="+mn-lt"/>
                </a:rPr>
                <a:t>教师说课</a:t>
              </a:r>
              <a:r>
                <a:rPr lang="en-US" altLang="zh-CN" sz="5400" b="1" kern="0" dirty="0">
                  <a:solidFill>
                    <a:schemeClr val="bg1"/>
                  </a:solidFill>
                  <a:cs typeface="+mn-ea"/>
                  <a:sym typeface="+mn-lt"/>
                </a:rPr>
                <a:t>PPT</a:t>
              </a:r>
              <a:r>
                <a:rPr lang="zh-CN" altLang="en-US" sz="5400" b="1" kern="0" dirty="0">
                  <a:solidFill>
                    <a:schemeClr val="bg1"/>
                  </a:solidFill>
                  <a:cs typeface="+mn-ea"/>
                  <a:sym typeface="+mn-lt"/>
                </a:rPr>
                <a:t>模板</a:t>
              </a:r>
              <a:endParaRPr kumimoji="0" lang="zh-CN" altLang="en-US" sz="5400" b="1" i="0" u="none" strike="noStrike" kern="0" cap="none" spc="0" normalizeH="0" baseline="0" noProof="0" dirty="0">
                <a:ln>
                  <a:noFill/>
                </a:ln>
                <a:solidFill>
                  <a:schemeClr val="bg1"/>
                </a:solidFill>
                <a:effectLst/>
                <a:uLnTx/>
                <a:uFillTx/>
                <a:cs typeface="+mn-ea"/>
                <a:sym typeface="+mn-lt"/>
              </a:endParaRPr>
            </a:p>
          </p:txBody>
        </p:sp>
      </p:grpSp>
      <p:sp>
        <p:nvSpPr>
          <p:cNvPr id="13" name="文本框 8"/>
          <p:cNvSpPr txBox="1"/>
          <p:nvPr/>
        </p:nvSpPr>
        <p:spPr>
          <a:xfrm>
            <a:off x="1796415" y="3978275"/>
            <a:ext cx="2715260" cy="530225"/>
          </a:xfrm>
          <a:prstGeom prst="rect">
            <a:avLst/>
          </a:prstGeom>
          <a:noFill/>
        </p:spPr>
        <p:txBody>
          <a:bodyPr wrap="squar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dirty="0">
                <a:solidFill>
                  <a:schemeClr val="tx1">
                    <a:lumMod val="85000"/>
                    <a:lumOff val="15000"/>
                  </a:schemeClr>
                </a:solidFill>
                <a:cs typeface="+mn-ea"/>
                <a:sym typeface="+mn-lt"/>
              </a:rPr>
              <a:t>演讲人：小Q办公</a:t>
            </a:r>
            <a:endParaRPr kumimoji="0" lang="zh-CN" altLang="en-US" sz="2000" i="0" u="none" strike="noStrike" kern="0" cap="none" spc="0" normalizeH="0" baseline="0" noProof="0" dirty="0">
              <a:ln>
                <a:noFill/>
              </a:ln>
              <a:solidFill>
                <a:schemeClr val="tx1">
                  <a:lumMod val="85000"/>
                  <a:lumOff val="15000"/>
                </a:schemeClr>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750" fill="hold"/>
                                        <p:tgtEl>
                                          <p:spTgt spid="15"/>
                                        </p:tgtEl>
                                        <p:attrNameLst>
                                          <p:attrName>ppt_w</p:attrName>
                                        </p:attrNameLst>
                                      </p:cBhvr>
                                      <p:tavLst>
                                        <p:tav tm="0">
                                          <p:val>
                                            <p:fltVal val="0"/>
                                          </p:val>
                                        </p:tav>
                                        <p:tav tm="100000">
                                          <p:val>
                                            <p:strVal val="#ppt_w"/>
                                          </p:val>
                                        </p:tav>
                                      </p:tavLst>
                                    </p:anim>
                                    <p:anim calcmode="lin" valueType="num">
                                      <p:cBhvr>
                                        <p:cTn id="8" dur="750" fill="hold"/>
                                        <p:tgtEl>
                                          <p:spTgt spid="15"/>
                                        </p:tgtEl>
                                        <p:attrNameLst>
                                          <p:attrName>ppt_h</p:attrName>
                                        </p:attrNameLst>
                                      </p:cBhvr>
                                      <p:tavLst>
                                        <p:tav tm="0">
                                          <p:val>
                                            <p:fltVal val="0"/>
                                          </p:val>
                                        </p:tav>
                                        <p:tav tm="100000">
                                          <p:val>
                                            <p:strVal val="#ppt_h"/>
                                          </p:val>
                                        </p:tav>
                                      </p:tavLst>
                                    </p:anim>
                                    <p:animEffect transition="in" filter="fade">
                                      <p:cBhvr>
                                        <p:cTn id="9" dur="750"/>
                                        <p:tgtEl>
                                          <p:spTgt spid="15"/>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5" name="直接连接符 24"/>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6"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教学策略</a:t>
            </a:r>
            <a:endParaRPr lang="zh-CN" altLang="en-US" dirty="0">
              <a:solidFill>
                <a:prstClr val="black"/>
              </a:solidFill>
              <a:cs typeface="+mn-ea"/>
              <a:sym typeface="+mn-lt"/>
            </a:endParaRPr>
          </a:p>
        </p:txBody>
      </p:sp>
      <p:grpSp>
        <p:nvGrpSpPr>
          <p:cNvPr id="7" name="组合 6"/>
          <p:cNvGrpSpPr/>
          <p:nvPr/>
        </p:nvGrpSpPr>
        <p:grpSpPr>
          <a:xfrm>
            <a:off x="2135560" y="1541195"/>
            <a:ext cx="8064896" cy="4266199"/>
            <a:chOff x="2135560" y="1541195"/>
            <a:chExt cx="8064896" cy="4266199"/>
          </a:xfrm>
        </p:grpSpPr>
        <p:grpSp>
          <p:nvGrpSpPr>
            <p:cNvPr id="6" name="组合 5"/>
            <p:cNvGrpSpPr/>
            <p:nvPr/>
          </p:nvGrpSpPr>
          <p:grpSpPr>
            <a:xfrm>
              <a:off x="2135560" y="1541195"/>
              <a:ext cx="4193429" cy="4242361"/>
              <a:chOff x="5214939" y="1345965"/>
              <a:chExt cx="3299141" cy="3337638"/>
            </a:xfrm>
          </p:grpSpPr>
          <p:sp>
            <p:nvSpPr>
              <p:cNvPr id="70" name="Freeform 8"/>
              <p:cNvSpPr/>
              <p:nvPr/>
            </p:nvSpPr>
            <p:spPr bwMode="auto">
              <a:xfrm>
                <a:off x="5222875" y="135041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1" name="Freeform 9"/>
              <p:cNvSpPr/>
              <p:nvPr/>
            </p:nvSpPr>
            <p:spPr bwMode="auto">
              <a:xfrm>
                <a:off x="7117080" y="134596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2" name="Freeform 10"/>
              <p:cNvSpPr/>
              <p:nvPr/>
            </p:nvSpPr>
            <p:spPr bwMode="auto">
              <a:xfrm>
                <a:off x="6026150" y="3354456"/>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3" name="Freeform 11"/>
              <p:cNvSpPr/>
              <p:nvPr/>
            </p:nvSpPr>
            <p:spPr bwMode="auto">
              <a:xfrm>
                <a:off x="5214939" y="219839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74" name="Oval 12"/>
              <p:cNvSpPr>
                <a:spLocks noChangeArrowheads="1"/>
              </p:cNvSpPr>
              <p:nvPr/>
            </p:nvSpPr>
            <p:spPr bwMode="auto">
              <a:xfrm>
                <a:off x="6283325" y="2474709"/>
                <a:ext cx="1074738" cy="1075069"/>
              </a:xfrm>
              <a:prstGeom prst="ellipse">
                <a:avLst/>
              </a:prstGeom>
              <a:solidFill>
                <a:srgbClr val="FFFFFF">
                  <a:lumMod val="85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76" name="矩形 47"/>
            <p:cNvSpPr>
              <a:spLocks noChangeArrowheads="1"/>
            </p:cNvSpPr>
            <p:nvPr/>
          </p:nvSpPr>
          <p:spPr bwMode="auto">
            <a:xfrm>
              <a:off x="7032104" y="1725753"/>
              <a:ext cx="3168352"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200" dirty="0">
                  <a:solidFill>
                    <a:schemeClr val="tx1">
                      <a:lumMod val="85000"/>
                      <a:lumOff val="15000"/>
                    </a:schemeClr>
                  </a:solidFill>
                  <a:cs typeface="+mn-ea"/>
                  <a:sym typeface="+mn-lt"/>
                </a:rPr>
                <a:t>点击输入您的文字内容点击输入您的文字内容点击输入您的文字内容点击输入您的文字内容</a:t>
              </a:r>
              <a:endParaRPr lang="zh-CN" altLang="en-US" sz="1200" dirty="0">
                <a:solidFill>
                  <a:schemeClr val="tx1">
                    <a:lumMod val="85000"/>
                    <a:lumOff val="15000"/>
                  </a:schemeClr>
                </a:solidFill>
                <a:cs typeface="+mn-ea"/>
                <a:sym typeface="+mn-lt"/>
              </a:endParaRPr>
            </a:p>
          </p:txBody>
        </p:sp>
        <p:sp>
          <p:nvSpPr>
            <p:cNvPr id="77" name="矩形 47"/>
            <p:cNvSpPr>
              <a:spLocks noChangeArrowheads="1"/>
            </p:cNvSpPr>
            <p:nvPr/>
          </p:nvSpPr>
          <p:spPr bwMode="auto">
            <a:xfrm>
              <a:off x="7032104" y="2833931"/>
              <a:ext cx="3168352"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200" dirty="0">
                  <a:solidFill>
                    <a:schemeClr val="tx1">
                      <a:lumMod val="85000"/>
                      <a:lumOff val="15000"/>
                    </a:schemeClr>
                  </a:solidFill>
                  <a:cs typeface="+mn-ea"/>
                  <a:sym typeface="+mn-lt"/>
                </a:rPr>
                <a:t>点击输入您的文字内容点击输入您的文字内容点击输入您的文字内容点击输入您的文字内容</a:t>
              </a:r>
              <a:endParaRPr lang="zh-CN" altLang="en-US" sz="1200" dirty="0">
                <a:solidFill>
                  <a:schemeClr val="tx1">
                    <a:lumMod val="85000"/>
                    <a:lumOff val="15000"/>
                  </a:schemeClr>
                </a:solidFill>
                <a:cs typeface="+mn-ea"/>
                <a:sym typeface="+mn-lt"/>
              </a:endParaRPr>
            </a:p>
          </p:txBody>
        </p:sp>
        <p:sp>
          <p:nvSpPr>
            <p:cNvPr id="78" name="矩形 47"/>
            <p:cNvSpPr>
              <a:spLocks noChangeArrowheads="1"/>
            </p:cNvSpPr>
            <p:nvPr/>
          </p:nvSpPr>
          <p:spPr bwMode="auto">
            <a:xfrm>
              <a:off x="7032104" y="3942109"/>
              <a:ext cx="3168352"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200" dirty="0">
                  <a:solidFill>
                    <a:schemeClr val="tx1">
                      <a:lumMod val="85000"/>
                      <a:lumOff val="15000"/>
                    </a:schemeClr>
                  </a:solidFill>
                  <a:cs typeface="+mn-ea"/>
                  <a:sym typeface="+mn-lt"/>
                </a:rPr>
                <a:t>点击输入您的文字内容点击输入您的文字内容点击输入您的文字内容点击输入您的文字内容</a:t>
              </a:r>
              <a:endParaRPr lang="zh-CN" altLang="en-US" sz="1200" dirty="0">
                <a:solidFill>
                  <a:schemeClr val="tx1">
                    <a:lumMod val="85000"/>
                    <a:lumOff val="15000"/>
                  </a:schemeClr>
                </a:solidFill>
                <a:cs typeface="+mn-ea"/>
                <a:sym typeface="+mn-lt"/>
              </a:endParaRPr>
            </a:p>
          </p:txBody>
        </p:sp>
        <p:sp>
          <p:nvSpPr>
            <p:cNvPr id="79" name="矩形 47"/>
            <p:cNvSpPr>
              <a:spLocks noChangeArrowheads="1"/>
            </p:cNvSpPr>
            <p:nvPr/>
          </p:nvSpPr>
          <p:spPr bwMode="auto">
            <a:xfrm>
              <a:off x="7032104" y="5050286"/>
              <a:ext cx="3168352" cy="75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14" tIns="45709" rIns="91414" bIns="45709">
              <a:spAutoFit/>
            </a:bodyPr>
            <a:lstStyle/>
            <a:p>
              <a:pPr>
                <a:lnSpc>
                  <a:spcPct val="120000"/>
                </a:lnSpc>
              </a:pPr>
              <a:r>
                <a:rPr lang="zh-CN" altLang="en-US" sz="1200" dirty="0">
                  <a:solidFill>
                    <a:schemeClr val="tx1">
                      <a:lumMod val="85000"/>
                      <a:lumOff val="15000"/>
                    </a:schemeClr>
                  </a:solidFill>
                  <a:cs typeface="+mn-ea"/>
                  <a:sym typeface="+mn-lt"/>
                </a:rPr>
                <a:t>点击输入您的文字内容点击输入您的文字内容点击输入您的文字内容点击输入您的文字内容</a:t>
              </a:r>
              <a:endParaRPr lang="zh-CN" altLang="en-US" sz="12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50" name="直接连接符 49"/>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51"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教学策略</a:t>
            </a:r>
            <a:endParaRPr lang="zh-CN" altLang="en-US" dirty="0">
              <a:solidFill>
                <a:prstClr val="black"/>
              </a:solidFill>
              <a:cs typeface="+mn-ea"/>
              <a:sym typeface="+mn-lt"/>
            </a:endParaRPr>
          </a:p>
        </p:txBody>
      </p:sp>
      <p:grpSp>
        <p:nvGrpSpPr>
          <p:cNvPr id="4" name="组合 3"/>
          <p:cNvGrpSpPr/>
          <p:nvPr/>
        </p:nvGrpSpPr>
        <p:grpSpPr>
          <a:xfrm>
            <a:off x="1295400" y="1743075"/>
            <a:ext cx="9817846" cy="3597879"/>
            <a:chOff x="1295400" y="1743075"/>
            <a:chExt cx="9817846" cy="3597879"/>
          </a:xfrm>
        </p:grpSpPr>
        <p:pic>
          <p:nvPicPr>
            <p:cNvPr id="151" name="图片占位符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95400" y="2016508"/>
              <a:ext cx="1619250" cy="1072384"/>
            </a:xfrm>
            <a:prstGeom prst="rect">
              <a:avLst/>
            </a:prstGeom>
          </p:spPr>
        </p:pic>
        <p:pic>
          <p:nvPicPr>
            <p:cNvPr id="152" name="图片占位符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4099240"/>
              <a:ext cx="1619250" cy="1077664"/>
            </a:xfrm>
            <a:prstGeom prst="rect">
              <a:avLst/>
            </a:prstGeom>
          </p:spPr>
        </p:pic>
        <p:pic>
          <p:nvPicPr>
            <p:cNvPr id="153" name="图片占位符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012275"/>
              <a:ext cx="1619250" cy="1080849"/>
            </a:xfrm>
            <a:prstGeom prst="rect">
              <a:avLst/>
            </a:prstGeom>
          </p:spPr>
        </p:pic>
        <p:pic>
          <p:nvPicPr>
            <p:cNvPr id="154" name="图片占位符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118063"/>
              <a:ext cx="1619250" cy="1079647"/>
            </a:xfrm>
            <a:prstGeom prst="rect">
              <a:avLst/>
            </a:prstGeom>
          </p:spPr>
        </p:pic>
        <p:sp>
          <p:nvSpPr>
            <p:cNvPr id="155" name="圆角矩形 35"/>
            <p:cNvSpPr/>
            <p:nvPr/>
          </p:nvSpPr>
          <p:spPr>
            <a:xfrm>
              <a:off x="7813282" y="1743075"/>
              <a:ext cx="2027134" cy="469043"/>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56" name="矩形 155"/>
            <p:cNvSpPr/>
            <p:nvPr/>
          </p:nvSpPr>
          <p:spPr>
            <a:xfrm>
              <a:off x="8287825" y="2157997"/>
              <a:ext cx="2825421" cy="954107"/>
            </a:xfrm>
            <a:prstGeom prst="rect">
              <a:avLst/>
            </a:prstGeom>
          </p:spPr>
          <p:txBody>
            <a:bodyPr wrap="square">
              <a:spAutoFit/>
            </a:bodyPr>
            <a:lstStyle/>
            <a:p>
              <a:pPr lvl="0" defTabSz="914400"/>
              <a:r>
                <a:rPr lang="zh-CN" altLang="en-US" sz="1400" kern="0" dirty="0">
                  <a:cs typeface="+mn-ea"/>
                  <a:sym typeface="+mn-lt"/>
                </a:rPr>
                <a:t>点击输入您的文字内容点击输入您的文字内容点击输入您的文字内容点击输入您的文字内容点击输入您的</a:t>
              </a:r>
              <a:endParaRPr lang="zh-CN" altLang="en-US" sz="1400" kern="0" dirty="0">
                <a:cs typeface="+mn-ea"/>
                <a:sym typeface="+mn-lt"/>
              </a:endParaRPr>
            </a:p>
          </p:txBody>
        </p:sp>
        <p:sp>
          <p:nvSpPr>
            <p:cNvPr id="157" name="圆角矩形 35"/>
            <p:cNvSpPr/>
            <p:nvPr/>
          </p:nvSpPr>
          <p:spPr>
            <a:xfrm>
              <a:off x="7813282" y="3971925"/>
              <a:ext cx="2027134" cy="469043"/>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58" name="矩形 157"/>
            <p:cNvSpPr/>
            <p:nvPr/>
          </p:nvSpPr>
          <p:spPr>
            <a:xfrm>
              <a:off x="8287825" y="4386847"/>
              <a:ext cx="2825421" cy="954107"/>
            </a:xfrm>
            <a:prstGeom prst="rect">
              <a:avLst/>
            </a:prstGeom>
          </p:spPr>
          <p:txBody>
            <a:bodyPr wrap="square">
              <a:spAutoFit/>
            </a:bodyPr>
            <a:lstStyle/>
            <a:p>
              <a:pPr lvl="0" defTabSz="914400"/>
              <a:r>
                <a:rPr lang="zh-CN" altLang="en-US" sz="1400" kern="0" dirty="0">
                  <a:cs typeface="+mn-ea"/>
                  <a:sym typeface="+mn-lt"/>
                </a:rPr>
                <a:t>点击输入您的文字内容点击输入您的文字内容点击输入您的文字内容点击输入您的文字内容点击输入您的</a:t>
              </a:r>
              <a:endParaRPr lang="zh-CN" altLang="en-US" sz="1400" kern="0" dirty="0">
                <a:cs typeface="+mn-ea"/>
                <a:sym typeface="+mn-lt"/>
              </a:endParaRPr>
            </a:p>
          </p:txBody>
        </p:sp>
        <p:sp>
          <p:nvSpPr>
            <p:cNvPr id="159" name="圆角矩形 35"/>
            <p:cNvSpPr/>
            <p:nvPr/>
          </p:nvSpPr>
          <p:spPr>
            <a:xfrm>
              <a:off x="2639616" y="1743075"/>
              <a:ext cx="2027134" cy="469043"/>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60" name="矩形 159"/>
            <p:cNvSpPr/>
            <p:nvPr/>
          </p:nvSpPr>
          <p:spPr>
            <a:xfrm>
              <a:off x="3114159" y="2157997"/>
              <a:ext cx="2825421" cy="954107"/>
            </a:xfrm>
            <a:prstGeom prst="rect">
              <a:avLst/>
            </a:prstGeom>
          </p:spPr>
          <p:txBody>
            <a:bodyPr wrap="square">
              <a:spAutoFit/>
            </a:bodyPr>
            <a:lstStyle/>
            <a:p>
              <a:pPr lvl="0" defTabSz="914400"/>
              <a:r>
                <a:rPr lang="zh-CN" altLang="en-US" sz="1400" kern="0" dirty="0">
                  <a:cs typeface="+mn-ea"/>
                  <a:sym typeface="+mn-lt"/>
                </a:rPr>
                <a:t>点击输入您的文字内容点击输入您的文字内容点击输入您的文字内容点击输入您的文字内容点击输入您的</a:t>
              </a:r>
              <a:endParaRPr lang="zh-CN" altLang="en-US" sz="1400" kern="0" dirty="0">
                <a:cs typeface="+mn-ea"/>
                <a:sym typeface="+mn-lt"/>
              </a:endParaRPr>
            </a:p>
          </p:txBody>
        </p:sp>
        <p:sp>
          <p:nvSpPr>
            <p:cNvPr id="161" name="圆角矩形 35"/>
            <p:cNvSpPr/>
            <p:nvPr/>
          </p:nvSpPr>
          <p:spPr>
            <a:xfrm>
              <a:off x="2639616" y="3971925"/>
              <a:ext cx="2027134" cy="469043"/>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62" name="矩形 161"/>
            <p:cNvSpPr/>
            <p:nvPr/>
          </p:nvSpPr>
          <p:spPr>
            <a:xfrm>
              <a:off x="3114159" y="4386847"/>
              <a:ext cx="2825421" cy="954107"/>
            </a:xfrm>
            <a:prstGeom prst="rect">
              <a:avLst/>
            </a:prstGeom>
          </p:spPr>
          <p:txBody>
            <a:bodyPr wrap="square">
              <a:spAutoFit/>
            </a:bodyPr>
            <a:lstStyle/>
            <a:p>
              <a:pPr lvl="0" defTabSz="914400"/>
              <a:r>
                <a:rPr lang="zh-CN" altLang="en-US" sz="1400" kern="0" dirty="0">
                  <a:cs typeface="+mn-ea"/>
                  <a:sym typeface="+mn-lt"/>
                </a:rPr>
                <a:t>点击输入您的文字内容点击输入您的文字内容点击输入您的文字内容点击输入您的文字内容点击输入您的</a:t>
              </a:r>
              <a:endParaRPr lang="zh-CN" altLang="en-US" sz="1400" kern="0"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20"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教学策略</a:t>
            </a:r>
            <a:endParaRPr lang="zh-CN" altLang="en-US" dirty="0">
              <a:solidFill>
                <a:prstClr val="black"/>
              </a:solidFill>
              <a:cs typeface="+mn-ea"/>
              <a:sym typeface="+mn-lt"/>
            </a:endParaRPr>
          </a:p>
        </p:txBody>
      </p:sp>
      <p:cxnSp>
        <p:nvCxnSpPr>
          <p:cNvPr id="19" name="直接连接符 18"/>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6" name="组合 5"/>
          <p:cNvGrpSpPr/>
          <p:nvPr/>
        </p:nvGrpSpPr>
        <p:grpSpPr>
          <a:xfrm>
            <a:off x="497168" y="1895764"/>
            <a:ext cx="10516774" cy="3546365"/>
            <a:chOff x="558018" y="1715862"/>
            <a:chExt cx="7696101" cy="2595205"/>
          </a:xfrm>
        </p:grpSpPr>
        <p:grpSp>
          <p:nvGrpSpPr>
            <p:cNvPr id="155" name="组合 154"/>
            <p:cNvGrpSpPr/>
            <p:nvPr/>
          </p:nvGrpSpPr>
          <p:grpSpPr>
            <a:xfrm>
              <a:off x="558018" y="2461247"/>
              <a:ext cx="3353972" cy="1104427"/>
              <a:chOff x="744023" y="3281662"/>
              <a:chExt cx="4471963" cy="1472569"/>
            </a:xfrm>
          </p:grpSpPr>
          <p:grpSp>
            <p:nvGrpSpPr>
              <p:cNvPr id="156" name="Group 14"/>
              <p:cNvGrpSpPr/>
              <p:nvPr/>
            </p:nvGrpSpPr>
            <p:grpSpPr>
              <a:xfrm>
                <a:off x="744023" y="3281662"/>
                <a:ext cx="4471963" cy="1472569"/>
                <a:chOff x="0" y="2903219"/>
                <a:chExt cx="4472208" cy="1472650"/>
              </a:xfrm>
            </p:grpSpPr>
            <p:sp>
              <p:nvSpPr>
                <p:cNvPr id="162" name="Rectangle 12"/>
                <p:cNvSpPr/>
                <p:nvPr/>
              </p:nvSpPr>
              <p:spPr>
                <a:xfrm>
                  <a:off x="0" y="2903219"/>
                  <a:ext cx="3713871" cy="1472650"/>
                </a:xfrm>
                <a:prstGeom prst="rect">
                  <a:avLst/>
                </a:prstGeom>
                <a:solidFill>
                  <a:srgbClr val="277555"/>
                </a:solidFill>
                <a:ln w="127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350" b="0" i="0" u="none" strike="noStrike" kern="0" cap="none" spc="0" normalizeH="0" baseline="0" noProof="0">
                    <a:ln>
                      <a:noFill/>
                    </a:ln>
                    <a:solidFill>
                      <a:srgbClr val="FFFFFF"/>
                    </a:solidFill>
                    <a:effectLst/>
                    <a:uLnTx/>
                    <a:uFillTx/>
                    <a:cs typeface="+mn-ea"/>
                    <a:sym typeface="+mn-lt"/>
                  </a:endParaRPr>
                </a:p>
              </p:txBody>
            </p:sp>
            <p:sp>
              <p:nvSpPr>
                <p:cNvPr id="163" name="Oval 13"/>
                <p:cNvSpPr/>
                <p:nvPr/>
              </p:nvSpPr>
              <p:spPr>
                <a:xfrm>
                  <a:off x="2999558" y="2903219"/>
                  <a:ext cx="1472650" cy="1472650"/>
                </a:xfrm>
                <a:prstGeom prst="ellipse">
                  <a:avLst/>
                </a:prstGeom>
                <a:solidFill>
                  <a:srgbClr val="277555"/>
                </a:solidFill>
                <a:ln w="127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350" b="0" i="0" u="none" strike="noStrike" kern="0" cap="none" spc="0" normalizeH="0" baseline="0" noProof="0">
                    <a:ln>
                      <a:noFill/>
                    </a:ln>
                    <a:solidFill>
                      <a:srgbClr val="FFFFFF"/>
                    </a:solidFill>
                    <a:effectLst/>
                    <a:uLnTx/>
                    <a:uFillTx/>
                    <a:cs typeface="+mn-ea"/>
                    <a:sym typeface="+mn-lt"/>
                  </a:endParaRPr>
                </a:p>
              </p:txBody>
            </p:sp>
          </p:grpSp>
          <p:sp>
            <p:nvSpPr>
              <p:cNvPr id="157" name="Oval 15"/>
              <p:cNvSpPr/>
              <p:nvPr/>
            </p:nvSpPr>
            <p:spPr>
              <a:xfrm>
                <a:off x="3871202" y="3409447"/>
                <a:ext cx="1216999" cy="1216999"/>
              </a:xfrm>
              <a:prstGeom prst="ellipse">
                <a:avLst/>
              </a:prstGeom>
              <a:solidFill>
                <a:srgbClr val="FFFFFF"/>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GB" sz="570" b="0" i="0" u="none" strike="noStrike" kern="0" cap="none" spc="0" normalizeH="0" baseline="0" noProof="0">
                  <a:ln>
                    <a:noFill/>
                  </a:ln>
                  <a:solidFill>
                    <a:srgbClr val="FFFFFF"/>
                  </a:solidFill>
                  <a:effectLst/>
                  <a:uLnTx/>
                  <a:uFillTx/>
                  <a:cs typeface="+mn-ea"/>
                  <a:sym typeface="+mn-lt"/>
                </a:endParaRPr>
              </a:p>
            </p:txBody>
          </p:sp>
          <p:sp>
            <p:nvSpPr>
              <p:cNvPr id="158" name="AutoShape 117"/>
              <p:cNvSpPr/>
              <p:nvPr/>
            </p:nvSpPr>
            <p:spPr bwMode="auto">
              <a:xfrm>
                <a:off x="4200498" y="3786061"/>
                <a:ext cx="561825" cy="463769"/>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27755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7" tIns="14287" rIns="14287" bIns="14287" anchor="ctr"/>
              <a:lstStyle/>
              <a:p>
                <a:pPr marL="0" marR="0" lvl="0" indent="0" algn="just" defTabSz="171450" eaLnBrk="1" fontAlgn="auto" latinLnBrk="0" hangingPunct="0">
                  <a:lnSpc>
                    <a:spcPct val="120000"/>
                  </a:lnSpc>
                  <a:spcBef>
                    <a:spcPts val="0"/>
                  </a:spcBef>
                  <a:spcAft>
                    <a:spcPts val="0"/>
                  </a:spcAft>
                  <a:buClrTx/>
                  <a:buSzTx/>
                  <a:buFontTx/>
                  <a:buNone/>
                  <a:defRPr/>
                </a:pPr>
                <a:endParaRPr kumimoji="0" lang="en-US" sz="57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160" name="TextBox 22"/>
              <p:cNvSpPr txBox="1"/>
              <p:nvPr/>
            </p:nvSpPr>
            <p:spPr>
              <a:xfrm>
                <a:off x="1630524" y="3734261"/>
                <a:ext cx="1406428" cy="342347"/>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cs typeface="+mn-ea"/>
                    <a:sym typeface="+mn-lt"/>
                  </a:rPr>
                  <a:t>请替换文字内容</a:t>
                </a:r>
                <a:endParaRPr kumimoji="0" lang="en-GB" sz="1400" b="0" i="0" u="none" strike="noStrike" kern="0" cap="none" spc="0" normalizeH="0" baseline="0" noProof="0" dirty="0">
                  <a:ln>
                    <a:noFill/>
                  </a:ln>
                  <a:solidFill>
                    <a:srgbClr val="FFFFFF"/>
                  </a:solidFill>
                  <a:effectLst/>
                  <a:uLnTx/>
                  <a:uFillTx/>
                  <a:cs typeface="+mn-ea"/>
                  <a:sym typeface="+mn-lt"/>
                </a:endParaRPr>
              </a:p>
            </p:txBody>
          </p:sp>
        </p:grpSp>
        <p:grpSp>
          <p:nvGrpSpPr>
            <p:cNvPr id="164" name="组合 163"/>
            <p:cNvGrpSpPr/>
            <p:nvPr/>
          </p:nvGrpSpPr>
          <p:grpSpPr>
            <a:xfrm>
              <a:off x="3758622" y="1715862"/>
              <a:ext cx="4495496" cy="763294"/>
              <a:chOff x="5011495" y="2287815"/>
              <a:chExt cx="5993995" cy="1017725"/>
            </a:xfrm>
          </p:grpSpPr>
          <p:sp>
            <p:nvSpPr>
              <p:cNvPr id="165" name="Freeform 6"/>
              <p:cNvSpPr/>
              <p:nvPr/>
            </p:nvSpPr>
            <p:spPr>
              <a:xfrm>
                <a:off x="5520358" y="2389587"/>
                <a:ext cx="5485132" cy="814180"/>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EA5432"/>
              </a:solidFill>
              <a:ln w="127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350" b="0" i="0" u="none" strike="noStrike" kern="0" cap="none" spc="0" normalizeH="0" baseline="0" noProof="0">
                  <a:ln>
                    <a:noFill/>
                  </a:ln>
                  <a:solidFill>
                    <a:srgbClr val="FFFFFF"/>
                  </a:solidFill>
                  <a:effectLst/>
                  <a:uLnTx/>
                  <a:uFillTx/>
                  <a:cs typeface="+mn-ea"/>
                  <a:sym typeface="+mn-lt"/>
                </a:endParaRPr>
              </a:p>
            </p:txBody>
          </p:sp>
          <p:sp>
            <p:nvSpPr>
              <p:cNvPr id="166" name="Oval 7"/>
              <p:cNvSpPr/>
              <p:nvPr/>
            </p:nvSpPr>
            <p:spPr>
              <a:xfrm>
                <a:off x="5011495" y="2287815"/>
                <a:ext cx="1017725" cy="1017725"/>
              </a:xfrm>
              <a:prstGeom prst="ellipse">
                <a:avLst/>
              </a:prstGeom>
              <a:solidFill>
                <a:srgbClr val="FFFFFF">
                  <a:hueOff val="0"/>
                  <a:satOff val="0"/>
                  <a:lumOff val="0"/>
                  <a:alphaOff val="0"/>
                </a:srgbClr>
              </a:solidFill>
              <a:ln w="12700" cap="flat" cmpd="sng" algn="ctr">
                <a:solidFill>
                  <a:srgbClr val="EA5432"/>
                </a:solidFill>
                <a:prstDash val="solid"/>
                <a:miter lim="800000"/>
              </a:ln>
              <a:effectLst/>
            </p:spPr>
            <p:txBody>
              <a:bodyP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zh-CN" altLang="en-US" sz="710" b="0" i="0" u="none" strike="noStrike" kern="0" cap="none" spc="0" normalizeH="0" baseline="0" noProof="0">
                  <a:ln>
                    <a:noFill/>
                  </a:ln>
                  <a:solidFill>
                    <a:srgbClr val="FFFFFF"/>
                  </a:solidFill>
                  <a:effectLst/>
                  <a:uLnTx/>
                  <a:uFillTx/>
                  <a:cs typeface="+mn-ea"/>
                  <a:sym typeface="+mn-lt"/>
                </a:endParaRPr>
              </a:p>
            </p:txBody>
          </p:sp>
          <p:sp>
            <p:nvSpPr>
              <p:cNvPr id="167" name="TextBox 166"/>
              <p:cNvSpPr txBox="1"/>
              <p:nvPr/>
            </p:nvSpPr>
            <p:spPr>
              <a:xfrm>
                <a:off x="5260823" y="2510858"/>
                <a:ext cx="489873" cy="436381"/>
              </a:xfrm>
              <a:prstGeom prst="rect">
                <a:avLst/>
              </a:prstGeom>
              <a:noFill/>
            </p:spPr>
            <p:txBody>
              <a:bodyPr wrap="non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2100" b="0" i="0" u="none" strike="noStrike" kern="0" cap="none" spc="0" normalizeH="0" baseline="0" noProof="0" dirty="0">
                    <a:ln>
                      <a:noFill/>
                    </a:ln>
                    <a:solidFill>
                      <a:schemeClr val="tx1">
                        <a:lumMod val="85000"/>
                        <a:lumOff val="15000"/>
                      </a:schemeClr>
                    </a:solidFill>
                    <a:effectLst/>
                    <a:uLnTx/>
                    <a:uFillTx/>
                    <a:cs typeface="+mn-ea"/>
                    <a:sym typeface="+mn-lt"/>
                  </a:rPr>
                  <a:t>01</a:t>
                </a:r>
                <a:endParaRPr kumimoji="0" lang="en-GB" sz="21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68" name="Rectangle 25"/>
              <p:cNvSpPr/>
              <p:nvPr/>
            </p:nvSpPr>
            <p:spPr>
              <a:xfrm>
                <a:off x="6277197" y="2450998"/>
                <a:ext cx="4554076" cy="738750"/>
              </a:xfrm>
              <a:prstGeom prst="rect">
                <a:avLst/>
              </a:prstGeom>
            </p:spPr>
            <p:txBody>
              <a:bodyPr wrap="square">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cs typeface="+mn-ea"/>
                    <a:sym typeface="+mn-lt"/>
                  </a:rPr>
                  <a:t>请替换文字内容，点击添加相关标题文字，修改文字内容，也可以直接复制你的内容到此。，点击添加相关标题文字，修改文字内容，也可以直接复制你的内容到此。</a:t>
                </a:r>
                <a:endParaRPr kumimoji="0" lang="en-GB" sz="1200" b="0" i="0" u="none" strike="noStrike" kern="0" cap="none" spc="0" normalizeH="0" baseline="0" noProof="0" dirty="0">
                  <a:ln>
                    <a:noFill/>
                  </a:ln>
                  <a:solidFill>
                    <a:srgbClr val="FFFFFF"/>
                  </a:solidFill>
                  <a:effectLst/>
                  <a:uLnTx/>
                  <a:uFillTx/>
                  <a:cs typeface="+mn-ea"/>
                  <a:sym typeface="+mn-lt"/>
                </a:endParaRPr>
              </a:p>
            </p:txBody>
          </p:sp>
        </p:grpSp>
        <p:grpSp>
          <p:nvGrpSpPr>
            <p:cNvPr id="169" name="组合 168"/>
            <p:cNvGrpSpPr/>
            <p:nvPr/>
          </p:nvGrpSpPr>
          <p:grpSpPr>
            <a:xfrm>
              <a:off x="3980588" y="2631815"/>
              <a:ext cx="4273531" cy="763294"/>
              <a:chOff x="5307450" y="3509085"/>
              <a:chExt cx="5698041" cy="1017725"/>
            </a:xfrm>
          </p:grpSpPr>
          <p:sp>
            <p:nvSpPr>
              <p:cNvPr id="170" name="Freeform 8"/>
              <p:cNvSpPr/>
              <p:nvPr/>
            </p:nvSpPr>
            <p:spPr>
              <a:xfrm>
                <a:off x="5816313" y="3610857"/>
                <a:ext cx="5189178" cy="814180"/>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5269AF"/>
              </a:solidFill>
              <a:ln w="127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350" b="0" i="0" u="none" strike="noStrike" kern="0" cap="none" spc="0" normalizeH="0" baseline="0" noProof="0">
                  <a:ln>
                    <a:noFill/>
                  </a:ln>
                  <a:solidFill>
                    <a:srgbClr val="FFFFFF"/>
                  </a:solidFill>
                  <a:effectLst/>
                  <a:uLnTx/>
                  <a:uFillTx/>
                  <a:cs typeface="+mn-ea"/>
                  <a:sym typeface="+mn-lt"/>
                </a:endParaRPr>
              </a:p>
            </p:txBody>
          </p:sp>
          <p:sp>
            <p:nvSpPr>
              <p:cNvPr id="171" name="Oval 9"/>
              <p:cNvSpPr/>
              <p:nvPr/>
            </p:nvSpPr>
            <p:spPr>
              <a:xfrm>
                <a:off x="5307450" y="3509085"/>
                <a:ext cx="1017725" cy="1017725"/>
              </a:xfrm>
              <a:prstGeom prst="ellipse">
                <a:avLst/>
              </a:prstGeom>
              <a:solidFill>
                <a:srgbClr val="FFFFFF">
                  <a:hueOff val="0"/>
                  <a:satOff val="0"/>
                  <a:lumOff val="0"/>
                  <a:alphaOff val="0"/>
                </a:srgbClr>
              </a:solidFill>
              <a:ln w="12700" cap="flat" cmpd="sng" algn="ctr">
                <a:solidFill>
                  <a:srgbClr val="5269AF"/>
                </a:solidFill>
                <a:prstDash val="solid"/>
                <a:miter lim="800000"/>
              </a:ln>
              <a:effectLst/>
            </p:spPr>
            <p:txBody>
              <a:bodyP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zh-CN" altLang="en-US" sz="710" b="0" i="0" u="none" strike="noStrike" kern="0" cap="none" spc="0" normalizeH="0" baseline="0" noProof="0">
                  <a:ln>
                    <a:noFill/>
                  </a:ln>
                  <a:solidFill>
                    <a:srgbClr val="FFFFFF"/>
                  </a:solidFill>
                  <a:effectLst/>
                  <a:uLnTx/>
                  <a:uFillTx/>
                  <a:cs typeface="+mn-ea"/>
                  <a:sym typeface="+mn-lt"/>
                </a:endParaRPr>
              </a:p>
            </p:txBody>
          </p:sp>
          <p:sp>
            <p:nvSpPr>
              <p:cNvPr id="172" name="TextBox 19"/>
              <p:cNvSpPr txBox="1"/>
              <p:nvPr/>
            </p:nvSpPr>
            <p:spPr>
              <a:xfrm>
                <a:off x="5570448" y="3736309"/>
                <a:ext cx="489873" cy="436381"/>
              </a:xfrm>
              <a:prstGeom prst="rect">
                <a:avLst/>
              </a:prstGeom>
              <a:noFill/>
            </p:spPr>
            <p:txBody>
              <a:bodyPr wrap="non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2100" b="0" i="0" u="none" strike="noStrike" kern="0" cap="none" spc="0" normalizeH="0" baseline="0" noProof="0" dirty="0">
                    <a:ln>
                      <a:noFill/>
                    </a:ln>
                    <a:solidFill>
                      <a:schemeClr val="tx1">
                        <a:lumMod val="85000"/>
                        <a:lumOff val="15000"/>
                      </a:schemeClr>
                    </a:solidFill>
                    <a:effectLst/>
                    <a:uLnTx/>
                    <a:uFillTx/>
                    <a:cs typeface="+mn-ea"/>
                    <a:sym typeface="+mn-lt"/>
                  </a:rPr>
                  <a:t>02</a:t>
                </a:r>
                <a:endParaRPr kumimoji="0" lang="en-GB" sz="21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73" name="Rectangle 26"/>
              <p:cNvSpPr/>
              <p:nvPr/>
            </p:nvSpPr>
            <p:spPr>
              <a:xfrm>
                <a:off x="6277198" y="3641329"/>
                <a:ext cx="4554075" cy="738750"/>
              </a:xfrm>
              <a:prstGeom prst="rect">
                <a:avLst/>
              </a:prstGeom>
            </p:spPr>
            <p:txBody>
              <a:bodyPr wrap="square">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cs typeface="+mn-ea"/>
                    <a:sym typeface="+mn-lt"/>
                  </a:rPr>
                  <a:t>请替换文字内容</a:t>
                </a:r>
                <a:r>
                  <a:rPr kumimoji="0" lang="zh-CN" altLang="en-US" sz="1200" b="0" i="0" u="none" strike="noStrike" kern="0" cap="none" spc="0" normalizeH="0" baseline="0" noProof="0">
                    <a:ln>
                      <a:noFill/>
                    </a:ln>
                    <a:solidFill>
                      <a:srgbClr val="FFFFFF"/>
                    </a:solidFill>
                    <a:effectLst/>
                    <a:uLnTx/>
                    <a:uFillTx/>
                    <a:cs typeface="+mn-ea"/>
                    <a:sym typeface="+mn-lt"/>
                  </a:rPr>
                  <a:t>，点击添加相关</a:t>
                </a:r>
                <a:r>
                  <a:rPr kumimoji="0" lang="zh-CN" altLang="en-US" sz="1200" b="0" i="0" u="none" strike="noStrike" kern="0" cap="none" spc="0" normalizeH="0" baseline="0" noProof="0" dirty="0">
                    <a:ln>
                      <a:noFill/>
                    </a:ln>
                    <a:solidFill>
                      <a:srgbClr val="FFFFFF"/>
                    </a:solidFill>
                    <a:effectLst/>
                    <a:uLnTx/>
                    <a:uFillTx/>
                    <a:cs typeface="+mn-ea"/>
                    <a:sym typeface="+mn-lt"/>
                  </a:rPr>
                  <a:t>标题文字，修改文字内容，也可以直接复制你的内容到此。</a:t>
                </a:r>
                <a:r>
                  <a:rPr kumimoji="0" lang="zh-CN" altLang="en-US" sz="1200" b="0" i="0" u="none" strike="noStrike" kern="0" cap="none" spc="0" normalizeH="0" baseline="0" noProof="0">
                    <a:ln>
                      <a:noFill/>
                    </a:ln>
                    <a:solidFill>
                      <a:srgbClr val="FFFFFF"/>
                    </a:solidFill>
                    <a:effectLst/>
                    <a:uLnTx/>
                    <a:uFillTx/>
                    <a:cs typeface="+mn-ea"/>
                    <a:sym typeface="+mn-lt"/>
                  </a:rPr>
                  <a:t>，点击添加相关</a:t>
                </a:r>
                <a:r>
                  <a:rPr kumimoji="0" lang="zh-CN" altLang="en-US" sz="1200" b="0" i="0" u="none" strike="noStrike" kern="0" cap="none" spc="0" normalizeH="0" baseline="0" noProof="0" dirty="0">
                    <a:ln>
                      <a:noFill/>
                    </a:ln>
                    <a:solidFill>
                      <a:srgbClr val="FFFFFF"/>
                    </a:solidFill>
                    <a:effectLst/>
                    <a:uLnTx/>
                    <a:uFillTx/>
                    <a:cs typeface="+mn-ea"/>
                    <a:sym typeface="+mn-lt"/>
                  </a:rPr>
                  <a:t>标题文字，修改文字内容，也可以直接复制你的内容到此。</a:t>
                </a:r>
                <a:endParaRPr kumimoji="0" lang="en-GB" sz="1200" b="0" i="0" u="none" strike="noStrike" kern="0" cap="none" spc="0" normalizeH="0" baseline="0" noProof="0" dirty="0">
                  <a:ln>
                    <a:noFill/>
                  </a:ln>
                  <a:solidFill>
                    <a:srgbClr val="FFFFFF"/>
                  </a:solidFill>
                  <a:effectLst/>
                  <a:uLnTx/>
                  <a:uFillTx/>
                  <a:cs typeface="+mn-ea"/>
                  <a:sym typeface="+mn-lt"/>
                </a:endParaRPr>
              </a:p>
            </p:txBody>
          </p:sp>
        </p:grpSp>
        <p:grpSp>
          <p:nvGrpSpPr>
            <p:cNvPr id="174" name="组合 173"/>
            <p:cNvGrpSpPr/>
            <p:nvPr/>
          </p:nvGrpSpPr>
          <p:grpSpPr>
            <a:xfrm>
              <a:off x="3758622" y="3547772"/>
              <a:ext cx="4495496" cy="763295"/>
              <a:chOff x="5011495" y="4730355"/>
              <a:chExt cx="5993995" cy="1017725"/>
            </a:xfrm>
          </p:grpSpPr>
          <p:sp>
            <p:nvSpPr>
              <p:cNvPr id="175" name="Freeform 10"/>
              <p:cNvSpPr/>
              <p:nvPr/>
            </p:nvSpPr>
            <p:spPr>
              <a:xfrm>
                <a:off x="5520358" y="4832127"/>
                <a:ext cx="5485132" cy="814180"/>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FBC82F"/>
              </a:solidFill>
              <a:ln w="127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350" b="0" i="0" u="none" strike="noStrike" kern="0" cap="none" spc="0" normalizeH="0" baseline="0" noProof="0" dirty="0">
                  <a:ln>
                    <a:noFill/>
                  </a:ln>
                  <a:solidFill>
                    <a:srgbClr val="FFFFFF"/>
                  </a:solidFill>
                  <a:effectLst/>
                  <a:uLnTx/>
                  <a:uFillTx/>
                  <a:cs typeface="+mn-ea"/>
                  <a:sym typeface="+mn-lt"/>
                </a:endParaRPr>
              </a:p>
            </p:txBody>
          </p:sp>
          <p:sp>
            <p:nvSpPr>
              <p:cNvPr id="176" name="Oval 11"/>
              <p:cNvSpPr/>
              <p:nvPr/>
            </p:nvSpPr>
            <p:spPr>
              <a:xfrm>
                <a:off x="5011495" y="4730355"/>
                <a:ext cx="1017725" cy="1017725"/>
              </a:xfrm>
              <a:prstGeom prst="ellipse">
                <a:avLst/>
              </a:prstGeom>
              <a:solidFill>
                <a:srgbClr val="FFFFFF">
                  <a:hueOff val="0"/>
                  <a:satOff val="0"/>
                  <a:lumOff val="0"/>
                  <a:alphaOff val="0"/>
                </a:srgbClr>
              </a:solidFill>
              <a:ln w="12700" cap="flat" cmpd="sng" algn="ctr">
                <a:solidFill>
                  <a:srgbClr val="FBC82F"/>
                </a:solidFill>
                <a:prstDash val="solid"/>
                <a:miter lim="800000"/>
              </a:ln>
              <a:effectLst/>
            </p:spPr>
            <p:txBody>
              <a:bodyPr/>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zh-CN" altLang="en-US" sz="710" b="0" i="0" u="none" strike="noStrike" kern="0" cap="none" spc="0" normalizeH="0" baseline="0" noProof="0" dirty="0">
                  <a:ln>
                    <a:noFill/>
                  </a:ln>
                  <a:solidFill>
                    <a:srgbClr val="FFFFFF"/>
                  </a:solidFill>
                  <a:effectLst/>
                  <a:uLnTx/>
                  <a:uFillTx/>
                  <a:cs typeface="+mn-ea"/>
                  <a:sym typeface="+mn-lt"/>
                </a:endParaRPr>
              </a:p>
            </p:txBody>
          </p:sp>
          <p:sp>
            <p:nvSpPr>
              <p:cNvPr id="177" name="TextBox 20"/>
              <p:cNvSpPr txBox="1"/>
              <p:nvPr/>
            </p:nvSpPr>
            <p:spPr>
              <a:xfrm>
                <a:off x="5274494" y="4953398"/>
                <a:ext cx="489873" cy="436380"/>
              </a:xfrm>
              <a:prstGeom prst="rect">
                <a:avLst/>
              </a:prstGeom>
              <a:noFill/>
            </p:spPr>
            <p:txBody>
              <a:bodyPr wrap="non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2100" b="0" i="0" u="none" strike="noStrike" kern="0" cap="none" spc="0" normalizeH="0" baseline="0" noProof="0" dirty="0">
                    <a:ln>
                      <a:noFill/>
                    </a:ln>
                    <a:solidFill>
                      <a:schemeClr val="tx1">
                        <a:lumMod val="85000"/>
                        <a:lumOff val="15000"/>
                      </a:schemeClr>
                    </a:solidFill>
                    <a:effectLst/>
                    <a:uLnTx/>
                    <a:uFillTx/>
                    <a:cs typeface="+mn-ea"/>
                    <a:sym typeface="+mn-lt"/>
                  </a:rPr>
                  <a:t>03</a:t>
                </a:r>
                <a:endParaRPr kumimoji="0" lang="en-GB" sz="21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78" name="Rectangle 27"/>
              <p:cNvSpPr/>
              <p:nvPr/>
            </p:nvSpPr>
            <p:spPr>
              <a:xfrm>
                <a:off x="6277197" y="4893536"/>
                <a:ext cx="4554076" cy="738748"/>
              </a:xfrm>
              <a:prstGeom prst="rect">
                <a:avLst/>
              </a:prstGeom>
            </p:spPr>
            <p:txBody>
              <a:bodyPr wrap="square">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cs typeface="+mn-ea"/>
                    <a:sym typeface="+mn-lt"/>
                  </a:rPr>
                  <a:t>请替换文字内容，点击添加相关标题文字，修改文字内容，也可以直接复制你的内容到此。，点击添加相关标题文字，修改文字内容，也可以直接复制你的内容到此。</a:t>
                </a:r>
                <a:endParaRPr kumimoji="0" lang="en-GB" sz="1200" b="0" i="0" u="none" strike="noStrike" kern="0" cap="none" spc="0" normalizeH="0" baseline="0" noProof="0" dirty="0">
                  <a:ln>
                    <a:noFill/>
                  </a:ln>
                  <a:solidFill>
                    <a:srgbClr val="FFFFFF"/>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38" name="直接连接符 37"/>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40"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教学策略</a:t>
            </a:r>
            <a:endParaRPr lang="zh-CN" altLang="en-US" dirty="0">
              <a:solidFill>
                <a:prstClr val="black"/>
              </a:solidFill>
              <a:cs typeface="+mn-ea"/>
              <a:sym typeface="+mn-lt"/>
            </a:endParaRPr>
          </a:p>
        </p:txBody>
      </p:sp>
      <p:grpSp>
        <p:nvGrpSpPr>
          <p:cNvPr id="4" name="组合 3"/>
          <p:cNvGrpSpPr/>
          <p:nvPr/>
        </p:nvGrpSpPr>
        <p:grpSpPr>
          <a:xfrm>
            <a:off x="1331640" y="1659378"/>
            <a:ext cx="9732912" cy="4160862"/>
            <a:chOff x="755576" y="1272191"/>
            <a:chExt cx="7506154" cy="3208913"/>
          </a:xfrm>
        </p:grpSpPr>
        <p:sp>
          <p:nvSpPr>
            <p:cNvPr id="167" name="Rectangle 5" descr="bd949a1373f082024f15da5649fbfbedaa641b36副本"/>
            <p:cNvSpPr>
              <a:spLocks noChangeArrowheads="1"/>
            </p:cNvSpPr>
            <p:nvPr/>
          </p:nvSpPr>
          <p:spPr bwMode="auto">
            <a:xfrm>
              <a:off x="4572000" y="2894212"/>
              <a:ext cx="3689730" cy="158689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8" name="Rectangle 2" descr="10"/>
            <p:cNvSpPr>
              <a:spLocks noChangeArrowheads="1"/>
            </p:cNvSpPr>
            <p:nvPr/>
          </p:nvSpPr>
          <p:spPr bwMode="auto">
            <a:xfrm>
              <a:off x="755576" y="1304143"/>
              <a:ext cx="3816424" cy="158689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9" name="Rectangle 3"/>
            <p:cNvSpPr>
              <a:spLocks noChangeArrowheads="1"/>
            </p:cNvSpPr>
            <p:nvPr/>
          </p:nvSpPr>
          <p:spPr bwMode="auto">
            <a:xfrm>
              <a:off x="4132265" y="1272191"/>
              <a:ext cx="4076140" cy="1586891"/>
            </a:xfrm>
            <a:custGeom>
              <a:avLst/>
              <a:gdLst/>
              <a:ahLst/>
              <a:cxnLst/>
              <a:rect l="l" t="t" r="r" b="b"/>
              <a:pathLst>
                <a:path w="4638675" h="1585912">
                  <a:moveTo>
                    <a:pt x="439737" y="0"/>
                  </a:moveTo>
                  <a:lnTo>
                    <a:pt x="4638675" y="0"/>
                  </a:lnTo>
                  <a:lnTo>
                    <a:pt x="4638675" y="1585912"/>
                  </a:lnTo>
                  <a:lnTo>
                    <a:pt x="439737" y="1585912"/>
                  </a:lnTo>
                  <a:lnTo>
                    <a:pt x="439737" y="1236501"/>
                  </a:lnTo>
                  <a:cubicBezTo>
                    <a:pt x="196295" y="1235797"/>
                    <a:pt x="0" y="1036866"/>
                    <a:pt x="0" y="792844"/>
                  </a:cubicBezTo>
                  <a:cubicBezTo>
                    <a:pt x="0" y="550629"/>
                    <a:pt x="196295" y="351702"/>
                    <a:pt x="439737" y="350998"/>
                  </a:cubicBezTo>
                  <a:close/>
                </a:path>
              </a:pathLst>
            </a:custGeom>
            <a:solidFill>
              <a:srgbClr val="FFFFFF"/>
            </a:solidFill>
            <a:ln w="12700">
              <a:solidFill>
                <a:srgbClr val="EA5432"/>
              </a:solidFill>
              <a:round/>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175D"/>
                </a:solidFill>
                <a:effectLst/>
                <a:uLnTx/>
                <a:uFillTx/>
                <a:cs typeface="+mn-ea"/>
                <a:sym typeface="+mn-lt"/>
              </a:endParaRPr>
            </a:p>
          </p:txBody>
        </p:sp>
        <p:sp>
          <p:nvSpPr>
            <p:cNvPr id="170" name="Rectangle 4"/>
            <p:cNvSpPr>
              <a:spLocks noChangeArrowheads="1"/>
            </p:cNvSpPr>
            <p:nvPr/>
          </p:nvSpPr>
          <p:spPr bwMode="auto">
            <a:xfrm>
              <a:off x="795936" y="2889446"/>
              <a:ext cx="4215801" cy="1586891"/>
            </a:xfrm>
            <a:custGeom>
              <a:avLst/>
              <a:gdLst/>
              <a:ahLst/>
              <a:cxnLst/>
              <a:rect l="l" t="t" r="r" b="b"/>
              <a:pathLst>
                <a:path w="4641850" h="1585912">
                  <a:moveTo>
                    <a:pt x="0" y="0"/>
                  </a:moveTo>
                  <a:lnTo>
                    <a:pt x="4202112" y="0"/>
                  </a:lnTo>
                  <a:lnTo>
                    <a:pt x="4202112" y="360362"/>
                  </a:lnTo>
                  <a:cubicBezTo>
                    <a:pt x="4445410" y="360362"/>
                    <a:pt x="4641850" y="559985"/>
                    <a:pt x="4641850" y="804976"/>
                  </a:cubicBezTo>
                  <a:cubicBezTo>
                    <a:pt x="4641850" y="1048153"/>
                    <a:pt x="4445410" y="1247775"/>
                    <a:pt x="4202112" y="1247775"/>
                  </a:cubicBezTo>
                  <a:lnTo>
                    <a:pt x="4202112" y="1585912"/>
                  </a:lnTo>
                  <a:lnTo>
                    <a:pt x="0" y="1585912"/>
                  </a:lnTo>
                  <a:close/>
                </a:path>
              </a:pathLst>
            </a:custGeom>
            <a:solidFill>
              <a:srgbClr val="FFFFFF"/>
            </a:solidFill>
            <a:ln w="12700">
              <a:solidFill>
                <a:srgbClr val="277555"/>
              </a:solidFill>
              <a:round/>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175D"/>
                </a:solidFill>
                <a:effectLst/>
                <a:uLnTx/>
                <a:uFillTx/>
                <a:cs typeface="+mn-ea"/>
                <a:sym typeface="+mn-lt"/>
              </a:endParaRPr>
            </a:p>
          </p:txBody>
        </p:sp>
        <p:grpSp>
          <p:nvGrpSpPr>
            <p:cNvPr id="171" name="Group 6"/>
            <p:cNvGrpSpPr/>
            <p:nvPr/>
          </p:nvGrpSpPr>
          <p:grpSpPr bwMode="auto">
            <a:xfrm>
              <a:off x="4930776" y="1470713"/>
              <a:ext cx="309563" cy="297977"/>
              <a:chOff x="0" y="-135"/>
              <a:chExt cx="212" cy="204"/>
            </a:xfrm>
            <a:solidFill>
              <a:srgbClr val="6CCCD3"/>
            </a:solidFill>
          </p:grpSpPr>
          <p:sp>
            <p:nvSpPr>
              <p:cNvPr id="172" name="Freeform 7"/>
              <p:cNvSpPr>
                <a:spLocks noEditPoints="1"/>
              </p:cNvSpPr>
              <p:nvPr/>
            </p:nvSpPr>
            <p:spPr bwMode="auto">
              <a:xfrm>
                <a:off x="0" y="-135"/>
                <a:ext cx="212" cy="174"/>
              </a:xfrm>
              <a:custGeom>
                <a:avLst/>
                <a:gdLst>
                  <a:gd name="T0" fmla="*/ 0 w 212"/>
                  <a:gd name="T1" fmla="*/ 0 h 174"/>
                  <a:gd name="T2" fmla="*/ 0 w 212"/>
                  <a:gd name="T3" fmla="*/ 174 h 174"/>
                  <a:gd name="T4" fmla="*/ 212 w 212"/>
                  <a:gd name="T5" fmla="*/ 174 h 174"/>
                  <a:gd name="T6" fmla="*/ 212 w 212"/>
                  <a:gd name="T7" fmla="*/ 0 h 174"/>
                  <a:gd name="T8" fmla="*/ 0 w 212"/>
                  <a:gd name="T9" fmla="*/ 0 h 174"/>
                  <a:gd name="T10" fmla="*/ 194 w 212"/>
                  <a:gd name="T11" fmla="*/ 19 h 174"/>
                  <a:gd name="T12" fmla="*/ 194 w 212"/>
                  <a:gd name="T13" fmla="*/ 56 h 174"/>
                  <a:gd name="T14" fmla="*/ 129 w 212"/>
                  <a:gd name="T15" fmla="*/ 105 h 174"/>
                  <a:gd name="T16" fmla="*/ 111 w 212"/>
                  <a:gd name="T17" fmla="*/ 91 h 174"/>
                  <a:gd name="T18" fmla="*/ 111 w 212"/>
                  <a:gd name="T19" fmla="*/ 91 h 174"/>
                  <a:gd name="T20" fmla="*/ 86 w 212"/>
                  <a:gd name="T21" fmla="*/ 71 h 174"/>
                  <a:gd name="T22" fmla="*/ 18 w 212"/>
                  <a:gd name="T23" fmla="*/ 108 h 174"/>
                  <a:gd name="T24" fmla="*/ 18 w 212"/>
                  <a:gd name="T25" fmla="*/ 19 h 174"/>
                  <a:gd name="T26" fmla="*/ 194 w 212"/>
                  <a:gd name="T27" fmla="*/ 19 h 174"/>
                  <a:gd name="T28" fmla="*/ 18 w 212"/>
                  <a:gd name="T29" fmla="*/ 154 h 174"/>
                  <a:gd name="T30" fmla="*/ 18 w 212"/>
                  <a:gd name="T31" fmla="*/ 128 h 174"/>
                  <a:gd name="T32" fmla="*/ 84 w 212"/>
                  <a:gd name="T33" fmla="*/ 92 h 174"/>
                  <a:gd name="T34" fmla="*/ 128 w 212"/>
                  <a:gd name="T35" fmla="*/ 128 h 174"/>
                  <a:gd name="T36" fmla="*/ 128 w 212"/>
                  <a:gd name="T37" fmla="*/ 128 h 174"/>
                  <a:gd name="T38" fmla="*/ 142 w 212"/>
                  <a:gd name="T39" fmla="*/ 140 h 174"/>
                  <a:gd name="T40" fmla="*/ 154 w 212"/>
                  <a:gd name="T41" fmla="*/ 126 h 174"/>
                  <a:gd name="T42" fmla="*/ 143 w 212"/>
                  <a:gd name="T43" fmla="*/ 117 h 174"/>
                  <a:gd name="T44" fmla="*/ 194 w 212"/>
                  <a:gd name="T45" fmla="*/ 79 h 174"/>
                  <a:gd name="T46" fmla="*/ 194 w 212"/>
                  <a:gd name="T47" fmla="*/ 154 h 174"/>
                  <a:gd name="T48" fmla="*/ 18 w 212"/>
                  <a:gd name="T49"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174">
                    <a:moveTo>
                      <a:pt x="0" y="0"/>
                    </a:moveTo>
                    <a:lnTo>
                      <a:pt x="0" y="174"/>
                    </a:lnTo>
                    <a:lnTo>
                      <a:pt x="212" y="174"/>
                    </a:lnTo>
                    <a:lnTo>
                      <a:pt x="212" y="0"/>
                    </a:lnTo>
                    <a:lnTo>
                      <a:pt x="0" y="0"/>
                    </a:lnTo>
                    <a:close/>
                    <a:moveTo>
                      <a:pt x="194" y="19"/>
                    </a:moveTo>
                    <a:lnTo>
                      <a:pt x="194" y="56"/>
                    </a:lnTo>
                    <a:lnTo>
                      <a:pt x="129" y="105"/>
                    </a:lnTo>
                    <a:lnTo>
                      <a:pt x="111" y="91"/>
                    </a:lnTo>
                    <a:lnTo>
                      <a:pt x="111" y="91"/>
                    </a:lnTo>
                    <a:lnTo>
                      <a:pt x="86" y="71"/>
                    </a:lnTo>
                    <a:lnTo>
                      <a:pt x="18" y="108"/>
                    </a:lnTo>
                    <a:lnTo>
                      <a:pt x="18" y="19"/>
                    </a:lnTo>
                    <a:lnTo>
                      <a:pt x="194" y="19"/>
                    </a:lnTo>
                    <a:close/>
                    <a:moveTo>
                      <a:pt x="18" y="154"/>
                    </a:moveTo>
                    <a:lnTo>
                      <a:pt x="18" y="128"/>
                    </a:lnTo>
                    <a:lnTo>
                      <a:pt x="84" y="92"/>
                    </a:lnTo>
                    <a:lnTo>
                      <a:pt x="128" y="128"/>
                    </a:lnTo>
                    <a:lnTo>
                      <a:pt x="128" y="128"/>
                    </a:lnTo>
                    <a:lnTo>
                      <a:pt x="142" y="140"/>
                    </a:lnTo>
                    <a:lnTo>
                      <a:pt x="154" y="126"/>
                    </a:lnTo>
                    <a:lnTo>
                      <a:pt x="143" y="117"/>
                    </a:lnTo>
                    <a:lnTo>
                      <a:pt x="194" y="79"/>
                    </a:lnTo>
                    <a:lnTo>
                      <a:pt x="194" y="154"/>
                    </a:lnTo>
                    <a:lnTo>
                      <a:pt x="18" y="154"/>
                    </a:lnTo>
                    <a:close/>
                  </a:path>
                </a:pathLst>
              </a:custGeom>
              <a:solidFill>
                <a:srgbClr val="EA543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175D"/>
                  </a:solidFill>
                  <a:effectLst/>
                  <a:uLnTx/>
                  <a:uFillTx/>
                  <a:cs typeface="+mn-ea"/>
                  <a:sym typeface="+mn-lt"/>
                </a:endParaRPr>
              </a:p>
            </p:txBody>
          </p:sp>
          <p:sp>
            <p:nvSpPr>
              <p:cNvPr id="173" name="Oval 8"/>
              <p:cNvSpPr>
                <a:spLocks noChangeArrowheads="1"/>
              </p:cNvSpPr>
              <p:nvPr/>
            </p:nvSpPr>
            <p:spPr bwMode="auto">
              <a:xfrm>
                <a:off x="123" y="36"/>
                <a:ext cx="34" cy="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175D"/>
                  </a:solidFill>
                  <a:effectLst/>
                  <a:uLnTx/>
                  <a:uFillTx/>
                  <a:cs typeface="+mn-ea"/>
                  <a:sym typeface="+mn-lt"/>
                </a:endParaRPr>
              </a:p>
            </p:txBody>
          </p:sp>
        </p:grpSp>
        <p:grpSp>
          <p:nvGrpSpPr>
            <p:cNvPr id="174" name="Group 9"/>
            <p:cNvGrpSpPr/>
            <p:nvPr/>
          </p:nvGrpSpPr>
          <p:grpSpPr bwMode="auto">
            <a:xfrm>
              <a:off x="1152526" y="3192997"/>
              <a:ext cx="309563" cy="308165"/>
              <a:chOff x="0" y="-237"/>
              <a:chExt cx="213" cy="211"/>
            </a:xfrm>
            <a:solidFill>
              <a:srgbClr val="FF9016"/>
            </a:solidFill>
          </p:grpSpPr>
          <p:sp>
            <p:nvSpPr>
              <p:cNvPr id="175" name="Freeform 10"/>
              <p:cNvSpPr>
                <a:spLocks noEditPoints="1"/>
              </p:cNvSpPr>
              <p:nvPr/>
            </p:nvSpPr>
            <p:spPr bwMode="auto">
              <a:xfrm>
                <a:off x="0" y="-237"/>
                <a:ext cx="213" cy="211"/>
              </a:xfrm>
              <a:custGeom>
                <a:avLst/>
                <a:gdLst>
                  <a:gd name="T0" fmla="*/ 195 w 213"/>
                  <a:gd name="T1" fmla="*/ 155 h 211"/>
                  <a:gd name="T2" fmla="*/ 58 w 213"/>
                  <a:gd name="T3" fmla="*/ 155 h 211"/>
                  <a:gd name="T4" fmla="*/ 58 w 213"/>
                  <a:gd name="T5" fmla="*/ 18 h 211"/>
                  <a:gd name="T6" fmla="*/ 103 w 213"/>
                  <a:gd name="T7" fmla="*/ 18 h 211"/>
                  <a:gd name="T8" fmla="*/ 103 w 213"/>
                  <a:gd name="T9" fmla="*/ 0 h 211"/>
                  <a:gd name="T10" fmla="*/ 39 w 213"/>
                  <a:gd name="T11" fmla="*/ 0 h 211"/>
                  <a:gd name="T12" fmla="*/ 39 w 213"/>
                  <a:gd name="T13" fmla="*/ 38 h 211"/>
                  <a:gd name="T14" fmla="*/ 0 w 213"/>
                  <a:gd name="T15" fmla="*/ 38 h 211"/>
                  <a:gd name="T16" fmla="*/ 0 w 213"/>
                  <a:gd name="T17" fmla="*/ 211 h 211"/>
                  <a:gd name="T18" fmla="*/ 174 w 213"/>
                  <a:gd name="T19" fmla="*/ 211 h 211"/>
                  <a:gd name="T20" fmla="*/ 174 w 213"/>
                  <a:gd name="T21" fmla="*/ 173 h 211"/>
                  <a:gd name="T22" fmla="*/ 213 w 213"/>
                  <a:gd name="T23" fmla="*/ 173 h 211"/>
                  <a:gd name="T24" fmla="*/ 213 w 213"/>
                  <a:gd name="T25" fmla="*/ 108 h 211"/>
                  <a:gd name="T26" fmla="*/ 195 w 213"/>
                  <a:gd name="T27" fmla="*/ 108 h 211"/>
                  <a:gd name="T28" fmla="*/ 195 w 213"/>
                  <a:gd name="T29" fmla="*/ 155 h 211"/>
                  <a:gd name="T30" fmla="*/ 155 w 213"/>
                  <a:gd name="T31" fmla="*/ 193 h 211"/>
                  <a:gd name="T32" fmla="*/ 19 w 213"/>
                  <a:gd name="T33" fmla="*/ 193 h 211"/>
                  <a:gd name="T34" fmla="*/ 19 w 213"/>
                  <a:gd name="T35" fmla="*/ 56 h 211"/>
                  <a:gd name="T36" fmla="*/ 39 w 213"/>
                  <a:gd name="T37" fmla="*/ 56 h 211"/>
                  <a:gd name="T38" fmla="*/ 39 w 213"/>
                  <a:gd name="T39" fmla="*/ 173 h 211"/>
                  <a:gd name="T40" fmla="*/ 155 w 213"/>
                  <a:gd name="T41" fmla="*/ 173 h 211"/>
                  <a:gd name="T42" fmla="*/ 155 w 213"/>
                  <a:gd name="T43" fmla="*/ 1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1">
                    <a:moveTo>
                      <a:pt x="195" y="155"/>
                    </a:moveTo>
                    <a:lnTo>
                      <a:pt x="58" y="155"/>
                    </a:lnTo>
                    <a:lnTo>
                      <a:pt x="58" y="18"/>
                    </a:lnTo>
                    <a:lnTo>
                      <a:pt x="103" y="18"/>
                    </a:lnTo>
                    <a:lnTo>
                      <a:pt x="103" y="0"/>
                    </a:lnTo>
                    <a:lnTo>
                      <a:pt x="39" y="0"/>
                    </a:lnTo>
                    <a:lnTo>
                      <a:pt x="39" y="38"/>
                    </a:lnTo>
                    <a:lnTo>
                      <a:pt x="0" y="38"/>
                    </a:lnTo>
                    <a:lnTo>
                      <a:pt x="0" y="211"/>
                    </a:lnTo>
                    <a:lnTo>
                      <a:pt x="174" y="211"/>
                    </a:lnTo>
                    <a:lnTo>
                      <a:pt x="174" y="173"/>
                    </a:lnTo>
                    <a:lnTo>
                      <a:pt x="213" y="173"/>
                    </a:lnTo>
                    <a:lnTo>
                      <a:pt x="213" y="108"/>
                    </a:lnTo>
                    <a:lnTo>
                      <a:pt x="195" y="108"/>
                    </a:lnTo>
                    <a:lnTo>
                      <a:pt x="195" y="155"/>
                    </a:lnTo>
                    <a:close/>
                    <a:moveTo>
                      <a:pt x="155" y="193"/>
                    </a:moveTo>
                    <a:lnTo>
                      <a:pt x="19" y="193"/>
                    </a:lnTo>
                    <a:lnTo>
                      <a:pt x="19" y="56"/>
                    </a:lnTo>
                    <a:lnTo>
                      <a:pt x="39" y="56"/>
                    </a:lnTo>
                    <a:lnTo>
                      <a:pt x="39" y="173"/>
                    </a:lnTo>
                    <a:lnTo>
                      <a:pt x="155" y="173"/>
                    </a:lnTo>
                    <a:lnTo>
                      <a:pt x="155" y="193"/>
                    </a:lnTo>
                    <a:close/>
                  </a:path>
                </a:pathLst>
              </a:custGeom>
              <a:solidFill>
                <a:srgbClr val="27755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76" name="Freeform 11"/>
              <p:cNvSpPr/>
              <p:nvPr/>
            </p:nvSpPr>
            <p:spPr bwMode="auto">
              <a:xfrm>
                <a:off x="120" y="-228"/>
                <a:ext cx="93" cy="92"/>
              </a:xfrm>
              <a:custGeom>
                <a:avLst/>
                <a:gdLst>
                  <a:gd name="T0" fmla="*/ 16 w 93"/>
                  <a:gd name="T1" fmla="*/ 0 h 92"/>
                  <a:gd name="T2" fmla="*/ 16 w 93"/>
                  <a:gd name="T3" fmla="*/ 18 h 92"/>
                  <a:gd name="T4" fmla="*/ 61 w 93"/>
                  <a:gd name="T5" fmla="*/ 18 h 92"/>
                  <a:gd name="T6" fmla="*/ 0 w 93"/>
                  <a:gd name="T7" fmla="*/ 80 h 92"/>
                  <a:gd name="T8" fmla="*/ 13 w 93"/>
                  <a:gd name="T9" fmla="*/ 92 h 92"/>
                  <a:gd name="T10" fmla="*/ 75 w 93"/>
                  <a:gd name="T11" fmla="*/ 30 h 92"/>
                  <a:gd name="T12" fmla="*/ 75 w 93"/>
                  <a:gd name="T13" fmla="*/ 77 h 92"/>
                  <a:gd name="T14" fmla="*/ 93 w 93"/>
                  <a:gd name="T15" fmla="*/ 77 h 92"/>
                  <a:gd name="T16" fmla="*/ 93 w 93"/>
                  <a:gd name="T17" fmla="*/ 0 h 92"/>
                  <a:gd name="T18" fmla="*/ 16 w 93"/>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2">
                    <a:moveTo>
                      <a:pt x="16" y="0"/>
                    </a:moveTo>
                    <a:lnTo>
                      <a:pt x="16" y="18"/>
                    </a:lnTo>
                    <a:lnTo>
                      <a:pt x="61" y="18"/>
                    </a:lnTo>
                    <a:lnTo>
                      <a:pt x="0" y="80"/>
                    </a:lnTo>
                    <a:lnTo>
                      <a:pt x="13" y="92"/>
                    </a:lnTo>
                    <a:lnTo>
                      <a:pt x="75" y="30"/>
                    </a:lnTo>
                    <a:lnTo>
                      <a:pt x="75" y="77"/>
                    </a:lnTo>
                    <a:lnTo>
                      <a:pt x="93" y="77"/>
                    </a:lnTo>
                    <a:lnTo>
                      <a:pt x="93" y="0"/>
                    </a:lnTo>
                    <a:lnTo>
                      <a:pt x="16" y="0"/>
                    </a:lnTo>
                    <a:close/>
                  </a:path>
                </a:pathLst>
              </a:custGeom>
              <a:solidFill>
                <a:srgbClr val="277555"/>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177" name="Rectangle 12"/>
            <p:cNvSpPr>
              <a:spLocks noChangeArrowheads="1"/>
            </p:cNvSpPr>
            <p:nvPr/>
          </p:nvSpPr>
          <p:spPr bwMode="auto">
            <a:xfrm>
              <a:off x="5386388" y="1490068"/>
              <a:ext cx="696260" cy="2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78" name="Rectangle 13"/>
            <p:cNvSpPr>
              <a:spLocks noChangeArrowheads="1"/>
            </p:cNvSpPr>
            <p:nvPr/>
          </p:nvSpPr>
          <p:spPr bwMode="auto">
            <a:xfrm>
              <a:off x="4930776" y="1692877"/>
              <a:ext cx="3017913" cy="99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点击输入详细的文本内容，点击输入详细的文本内容，点击输入详细的文本内容。点击输入详细的文本内容，点击输入详细的文本内容，点击输入详细的文本内容。</a:t>
              </a:r>
              <a:endPar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79" name="Line 14"/>
            <p:cNvSpPr>
              <a:spLocks noChangeShapeType="1"/>
            </p:cNvSpPr>
            <p:nvPr/>
          </p:nvSpPr>
          <p:spPr bwMode="auto">
            <a:xfrm>
              <a:off x="5364164" y="1510718"/>
              <a:ext cx="1587" cy="198560"/>
            </a:xfrm>
            <a:prstGeom prst="line">
              <a:avLst/>
            </a:prstGeom>
            <a:noFill/>
            <a:ln w="6350" cmpd="sng">
              <a:solidFill>
                <a:srgbClr val="EA543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175D"/>
                </a:solidFill>
                <a:effectLst/>
                <a:uLnTx/>
                <a:uFillTx/>
                <a:cs typeface="+mn-ea"/>
                <a:sym typeface="+mn-lt"/>
              </a:endParaRPr>
            </a:p>
          </p:txBody>
        </p:sp>
        <p:sp>
          <p:nvSpPr>
            <p:cNvPr id="180" name="Rectangle 15"/>
            <p:cNvSpPr>
              <a:spLocks noChangeArrowheads="1"/>
            </p:cNvSpPr>
            <p:nvPr/>
          </p:nvSpPr>
          <p:spPr bwMode="auto">
            <a:xfrm>
              <a:off x="1625600" y="3179293"/>
              <a:ext cx="2825750" cy="1068127"/>
            </a:xfrm>
            <a:prstGeom prst="rect">
              <a:avLst/>
            </a:prstGeom>
            <a:noFill/>
            <a:ln>
              <a:noFill/>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点击输入详细的文本内容，点击输入详细的文本内容，点击输入详细的文本内容。点击输入详细的文本内容，点击输入详细的文本内容，点击输入详细的文本内容。</a:t>
              </a:r>
              <a:endParaRPr kumimoji="0" lang="zh-CN"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81" name="Line 16"/>
            <p:cNvSpPr>
              <a:spLocks noChangeShapeType="1"/>
            </p:cNvSpPr>
            <p:nvPr/>
          </p:nvSpPr>
          <p:spPr bwMode="auto">
            <a:xfrm>
              <a:off x="1593850" y="3534370"/>
              <a:ext cx="0" cy="312930"/>
            </a:xfrm>
            <a:prstGeom prst="line">
              <a:avLst/>
            </a:prstGeom>
            <a:noFill/>
            <a:ln w="6350" cmpd="sng">
              <a:solidFill>
                <a:sysClr val="window" lastClr="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82" name="Freeform 19"/>
            <p:cNvSpPr/>
            <p:nvPr/>
          </p:nvSpPr>
          <p:spPr bwMode="auto">
            <a:xfrm>
              <a:off x="4687888" y="3531192"/>
              <a:ext cx="163512" cy="328815"/>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rgbClr val="277555"/>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83" name="Freeform 20"/>
            <p:cNvSpPr/>
            <p:nvPr/>
          </p:nvSpPr>
          <p:spPr bwMode="auto">
            <a:xfrm rot="10800000">
              <a:off x="4286250" y="1944300"/>
              <a:ext cx="165100" cy="330404"/>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rgbClr val="EA5432"/>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22935" cy="6857999"/>
          </a:xfrm>
          <a:prstGeom prst="rect">
            <a:avLst/>
          </a:prstGeom>
        </p:spPr>
      </p:pic>
      <p:sp>
        <p:nvSpPr>
          <p:cNvPr id="6" name="TextBox 5"/>
          <p:cNvSpPr txBox="1"/>
          <p:nvPr/>
        </p:nvSpPr>
        <p:spPr>
          <a:xfrm>
            <a:off x="2855640" y="1700808"/>
            <a:ext cx="923330" cy="4392488"/>
          </a:xfrm>
          <a:prstGeom prst="rect">
            <a:avLst/>
          </a:prstGeom>
          <a:noFill/>
        </p:spPr>
        <p:txBody>
          <a:bodyPr vert="eaVert" wrap="square" rtlCol="0">
            <a:spAutoFit/>
          </a:bodyPr>
          <a:lstStyle/>
          <a:p>
            <a:r>
              <a:rPr lang="zh-CN" altLang="en-US" sz="4800" b="1" dirty="0">
                <a:solidFill>
                  <a:schemeClr val="tx1">
                    <a:lumMod val="85000"/>
                    <a:lumOff val="15000"/>
                  </a:schemeClr>
                </a:solidFill>
              </a:rPr>
              <a:t>三、 教学过程</a:t>
            </a:r>
            <a:endParaRPr lang="zh-CN" altLang="en-US" sz="4800" b="1"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9" name="直接连接符 28"/>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33"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教学过程</a:t>
            </a:r>
            <a:endParaRPr lang="zh-CN" altLang="en-US" dirty="0">
              <a:solidFill>
                <a:prstClr val="black"/>
              </a:solidFill>
              <a:cs typeface="+mn-ea"/>
              <a:sym typeface="+mn-lt"/>
            </a:endParaRPr>
          </a:p>
        </p:txBody>
      </p:sp>
      <p:grpSp>
        <p:nvGrpSpPr>
          <p:cNvPr id="6" name="组合 5"/>
          <p:cNvGrpSpPr/>
          <p:nvPr/>
        </p:nvGrpSpPr>
        <p:grpSpPr>
          <a:xfrm>
            <a:off x="1127448" y="1230582"/>
            <a:ext cx="9586655" cy="5242320"/>
            <a:chOff x="1127448" y="1230582"/>
            <a:chExt cx="9586655" cy="5242320"/>
          </a:xfrm>
        </p:grpSpPr>
        <p:grpSp>
          <p:nvGrpSpPr>
            <p:cNvPr id="126" name="组合 125"/>
            <p:cNvGrpSpPr/>
            <p:nvPr/>
          </p:nvGrpSpPr>
          <p:grpSpPr>
            <a:xfrm>
              <a:off x="4492854" y="2383565"/>
              <a:ext cx="2937172" cy="2935750"/>
              <a:chOff x="3576640" y="1775508"/>
              <a:chExt cx="1990725" cy="1989761"/>
            </a:xfrm>
          </p:grpSpPr>
          <p:sp>
            <p:nvSpPr>
              <p:cNvPr id="127" name="Freeform: Shape 20"/>
              <p:cNvSpPr/>
              <p:nvPr/>
            </p:nvSpPr>
            <p:spPr>
              <a:xfrm rot="16200000" flipH="1">
                <a:off x="3558501" y="2788524"/>
                <a:ext cx="993382" cy="956147"/>
              </a:xfrm>
              <a:custGeom>
                <a:avLst/>
                <a:gdLst>
                  <a:gd name="connsiteX0" fmla="*/ 0 w 1324509"/>
                  <a:gd name="connsiteY0" fmla="*/ 0 h 1274862"/>
                  <a:gd name="connsiteX1" fmla="*/ 0 w 1324509"/>
                  <a:gd name="connsiteY1" fmla="*/ 4455 h 1274862"/>
                  <a:gd name="connsiteX2" fmla="*/ 12700 w 1324509"/>
                  <a:gd name="connsiteY2" fmla="*/ 3175 h 1274862"/>
                  <a:gd name="connsiteX3" fmla="*/ 675235 w 1324509"/>
                  <a:gd name="connsiteY3" fmla="*/ 543157 h 1274862"/>
                  <a:gd name="connsiteX4" fmla="*/ 685041 w 1324509"/>
                  <a:gd name="connsiteY4" fmla="*/ 640434 h 1274862"/>
                  <a:gd name="connsiteX5" fmla="*/ 771873 w 1324509"/>
                  <a:gd name="connsiteY5" fmla="*/ 648096 h 1274862"/>
                  <a:gd name="connsiteX6" fmla="*/ 1314696 w 1324509"/>
                  <a:gd name="connsiteY6" fmla="*/ 1177515 h 1274862"/>
                  <a:gd name="connsiteX7" fmla="*/ 1324509 w 1324509"/>
                  <a:gd name="connsiteY7" fmla="*/ 1274862 h 1274862"/>
                  <a:gd name="connsiteX8" fmla="*/ 1320298 w 1324509"/>
                  <a:gd name="connsiteY8" fmla="*/ 1191457 h 1274862"/>
                  <a:gd name="connsiteX9" fmla="*/ 938437 w 1324509"/>
                  <a:gd name="connsiteY9" fmla="*/ 388713 h 1274862"/>
                  <a:gd name="connsiteX10" fmla="*/ 844477 w 1324509"/>
                  <a:gd name="connsiteY10" fmla="*/ 303316 h 1274862"/>
                  <a:gd name="connsiteX11" fmla="*/ 843918 w 1324509"/>
                  <a:gd name="connsiteY11" fmla="*/ 302852 h 1274862"/>
                  <a:gd name="connsiteX12" fmla="*/ 742776 w 1324509"/>
                  <a:gd name="connsiteY12" fmla="*/ 227219 h 1274862"/>
                  <a:gd name="connsiteX13" fmla="*/ 741473 w 1324509"/>
                  <a:gd name="connsiteY13" fmla="*/ 226322 h 1274862"/>
                  <a:gd name="connsiteX14" fmla="*/ 633212 w 1324509"/>
                  <a:gd name="connsiteY14" fmla="*/ 160552 h 1274862"/>
                  <a:gd name="connsiteX15" fmla="*/ 632262 w 1324509"/>
                  <a:gd name="connsiteY15" fmla="*/ 160017 h 1274862"/>
                  <a:gd name="connsiteX16" fmla="*/ 516587 w 1324509"/>
                  <a:gd name="connsiteY16" fmla="*/ 104294 h 1274862"/>
                  <a:gd name="connsiteX17" fmla="*/ 0 w 1324509"/>
                  <a:gd name="connsiteY17" fmla="*/ 0 h 127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509" h="1274862">
                    <a:moveTo>
                      <a:pt x="0" y="0"/>
                    </a:moveTo>
                    <a:lnTo>
                      <a:pt x="0" y="4455"/>
                    </a:lnTo>
                    <a:lnTo>
                      <a:pt x="12700" y="3175"/>
                    </a:lnTo>
                    <a:cubicBezTo>
                      <a:pt x="339509" y="3175"/>
                      <a:pt x="612175" y="234990"/>
                      <a:pt x="675235" y="543157"/>
                    </a:cubicBezTo>
                    <a:lnTo>
                      <a:pt x="685041" y="640434"/>
                    </a:lnTo>
                    <a:lnTo>
                      <a:pt x="771873" y="648096"/>
                    </a:lnTo>
                    <a:cubicBezTo>
                      <a:pt x="1043861" y="696679"/>
                      <a:pt x="1259519" y="907868"/>
                      <a:pt x="1314696" y="1177515"/>
                    </a:cubicBezTo>
                    <a:lnTo>
                      <a:pt x="1324509" y="1274862"/>
                    </a:lnTo>
                    <a:lnTo>
                      <a:pt x="1320298" y="1191457"/>
                    </a:lnTo>
                    <a:cubicBezTo>
                      <a:pt x="1288582" y="879152"/>
                      <a:pt x="1148583" y="598859"/>
                      <a:pt x="938437" y="388713"/>
                    </a:cubicBezTo>
                    <a:lnTo>
                      <a:pt x="844477" y="303316"/>
                    </a:lnTo>
                    <a:lnTo>
                      <a:pt x="843918" y="302852"/>
                    </a:lnTo>
                    <a:lnTo>
                      <a:pt x="742776" y="227219"/>
                    </a:lnTo>
                    <a:lnTo>
                      <a:pt x="741473" y="226322"/>
                    </a:lnTo>
                    <a:lnTo>
                      <a:pt x="633212" y="160552"/>
                    </a:lnTo>
                    <a:lnTo>
                      <a:pt x="632262" y="160017"/>
                    </a:lnTo>
                    <a:lnTo>
                      <a:pt x="516587" y="104294"/>
                    </a:lnTo>
                    <a:cubicBezTo>
                      <a:pt x="357808" y="37136"/>
                      <a:pt x="183241" y="0"/>
                      <a:pt x="0" y="0"/>
                    </a:cubicBezTo>
                    <a:close/>
                  </a:path>
                </a:pathLst>
              </a:custGeom>
              <a:solidFill>
                <a:srgbClr val="333333"/>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28" name="Freeform: Shape 6"/>
              <p:cNvSpPr/>
              <p:nvPr/>
            </p:nvSpPr>
            <p:spPr>
              <a:xfrm flipV="1">
                <a:off x="3577604" y="2769906"/>
                <a:ext cx="1989761" cy="995363"/>
              </a:xfrm>
              <a:custGeom>
                <a:avLst/>
                <a:gdLst>
                  <a:gd name="connsiteX0" fmla="*/ 1327150 w 2653015"/>
                  <a:gd name="connsiteY0" fmla="*/ 0 h 1327150"/>
                  <a:gd name="connsiteX1" fmla="*/ 2647448 w 2653015"/>
                  <a:gd name="connsiteY1" fmla="*/ 1191457 h 1327150"/>
                  <a:gd name="connsiteX2" fmla="*/ 2653015 w 2653015"/>
                  <a:gd name="connsiteY2" fmla="*/ 1301705 h 1327150"/>
                  <a:gd name="connsiteX3" fmla="*/ 2640560 w 2653015"/>
                  <a:gd name="connsiteY3" fmla="*/ 1178157 h 1327150"/>
                  <a:gd name="connsiteX4" fmla="*/ 1978025 w 2653015"/>
                  <a:gd name="connsiteY4" fmla="*/ 638175 h 1327150"/>
                  <a:gd name="connsiteX5" fmla="*/ 1354895 w 2653015"/>
                  <a:gd name="connsiteY5" fmla="*/ 1051213 h 1327150"/>
                  <a:gd name="connsiteX6" fmla="*/ 1328738 w 2653015"/>
                  <a:gd name="connsiteY6" fmla="*/ 1135480 h 1327150"/>
                  <a:gd name="connsiteX7" fmla="*/ 1302580 w 2653015"/>
                  <a:gd name="connsiteY7" fmla="*/ 1051213 h 1327150"/>
                  <a:gd name="connsiteX8" fmla="*/ 679450 w 2653015"/>
                  <a:gd name="connsiteY8" fmla="*/ 638175 h 1327150"/>
                  <a:gd name="connsiteX9" fmla="*/ 3175 w 2653015"/>
                  <a:gd name="connsiteY9" fmla="*/ 1314450 h 1327150"/>
                  <a:gd name="connsiteX10" fmla="*/ 4455 w 2653015"/>
                  <a:gd name="connsiteY10" fmla="*/ 1327150 h 1327150"/>
                  <a:gd name="connsiteX11" fmla="*/ 0 w 2653015"/>
                  <a:gd name="connsiteY11" fmla="*/ 1327150 h 1327150"/>
                  <a:gd name="connsiteX12" fmla="*/ 1327150 w 2653015"/>
                  <a:gd name="connsiteY12" fmla="*/ 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3015" h="1327150">
                    <a:moveTo>
                      <a:pt x="1327150" y="0"/>
                    </a:moveTo>
                    <a:cubicBezTo>
                      <a:pt x="2014305" y="0"/>
                      <a:pt x="2579485" y="522233"/>
                      <a:pt x="2647448" y="1191457"/>
                    </a:cubicBezTo>
                    <a:lnTo>
                      <a:pt x="2653015" y="1301705"/>
                    </a:lnTo>
                    <a:lnTo>
                      <a:pt x="2640560" y="1178157"/>
                    </a:lnTo>
                    <a:cubicBezTo>
                      <a:pt x="2577501" y="869990"/>
                      <a:pt x="2304834" y="638175"/>
                      <a:pt x="1978025" y="638175"/>
                    </a:cubicBezTo>
                    <a:cubicBezTo>
                      <a:pt x="1697903" y="638175"/>
                      <a:pt x="1457560" y="808488"/>
                      <a:pt x="1354895" y="1051213"/>
                    </a:cubicBezTo>
                    <a:lnTo>
                      <a:pt x="1328738" y="1135480"/>
                    </a:lnTo>
                    <a:lnTo>
                      <a:pt x="1302580" y="1051213"/>
                    </a:lnTo>
                    <a:cubicBezTo>
                      <a:pt x="1199916" y="808488"/>
                      <a:pt x="959572" y="638175"/>
                      <a:pt x="679450" y="638175"/>
                    </a:cubicBezTo>
                    <a:cubicBezTo>
                      <a:pt x="305954" y="638175"/>
                      <a:pt x="3175" y="940954"/>
                      <a:pt x="3175" y="1314450"/>
                    </a:cubicBezTo>
                    <a:lnTo>
                      <a:pt x="4455" y="1327150"/>
                    </a:lnTo>
                    <a:lnTo>
                      <a:pt x="0" y="1327150"/>
                    </a:lnTo>
                    <a:cubicBezTo>
                      <a:pt x="0" y="594185"/>
                      <a:pt x="594185" y="0"/>
                      <a:pt x="1327150" y="0"/>
                    </a:cubicBezTo>
                    <a:close/>
                  </a:path>
                </a:pathLst>
              </a:custGeom>
              <a:solidFill>
                <a:srgbClr val="5269AF"/>
              </a:solidFill>
              <a:ln w="381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29" name="Freeform: Shape 4"/>
              <p:cNvSpPr/>
              <p:nvPr/>
            </p:nvSpPr>
            <p:spPr>
              <a:xfrm rot="5400000">
                <a:off x="4074803" y="2272707"/>
                <a:ext cx="1989761" cy="995363"/>
              </a:xfrm>
              <a:custGeom>
                <a:avLst/>
                <a:gdLst>
                  <a:gd name="connsiteX0" fmla="*/ 1327150 w 2653015"/>
                  <a:gd name="connsiteY0" fmla="*/ 0 h 1327150"/>
                  <a:gd name="connsiteX1" fmla="*/ 2647448 w 2653015"/>
                  <a:gd name="connsiteY1" fmla="*/ 1191457 h 1327150"/>
                  <a:gd name="connsiteX2" fmla="*/ 2653015 w 2653015"/>
                  <a:gd name="connsiteY2" fmla="*/ 1301705 h 1327150"/>
                  <a:gd name="connsiteX3" fmla="*/ 2640560 w 2653015"/>
                  <a:gd name="connsiteY3" fmla="*/ 1178157 h 1327150"/>
                  <a:gd name="connsiteX4" fmla="*/ 1978025 w 2653015"/>
                  <a:gd name="connsiteY4" fmla="*/ 638175 h 1327150"/>
                  <a:gd name="connsiteX5" fmla="*/ 1354895 w 2653015"/>
                  <a:gd name="connsiteY5" fmla="*/ 1051213 h 1327150"/>
                  <a:gd name="connsiteX6" fmla="*/ 1328738 w 2653015"/>
                  <a:gd name="connsiteY6" fmla="*/ 1135480 h 1327150"/>
                  <a:gd name="connsiteX7" fmla="*/ 1302580 w 2653015"/>
                  <a:gd name="connsiteY7" fmla="*/ 1051213 h 1327150"/>
                  <a:gd name="connsiteX8" fmla="*/ 679450 w 2653015"/>
                  <a:gd name="connsiteY8" fmla="*/ 638175 h 1327150"/>
                  <a:gd name="connsiteX9" fmla="*/ 3175 w 2653015"/>
                  <a:gd name="connsiteY9" fmla="*/ 1314450 h 1327150"/>
                  <a:gd name="connsiteX10" fmla="*/ 4455 w 2653015"/>
                  <a:gd name="connsiteY10" fmla="*/ 1327150 h 1327150"/>
                  <a:gd name="connsiteX11" fmla="*/ 0 w 2653015"/>
                  <a:gd name="connsiteY11" fmla="*/ 1327150 h 1327150"/>
                  <a:gd name="connsiteX12" fmla="*/ 1327150 w 2653015"/>
                  <a:gd name="connsiteY12" fmla="*/ 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3015" h="1327150">
                    <a:moveTo>
                      <a:pt x="1327150" y="0"/>
                    </a:moveTo>
                    <a:cubicBezTo>
                      <a:pt x="2014305" y="0"/>
                      <a:pt x="2579485" y="522233"/>
                      <a:pt x="2647448" y="1191457"/>
                    </a:cubicBezTo>
                    <a:lnTo>
                      <a:pt x="2653015" y="1301705"/>
                    </a:lnTo>
                    <a:lnTo>
                      <a:pt x="2640560" y="1178157"/>
                    </a:lnTo>
                    <a:cubicBezTo>
                      <a:pt x="2577501" y="869990"/>
                      <a:pt x="2304834" y="638175"/>
                      <a:pt x="1978025" y="638175"/>
                    </a:cubicBezTo>
                    <a:cubicBezTo>
                      <a:pt x="1697903" y="638175"/>
                      <a:pt x="1457560" y="808488"/>
                      <a:pt x="1354895" y="1051213"/>
                    </a:cubicBezTo>
                    <a:lnTo>
                      <a:pt x="1328738" y="1135480"/>
                    </a:lnTo>
                    <a:lnTo>
                      <a:pt x="1302580" y="1051213"/>
                    </a:lnTo>
                    <a:cubicBezTo>
                      <a:pt x="1199916" y="808488"/>
                      <a:pt x="959572" y="638175"/>
                      <a:pt x="679450" y="638175"/>
                    </a:cubicBezTo>
                    <a:cubicBezTo>
                      <a:pt x="305954" y="638175"/>
                      <a:pt x="3175" y="940954"/>
                      <a:pt x="3175" y="1314450"/>
                    </a:cubicBezTo>
                    <a:lnTo>
                      <a:pt x="4455" y="1327150"/>
                    </a:lnTo>
                    <a:lnTo>
                      <a:pt x="0" y="1327150"/>
                    </a:lnTo>
                    <a:cubicBezTo>
                      <a:pt x="0" y="594185"/>
                      <a:pt x="594185" y="0"/>
                      <a:pt x="1327150" y="0"/>
                    </a:cubicBezTo>
                    <a:close/>
                  </a:path>
                </a:pathLst>
              </a:custGeom>
              <a:solidFill>
                <a:srgbClr val="277555"/>
              </a:solidFill>
              <a:ln w="381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30" name="Freeform: Shape 3"/>
              <p:cNvSpPr/>
              <p:nvPr/>
            </p:nvSpPr>
            <p:spPr>
              <a:xfrm>
                <a:off x="3577604" y="1778796"/>
                <a:ext cx="1989761" cy="995363"/>
              </a:xfrm>
              <a:custGeom>
                <a:avLst/>
                <a:gdLst>
                  <a:gd name="connsiteX0" fmla="*/ 1327150 w 2653015"/>
                  <a:gd name="connsiteY0" fmla="*/ 0 h 1327150"/>
                  <a:gd name="connsiteX1" fmla="*/ 2647448 w 2653015"/>
                  <a:gd name="connsiteY1" fmla="*/ 1191457 h 1327150"/>
                  <a:gd name="connsiteX2" fmla="*/ 2653015 w 2653015"/>
                  <a:gd name="connsiteY2" fmla="*/ 1301705 h 1327150"/>
                  <a:gd name="connsiteX3" fmla="*/ 2640560 w 2653015"/>
                  <a:gd name="connsiteY3" fmla="*/ 1178157 h 1327150"/>
                  <a:gd name="connsiteX4" fmla="*/ 1978025 w 2653015"/>
                  <a:gd name="connsiteY4" fmla="*/ 638175 h 1327150"/>
                  <a:gd name="connsiteX5" fmla="*/ 1354895 w 2653015"/>
                  <a:gd name="connsiteY5" fmla="*/ 1051213 h 1327150"/>
                  <a:gd name="connsiteX6" fmla="*/ 1328738 w 2653015"/>
                  <a:gd name="connsiteY6" fmla="*/ 1135480 h 1327150"/>
                  <a:gd name="connsiteX7" fmla="*/ 1302580 w 2653015"/>
                  <a:gd name="connsiteY7" fmla="*/ 1051213 h 1327150"/>
                  <a:gd name="connsiteX8" fmla="*/ 679450 w 2653015"/>
                  <a:gd name="connsiteY8" fmla="*/ 638175 h 1327150"/>
                  <a:gd name="connsiteX9" fmla="*/ 3175 w 2653015"/>
                  <a:gd name="connsiteY9" fmla="*/ 1314450 h 1327150"/>
                  <a:gd name="connsiteX10" fmla="*/ 4455 w 2653015"/>
                  <a:gd name="connsiteY10" fmla="*/ 1327150 h 1327150"/>
                  <a:gd name="connsiteX11" fmla="*/ 0 w 2653015"/>
                  <a:gd name="connsiteY11" fmla="*/ 1327150 h 1327150"/>
                  <a:gd name="connsiteX12" fmla="*/ 1327150 w 2653015"/>
                  <a:gd name="connsiteY12" fmla="*/ 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3015" h="1327150">
                    <a:moveTo>
                      <a:pt x="1327150" y="0"/>
                    </a:moveTo>
                    <a:cubicBezTo>
                      <a:pt x="2014305" y="0"/>
                      <a:pt x="2579485" y="522233"/>
                      <a:pt x="2647448" y="1191457"/>
                    </a:cubicBezTo>
                    <a:lnTo>
                      <a:pt x="2653015" y="1301705"/>
                    </a:lnTo>
                    <a:lnTo>
                      <a:pt x="2640560" y="1178157"/>
                    </a:lnTo>
                    <a:cubicBezTo>
                      <a:pt x="2577501" y="869990"/>
                      <a:pt x="2304834" y="638175"/>
                      <a:pt x="1978025" y="638175"/>
                    </a:cubicBezTo>
                    <a:cubicBezTo>
                      <a:pt x="1697903" y="638175"/>
                      <a:pt x="1457560" y="808488"/>
                      <a:pt x="1354895" y="1051213"/>
                    </a:cubicBezTo>
                    <a:lnTo>
                      <a:pt x="1328738" y="1135480"/>
                    </a:lnTo>
                    <a:lnTo>
                      <a:pt x="1302580" y="1051213"/>
                    </a:lnTo>
                    <a:cubicBezTo>
                      <a:pt x="1199916" y="808488"/>
                      <a:pt x="959572" y="638175"/>
                      <a:pt x="679450" y="638175"/>
                    </a:cubicBezTo>
                    <a:cubicBezTo>
                      <a:pt x="305954" y="638175"/>
                      <a:pt x="3175" y="940954"/>
                      <a:pt x="3175" y="1314450"/>
                    </a:cubicBezTo>
                    <a:lnTo>
                      <a:pt x="4455" y="1327150"/>
                    </a:lnTo>
                    <a:lnTo>
                      <a:pt x="0" y="1327150"/>
                    </a:lnTo>
                    <a:cubicBezTo>
                      <a:pt x="0" y="594185"/>
                      <a:pt x="594185" y="0"/>
                      <a:pt x="1327150" y="0"/>
                    </a:cubicBezTo>
                    <a:close/>
                  </a:path>
                </a:pathLst>
              </a:custGeom>
              <a:solidFill>
                <a:srgbClr val="EA5432"/>
              </a:solidFill>
              <a:ln w="381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31" name="Freeform: Shape 26"/>
              <p:cNvSpPr/>
              <p:nvPr/>
            </p:nvSpPr>
            <p:spPr>
              <a:xfrm rot="16200000" flipH="1">
                <a:off x="3320232" y="2031917"/>
                <a:ext cx="1508179" cy="995363"/>
              </a:xfrm>
              <a:custGeom>
                <a:avLst/>
                <a:gdLst>
                  <a:gd name="connsiteX0" fmla="*/ 0 w 2010905"/>
                  <a:gd name="connsiteY0" fmla="*/ 1327150 h 1327150"/>
                  <a:gd name="connsiteX1" fmla="*/ 4455 w 2010905"/>
                  <a:gd name="connsiteY1" fmla="*/ 1327150 h 1327150"/>
                  <a:gd name="connsiteX2" fmla="*/ 3175 w 2010905"/>
                  <a:gd name="connsiteY2" fmla="*/ 1314450 h 1327150"/>
                  <a:gd name="connsiteX3" fmla="*/ 679450 w 2010905"/>
                  <a:gd name="connsiteY3" fmla="*/ 638175 h 1327150"/>
                  <a:gd name="connsiteX4" fmla="*/ 1302580 w 2010905"/>
                  <a:gd name="connsiteY4" fmla="*/ 1051213 h 1327150"/>
                  <a:gd name="connsiteX5" fmla="*/ 1328738 w 2010905"/>
                  <a:gd name="connsiteY5" fmla="*/ 1135480 h 1327150"/>
                  <a:gd name="connsiteX6" fmla="*/ 1354895 w 2010905"/>
                  <a:gd name="connsiteY6" fmla="*/ 1051213 h 1327150"/>
                  <a:gd name="connsiteX7" fmla="*/ 1978025 w 2010905"/>
                  <a:gd name="connsiteY7" fmla="*/ 638175 h 1327150"/>
                  <a:gd name="connsiteX8" fmla="*/ 2010905 w 2010905"/>
                  <a:gd name="connsiteY8" fmla="*/ 641076 h 1327150"/>
                  <a:gd name="connsiteX9" fmla="*/ 2001099 w 2010905"/>
                  <a:gd name="connsiteY9" fmla="*/ 543799 h 1327150"/>
                  <a:gd name="connsiteX10" fmla="*/ 1338564 w 2010905"/>
                  <a:gd name="connsiteY10" fmla="*/ 3817 h 1327150"/>
                  <a:gd name="connsiteX11" fmla="*/ 1325864 w 2010905"/>
                  <a:gd name="connsiteY11" fmla="*/ 5097 h 1327150"/>
                  <a:gd name="connsiteX12" fmla="*/ 1325864 w 2010905"/>
                  <a:gd name="connsiteY12" fmla="*/ 642 h 1327150"/>
                  <a:gd name="connsiteX13" fmla="*/ 1842451 w 2010905"/>
                  <a:gd name="connsiteY13" fmla="*/ 104936 h 1327150"/>
                  <a:gd name="connsiteX14" fmla="*/ 1958126 w 2010905"/>
                  <a:gd name="connsiteY14" fmla="*/ 160659 h 1327150"/>
                  <a:gd name="connsiteX15" fmla="*/ 1924171 w 2010905"/>
                  <a:gd name="connsiteY15" fmla="*/ 141546 h 1327150"/>
                  <a:gd name="connsiteX16" fmla="*/ 1327150 w 2010905"/>
                  <a:gd name="connsiteY16" fmla="*/ 0 h 1327150"/>
                  <a:gd name="connsiteX17" fmla="*/ 0 w 2010905"/>
                  <a:gd name="connsiteY17" fmla="*/ 132715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0905" h="1327150">
                    <a:moveTo>
                      <a:pt x="0" y="1327150"/>
                    </a:moveTo>
                    <a:lnTo>
                      <a:pt x="4455" y="1327150"/>
                    </a:lnTo>
                    <a:lnTo>
                      <a:pt x="3175" y="1314450"/>
                    </a:lnTo>
                    <a:cubicBezTo>
                      <a:pt x="3175" y="940954"/>
                      <a:pt x="305954" y="638175"/>
                      <a:pt x="679450" y="638175"/>
                    </a:cubicBezTo>
                    <a:cubicBezTo>
                      <a:pt x="959572" y="638175"/>
                      <a:pt x="1199916" y="808488"/>
                      <a:pt x="1302580" y="1051213"/>
                    </a:cubicBezTo>
                    <a:lnTo>
                      <a:pt x="1328738" y="1135480"/>
                    </a:lnTo>
                    <a:lnTo>
                      <a:pt x="1354895" y="1051213"/>
                    </a:lnTo>
                    <a:cubicBezTo>
                      <a:pt x="1457560" y="808488"/>
                      <a:pt x="1697903" y="638175"/>
                      <a:pt x="1978025" y="638175"/>
                    </a:cubicBezTo>
                    <a:lnTo>
                      <a:pt x="2010905" y="641076"/>
                    </a:lnTo>
                    <a:lnTo>
                      <a:pt x="2001099" y="543799"/>
                    </a:lnTo>
                    <a:cubicBezTo>
                      <a:pt x="1938039" y="235632"/>
                      <a:pt x="1665373" y="3817"/>
                      <a:pt x="1338564" y="3817"/>
                    </a:cubicBezTo>
                    <a:lnTo>
                      <a:pt x="1325864" y="5097"/>
                    </a:lnTo>
                    <a:lnTo>
                      <a:pt x="1325864" y="642"/>
                    </a:lnTo>
                    <a:cubicBezTo>
                      <a:pt x="1509105" y="642"/>
                      <a:pt x="1683672" y="37778"/>
                      <a:pt x="1842451" y="104936"/>
                    </a:cubicBezTo>
                    <a:lnTo>
                      <a:pt x="1958126" y="160659"/>
                    </a:lnTo>
                    <a:lnTo>
                      <a:pt x="1924171" y="141546"/>
                    </a:lnTo>
                    <a:cubicBezTo>
                      <a:pt x="1744710" y="50999"/>
                      <a:pt x="1541886" y="0"/>
                      <a:pt x="1327150" y="0"/>
                    </a:cubicBezTo>
                    <a:cubicBezTo>
                      <a:pt x="594185" y="0"/>
                      <a:pt x="0" y="594185"/>
                      <a:pt x="0" y="1327150"/>
                    </a:cubicBezTo>
                    <a:close/>
                  </a:path>
                </a:pathLst>
              </a:custGeom>
              <a:solidFill>
                <a:srgbClr val="FBC82F"/>
              </a:solidFill>
              <a:ln w="3810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FFFFFF"/>
                  </a:solidFill>
                  <a:effectLst/>
                  <a:uLnTx/>
                  <a:uFillTx/>
                  <a:cs typeface="+mn-ea"/>
                  <a:sym typeface="+mn-lt"/>
                </a:endParaRPr>
              </a:p>
            </p:txBody>
          </p:sp>
          <p:sp>
            <p:nvSpPr>
              <p:cNvPr id="132" name="Freeform: Shape 31"/>
              <p:cNvSpPr/>
              <p:nvPr/>
            </p:nvSpPr>
            <p:spPr bwMode="auto">
              <a:xfrm>
                <a:off x="4421932" y="3302362"/>
                <a:ext cx="301100" cy="301100"/>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cs typeface="+mn-ea"/>
                  <a:sym typeface="+mn-lt"/>
                </a:endParaRPr>
              </a:p>
            </p:txBody>
          </p:sp>
          <p:grpSp>
            <p:nvGrpSpPr>
              <p:cNvPr id="133" name="Group 32"/>
              <p:cNvGrpSpPr/>
              <p:nvPr/>
            </p:nvGrpSpPr>
            <p:grpSpPr>
              <a:xfrm>
                <a:off x="4431884" y="1921618"/>
                <a:ext cx="281203" cy="301100"/>
                <a:chOff x="2281238" y="1909763"/>
                <a:chExt cx="336550" cy="360363"/>
              </a:xfrm>
              <a:solidFill>
                <a:srgbClr val="FFFFFF"/>
              </a:solidFill>
            </p:grpSpPr>
            <p:sp>
              <p:nvSpPr>
                <p:cNvPr id="138" name="Freeform: Shape 33"/>
                <p:cNvSpPr/>
                <p:nvPr/>
              </p:nvSpPr>
              <p:spPr bwMode="auto">
                <a:xfrm>
                  <a:off x="2281238" y="1909763"/>
                  <a:ext cx="336550" cy="360363"/>
                </a:xfrm>
                <a:custGeom>
                  <a:avLst/>
                  <a:gdLst/>
                  <a:ahLst/>
                  <a:cxnLst>
                    <a:cxn ang="0">
                      <a:pos x="99" y="0"/>
                    </a:cxn>
                    <a:cxn ang="0">
                      <a:pos x="15" y="0"/>
                    </a:cxn>
                    <a:cxn ang="0">
                      <a:pos x="0" y="15"/>
                    </a:cxn>
                    <a:cxn ang="0">
                      <a:pos x="0" y="107"/>
                    </a:cxn>
                    <a:cxn ang="0">
                      <a:pos x="15" y="123"/>
                    </a:cxn>
                    <a:cxn ang="0">
                      <a:pos x="99" y="123"/>
                    </a:cxn>
                    <a:cxn ang="0">
                      <a:pos x="115" y="107"/>
                    </a:cxn>
                    <a:cxn ang="0">
                      <a:pos x="115" y="15"/>
                    </a:cxn>
                    <a:cxn ang="0">
                      <a:pos x="99" y="0"/>
                    </a:cxn>
                    <a:cxn ang="0">
                      <a:pos x="107" y="107"/>
                    </a:cxn>
                    <a:cxn ang="0">
                      <a:pos x="99" y="115"/>
                    </a:cxn>
                    <a:cxn ang="0">
                      <a:pos x="15" y="115"/>
                    </a:cxn>
                    <a:cxn ang="0">
                      <a:pos x="7" y="107"/>
                    </a:cxn>
                    <a:cxn ang="0">
                      <a:pos x="7" y="15"/>
                    </a:cxn>
                    <a:cxn ang="0">
                      <a:pos x="15" y="8"/>
                    </a:cxn>
                    <a:cxn ang="0">
                      <a:pos x="99" y="8"/>
                    </a:cxn>
                    <a:cxn ang="0">
                      <a:pos x="107" y="15"/>
                    </a:cxn>
                    <a:cxn ang="0">
                      <a:pos x="107" y="107"/>
                    </a:cxn>
                    <a:cxn ang="0">
                      <a:pos x="107" y="107"/>
                    </a:cxn>
                    <a:cxn ang="0">
                      <a:pos x="107" y="107"/>
                    </a:cxn>
                  </a:cxnLst>
                  <a:rect l="0" t="0" r="r" b="b"/>
                  <a:pathLst>
                    <a:path w="115" h="123">
                      <a:moveTo>
                        <a:pt x="99" y="0"/>
                      </a:moveTo>
                      <a:cubicBezTo>
                        <a:pt x="15" y="0"/>
                        <a:pt x="15" y="0"/>
                        <a:pt x="15" y="0"/>
                      </a:cubicBezTo>
                      <a:cubicBezTo>
                        <a:pt x="7" y="0"/>
                        <a:pt x="0" y="7"/>
                        <a:pt x="0" y="15"/>
                      </a:cubicBezTo>
                      <a:cubicBezTo>
                        <a:pt x="0" y="107"/>
                        <a:pt x="0" y="107"/>
                        <a:pt x="0" y="107"/>
                      </a:cubicBezTo>
                      <a:cubicBezTo>
                        <a:pt x="0" y="116"/>
                        <a:pt x="7" y="123"/>
                        <a:pt x="15" y="123"/>
                      </a:cubicBezTo>
                      <a:cubicBezTo>
                        <a:pt x="99" y="123"/>
                        <a:pt x="99" y="123"/>
                        <a:pt x="99" y="123"/>
                      </a:cubicBezTo>
                      <a:cubicBezTo>
                        <a:pt x="108" y="123"/>
                        <a:pt x="115" y="116"/>
                        <a:pt x="115" y="107"/>
                      </a:cubicBezTo>
                      <a:cubicBezTo>
                        <a:pt x="115" y="15"/>
                        <a:pt x="115" y="15"/>
                        <a:pt x="115" y="15"/>
                      </a:cubicBezTo>
                      <a:cubicBezTo>
                        <a:pt x="115" y="7"/>
                        <a:pt x="108" y="0"/>
                        <a:pt x="99" y="0"/>
                      </a:cubicBezTo>
                      <a:close/>
                      <a:moveTo>
                        <a:pt x="107" y="107"/>
                      </a:moveTo>
                      <a:cubicBezTo>
                        <a:pt x="107" y="111"/>
                        <a:pt x="104" y="115"/>
                        <a:pt x="99" y="115"/>
                      </a:cubicBezTo>
                      <a:cubicBezTo>
                        <a:pt x="15" y="115"/>
                        <a:pt x="15" y="115"/>
                        <a:pt x="15" y="115"/>
                      </a:cubicBezTo>
                      <a:cubicBezTo>
                        <a:pt x="11" y="115"/>
                        <a:pt x="7" y="111"/>
                        <a:pt x="7" y="107"/>
                      </a:cubicBezTo>
                      <a:cubicBezTo>
                        <a:pt x="7" y="15"/>
                        <a:pt x="7" y="15"/>
                        <a:pt x="7" y="15"/>
                      </a:cubicBezTo>
                      <a:cubicBezTo>
                        <a:pt x="7" y="11"/>
                        <a:pt x="11" y="8"/>
                        <a:pt x="15" y="8"/>
                      </a:cubicBezTo>
                      <a:cubicBezTo>
                        <a:pt x="99" y="8"/>
                        <a:pt x="99" y="8"/>
                        <a:pt x="99" y="8"/>
                      </a:cubicBezTo>
                      <a:cubicBezTo>
                        <a:pt x="104" y="8"/>
                        <a:pt x="107" y="11"/>
                        <a:pt x="107" y="15"/>
                      </a:cubicBezTo>
                      <a:lnTo>
                        <a:pt x="107" y="107"/>
                      </a:lnTo>
                      <a:close/>
                      <a:moveTo>
                        <a:pt x="107" y="107"/>
                      </a:moveTo>
                      <a:cubicBezTo>
                        <a:pt x="107" y="107"/>
                        <a:pt x="107" y="107"/>
                        <a:pt x="107" y="107"/>
                      </a:cubicBezTo>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cs typeface="+mn-ea"/>
                    <a:sym typeface="+mn-lt"/>
                  </a:endParaRPr>
                </a:p>
              </p:txBody>
            </p:sp>
            <p:sp>
              <p:nvSpPr>
                <p:cNvPr id="139" name="Freeform: Shape 34"/>
                <p:cNvSpPr/>
                <p:nvPr/>
              </p:nvSpPr>
              <p:spPr bwMode="auto">
                <a:xfrm>
                  <a:off x="2325688" y="1952626"/>
                  <a:ext cx="246063" cy="227013"/>
                </a:xfrm>
                <a:custGeom>
                  <a:avLst/>
                  <a:gdLst/>
                  <a:ahLst/>
                  <a:cxnLst>
                    <a:cxn ang="0">
                      <a:pos x="81" y="0"/>
                    </a:cxn>
                    <a:cxn ang="0">
                      <a:pos x="4" y="0"/>
                    </a:cxn>
                    <a:cxn ang="0">
                      <a:pos x="0" y="4"/>
                    </a:cxn>
                    <a:cxn ang="0">
                      <a:pos x="0" y="73"/>
                    </a:cxn>
                    <a:cxn ang="0">
                      <a:pos x="4" y="77"/>
                    </a:cxn>
                    <a:cxn ang="0">
                      <a:pos x="81" y="77"/>
                    </a:cxn>
                    <a:cxn ang="0">
                      <a:pos x="84" y="73"/>
                    </a:cxn>
                    <a:cxn ang="0">
                      <a:pos x="84" y="4"/>
                    </a:cxn>
                    <a:cxn ang="0">
                      <a:pos x="81" y="0"/>
                    </a:cxn>
                    <a:cxn ang="0">
                      <a:pos x="81" y="4"/>
                    </a:cxn>
                    <a:cxn ang="0">
                      <a:pos x="81" y="57"/>
                    </a:cxn>
                    <a:cxn ang="0">
                      <a:pos x="68" y="44"/>
                    </a:cxn>
                    <a:cxn ang="0">
                      <a:pos x="65" y="42"/>
                    </a:cxn>
                    <a:cxn ang="0">
                      <a:pos x="62" y="44"/>
                    </a:cxn>
                    <a:cxn ang="0">
                      <a:pos x="52" y="55"/>
                    </a:cxn>
                    <a:cxn ang="0">
                      <a:pos x="22" y="21"/>
                    </a:cxn>
                    <a:cxn ang="0">
                      <a:pos x="19" y="19"/>
                    </a:cxn>
                    <a:cxn ang="0">
                      <a:pos x="16" y="21"/>
                    </a:cxn>
                    <a:cxn ang="0">
                      <a:pos x="4" y="35"/>
                    </a:cxn>
                    <a:cxn ang="0">
                      <a:pos x="4" y="4"/>
                    </a:cxn>
                    <a:cxn ang="0">
                      <a:pos x="81" y="4"/>
                    </a:cxn>
                    <a:cxn ang="0">
                      <a:pos x="4" y="41"/>
                    </a:cxn>
                    <a:cxn ang="0">
                      <a:pos x="19" y="23"/>
                    </a:cxn>
                    <a:cxn ang="0">
                      <a:pos x="50" y="58"/>
                    </a:cxn>
                    <a:cxn ang="0">
                      <a:pos x="52" y="61"/>
                    </a:cxn>
                    <a:cxn ang="0">
                      <a:pos x="63" y="73"/>
                    </a:cxn>
                    <a:cxn ang="0">
                      <a:pos x="4" y="73"/>
                    </a:cxn>
                    <a:cxn ang="0">
                      <a:pos x="4" y="41"/>
                    </a:cxn>
                    <a:cxn ang="0">
                      <a:pos x="68" y="73"/>
                    </a:cxn>
                    <a:cxn ang="0">
                      <a:pos x="55" y="58"/>
                    </a:cxn>
                    <a:cxn ang="0">
                      <a:pos x="65" y="46"/>
                    </a:cxn>
                    <a:cxn ang="0">
                      <a:pos x="81" y="63"/>
                    </a:cxn>
                    <a:cxn ang="0">
                      <a:pos x="81" y="73"/>
                    </a:cxn>
                    <a:cxn ang="0">
                      <a:pos x="68" y="73"/>
                    </a:cxn>
                    <a:cxn ang="0">
                      <a:pos x="68" y="73"/>
                    </a:cxn>
                    <a:cxn ang="0">
                      <a:pos x="68" y="73"/>
                    </a:cxn>
                  </a:cxnLst>
                  <a:rect l="0" t="0" r="r" b="b"/>
                  <a:pathLst>
                    <a:path w="84" h="77">
                      <a:moveTo>
                        <a:pt x="81" y="0"/>
                      </a:moveTo>
                      <a:cubicBezTo>
                        <a:pt x="4" y="0"/>
                        <a:pt x="4" y="0"/>
                        <a:pt x="4" y="0"/>
                      </a:cubicBezTo>
                      <a:cubicBezTo>
                        <a:pt x="2" y="0"/>
                        <a:pt x="0" y="2"/>
                        <a:pt x="0" y="4"/>
                      </a:cubicBezTo>
                      <a:cubicBezTo>
                        <a:pt x="0" y="73"/>
                        <a:pt x="0" y="73"/>
                        <a:pt x="0" y="73"/>
                      </a:cubicBezTo>
                      <a:cubicBezTo>
                        <a:pt x="0" y="75"/>
                        <a:pt x="2" y="77"/>
                        <a:pt x="4" y="77"/>
                      </a:cubicBezTo>
                      <a:cubicBezTo>
                        <a:pt x="81" y="77"/>
                        <a:pt x="81" y="77"/>
                        <a:pt x="81" y="77"/>
                      </a:cubicBezTo>
                      <a:cubicBezTo>
                        <a:pt x="83" y="77"/>
                        <a:pt x="84" y="75"/>
                        <a:pt x="84" y="73"/>
                      </a:cubicBezTo>
                      <a:cubicBezTo>
                        <a:pt x="84" y="4"/>
                        <a:pt x="84" y="4"/>
                        <a:pt x="84" y="4"/>
                      </a:cubicBezTo>
                      <a:cubicBezTo>
                        <a:pt x="84" y="2"/>
                        <a:pt x="83" y="0"/>
                        <a:pt x="81" y="0"/>
                      </a:cubicBezTo>
                      <a:close/>
                      <a:moveTo>
                        <a:pt x="81" y="4"/>
                      </a:moveTo>
                      <a:cubicBezTo>
                        <a:pt x="81" y="57"/>
                        <a:pt x="81" y="57"/>
                        <a:pt x="81" y="57"/>
                      </a:cubicBezTo>
                      <a:cubicBezTo>
                        <a:pt x="68" y="44"/>
                        <a:pt x="68" y="44"/>
                        <a:pt x="68" y="44"/>
                      </a:cubicBezTo>
                      <a:cubicBezTo>
                        <a:pt x="67" y="43"/>
                        <a:pt x="66" y="42"/>
                        <a:pt x="65" y="42"/>
                      </a:cubicBezTo>
                      <a:cubicBezTo>
                        <a:pt x="64" y="42"/>
                        <a:pt x="63" y="43"/>
                        <a:pt x="62" y="44"/>
                      </a:cubicBezTo>
                      <a:cubicBezTo>
                        <a:pt x="52" y="55"/>
                        <a:pt x="52" y="55"/>
                        <a:pt x="52" y="55"/>
                      </a:cubicBezTo>
                      <a:cubicBezTo>
                        <a:pt x="22" y="21"/>
                        <a:pt x="22" y="21"/>
                        <a:pt x="22" y="21"/>
                      </a:cubicBezTo>
                      <a:cubicBezTo>
                        <a:pt x="21" y="20"/>
                        <a:pt x="20" y="19"/>
                        <a:pt x="19" y="19"/>
                      </a:cubicBezTo>
                      <a:cubicBezTo>
                        <a:pt x="18" y="19"/>
                        <a:pt x="17" y="20"/>
                        <a:pt x="16" y="21"/>
                      </a:cubicBezTo>
                      <a:cubicBezTo>
                        <a:pt x="4" y="35"/>
                        <a:pt x="4" y="35"/>
                        <a:pt x="4" y="35"/>
                      </a:cubicBezTo>
                      <a:cubicBezTo>
                        <a:pt x="4" y="4"/>
                        <a:pt x="4" y="4"/>
                        <a:pt x="4" y="4"/>
                      </a:cubicBezTo>
                      <a:lnTo>
                        <a:pt x="81" y="4"/>
                      </a:lnTo>
                      <a:close/>
                      <a:moveTo>
                        <a:pt x="4" y="41"/>
                      </a:moveTo>
                      <a:cubicBezTo>
                        <a:pt x="19" y="23"/>
                        <a:pt x="19" y="23"/>
                        <a:pt x="19" y="23"/>
                      </a:cubicBezTo>
                      <a:cubicBezTo>
                        <a:pt x="50" y="58"/>
                        <a:pt x="50" y="58"/>
                        <a:pt x="50" y="58"/>
                      </a:cubicBezTo>
                      <a:cubicBezTo>
                        <a:pt x="52" y="61"/>
                        <a:pt x="52" y="61"/>
                        <a:pt x="52" y="61"/>
                      </a:cubicBezTo>
                      <a:cubicBezTo>
                        <a:pt x="63" y="73"/>
                        <a:pt x="63" y="73"/>
                        <a:pt x="63" y="73"/>
                      </a:cubicBezTo>
                      <a:cubicBezTo>
                        <a:pt x="4" y="73"/>
                        <a:pt x="4" y="73"/>
                        <a:pt x="4" y="73"/>
                      </a:cubicBezTo>
                      <a:lnTo>
                        <a:pt x="4" y="41"/>
                      </a:lnTo>
                      <a:close/>
                      <a:moveTo>
                        <a:pt x="68" y="73"/>
                      </a:moveTo>
                      <a:cubicBezTo>
                        <a:pt x="55" y="58"/>
                        <a:pt x="55" y="58"/>
                        <a:pt x="55" y="58"/>
                      </a:cubicBezTo>
                      <a:cubicBezTo>
                        <a:pt x="65" y="46"/>
                        <a:pt x="65" y="46"/>
                        <a:pt x="65" y="46"/>
                      </a:cubicBezTo>
                      <a:cubicBezTo>
                        <a:pt x="81" y="63"/>
                        <a:pt x="81" y="63"/>
                        <a:pt x="81" y="63"/>
                      </a:cubicBezTo>
                      <a:cubicBezTo>
                        <a:pt x="81" y="73"/>
                        <a:pt x="81" y="73"/>
                        <a:pt x="81" y="73"/>
                      </a:cubicBezTo>
                      <a:lnTo>
                        <a:pt x="68" y="73"/>
                      </a:lnTo>
                      <a:close/>
                      <a:moveTo>
                        <a:pt x="68" y="73"/>
                      </a:moveTo>
                      <a:cubicBezTo>
                        <a:pt x="68" y="73"/>
                        <a:pt x="68" y="73"/>
                        <a:pt x="68" y="73"/>
                      </a:cubicBezTo>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cs typeface="+mn-ea"/>
                    <a:sym typeface="+mn-lt"/>
                  </a:endParaRPr>
                </a:p>
              </p:txBody>
            </p:sp>
            <p:sp>
              <p:nvSpPr>
                <p:cNvPr id="140" name="Freeform: Shape 35"/>
                <p:cNvSpPr/>
                <p:nvPr/>
              </p:nvSpPr>
              <p:spPr bwMode="auto">
                <a:xfrm>
                  <a:off x="2460625" y="1989138"/>
                  <a:ext cx="66675" cy="66675"/>
                </a:xfrm>
                <a:custGeom>
                  <a:avLst/>
                  <a:gdLst/>
                  <a:ahLst/>
                  <a:cxnLst>
                    <a:cxn ang="0">
                      <a:pos x="12" y="23"/>
                    </a:cxn>
                    <a:cxn ang="0">
                      <a:pos x="23" y="11"/>
                    </a:cxn>
                    <a:cxn ang="0">
                      <a:pos x="12" y="0"/>
                    </a:cxn>
                    <a:cxn ang="0">
                      <a:pos x="0" y="11"/>
                    </a:cxn>
                    <a:cxn ang="0">
                      <a:pos x="12" y="23"/>
                    </a:cxn>
                    <a:cxn ang="0">
                      <a:pos x="12" y="4"/>
                    </a:cxn>
                    <a:cxn ang="0">
                      <a:pos x="19" y="11"/>
                    </a:cxn>
                    <a:cxn ang="0">
                      <a:pos x="12" y="19"/>
                    </a:cxn>
                    <a:cxn ang="0">
                      <a:pos x="4" y="11"/>
                    </a:cxn>
                    <a:cxn ang="0">
                      <a:pos x="12" y="4"/>
                    </a:cxn>
                    <a:cxn ang="0">
                      <a:pos x="12" y="4"/>
                    </a:cxn>
                    <a:cxn ang="0">
                      <a:pos x="12" y="4"/>
                    </a:cxn>
                  </a:cxnLst>
                  <a:rect l="0" t="0" r="r" b="b"/>
                  <a:pathLst>
                    <a:path w="23" h="23">
                      <a:moveTo>
                        <a:pt x="12" y="23"/>
                      </a:moveTo>
                      <a:cubicBezTo>
                        <a:pt x="18" y="23"/>
                        <a:pt x="23" y="18"/>
                        <a:pt x="23" y="11"/>
                      </a:cubicBezTo>
                      <a:cubicBezTo>
                        <a:pt x="23" y="5"/>
                        <a:pt x="18" y="0"/>
                        <a:pt x="12" y="0"/>
                      </a:cubicBezTo>
                      <a:cubicBezTo>
                        <a:pt x="5" y="0"/>
                        <a:pt x="0" y="5"/>
                        <a:pt x="0" y="11"/>
                      </a:cubicBezTo>
                      <a:cubicBezTo>
                        <a:pt x="0" y="18"/>
                        <a:pt x="5" y="23"/>
                        <a:pt x="12" y="23"/>
                      </a:cubicBezTo>
                      <a:close/>
                      <a:moveTo>
                        <a:pt x="12" y="4"/>
                      </a:moveTo>
                      <a:cubicBezTo>
                        <a:pt x="16" y="4"/>
                        <a:pt x="19" y="7"/>
                        <a:pt x="19" y="11"/>
                      </a:cubicBezTo>
                      <a:cubicBezTo>
                        <a:pt x="19" y="15"/>
                        <a:pt x="16" y="19"/>
                        <a:pt x="12" y="19"/>
                      </a:cubicBezTo>
                      <a:cubicBezTo>
                        <a:pt x="7" y="19"/>
                        <a:pt x="4" y="15"/>
                        <a:pt x="4" y="11"/>
                      </a:cubicBezTo>
                      <a:cubicBezTo>
                        <a:pt x="4" y="7"/>
                        <a:pt x="7" y="4"/>
                        <a:pt x="12" y="4"/>
                      </a:cubicBezTo>
                      <a:close/>
                      <a:moveTo>
                        <a:pt x="12" y="4"/>
                      </a:moveTo>
                      <a:cubicBezTo>
                        <a:pt x="12" y="4"/>
                        <a:pt x="12" y="4"/>
                        <a:pt x="12" y="4"/>
                      </a:cubicBezTo>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34" name="Group 36"/>
              <p:cNvGrpSpPr/>
              <p:nvPr/>
            </p:nvGrpSpPr>
            <p:grpSpPr>
              <a:xfrm>
                <a:off x="5153512" y="2624475"/>
                <a:ext cx="310385" cy="291815"/>
                <a:chOff x="2266950" y="2713038"/>
                <a:chExt cx="371475" cy="349250"/>
              </a:xfrm>
              <a:solidFill>
                <a:srgbClr val="FFFFFF"/>
              </a:solidFill>
            </p:grpSpPr>
            <p:sp>
              <p:nvSpPr>
                <p:cNvPr id="136" name="Freeform: Shape 37"/>
                <p:cNvSpPr/>
                <p:nvPr/>
              </p:nvSpPr>
              <p:spPr bwMode="auto">
                <a:xfrm>
                  <a:off x="2447925" y="2903538"/>
                  <a:ext cx="44450" cy="44450"/>
                </a:xfrm>
                <a:custGeom>
                  <a:avLst/>
                  <a:gdLst/>
                  <a:ahLst/>
                  <a:cxnLst>
                    <a:cxn ang="0">
                      <a:pos x="15" y="7"/>
                    </a:cxn>
                    <a:cxn ang="0">
                      <a:pos x="7" y="15"/>
                    </a:cxn>
                    <a:cxn ang="0">
                      <a:pos x="0" y="7"/>
                    </a:cxn>
                    <a:cxn ang="0">
                      <a:pos x="7" y="0"/>
                    </a:cxn>
                    <a:cxn ang="0">
                      <a:pos x="15" y="7"/>
                    </a:cxn>
                    <a:cxn ang="0">
                      <a:pos x="15" y="7"/>
                    </a:cxn>
                    <a:cxn ang="0">
                      <a:pos x="15" y="7"/>
                    </a:cxn>
                  </a:cxnLst>
                  <a:rect l="0" t="0" r="r" b="b"/>
                  <a:pathLst>
                    <a:path w="15" h="15">
                      <a:moveTo>
                        <a:pt x="15" y="7"/>
                      </a:moveTo>
                      <a:cubicBezTo>
                        <a:pt x="15" y="12"/>
                        <a:pt x="11" y="15"/>
                        <a:pt x="7" y="15"/>
                      </a:cubicBezTo>
                      <a:cubicBezTo>
                        <a:pt x="3" y="15"/>
                        <a:pt x="0" y="12"/>
                        <a:pt x="0" y="7"/>
                      </a:cubicBezTo>
                      <a:cubicBezTo>
                        <a:pt x="0" y="3"/>
                        <a:pt x="3" y="0"/>
                        <a:pt x="7" y="0"/>
                      </a:cubicBezTo>
                      <a:cubicBezTo>
                        <a:pt x="11" y="0"/>
                        <a:pt x="15" y="3"/>
                        <a:pt x="15" y="7"/>
                      </a:cubicBezTo>
                      <a:close/>
                      <a:moveTo>
                        <a:pt x="15" y="7"/>
                      </a:moveTo>
                      <a:cubicBezTo>
                        <a:pt x="15" y="7"/>
                        <a:pt x="15" y="7"/>
                        <a:pt x="15" y="7"/>
                      </a:cubicBezTo>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cs typeface="+mn-ea"/>
                    <a:sym typeface="+mn-lt"/>
                  </a:endParaRPr>
                </a:p>
              </p:txBody>
            </p:sp>
            <p:sp>
              <p:nvSpPr>
                <p:cNvPr id="137" name="Freeform: Shape 38"/>
                <p:cNvSpPr/>
                <p:nvPr/>
              </p:nvSpPr>
              <p:spPr bwMode="auto">
                <a:xfrm>
                  <a:off x="2266950" y="2713038"/>
                  <a:ext cx="371475" cy="349250"/>
                </a:xfrm>
                <a:custGeom>
                  <a:avLst/>
                  <a:gdLst/>
                  <a:ahLst/>
                  <a:cxnLst>
                    <a:cxn ang="0">
                      <a:pos x="111" y="46"/>
                    </a:cxn>
                    <a:cxn ang="0">
                      <a:pos x="100" y="0"/>
                    </a:cxn>
                    <a:cxn ang="0">
                      <a:pos x="0" y="21"/>
                    </a:cxn>
                    <a:cxn ang="0">
                      <a:pos x="21" y="119"/>
                    </a:cxn>
                    <a:cxn ang="0">
                      <a:pos x="111" y="97"/>
                    </a:cxn>
                    <a:cxn ang="0">
                      <a:pos x="111" y="46"/>
                    </a:cxn>
                    <a:cxn ang="0">
                      <a:pos x="100" y="7"/>
                    </a:cxn>
                    <a:cxn ang="0">
                      <a:pos x="104" y="35"/>
                    </a:cxn>
                    <a:cxn ang="0">
                      <a:pos x="100" y="15"/>
                    </a:cxn>
                    <a:cxn ang="0">
                      <a:pos x="16" y="11"/>
                    </a:cxn>
                    <a:cxn ang="0">
                      <a:pos x="12" y="30"/>
                    </a:cxn>
                    <a:cxn ang="0">
                      <a:pos x="21" y="7"/>
                    </a:cxn>
                    <a:cxn ang="0">
                      <a:pos x="16" y="19"/>
                    </a:cxn>
                    <a:cxn ang="0">
                      <a:pos x="96" y="15"/>
                    </a:cxn>
                    <a:cxn ang="0">
                      <a:pos x="96" y="23"/>
                    </a:cxn>
                    <a:cxn ang="0">
                      <a:pos x="16" y="26"/>
                    </a:cxn>
                    <a:cxn ang="0">
                      <a:pos x="96" y="23"/>
                    </a:cxn>
                    <a:cxn ang="0">
                      <a:pos x="96" y="34"/>
                    </a:cxn>
                    <a:cxn ang="0">
                      <a:pos x="16" y="33"/>
                    </a:cxn>
                    <a:cxn ang="0">
                      <a:pos x="96" y="30"/>
                    </a:cxn>
                    <a:cxn ang="0">
                      <a:pos x="90" y="111"/>
                    </a:cxn>
                    <a:cxn ang="0">
                      <a:pos x="8" y="97"/>
                    </a:cxn>
                    <a:cxn ang="0">
                      <a:pos x="21" y="42"/>
                    </a:cxn>
                    <a:cxn ang="0">
                      <a:pos x="104" y="46"/>
                    </a:cxn>
                    <a:cxn ang="0">
                      <a:pos x="69" y="53"/>
                    </a:cxn>
                    <a:cxn ang="0">
                      <a:pos x="69" y="92"/>
                    </a:cxn>
                    <a:cxn ang="0">
                      <a:pos x="104" y="97"/>
                    </a:cxn>
                    <a:cxn ang="0">
                      <a:pos x="69" y="84"/>
                    </a:cxn>
                    <a:cxn ang="0">
                      <a:pos x="69" y="61"/>
                    </a:cxn>
                    <a:cxn ang="0">
                      <a:pos x="110" y="58"/>
                    </a:cxn>
                    <a:cxn ang="0">
                      <a:pos x="111" y="56"/>
                    </a:cxn>
                    <a:cxn ang="0">
                      <a:pos x="109" y="84"/>
                    </a:cxn>
                    <a:cxn ang="0">
                      <a:pos x="109" y="84"/>
                    </a:cxn>
                  </a:cxnLst>
                  <a:rect l="0" t="0" r="r" b="b"/>
                  <a:pathLst>
                    <a:path w="127" h="119">
                      <a:moveTo>
                        <a:pt x="111" y="46"/>
                      </a:moveTo>
                      <a:cubicBezTo>
                        <a:pt x="111" y="46"/>
                        <a:pt x="111" y="46"/>
                        <a:pt x="111" y="46"/>
                      </a:cubicBezTo>
                      <a:cubicBezTo>
                        <a:pt x="111" y="11"/>
                        <a:pt x="111" y="11"/>
                        <a:pt x="111" y="11"/>
                      </a:cubicBezTo>
                      <a:cubicBezTo>
                        <a:pt x="111" y="5"/>
                        <a:pt x="106" y="0"/>
                        <a:pt x="100" y="0"/>
                      </a:cubicBezTo>
                      <a:cubicBezTo>
                        <a:pt x="21" y="0"/>
                        <a:pt x="21" y="0"/>
                        <a:pt x="21" y="0"/>
                      </a:cubicBezTo>
                      <a:cubicBezTo>
                        <a:pt x="10" y="0"/>
                        <a:pt x="0" y="9"/>
                        <a:pt x="0" y="21"/>
                      </a:cubicBezTo>
                      <a:cubicBezTo>
                        <a:pt x="0" y="97"/>
                        <a:pt x="0" y="97"/>
                        <a:pt x="0" y="97"/>
                      </a:cubicBezTo>
                      <a:cubicBezTo>
                        <a:pt x="0" y="109"/>
                        <a:pt x="10" y="119"/>
                        <a:pt x="21" y="119"/>
                      </a:cubicBezTo>
                      <a:cubicBezTo>
                        <a:pt x="90" y="119"/>
                        <a:pt x="90" y="119"/>
                        <a:pt x="90" y="119"/>
                      </a:cubicBezTo>
                      <a:cubicBezTo>
                        <a:pt x="102" y="119"/>
                        <a:pt x="111" y="109"/>
                        <a:pt x="111" y="97"/>
                      </a:cubicBezTo>
                      <a:cubicBezTo>
                        <a:pt x="111" y="92"/>
                        <a:pt x="111" y="92"/>
                        <a:pt x="111" y="92"/>
                      </a:cubicBezTo>
                      <a:cubicBezTo>
                        <a:pt x="127" y="80"/>
                        <a:pt x="127" y="57"/>
                        <a:pt x="111" y="46"/>
                      </a:cubicBezTo>
                      <a:close/>
                      <a:moveTo>
                        <a:pt x="21" y="7"/>
                      </a:moveTo>
                      <a:cubicBezTo>
                        <a:pt x="100" y="7"/>
                        <a:pt x="100" y="7"/>
                        <a:pt x="100" y="7"/>
                      </a:cubicBezTo>
                      <a:cubicBezTo>
                        <a:pt x="102" y="7"/>
                        <a:pt x="104" y="9"/>
                        <a:pt x="104" y="11"/>
                      </a:cubicBezTo>
                      <a:cubicBezTo>
                        <a:pt x="104" y="35"/>
                        <a:pt x="104" y="35"/>
                        <a:pt x="104" y="35"/>
                      </a:cubicBezTo>
                      <a:cubicBezTo>
                        <a:pt x="103" y="34"/>
                        <a:pt x="101" y="34"/>
                        <a:pt x="100" y="34"/>
                      </a:cubicBezTo>
                      <a:cubicBezTo>
                        <a:pt x="100" y="15"/>
                        <a:pt x="100" y="15"/>
                        <a:pt x="100" y="15"/>
                      </a:cubicBezTo>
                      <a:cubicBezTo>
                        <a:pt x="100" y="13"/>
                        <a:pt x="98" y="11"/>
                        <a:pt x="96" y="11"/>
                      </a:cubicBezTo>
                      <a:cubicBezTo>
                        <a:pt x="16" y="11"/>
                        <a:pt x="16" y="11"/>
                        <a:pt x="16" y="11"/>
                      </a:cubicBezTo>
                      <a:cubicBezTo>
                        <a:pt x="13" y="11"/>
                        <a:pt x="12" y="13"/>
                        <a:pt x="12" y="15"/>
                      </a:cubicBezTo>
                      <a:cubicBezTo>
                        <a:pt x="12" y="30"/>
                        <a:pt x="12" y="30"/>
                        <a:pt x="12" y="30"/>
                      </a:cubicBezTo>
                      <a:cubicBezTo>
                        <a:pt x="9" y="28"/>
                        <a:pt x="8" y="24"/>
                        <a:pt x="8" y="21"/>
                      </a:cubicBezTo>
                      <a:cubicBezTo>
                        <a:pt x="8" y="13"/>
                        <a:pt x="14" y="7"/>
                        <a:pt x="21" y="7"/>
                      </a:cubicBezTo>
                      <a:close/>
                      <a:moveTo>
                        <a:pt x="96" y="19"/>
                      </a:moveTo>
                      <a:cubicBezTo>
                        <a:pt x="16" y="19"/>
                        <a:pt x="16" y="19"/>
                        <a:pt x="16" y="19"/>
                      </a:cubicBezTo>
                      <a:cubicBezTo>
                        <a:pt x="16" y="15"/>
                        <a:pt x="16" y="15"/>
                        <a:pt x="16" y="15"/>
                      </a:cubicBezTo>
                      <a:cubicBezTo>
                        <a:pt x="96" y="15"/>
                        <a:pt x="96" y="15"/>
                        <a:pt x="96" y="15"/>
                      </a:cubicBezTo>
                      <a:lnTo>
                        <a:pt x="96" y="19"/>
                      </a:lnTo>
                      <a:close/>
                      <a:moveTo>
                        <a:pt x="96" y="23"/>
                      </a:moveTo>
                      <a:cubicBezTo>
                        <a:pt x="96" y="26"/>
                        <a:pt x="96" y="26"/>
                        <a:pt x="96" y="26"/>
                      </a:cubicBezTo>
                      <a:cubicBezTo>
                        <a:pt x="16" y="26"/>
                        <a:pt x="16" y="26"/>
                        <a:pt x="16" y="26"/>
                      </a:cubicBezTo>
                      <a:cubicBezTo>
                        <a:pt x="16" y="23"/>
                        <a:pt x="16" y="23"/>
                        <a:pt x="16" y="23"/>
                      </a:cubicBezTo>
                      <a:lnTo>
                        <a:pt x="96" y="23"/>
                      </a:lnTo>
                      <a:close/>
                      <a:moveTo>
                        <a:pt x="96" y="30"/>
                      </a:moveTo>
                      <a:cubicBezTo>
                        <a:pt x="96" y="34"/>
                        <a:pt x="96" y="34"/>
                        <a:pt x="96" y="34"/>
                      </a:cubicBezTo>
                      <a:cubicBezTo>
                        <a:pt x="21" y="34"/>
                        <a:pt x="21" y="34"/>
                        <a:pt x="21" y="34"/>
                      </a:cubicBezTo>
                      <a:cubicBezTo>
                        <a:pt x="19" y="34"/>
                        <a:pt x="17" y="34"/>
                        <a:pt x="16" y="33"/>
                      </a:cubicBezTo>
                      <a:cubicBezTo>
                        <a:pt x="16" y="30"/>
                        <a:pt x="16" y="30"/>
                        <a:pt x="16" y="30"/>
                      </a:cubicBezTo>
                      <a:lnTo>
                        <a:pt x="96" y="30"/>
                      </a:lnTo>
                      <a:close/>
                      <a:moveTo>
                        <a:pt x="104" y="97"/>
                      </a:moveTo>
                      <a:cubicBezTo>
                        <a:pt x="104" y="105"/>
                        <a:pt x="98" y="111"/>
                        <a:pt x="90" y="111"/>
                      </a:cubicBezTo>
                      <a:cubicBezTo>
                        <a:pt x="21" y="111"/>
                        <a:pt x="21" y="111"/>
                        <a:pt x="21" y="111"/>
                      </a:cubicBezTo>
                      <a:cubicBezTo>
                        <a:pt x="14" y="111"/>
                        <a:pt x="8" y="105"/>
                        <a:pt x="8" y="97"/>
                      </a:cubicBezTo>
                      <a:cubicBezTo>
                        <a:pt x="8" y="37"/>
                        <a:pt x="8" y="37"/>
                        <a:pt x="8" y="37"/>
                      </a:cubicBezTo>
                      <a:cubicBezTo>
                        <a:pt x="11" y="40"/>
                        <a:pt x="16" y="42"/>
                        <a:pt x="21" y="42"/>
                      </a:cubicBezTo>
                      <a:cubicBezTo>
                        <a:pt x="100" y="42"/>
                        <a:pt x="100" y="42"/>
                        <a:pt x="100" y="42"/>
                      </a:cubicBezTo>
                      <a:cubicBezTo>
                        <a:pt x="102" y="42"/>
                        <a:pt x="104" y="44"/>
                        <a:pt x="104" y="46"/>
                      </a:cubicBezTo>
                      <a:cubicBezTo>
                        <a:pt x="104" y="53"/>
                        <a:pt x="104" y="53"/>
                        <a:pt x="104" y="53"/>
                      </a:cubicBezTo>
                      <a:cubicBezTo>
                        <a:pt x="69" y="53"/>
                        <a:pt x="69" y="53"/>
                        <a:pt x="69" y="53"/>
                      </a:cubicBezTo>
                      <a:cubicBezTo>
                        <a:pt x="59" y="53"/>
                        <a:pt x="50" y="62"/>
                        <a:pt x="50" y="72"/>
                      </a:cubicBezTo>
                      <a:cubicBezTo>
                        <a:pt x="50" y="83"/>
                        <a:pt x="59" y="92"/>
                        <a:pt x="69" y="92"/>
                      </a:cubicBezTo>
                      <a:cubicBezTo>
                        <a:pt x="104" y="92"/>
                        <a:pt x="104" y="92"/>
                        <a:pt x="104" y="92"/>
                      </a:cubicBezTo>
                      <a:lnTo>
                        <a:pt x="104" y="97"/>
                      </a:lnTo>
                      <a:close/>
                      <a:moveTo>
                        <a:pt x="109" y="84"/>
                      </a:moveTo>
                      <a:cubicBezTo>
                        <a:pt x="69" y="84"/>
                        <a:pt x="69" y="84"/>
                        <a:pt x="69" y="84"/>
                      </a:cubicBezTo>
                      <a:cubicBezTo>
                        <a:pt x="63" y="84"/>
                        <a:pt x="58" y="79"/>
                        <a:pt x="58" y="72"/>
                      </a:cubicBezTo>
                      <a:cubicBezTo>
                        <a:pt x="58" y="66"/>
                        <a:pt x="63" y="61"/>
                        <a:pt x="69" y="61"/>
                      </a:cubicBezTo>
                      <a:cubicBezTo>
                        <a:pt x="104" y="61"/>
                        <a:pt x="104" y="61"/>
                        <a:pt x="104" y="61"/>
                      </a:cubicBezTo>
                      <a:cubicBezTo>
                        <a:pt x="106" y="61"/>
                        <a:pt x="108" y="60"/>
                        <a:pt x="110" y="58"/>
                      </a:cubicBezTo>
                      <a:cubicBezTo>
                        <a:pt x="110" y="57"/>
                        <a:pt x="111" y="57"/>
                        <a:pt x="111" y="56"/>
                      </a:cubicBezTo>
                      <a:cubicBezTo>
                        <a:pt x="111" y="56"/>
                        <a:pt x="111" y="56"/>
                        <a:pt x="111" y="56"/>
                      </a:cubicBezTo>
                      <a:cubicBezTo>
                        <a:pt x="114" y="59"/>
                        <a:pt x="115" y="64"/>
                        <a:pt x="115" y="69"/>
                      </a:cubicBezTo>
                      <a:cubicBezTo>
                        <a:pt x="115" y="75"/>
                        <a:pt x="113" y="80"/>
                        <a:pt x="109" y="84"/>
                      </a:cubicBezTo>
                      <a:close/>
                      <a:moveTo>
                        <a:pt x="109" y="84"/>
                      </a:moveTo>
                      <a:cubicBezTo>
                        <a:pt x="109" y="84"/>
                        <a:pt x="109" y="84"/>
                        <a:pt x="109" y="84"/>
                      </a:cubicBezTo>
                    </a:path>
                  </a:pathLst>
                </a:custGeom>
                <a:grp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cs typeface="+mn-ea"/>
                    <a:sym typeface="+mn-lt"/>
                  </a:endParaRPr>
                </a:p>
              </p:txBody>
            </p:sp>
          </p:grpSp>
          <p:sp>
            <p:nvSpPr>
              <p:cNvPr id="135" name="Freeform: Shape 39"/>
              <p:cNvSpPr/>
              <p:nvPr/>
            </p:nvSpPr>
            <p:spPr bwMode="auto">
              <a:xfrm>
                <a:off x="3753392" y="2657642"/>
                <a:ext cx="299773" cy="225493"/>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rgbClr val="FFFFFF"/>
              </a:solidFill>
              <a:ln w="9525">
                <a:no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cs typeface="+mn-ea"/>
                  <a:sym typeface="+mn-lt"/>
                </a:endParaRPr>
              </a:p>
            </p:txBody>
          </p:sp>
        </p:grpSp>
        <p:sp>
          <p:nvSpPr>
            <p:cNvPr id="153" name="圆角矩形 35"/>
            <p:cNvSpPr/>
            <p:nvPr/>
          </p:nvSpPr>
          <p:spPr>
            <a:xfrm>
              <a:off x="7599715" y="2981830"/>
              <a:ext cx="2027134" cy="469043"/>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54" name="矩形 153"/>
            <p:cNvSpPr/>
            <p:nvPr/>
          </p:nvSpPr>
          <p:spPr>
            <a:xfrm>
              <a:off x="7888682" y="3396752"/>
              <a:ext cx="2825421" cy="954107"/>
            </a:xfrm>
            <a:prstGeom prst="rect">
              <a:avLst/>
            </a:prstGeom>
          </p:spPr>
          <p:txBody>
            <a:bodyPr wrap="square">
              <a:spAutoFit/>
            </a:bodyPr>
            <a:lstStyle/>
            <a:p>
              <a:pPr lvl="0" defTabSz="914400"/>
              <a:r>
                <a:rPr lang="zh-CN" altLang="en-US" sz="1400" kern="0" dirty="0">
                  <a:cs typeface="+mn-ea"/>
                  <a:sym typeface="+mn-lt"/>
                </a:rPr>
                <a:t>点击输入您的文字内容点击输入您的文字内容点击输入您的文字内容点击输入您的文字内容点击输入您的</a:t>
              </a:r>
              <a:endParaRPr lang="zh-CN" altLang="en-US" sz="1400" kern="0" dirty="0">
                <a:cs typeface="+mn-ea"/>
                <a:sym typeface="+mn-lt"/>
              </a:endParaRPr>
            </a:p>
          </p:txBody>
        </p:sp>
        <p:sp>
          <p:nvSpPr>
            <p:cNvPr id="155" name="圆角矩形 35"/>
            <p:cNvSpPr/>
            <p:nvPr/>
          </p:nvSpPr>
          <p:spPr>
            <a:xfrm>
              <a:off x="1127448" y="2981830"/>
              <a:ext cx="2027134" cy="469043"/>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56" name="矩形 155"/>
            <p:cNvSpPr/>
            <p:nvPr/>
          </p:nvSpPr>
          <p:spPr>
            <a:xfrm>
              <a:off x="1416415" y="3396752"/>
              <a:ext cx="2825421" cy="954107"/>
            </a:xfrm>
            <a:prstGeom prst="rect">
              <a:avLst/>
            </a:prstGeom>
          </p:spPr>
          <p:txBody>
            <a:bodyPr wrap="square">
              <a:spAutoFit/>
            </a:bodyPr>
            <a:lstStyle/>
            <a:p>
              <a:pPr lvl="0" defTabSz="914400"/>
              <a:r>
                <a:rPr lang="zh-CN" altLang="en-US" sz="1400" kern="0" dirty="0">
                  <a:cs typeface="+mn-ea"/>
                  <a:sym typeface="+mn-lt"/>
                </a:rPr>
                <a:t>点击输入您的文字内容点击输入您的文字内容点击输入您的文字内容点击输入您的文字内容点击输入您的</a:t>
              </a:r>
              <a:endParaRPr lang="zh-CN" altLang="en-US" sz="1400" kern="0" dirty="0">
                <a:cs typeface="+mn-ea"/>
                <a:sym typeface="+mn-lt"/>
              </a:endParaRPr>
            </a:p>
          </p:txBody>
        </p:sp>
        <p:sp>
          <p:nvSpPr>
            <p:cNvPr id="157" name="圆角矩形 35"/>
            <p:cNvSpPr/>
            <p:nvPr/>
          </p:nvSpPr>
          <p:spPr>
            <a:xfrm>
              <a:off x="4463559" y="1230582"/>
              <a:ext cx="2197864" cy="469043"/>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58" name="矩形 157"/>
            <p:cNvSpPr/>
            <p:nvPr/>
          </p:nvSpPr>
          <p:spPr>
            <a:xfrm>
              <a:off x="3853112" y="1645504"/>
              <a:ext cx="4038550" cy="738664"/>
            </a:xfrm>
            <a:prstGeom prst="rect">
              <a:avLst/>
            </a:prstGeom>
          </p:spPr>
          <p:txBody>
            <a:bodyPr wrap="square">
              <a:spAutoFit/>
            </a:bodyPr>
            <a:lstStyle/>
            <a:p>
              <a:pPr lvl="0" defTabSz="914400"/>
              <a:r>
                <a:rPr lang="zh-CN" altLang="en-US" sz="1400" kern="0" dirty="0">
                  <a:cs typeface="+mn-ea"/>
                  <a:sym typeface="+mn-lt"/>
                </a:rPr>
                <a:t>点击输入您的文字内容点击输入您的文字内容点击输入您的文字内容点击输入您的文字内容点击输入您的</a:t>
              </a:r>
              <a:endParaRPr lang="zh-CN" altLang="en-US" sz="1400" kern="0" dirty="0">
                <a:cs typeface="+mn-ea"/>
                <a:sym typeface="+mn-lt"/>
              </a:endParaRPr>
            </a:p>
          </p:txBody>
        </p:sp>
        <p:sp>
          <p:nvSpPr>
            <p:cNvPr id="159" name="圆角矩形 35"/>
            <p:cNvSpPr/>
            <p:nvPr/>
          </p:nvSpPr>
          <p:spPr>
            <a:xfrm>
              <a:off x="4890719" y="5319316"/>
              <a:ext cx="2027134" cy="469043"/>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60" name="矩形 159"/>
            <p:cNvSpPr/>
            <p:nvPr/>
          </p:nvSpPr>
          <p:spPr>
            <a:xfrm>
              <a:off x="4241836" y="5734238"/>
              <a:ext cx="3763271" cy="738664"/>
            </a:xfrm>
            <a:prstGeom prst="rect">
              <a:avLst/>
            </a:prstGeom>
          </p:spPr>
          <p:txBody>
            <a:bodyPr wrap="square">
              <a:spAutoFit/>
            </a:bodyPr>
            <a:lstStyle/>
            <a:p>
              <a:pPr lvl="0" defTabSz="914400"/>
              <a:r>
                <a:rPr lang="zh-CN" altLang="en-US" sz="1400" kern="0" dirty="0">
                  <a:cs typeface="+mn-ea"/>
                  <a:sym typeface="+mn-lt"/>
                </a:rPr>
                <a:t>点击输入您的文字内容点击输入您的文字内容点击输入您的文字内容点击输入您的文字内容点击输入您的</a:t>
              </a:r>
              <a:endParaRPr lang="zh-CN" altLang="en-US" sz="1400" kern="0"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12" name="直接连接符 11"/>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13"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教学过程</a:t>
            </a:r>
            <a:endParaRPr lang="zh-CN" altLang="en-US" dirty="0">
              <a:solidFill>
                <a:prstClr val="black"/>
              </a:solidFill>
              <a:cs typeface="+mn-ea"/>
              <a:sym typeface="+mn-lt"/>
            </a:endParaRPr>
          </a:p>
        </p:txBody>
      </p:sp>
      <p:grpSp>
        <p:nvGrpSpPr>
          <p:cNvPr id="169" name="组合 168"/>
          <p:cNvGrpSpPr/>
          <p:nvPr/>
        </p:nvGrpSpPr>
        <p:grpSpPr>
          <a:xfrm>
            <a:off x="315800" y="1967132"/>
            <a:ext cx="11874613" cy="4210172"/>
            <a:chOff x="683800" y="1500040"/>
            <a:chExt cx="8064664" cy="2859346"/>
          </a:xfrm>
        </p:grpSpPr>
        <p:grpSp>
          <p:nvGrpSpPr>
            <p:cNvPr id="170" name="组合 169"/>
            <p:cNvGrpSpPr/>
            <p:nvPr/>
          </p:nvGrpSpPr>
          <p:grpSpPr bwMode="auto">
            <a:xfrm>
              <a:off x="2192543" y="1977629"/>
              <a:ext cx="4830365" cy="922734"/>
              <a:chOff x="2922847" y="2636911"/>
              <a:chExt cx="6440416" cy="1229529"/>
            </a:xfrm>
          </p:grpSpPr>
          <p:sp>
            <p:nvSpPr>
              <p:cNvPr id="191" name="直接连接符 190"/>
              <p:cNvSpPr>
                <a:spLocks noChangeShapeType="1"/>
              </p:cNvSpPr>
              <p:nvPr/>
            </p:nvSpPr>
            <p:spPr bwMode="auto">
              <a:xfrm>
                <a:off x="2922847" y="3186087"/>
                <a:ext cx="1839656" cy="680353"/>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100">
                  <a:solidFill>
                    <a:schemeClr val="accent2"/>
                  </a:solidFill>
                  <a:cs typeface="+mn-ea"/>
                  <a:sym typeface="+mn-lt"/>
                </a:endParaRPr>
              </a:p>
            </p:txBody>
          </p:sp>
          <p:sp>
            <p:nvSpPr>
              <p:cNvPr id="192" name="直接连接符 158"/>
              <p:cNvSpPr>
                <a:spLocks noChangeShapeType="1"/>
              </p:cNvSpPr>
              <p:nvPr/>
            </p:nvSpPr>
            <p:spPr bwMode="auto">
              <a:xfrm flipV="1">
                <a:off x="4762503" y="2636911"/>
                <a:ext cx="2628847" cy="122952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100">
                  <a:solidFill>
                    <a:schemeClr val="accent2"/>
                  </a:solidFill>
                  <a:cs typeface="+mn-ea"/>
                  <a:sym typeface="+mn-lt"/>
                </a:endParaRPr>
              </a:p>
            </p:txBody>
          </p:sp>
          <p:sp>
            <p:nvSpPr>
              <p:cNvPr id="193" name="直接连接符 159"/>
              <p:cNvSpPr>
                <a:spLocks noChangeShapeType="1"/>
              </p:cNvSpPr>
              <p:nvPr/>
            </p:nvSpPr>
            <p:spPr bwMode="auto">
              <a:xfrm>
                <a:off x="7391350" y="2636912"/>
                <a:ext cx="1971913" cy="961472"/>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100">
                  <a:solidFill>
                    <a:schemeClr val="accent2"/>
                  </a:solidFill>
                  <a:cs typeface="+mn-ea"/>
                  <a:sym typeface="+mn-lt"/>
                </a:endParaRPr>
              </a:p>
            </p:txBody>
          </p:sp>
        </p:grpSp>
        <p:grpSp>
          <p:nvGrpSpPr>
            <p:cNvPr id="171" name="组合 170"/>
            <p:cNvGrpSpPr/>
            <p:nvPr/>
          </p:nvGrpSpPr>
          <p:grpSpPr bwMode="auto">
            <a:xfrm>
              <a:off x="1576983" y="2091930"/>
              <a:ext cx="647700" cy="682228"/>
              <a:chOff x="2102110" y="2789212"/>
              <a:chExt cx="863600" cy="909637"/>
            </a:xfrm>
            <a:solidFill>
              <a:schemeClr val="accent6"/>
            </a:solidFill>
          </p:grpSpPr>
          <p:sp>
            <p:nvSpPr>
              <p:cNvPr id="189" name="矩形 2"/>
              <p:cNvSpPr>
                <a:spLocks noChangeArrowheads="1"/>
              </p:cNvSpPr>
              <p:nvPr/>
            </p:nvSpPr>
            <p:spPr bwMode="auto">
              <a:xfrm>
                <a:off x="2102110" y="2789212"/>
                <a:ext cx="863600" cy="909637"/>
              </a:xfrm>
              <a:prstGeom prst="rect">
                <a:avLst/>
              </a:prstGeom>
              <a:solidFill>
                <a:srgbClr val="5269AF"/>
              </a:solidFill>
              <a:ln>
                <a:noFill/>
              </a:ln>
              <a:effectLst/>
            </p:spPr>
            <p:txBody>
              <a:bodyPr anchor="ctr"/>
              <a:lstStyle/>
              <a:p>
                <a:pPr algn="ctr" defTabSz="685800" eaLnBrk="1" fontAlgn="auto" hangingPunct="1">
                  <a:spcBef>
                    <a:spcPts val="0"/>
                  </a:spcBef>
                  <a:spcAft>
                    <a:spcPts val="0"/>
                  </a:spcAft>
                  <a:defRPr/>
                </a:pPr>
                <a:endParaRPr lang="zh-CN" altLang="zh-CN" sz="1200">
                  <a:solidFill>
                    <a:schemeClr val="bg1"/>
                  </a:solidFill>
                  <a:cs typeface="+mn-ea"/>
                  <a:sym typeface="+mn-lt"/>
                </a:endParaRPr>
              </a:p>
            </p:txBody>
          </p:sp>
          <p:sp>
            <p:nvSpPr>
              <p:cNvPr id="190" name="文本框 19"/>
              <p:cNvSpPr>
                <a:spLocks noChangeArrowheads="1"/>
              </p:cNvSpPr>
              <p:nvPr/>
            </p:nvSpPr>
            <p:spPr bwMode="auto">
              <a:xfrm>
                <a:off x="2129162" y="2895217"/>
                <a:ext cx="809497" cy="52953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mn-lt"/>
                    <a:ea typeface="+mn-ea"/>
                    <a:cs typeface="+mn-ea"/>
                    <a:sym typeface="+mn-lt"/>
                  </a:rPr>
                  <a:t>01</a:t>
                </a:r>
                <a:endParaRPr lang="zh-CN" altLang="en-US" sz="3200" dirty="0">
                  <a:solidFill>
                    <a:schemeClr val="bg1"/>
                  </a:solidFill>
                  <a:latin typeface="+mn-lt"/>
                  <a:ea typeface="+mn-ea"/>
                  <a:cs typeface="+mn-ea"/>
                  <a:sym typeface="+mn-lt"/>
                </a:endParaRPr>
              </a:p>
            </p:txBody>
          </p:sp>
        </p:grpSp>
        <p:grpSp>
          <p:nvGrpSpPr>
            <p:cNvPr id="172" name="组合 171"/>
            <p:cNvGrpSpPr/>
            <p:nvPr/>
          </p:nvGrpSpPr>
          <p:grpSpPr bwMode="auto">
            <a:xfrm>
              <a:off x="3108364" y="2197894"/>
              <a:ext cx="885032" cy="933450"/>
              <a:chOff x="4197139" y="3106258"/>
              <a:chExt cx="1181100" cy="1244600"/>
            </a:xfrm>
            <a:solidFill>
              <a:schemeClr val="accent6"/>
            </a:solidFill>
          </p:grpSpPr>
          <p:sp>
            <p:nvSpPr>
              <p:cNvPr id="187" name="矩形 150"/>
              <p:cNvSpPr>
                <a:spLocks noChangeArrowheads="1"/>
              </p:cNvSpPr>
              <p:nvPr/>
            </p:nvSpPr>
            <p:spPr bwMode="auto">
              <a:xfrm>
                <a:off x="4197139" y="3106258"/>
                <a:ext cx="1181100" cy="1244600"/>
              </a:xfrm>
              <a:prstGeom prst="rect">
                <a:avLst/>
              </a:prstGeom>
              <a:solidFill>
                <a:srgbClr val="FBC82F"/>
              </a:solidFill>
              <a:ln>
                <a:noFill/>
              </a:ln>
              <a:effectLst/>
            </p:spPr>
            <p:txBody>
              <a:bodyPr anchor="ctr"/>
              <a:lstStyle/>
              <a:p>
                <a:pPr algn="ctr" defTabSz="685800" eaLnBrk="1" fontAlgn="auto" hangingPunct="1">
                  <a:spcBef>
                    <a:spcPts val="0"/>
                  </a:spcBef>
                  <a:spcAft>
                    <a:spcPts val="0"/>
                  </a:spcAft>
                  <a:defRPr/>
                </a:pPr>
                <a:endParaRPr lang="zh-CN" altLang="zh-CN" sz="1200">
                  <a:solidFill>
                    <a:schemeClr val="bg1"/>
                  </a:solidFill>
                  <a:cs typeface="+mn-ea"/>
                  <a:sym typeface="+mn-lt"/>
                </a:endParaRPr>
              </a:p>
            </p:txBody>
          </p:sp>
          <p:sp>
            <p:nvSpPr>
              <p:cNvPr id="188" name="文本框 19"/>
              <p:cNvSpPr>
                <a:spLocks noChangeArrowheads="1"/>
              </p:cNvSpPr>
              <p:nvPr/>
            </p:nvSpPr>
            <p:spPr bwMode="auto">
              <a:xfrm>
                <a:off x="4224463" y="3338709"/>
                <a:ext cx="1126448" cy="58527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dirty="0">
                    <a:solidFill>
                      <a:schemeClr val="bg1"/>
                    </a:solidFill>
                    <a:latin typeface="+mn-lt"/>
                    <a:ea typeface="+mn-ea"/>
                    <a:cs typeface="+mn-ea"/>
                    <a:sym typeface="+mn-lt"/>
                  </a:rPr>
                  <a:t>02</a:t>
                </a:r>
                <a:endParaRPr lang="zh-CN" altLang="en-US" sz="3600" dirty="0">
                  <a:solidFill>
                    <a:schemeClr val="bg1"/>
                  </a:solidFill>
                  <a:latin typeface="+mn-lt"/>
                  <a:ea typeface="+mn-ea"/>
                  <a:cs typeface="+mn-ea"/>
                  <a:sym typeface="+mn-lt"/>
                </a:endParaRPr>
              </a:p>
            </p:txBody>
          </p:sp>
        </p:grpSp>
        <p:grpSp>
          <p:nvGrpSpPr>
            <p:cNvPr id="173" name="组合 172"/>
            <p:cNvGrpSpPr/>
            <p:nvPr/>
          </p:nvGrpSpPr>
          <p:grpSpPr bwMode="auto">
            <a:xfrm>
              <a:off x="4990646" y="1500040"/>
              <a:ext cx="1033328" cy="1089422"/>
              <a:chOff x="6534338" y="2152171"/>
              <a:chExt cx="1377950" cy="1452562"/>
            </a:xfrm>
            <a:solidFill>
              <a:schemeClr val="accent6"/>
            </a:solidFill>
          </p:grpSpPr>
          <p:sp>
            <p:nvSpPr>
              <p:cNvPr id="185" name="矩形 156"/>
              <p:cNvSpPr>
                <a:spLocks noChangeArrowheads="1"/>
              </p:cNvSpPr>
              <p:nvPr/>
            </p:nvSpPr>
            <p:spPr bwMode="auto">
              <a:xfrm>
                <a:off x="6534338" y="2152171"/>
                <a:ext cx="1377950" cy="1452562"/>
              </a:xfrm>
              <a:prstGeom prst="rect">
                <a:avLst/>
              </a:prstGeom>
              <a:solidFill>
                <a:srgbClr val="277555"/>
              </a:solidFill>
              <a:ln>
                <a:noFill/>
              </a:ln>
              <a:effectLst/>
            </p:spPr>
            <p:txBody>
              <a:bodyPr anchor="ctr"/>
              <a:lstStyle/>
              <a:p>
                <a:pPr algn="ctr" defTabSz="685800" eaLnBrk="1" fontAlgn="auto" hangingPunct="1">
                  <a:spcBef>
                    <a:spcPts val="0"/>
                  </a:spcBef>
                  <a:spcAft>
                    <a:spcPts val="0"/>
                  </a:spcAft>
                  <a:defRPr/>
                </a:pPr>
                <a:endParaRPr lang="zh-CN" altLang="zh-CN" sz="1200">
                  <a:solidFill>
                    <a:schemeClr val="bg1"/>
                  </a:solidFill>
                  <a:cs typeface="+mn-ea"/>
                  <a:sym typeface="+mn-lt"/>
                </a:endParaRPr>
              </a:p>
            </p:txBody>
          </p:sp>
          <p:sp>
            <p:nvSpPr>
              <p:cNvPr id="186" name="文本框 19"/>
              <p:cNvSpPr>
                <a:spLocks noChangeArrowheads="1"/>
              </p:cNvSpPr>
              <p:nvPr/>
            </p:nvSpPr>
            <p:spPr bwMode="auto">
              <a:xfrm>
                <a:off x="6879883" y="2447566"/>
                <a:ext cx="686859" cy="6410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eaLnBrk="1" fontAlgn="auto" hangingPunct="1">
                  <a:spcBef>
                    <a:spcPts val="0"/>
                  </a:spcBef>
                  <a:spcAft>
                    <a:spcPts val="0"/>
                  </a:spcAft>
                  <a:defRPr/>
                </a:pPr>
                <a:r>
                  <a:rPr lang="en-US" sz="4000" spc="-113" dirty="0">
                    <a:solidFill>
                      <a:schemeClr val="bg1"/>
                    </a:solidFill>
                    <a:cs typeface="+mn-ea"/>
                    <a:sym typeface="+mn-lt"/>
                  </a:rPr>
                  <a:t>03</a:t>
                </a:r>
                <a:endParaRPr lang="zh-CN" altLang="en-US" sz="1600" spc="-113" dirty="0">
                  <a:solidFill>
                    <a:schemeClr val="bg1"/>
                  </a:solidFill>
                  <a:cs typeface="+mn-ea"/>
                  <a:sym typeface="+mn-lt"/>
                </a:endParaRPr>
              </a:p>
            </p:txBody>
          </p:sp>
        </p:grpSp>
        <p:grpSp>
          <p:nvGrpSpPr>
            <p:cNvPr id="174" name="组合 173"/>
            <p:cNvGrpSpPr/>
            <p:nvPr/>
          </p:nvGrpSpPr>
          <p:grpSpPr bwMode="auto">
            <a:xfrm>
              <a:off x="6807404" y="2068116"/>
              <a:ext cx="885825" cy="933450"/>
              <a:chOff x="9036558" y="2991386"/>
              <a:chExt cx="1181100" cy="1244600"/>
            </a:xfrm>
            <a:solidFill>
              <a:schemeClr val="accent6"/>
            </a:solidFill>
          </p:grpSpPr>
          <p:sp>
            <p:nvSpPr>
              <p:cNvPr id="183" name="矩形 157"/>
              <p:cNvSpPr>
                <a:spLocks noChangeArrowheads="1"/>
              </p:cNvSpPr>
              <p:nvPr/>
            </p:nvSpPr>
            <p:spPr bwMode="auto">
              <a:xfrm>
                <a:off x="9036558" y="2991386"/>
                <a:ext cx="1181100" cy="1244600"/>
              </a:xfrm>
              <a:prstGeom prst="rect">
                <a:avLst/>
              </a:prstGeom>
              <a:solidFill>
                <a:srgbClr val="EA5432"/>
              </a:solidFill>
              <a:ln>
                <a:noFill/>
              </a:ln>
              <a:effectLst/>
            </p:spPr>
            <p:txBody>
              <a:bodyPr anchor="ctr"/>
              <a:lstStyle/>
              <a:p>
                <a:pPr algn="ctr" defTabSz="685800" eaLnBrk="1" fontAlgn="auto" hangingPunct="1">
                  <a:spcBef>
                    <a:spcPts val="0"/>
                  </a:spcBef>
                  <a:spcAft>
                    <a:spcPts val="0"/>
                  </a:spcAft>
                  <a:defRPr/>
                </a:pPr>
                <a:endParaRPr lang="zh-CN" altLang="zh-CN" sz="1200">
                  <a:solidFill>
                    <a:schemeClr val="bg1"/>
                  </a:solidFill>
                  <a:cs typeface="+mn-ea"/>
                  <a:sym typeface="+mn-lt"/>
                </a:endParaRPr>
              </a:p>
            </p:txBody>
          </p:sp>
          <p:sp>
            <p:nvSpPr>
              <p:cNvPr id="184" name="文本框 19"/>
              <p:cNvSpPr>
                <a:spLocks noChangeArrowheads="1"/>
              </p:cNvSpPr>
              <p:nvPr/>
            </p:nvSpPr>
            <p:spPr bwMode="auto">
              <a:xfrm>
                <a:off x="9325762" y="3264873"/>
                <a:ext cx="602695" cy="52953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mn-lt"/>
                    <a:ea typeface="+mn-ea"/>
                    <a:cs typeface="+mn-ea"/>
                    <a:sym typeface="+mn-lt"/>
                  </a:rPr>
                  <a:t>04</a:t>
                </a:r>
                <a:endParaRPr lang="zh-CN" altLang="en-US" sz="1800" dirty="0">
                  <a:solidFill>
                    <a:schemeClr val="bg1"/>
                  </a:solidFill>
                  <a:latin typeface="+mn-lt"/>
                  <a:ea typeface="+mn-ea"/>
                  <a:cs typeface="+mn-ea"/>
                  <a:sym typeface="+mn-lt"/>
                </a:endParaRPr>
              </a:p>
            </p:txBody>
          </p:sp>
        </p:grpSp>
        <p:sp>
          <p:nvSpPr>
            <p:cNvPr id="175" name="TextBox 11"/>
            <p:cNvSpPr txBox="1">
              <a:spLocks noChangeArrowheads="1"/>
            </p:cNvSpPr>
            <p:nvPr/>
          </p:nvSpPr>
          <p:spPr bwMode="auto">
            <a:xfrm flipH="1">
              <a:off x="683800" y="3182610"/>
              <a:ext cx="2088000" cy="58945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85000"/>
                      <a:lumOff val="1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85000"/>
                    <a:lumOff val="15000"/>
                  </a:schemeClr>
                </a:solidFill>
                <a:latin typeface="+mn-lt"/>
                <a:ea typeface="+mn-ea"/>
                <a:cs typeface="+mn-ea"/>
                <a:sym typeface="+mn-lt"/>
              </a:endParaRPr>
            </a:p>
          </p:txBody>
        </p:sp>
        <p:sp>
          <p:nvSpPr>
            <p:cNvPr id="176" name="TextBox 11"/>
            <p:cNvSpPr txBox="1">
              <a:spLocks noChangeArrowheads="1"/>
            </p:cNvSpPr>
            <p:nvPr/>
          </p:nvSpPr>
          <p:spPr bwMode="auto">
            <a:xfrm flipH="1">
              <a:off x="1253646" y="2924793"/>
              <a:ext cx="1628775" cy="20902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400" b="1" kern="0" dirty="0">
                  <a:solidFill>
                    <a:schemeClr val="tx1">
                      <a:lumMod val="85000"/>
                      <a:lumOff val="15000"/>
                    </a:schemeClr>
                  </a:solidFill>
                  <a:latin typeface="+mn-lt"/>
                  <a:ea typeface="+mn-ea"/>
                  <a:cs typeface="+mn-ea"/>
                  <a:sym typeface="+mn-lt"/>
                </a:rPr>
                <a:t>点击添加标题    </a:t>
              </a:r>
              <a:endParaRPr lang="en-US" altLang="zh-CN" sz="1400" b="1" kern="0" dirty="0">
                <a:solidFill>
                  <a:schemeClr val="tx1">
                    <a:lumMod val="85000"/>
                    <a:lumOff val="15000"/>
                  </a:schemeClr>
                </a:solidFill>
                <a:latin typeface="+mn-lt"/>
                <a:ea typeface="+mn-ea"/>
                <a:cs typeface="+mn-ea"/>
                <a:sym typeface="+mn-lt"/>
              </a:endParaRPr>
            </a:p>
          </p:txBody>
        </p:sp>
        <p:sp>
          <p:nvSpPr>
            <p:cNvPr id="177" name="TextBox 11"/>
            <p:cNvSpPr txBox="1">
              <a:spLocks noChangeArrowheads="1"/>
            </p:cNvSpPr>
            <p:nvPr/>
          </p:nvSpPr>
          <p:spPr bwMode="auto">
            <a:xfrm flipH="1">
              <a:off x="2772042" y="3769930"/>
              <a:ext cx="2088000" cy="58945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85000"/>
                      <a:lumOff val="1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85000"/>
                    <a:lumOff val="15000"/>
                  </a:schemeClr>
                </a:solidFill>
                <a:latin typeface="+mn-lt"/>
                <a:ea typeface="+mn-ea"/>
                <a:cs typeface="+mn-ea"/>
                <a:sym typeface="+mn-lt"/>
              </a:endParaRPr>
            </a:p>
          </p:txBody>
        </p:sp>
        <p:sp>
          <p:nvSpPr>
            <p:cNvPr id="178" name="TextBox 11"/>
            <p:cNvSpPr txBox="1">
              <a:spLocks noChangeArrowheads="1"/>
            </p:cNvSpPr>
            <p:nvPr/>
          </p:nvSpPr>
          <p:spPr bwMode="auto">
            <a:xfrm flipH="1">
              <a:off x="3112588" y="3475181"/>
              <a:ext cx="1628775" cy="20902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400" b="1" kern="0" dirty="0">
                  <a:solidFill>
                    <a:schemeClr val="tx1">
                      <a:lumMod val="85000"/>
                      <a:lumOff val="15000"/>
                    </a:schemeClr>
                  </a:solidFill>
                  <a:latin typeface="+mn-lt"/>
                  <a:ea typeface="+mn-ea"/>
                  <a:cs typeface="+mn-ea"/>
                  <a:sym typeface="+mn-lt"/>
                </a:rPr>
                <a:t>点击添加标题    </a:t>
              </a:r>
              <a:endParaRPr lang="en-US" altLang="zh-CN" sz="1400" b="1" kern="0" dirty="0">
                <a:solidFill>
                  <a:schemeClr val="tx1">
                    <a:lumMod val="85000"/>
                    <a:lumOff val="15000"/>
                  </a:schemeClr>
                </a:solidFill>
                <a:latin typeface="+mn-lt"/>
                <a:ea typeface="+mn-ea"/>
                <a:cs typeface="+mn-ea"/>
                <a:sym typeface="+mn-lt"/>
              </a:endParaRPr>
            </a:p>
          </p:txBody>
        </p:sp>
        <p:sp>
          <p:nvSpPr>
            <p:cNvPr id="179" name="TextBox 11"/>
            <p:cNvSpPr txBox="1">
              <a:spLocks noChangeArrowheads="1"/>
            </p:cNvSpPr>
            <p:nvPr/>
          </p:nvSpPr>
          <p:spPr bwMode="auto">
            <a:xfrm flipH="1">
              <a:off x="4644240" y="3010515"/>
              <a:ext cx="2088000" cy="58945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85000"/>
                      <a:lumOff val="1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85000"/>
                    <a:lumOff val="15000"/>
                  </a:schemeClr>
                </a:solidFill>
                <a:latin typeface="+mn-lt"/>
                <a:ea typeface="+mn-ea"/>
                <a:cs typeface="+mn-ea"/>
                <a:sym typeface="+mn-lt"/>
              </a:endParaRPr>
            </a:p>
          </p:txBody>
        </p:sp>
        <p:sp>
          <p:nvSpPr>
            <p:cNvPr id="180" name="TextBox 11"/>
            <p:cNvSpPr txBox="1">
              <a:spLocks noChangeArrowheads="1"/>
            </p:cNvSpPr>
            <p:nvPr/>
          </p:nvSpPr>
          <p:spPr bwMode="auto">
            <a:xfrm flipH="1">
              <a:off x="5178629" y="2715766"/>
              <a:ext cx="1628775" cy="20902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400" b="1" kern="0" dirty="0">
                  <a:solidFill>
                    <a:schemeClr val="tx1">
                      <a:lumMod val="85000"/>
                      <a:lumOff val="15000"/>
                    </a:schemeClr>
                  </a:solidFill>
                  <a:latin typeface="+mn-lt"/>
                  <a:ea typeface="+mn-ea"/>
                  <a:cs typeface="+mn-ea"/>
                  <a:sym typeface="+mn-lt"/>
                </a:rPr>
                <a:t>点击添加标题    </a:t>
              </a:r>
              <a:endParaRPr lang="en-US" altLang="zh-CN" sz="1400" b="1" kern="0" dirty="0">
                <a:solidFill>
                  <a:schemeClr val="tx1">
                    <a:lumMod val="85000"/>
                    <a:lumOff val="15000"/>
                  </a:schemeClr>
                </a:solidFill>
                <a:latin typeface="+mn-lt"/>
                <a:ea typeface="+mn-ea"/>
                <a:cs typeface="+mn-ea"/>
                <a:sym typeface="+mn-lt"/>
              </a:endParaRPr>
            </a:p>
          </p:txBody>
        </p:sp>
        <p:sp>
          <p:nvSpPr>
            <p:cNvPr id="181" name="TextBox 11"/>
            <p:cNvSpPr txBox="1">
              <a:spLocks noChangeArrowheads="1"/>
            </p:cNvSpPr>
            <p:nvPr/>
          </p:nvSpPr>
          <p:spPr bwMode="auto">
            <a:xfrm flipH="1">
              <a:off x="6660464" y="3769930"/>
              <a:ext cx="2088000" cy="589456"/>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85000"/>
                      <a:lumOff val="15000"/>
                    </a:schemeClr>
                  </a:solidFill>
                  <a:latin typeface="+mn-lt"/>
                  <a:ea typeface="+mn-ea"/>
                  <a:cs typeface="+mn-ea"/>
                  <a:sym typeface="+mn-lt"/>
                </a:rPr>
                <a:t>您的内容打在这里，或者通过复制您的文本后，在此框中选择粘贴，并选择只保留文字。</a:t>
              </a:r>
              <a:endParaRPr lang="en-US" altLang="zh-CN" sz="1400" dirty="0">
                <a:solidFill>
                  <a:schemeClr val="tx1">
                    <a:lumMod val="85000"/>
                    <a:lumOff val="15000"/>
                  </a:schemeClr>
                </a:solidFill>
                <a:latin typeface="+mn-lt"/>
                <a:ea typeface="+mn-ea"/>
                <a:cs typeface="+mn-ea"/>
                <a:sym typeface="+mn-lt"/>
              </a:endParaRPr>
            </a:p>
          </p:txBody>
        </p:sp>
        <p:sp>
          <p:nvSpPr>
            <p:cNvPr id="182" name="TextBox 11"/>
            <p:cNvSpPr txBox="1">
              <a:spLocks noChangeArrowheads="1"/>
            </p:cNvSpPr>
            <p:nvPr/>
          </p:nvSpPr>
          <p:spPr bwMode="auto">
            <a:xfrm flipH="1">
              <a:off x="6890076" y="3475182"/>
              <a:ext cx="1628775" cy="20902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400" b="1" kern="0" dirty="0">
                  <a:solidFill>
                    <a:schemeClr val="tx1">
                      <a:lumMod val="85000"/>
                      <a:lumOff val="15000"/>
                    </a:schemeClr>
                  </a:solidFill>
                  <a:latin typeface="+mn-lt"/>
                  <a:ea typeface="+mn-ea"/>
                  <a:cs typeface="+mn-ea"/>
                  <a:sym typeface="+mn-lt"/>
                </a:rPr>
                <a:t>点击添加标题    </a:t>
              </a:r>
              <a:endParaRPr lang="en-US" altLang="zh-CN" sz="1400" b="1" kern="0" dirty="0">
                <a:solidFill>
                  <a:schemeClr val="tx1">
                    <a:lumMod val="85000"/>
                    <a:lumOff val="1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barn(inVertical)">
                                      <p:cBhvr>
                                        <p:cTn id="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3" name="直接连接符 22"/>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4"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教学过程</a:t>
            </a:r>
            <a:endParaRPr lang="zh-CN" altLang="en-US" dirty="0">
              <a:solidFill>
                <a:prstClr val="black"/>
              </a:solidFill>
              <a:cs typeface="+mn-ea"/>
              <a:sym typeface="+mn-lt"/>
            </a:endParaRPr>
          </a:p>
        </p:txBody>
      </p:sp>
      <p:grpSp>
        <p:nvGrpSpPr>
          <p:cNvPr id="124" name="组合 123"/>
          <p:cNvGrpSpPr/>
          <p:nvPr/>
        </p:nvGrpSpPr>
        <p:grpSpPr>
          <a:xfrm>
            <a:off x="901472" y="2087973"/>
            <a:ext cx="10366383" cy="3761166"/>
            <a:chOff x="433548" y="2318876"/>
            <a:chExt cx="11559285" cy="4193978"/>
          </a:xfrm>
        </p:grpSpPr>
        <p:sp>
          <p:nvSpPr>
            <p:cNvPr id="125" name="任意多边形 43"/>
            <p:cNvSpPr/>
            <p:nvPr/>
          </p:nvSpPr>
          <p:spPr>
            <a:xfrm rot="19320000">
              <a:off x="3132920" y="3509599"/>
              <a:ext cx="6142742" cy="1059154"/>
            </a:xfrm>
            <a:custGeom>
              <a:avLst/>
              <a:gdLst>
                <a:gd name="connsiteX0" fmla="*/ 6142742 w 6142742"/>
                <a:gd name="connsiteY0" fmla="*/ 751936 h 1059154"/>
                <a:gd name="connsiteX1" fmla="*/ 5897597 w 6142742"/>
                <a:gd name="connsiteY1" fmla="*/ 1059154 h 1059154"/>
                <a:gd name="connsiteX2" fmla="*/ 5872821 w 6142742"/>
                <a:gd name="connsiteY2" fmla="*/ 885257 h 1059154"/>
                <a:gd name="connsiteX3" fmla="*/ 5834230 w 6142742"/>
                <a:gd name="connsiteY3" fmla="*/ 891091 h 1059154"/>
                <a:gd name="connsiteX4" fmla="*/ 321135 w 6142742"/>
                <a:gd name="connsiteY4" fmla="*/ 891091 h 1059154"/>
                <a:gd name="connsiteX5" fmla="*/ 0 w 6142742"/>
                <a:gd name="connsiteY5" fmla="*/ 569956 h 1059154"/>
                <a:gd name="connsiteX6" fmla="*/ 0 w 6142742"/>
                <a:gd name="connsiteY6" fmla="*/ 199220 h 1059154"/>
                <a:gd name="connsiteX7" fmla="*/ 113866 w 6142742"/>
                <a:gd name="connsiteY7" fmla="*/ 120214 h 1059154"/>
                <a:gd name="connsiteX8" fmla="*/ 228972 w 6142742"/>
                <a:gd name="connsiteY8" fmla="*/ 0 h 1059154"/>
                <a:gd name="connsiteX9" fmla="*/ 228972 w 6142742"/>
                <a:gd name="connsiteY9" fmla="*/ 372117 h 1059154"/>
                <a:gd name="connsiteX10" fmla="*/ 521987 w 6142742"/>
                <a:gd name="connsiteY10" fmla="*/ 665133 h 1059154"/>
                <a:gd name="connsiteX11" fmla="*/ 5841459 w 6142742"/>
                <a:gd name="connsiteY11" fmla="*/ 665132 h 1059154"/>
                <a:gd name="connsiteX12" fmla="*/ 5821551 w 6142742"/>
                <a:gd name="connsiteY12" fmla="*/ 525406 h 105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2742" h="1059154">
                  <a:moveTo>
                    <a:pt x="6142742" y="751936"/>
                  </a:moveTo>
                  <a:lnTo>
                    <a:pt x="5897597" y="1059154"/>
                  </a:lnTo>
                  <a:lnTo>
                    <a:pt x="5872821" y="885257"/>
                  </a:lnTo>
                  <a:lnTo>
                    <a:pt x="5834230" y="891091"/>
                  </a:lnTo>
                  <a:lnTo>
                    <a:pt x="321135" y="891091"/>
                  </a:lnTo>
                  <a:cubicBezTo>
                    <a:pt x="143777" y="891091"/>
                    <a:pt x="0" y="747314"/>
                    <a:pt x="0" y="569956"/>
                  </a:cubicBezTo>
                  <a:lnTo>
                    <a:pt x="0" y="199220"/>
                  </a:lnTo>
                  <a:lnTo>
                    <a:pt x="113866" y="120214"/>
                  </a:lnTo>
                  <a:lnTo>
                    <a:pt x="228972" y="0"/>
                  </a:lnTo>
                  <a:lnTo>
                    <a:pt x="228972" y="372117"/>
                  </a:lnTo>
                  <a:cubicBezTo>
                    <a:pt x="228972" y="533945"/>
                    <a:pt x="360159" y="665132"/>
                    <a:pt x="521987" y="665133"/>
                  </a:cubicBezTo>
                  <a:lnTo>
                    <a:pt x="5841459" y="665132"/>
                  </a:lnTo>
                  <a:lnTo>
                    <a:pt x="5821551" y="525406"/>
                  </a:lnTo>
                  <a:close/>
                </a:path>
              </a:pathLst>
            </a:custGeom>
            <a:solidFill>
              <a:srgbClr val="2775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75">
                <a:solidFill>
                  <a:schemeClr val="bg1"/>
                </a:solidFill>
                <a:cs typeface="+mn-ea"/>
                <a:sym typeface="+mn-lt"/>
              </a:endParaRPr>
            </a:p>
          </p:txBody>
        </p:sp>
        <p:sp>
          <p:nvSpPr>
            <p:cNvPr id="126" name="五边形 14"/>
            <p:cNvSpPr/>
            <p:nvPr/>
          </p:nvSpPr>
          <p:spPr>
            <a:xfrm>
              <a:off x="4517304" y="5810725"/>
              <a:ext cx="3079650" cy="702129"/>
            </a:xfrm>
            <a:prstGeom prst="homePlate">
              <a:avLst/>
            </a:prstGeom>
            <a:solidFill>
              <a:srgbClr val="5269AF"/>
            </a:solidFill>
            <a:ln>
              <a:noFill/>
            </a:ln>
            <a:effectLst>
              <a:outerShdw blurRad="1016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cs typeface="+mn-ea"/>
                <a:sym typeface="+mn-lt"/>
              </a:endParaRPr>
            </a:p>
          </p:txBody>
        </p:sp>
        <p:sp>
          <p:nvSpPr>
            <p:cNvPr id="127" name="文本框 18"/>
            <p:cNvSpPr txBox="1"/>
            <p:nvPr/>
          </p:nvSpPr>
          <p:spPr>
            <a:xfrm>
              <a:off x="5354464" y="5920864"/>
              <a:ext cx="1473231" cy="456091"/>
            </a:xfrm>
            <a:prstGeom prst="rect">
              <a:avLst/>
            </a:prstGeom>
            <a:noFill/>
            <a:effectLst/>
          </p:spPr>
          <p:txBody>
            <a:bodyPr wrap="none" rtlCol="0">
              <a:spAutoFit/>
            </a:bodyPr>
            <a:lstStyle/>
            <a:p>
              <a:r>
                <a:rPr lang="zh-CN" altLang="en-US" sz="2060" dirty="0">
                  <a:solidFill>
                    <a:schemeClr val="bg1"/>
                  </a:solidFill>
                  <a:cs typeface="+mn-ea"/>
                  <a:sym typeface="+mn-lt"/>
                </a:rPr>
                <a:t>添加标题</a:t>
              </a:r>
              <a:r>
                <a:rPr lang="en-US" altLang="zh-CN" sz="2060" dirty="0">
                  <a:solidFill>
                    <a:schemeClr val="bg1"/>
                  </a:solidFill>
                  <a:cs typeface="+mn-ea"/>
                  <a:sym typeface="+mn-lt"/>
                </a:rPr>
                <a:t> </a:t>
              </a:r>
              <a:endParaRPr lang="en-US" altLang="zh-CN" sz="2060" dirty="0">
                <a:solidFill>
                  <a:schemeClr val="bg1"/>
                </a:solidFill>
                <a:cs typeface="+mn-ea"/>
                <a:sym typeface="+mn-lt"/>
              </a:endParaRPr>
            </a:p>
          </p:txBody>
        </p:sp>
        <p:sp>
          <p:nvSpPr>
            <p:cNvPr id="128" name="文本框 19"/>
            <p:cNvSpPr txBox="1"/>
            <p:nvPr/>
          </p:nvSpPr>
          <p:spPr>
            <a:xfrm>
              <a:off x="4610682" y="5878088"/>
              <a:ext cx="599159" cy="506569"/>
            </a:xfrm>
            <a:prstGeom prst="rect">
              <a:avLst/>
            </a:prstGeom>
            <a:noFill/>
          </p:spPr>
          <p:txBody>
            <a:bodyPr wrap="none" rtlCol="0">
              <a:spAutoFit/>
            </a:bodyPr>
            <a:lstStyle/>
            <a:p>
              <a:r>
                <a:rPr lang="en-US" altLang="zh-CN" sz="2350" dirty="0">
                  <a:solidFill>
                    <a:schemeClr val="bg1"/>
                  </a:solidFill>
                  <a:effectLst>
                    <a:outerShdw blurRad="50800" dist="25400" dir="2700000" algn="tl" rotWithShape="0">
                      <a:prstClr val="black">
                        <a:alpha val="40000"/>
                      </a:prstClr>
                    </a:outerShdw>
                  </a:effectLst>
                  <a:cs typeface="+mn-ea"/>
                  <a:sym typeface="+mn-lt"/>
                </a:rPr>
                <a:t>01</a:t>
              </a:r>
              <a:endParaRPr lang="zh-CN" altLang="en-US" sz="2350" dirty="0">
                <a:solidFill>
                  <a:schemeClr val="bg1"/>
                </a:solidFill>
                <a:effectLst>
                  <a:outerShdw blurRad="50800" dist="25400" dir="2700000" algn="tl" rotWithShape="0">
                    <a:prstClr val="black">
                      <a:alpha val="40000"/>
                    </a:prstClr>
                  </a:outerShdw>
                </a:effectLst>
                <a:cs typeface="+mn-ea"/>
                <a:sym typeface="+mn-lt"/>
              </a:endParaRPr>
            </a:p>
          </p:txBody>
        </p:sp>
        <p:sp>
          <p:nvSpPr>
            <p:cNvPr id="129" name="五边形 18"/>
            <p:cNvSpPr/>
            <p:nvPr/>
          </p:nvSpPr>
          <p:spPr>
            <a:xfrm>
              <a:off x="5683195" y="4939181"/>
              <a:ext cx="3079650" cy="702129"/>
            </a:xfrm>
            <a:prstGeom prst="homePlate">
              <a:avLst/>
            </a:prstGeom>
            <a:solidFill>
              <a:srgbClr val="FBC82F"/>
            </a:solidFill>
            <a:ln>
              <a:noFill/>
            </a:ln>
            <a:effectLst>
              <a:outerShdw blurRad="1016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cs typeface="+mn-ea"/>
                <a:sym typeface="+mn-lt"/>
              </a:endParaRPr>
            </a:p>
          </p:txBody>
        </p:sp>
        <p:sp>
          <p:nvSpPr>
            <p:cNvPr id="130" name="文本框 21"/>
            <p:cNvSpPr txBox="1"/>
            <p:nvPr/>
          </p:nvSpPr>
          <p:spPr>
            <a:xfrm>
              <a:off x="6533545" y="5044094"/>
              <a:ext cx="1473231" cy="456091"/>
            </a:xfrm>
            <a:prstGeom prst="rect">
              <a:avLst/>
            </a:prstGeom>
            <a:noFill/>
            <a:effectLst/>
          </p:spPr>
          <p:txBody>
            <a:bodyPr wrap="none" rtlCol="0">
              <a:spAutoFit/>
            </a:bodyPr>
            <a:lstStyle/>
            <a:p>
              <a:r>
                <a:rPr lang="zh-CN" altLang="en-US" sz="2060" dirty="0">
                  <a:solidFill>
                    <a:schemeClr val="bg1"/>
                  </a:solidFill>
                  <a:cs typeface="+mn-ea"/>
                  <a:sym typeface="+mn-lt"/>
                </a:rPr>
                <a:t>添加标题</a:t>
              </a:r>
              <a:r>
                <a:rPr lang="en-US" altLang="zh-CN" sz="2060" dirty="0">
                  <a:solidFill>
                    <a:schemeClr val="bg1"/>
                  </a:solidFill>
                  <a:cs typeface="+mn-ea"/>
                  <a:sym typeface="+mn-lt"/>
                </a:rPr>
                <a:t> </a:t>
              </a:r>
              <a:endParaRPr lang="en-US" altLang="zh-CN" sz="2060" dirty="0">
                <a:solidFill>
                  <a:schemeClr val="bg1"/>
                </a:solidFill>
                <a:cs typeface="+mn-ea"/>
                <a:sym typeface="+mn-lt"/>
              </a:endParaRPr>
            </a:p>
          </p:txBody>
        </p:sp>
        <p:sp>
          <p:nvSpPr>
            <p:cNvPr id="131" name="文本框 22"/>
            <p:cNvSpPr txBox="1"/>
            <p:nvPr/>
          </p:nvSpPr>
          <p:spPr>
            <a:xfrm>
              <a:off x="5818920" y="5007157"/>
              <a:ext cx="599159" cy="506569"/>
            </a:xfrm>
            <a:prstGeom prst="rect">
              <a:avLst/>
            </a:prstGeom>
            <a:noFill/>
          </p:spPr>
          <p:txBody>
            <a:bodyPr wrap="none" rtlCol="0">
              <a:spAutoFit/>
            </a:bodyPr>
            <a:lstStyle/>
            <a:p>
              <a:r>
                <a:rPr lang="en-US" altLang="zh-CN" sz="2350" dirty="0">
                  <a:solidFill>
                    <a:schemeClr val="bg1"/>
                  </a:solidFill>
                  <a:effectLst>
                    <a:outerShdw blurRad="50800" dist="25400" dir="2700000" algn="tl" rotWithShape="0">
                      <a:prstClr val="black">
                        <a:alpha val="40000"/>
                      </a:prstClr>
                    </a:outerShdw>
                  </a:effectLst>
                  <a:cs typeface="+mn-ea"/>
                  <a:sym typeface="+mn-lt"/>
                </a:rPr>
                <a:t>02</a:t>
              </a:r>
              <a:endParaRPr lang="zh-CN" altLang="en-US" sz="2350" dirty="0">
                <a:solidFill>
                  <a:schemeClr val="bg1"/>
                </a:solidFill>
                <a:effectLst>
                  <a:outerShdw blurRad="50800" dist="25400" dir="2700000" algn="tl" rotWithShape="0">
                    <a:prstClr val="black">
                      <a:alpha val="40000"/>
                    </a:prstClr>
                  </a:outerShdw>
                </a:effectLst>
                <a:cs typeface="+mn-ea"/>
                <a:sym typeface="+mn-lt"/>
              </a:endParaRPr>
            </a:p>
          </p:txBody>
        </p:sp>
        <p:sp>
          <p:nvSpPr>
            <p:cNvPr id="132" name="五边形 22"/>
            <p:cNvSpPr/>
            <p:nvPr/>
          </p:nvSpPr>
          <p:spPr>
            <a:xfrm>
              <a:off x="6808114" y="4067637"/>
              <a:ext cx="3079650" cy="702129"/>
            </a:xfrm>
            <a:prstGeom prst="homePlate">
              <a:avLst/>
            </a:prstGeom>
            <a:solidFill>
              <a:srgbClr val="277555"/>
            </a:solidFill>
            <a:ln>
              <a:noFill/>
            </a:ln>
            <a:effectLst>
              <a:outerShdw blurRad="1016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solidFill>
                  <a:schemeClr val="bg1"/>
                </a:solidFill>
                <a:cs typeface="+mn-ea"/>
                <a:sym typeface="+mn-lt"/>
              </a:endParaRPr>
            </a:p>
          </p:txBody>
        </p:sp>
        <p:sp>
          <p:nvSpPr>
            <p:cNvPr id="133" name="文本框 24"/>
            <p:cNvSpPr txBox="1"/>
            <p:nvPr/>
          </p:nvSpPr>
          <p:spPr>
            <a:xfrm>
              <a:off x="7669082" y="4134892"/>
              <a:ext cx="1473231" cy="456091"/>
            </a:xfrm>
            <a:prstGeom prst="rect">
              <a:avLst/>
            </a:prstGeom>
            <a:noFill/>
            <a:effectLst/>
          </p:spPr>
          <p:txBody>
            <a:bodyPr wrap="none" rtlCol="0">
              <a:spAutoFit/>
            </a:bodyPr>
            <a:lstStyle/>
            <a:p>
              <a:r>
                <a:rPr lang="zh-CN" altLang="en-US" sz="2060" dirty="0">
                  <a:solidFill>
                    <a:schemeClr val="bg1"/>
                  </a:solidFill>
                  <a:cs typeface="+mn-ea"/>
                  <a:sym typeface="+mn-lt"/>
                </a:rPr>
                <a:t>添加标题</a:t>
              </a:r>
              <a:r>
                <a:rPr lang="en-US" altLang="zh-CN" sz="2060" dirty="0">
                  <a:solidFill>
                    <a:schemeClr val="bg1"/>
                  </a:solidFill>
                  <a:cs typeface="+mn-ea"/>
                  <a:sym typeface="+mn-lt"/>
                </a:rPr>
                <a:t> </a:t>
              </a:r>
              <a:endParaRPr lang="en-US" altLang="zh-CN" sz="2060" dirty="0">
                <a:solidFill>
                  <a:schemeClr val="bg1"/>
                </a:solidFill>
                <a:cs typeface="+mn-ea"/>
                <a:sym typeface="+mn-lt"/>
              </a:endParaRPr>
            </a:p>
          </p:txBody>
        </p:sp>
        <p:sp>
          <p:nvSpPr>
            <p:cNvPr id="134" name="文本框 25"/>
            <p:cNvSpPr txBox="1"/>
            <p:nvPr/>
          </p:nvSpPr>
          <p:spPr>
            <a:xfrm>
              <a:off x="6942334" y="4114475"/>
              <a:ext cx="599159" cy="506569"/>
            </a:xfrm>
            <a:prstGeom prst="rect">
              <a:avLst/>
            </a:prstGeom>
            <a:noFill/>
          </p:spPr>
          <p:txBody>
            <a:bodyPr wrap="none" rtlCol="0">
              <a:spAutoFit/>
            </a:bodyPr>
            <a:lstStyle/>
            <a:p>
              <a:r>
                <a:rPr lang="en-US" altLang="zh-CN" sz="2350" dirty="0">
                  <a:solidFill>
                    <a:schemeClr val="bg1"/>
                  </a:solidFill>
                  <a:effectLst>
                    <a:outerShdw blurRad="50800" dist="25400" dir="2700000" algn="tl" rotWithShape="0">
                      <a:prstClr val="black">
                        <a:alpha val="40000"/>
                      </a:prstClr>
                    </a:outerShdw>
                  </a:effectLst>
                  <a:cs typeface="+mn-ea"/>
                  <a:sym typeface="+mn-lt"/>
                </a:rPr>
                <a:t>03</a:t>
              </a:r>
              <a:endParaRPr lang="zh-CN" altLang="en-US" sz="2350" dirty="0">
                <a:solidFill>
                  <a:schemeClr val="bg1"/>
                </a:solidFill>
                <a:effectLst>
                  <a:outerShdw blurRad="50800" dist="25400" dir="2700000" algn="tl" rotWithShape="0">
                    <a:prstClr val="black">
                      <a:alpha val="40000"/>
                    </a:prstClr>
                  </a:outerShdw>
                </a:effectLst>
                <a:cs typeface="+mn-ea"/>
                <a:sym typeface="+mn-lt"/>
              </a:endParaRPr>
            </a:p>
          </p:txBody>
        </p:sp>
        <p:sp>
          <p:nvSpPr>
            <p:cNvPr id="135" name="五边形 134"/>
            <p:cNvSpPr/>
            <p:nvPr/>
          </p:nvSpPr>
          <p:spPr>
            <a:xfrm>
              <a:off x="7933033" y="3196093"/>
              <a:ext cx="3079650" cy="702129"/>
            </a:xfrm>
            <a:prstGeom prst="homePlate">
              <a:avLst/>
            </a:prstGeom>
            <a:solidFill>
              <a:srgbClr val="EA5432"/>
            </a:solidFill>
            <a:ln>
              <a:noFill/>
            </a:ln>
            <a:effectLst>
              <a:outerShdw blurRad="1016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cs typeface="+mn-ea"/>
                <a:sym typeface="+mn-lt"/>
              </a:endParaRPr>
            </a:p>
          </p:txBody>
        </p:sp>
        <p:sp>
          <p:nvSpPr>
            <p:cNvPr id="136" name="文本框 27"/>
            <p:cNvSpPr txBox="1"/>
            <p:nvPr/>
          </p:nvSpPr>
          <p:spPr>
            <a:xfrm>
              <a:off x="8823172" y="3298793"/>
              <a:ext cx="1473231" cy="456091"/>
            </a:xfrm>
            <a:prstGeom prst="rect">
              <a:avLst/>
            </a:prstGeom>
            <a:noFill/>
            <a:effectLst/>
          </p:spPr>
          <p:txBody>
            <a:bodyPr wrap="none" rtlCol="0">
              <a:spAutoFit/>
            </a:bodyPr>
            <a:lstStyle/>
            <a:p>
              <a:r>
                <a:rPr lang="zh-CN" altLang="en-US" sz="2060" dirty="0">
                  <a:solidFill>
                    <a:schemeClr val="bg1"/>
                  </a:solidFill>
                  <a:cs typeface="+mn-ea"/>
                  <a:sym typeface="+mn-lt"/>
                </a:rPr>
                <a:t>添加标题</a:t>
              </a:r>
              <a:r>
                <a:rPr lang="en-US" altLang="zh-CN" sz="2060" dirty="0">
                  <a:solidFill>
                    <a:schemeClr val="bg1"/>
                  </a:solidFill>
                  <a:cs typeface="+mn-ea"/>
                  <a:sym typeface="+mn-lt"/>
                </a:rPr>
                <a:t> </a:t>
              </a:r>
              <a:endParaRPr lang="en-US" altLang="zh-CN" sz="2060" dirty="0">
                <a:solidFill>
                  <a:schemeClr val="bg1"/>
                </a:solidFill>
                <a:cs typeface="+mn-ea"/>
                <a:sym typeface="+mn-lt"/>
              </a:endParaRPr>
            </a:p>
          </p:txBody>
        </p:sp>
        <p:sp>
          <p:nvSpPr>
            <p:cNvPr id="137" name="文本框 28"/>
            <p:cNvSpPr txBox="1"/>
            <p:nvPr/>
          </p:nvSpPr>
          <p:spPr>
            <a:xfrm>
              <a:off x="8001195" y="3275773"/>
              <a:ext cx="599159" cy="506569"/>
            </a:xfrm>
            <a:prstGeom prst="rect">
              <a:avLst/>
            </a:prstGeom>
            <a:noFill/>
          </p:spPr>
          <p:txBody>
            <a:bodyPr wrap="none" rtlCol="0">
              <a:spAutoFit/>
            </a:bodyPr>
            <a:lstStyle/>
            <a:p>
              <a:r>
                <a:rPr lang="en-US" altLang="zh-CN" sz="2350" dirty="0">
                  <a:solidFill>
                    <a:schemeClr val="bg1"/>
                  </a:solidFill>
                  <a:effectLst>
                    <a:outerShdw blurRad="50800" dist="25400" dir="2700000" algn="tl" rotWithShape="0">
                      <a:prstClr val="black">
                        <a:alpha val="40000"/>
                      </a:prstClr>
                    </a:outerShdw>
                  </a:effectLst>
                  <a:cs typeface="+mn-ea"/>
                  <a:sym typeface="+mn-lt"/>
                </a:rPr>
                <a:t>04</a:t>
              </a:r>
              <a:endParaRPr lang="zh-CN" altLang="en-US" sz="2350" dirty="0">
                <a:solidFill>
                  <a:schemeClr val="bg1"/>
                </a:solidFill>
                <a:effectLst>
                  <a:outerShdw blurRad="50800" dist="25400" dir="2700000" algn="tl" rotWithShape="0">
                    <a:prstClr val="black">
                      <a:alpha val="40000"/>
                    </a:prstClr>
                  </a:outerShdw>
                </a:effectLst>
                <a:cs typeface="+mn-ea"/>
                <a:sym typeface="+mn-lt"/>
              </a:endParaRPr>
            </a:p>
          </p:txBody>
        </p:sp>
        <p:sp>
          <p:nvSpPr>
            <p:cNvPr id="138" name="五边形 32"/>
            <p:cNvSpPr/>
            <p:nvPr/>
          </p:nvSpPr>
          <p:spPr>
            <a:xfrm>
              <a:off x="8913183" y="2318876"/>
              <a:ext cx="3079650" cy="702129"/>
            </a:xfrm>
            <a:prstGeom prst="homePlate">
              <a:avLst/>
            </a:prstGeom>
            <a:solidFill>
              <a:srgbClr val="5269AF"/>
            </a:solidFill>
            <a:ln>
              <a:noFill/>
            </a:ln>
            <a:effectLst>
              <a:outerShdw blurRad="1016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cs typeface="+mn-ea"/>
                <a:sym typeface="+mn-lt"/>
              </a:endParaRPr>
            </a:p>
          </p:txBody>
        </p:sp>
        <p:sp>
          <p:nvSpPr>
            <p:cNvPr id="139" name="文本框 30"/>
            <p:cNvSpPr txBox="1"/>
            <p:nvPr/>
          </p:nvSpPr>
          <p:spPr>
            <a:xfrm>
              <a:off x="9830957" y="2404905"/>
              <a:ext cx="1473231" cy="456091"/>
            </a:xfrm>
            <a:prstGeom prst="rect">
              <a:avLst/>
            </a:prstGeom>
            <a:noFill/>
            <a:effectLst/>
          </p:spPr>
          <p:txBody>
            <a:bodyPr wrap="none" rtlCol="0">
              <a:spAutoFit/>
            </a:bodyPr>
            <a:lstStyle/>
            <a:p>
              <a:r>
                <a:rPr lang="zh-CN" altLang="en-US" sz="2060" dirty="0">
                  <a:solidFill>
                    <a:schemeClr val="bg1"/>
                  </a:solidFill>
                  <a:cs typeface="+mn-ea"/>
                  <a:sym typeface="+mn-lt"/>
                </a:rPr>
                <a:t>添加标题</a:t>
              </a:r>
              <a:r>
                <a:rPr lang="en-US" altLang="zh-CN" sz="2060" dirty="0">
                  <a:solidFill>
                    <a:schemeClr val="bg1"/>
                  </a:solidFill>
                  <a:cs typeface="+mn-ea"/>
                  <a:sym typeface="+mn-lt"/>
                </a:rPr>
                <a:t> </a:t>
              </a:r>
              <a:endParaRPr lang="en-US" altLang="zh-CN" sz="2060" dirty="0">
                <a:solidFill>
                  <a:schemeClr val="bg1"/>
                </a:solidFill>
                <a:cs typeface="+mn-ea"/>
                <a:sym typeface="+mn-lt"/>
              </a:endParaRPr>
            </a:p>
          </p:txBody>
        </p:sp>
        <p:sp>
          <p:nvSpPr>
            <p:cNvPr id="140" name="文本框 31"/>
            <p:cNvSpPr txBox="1"/>
            <p:nvPr/>
          </p:nvSpPr>
          <p:spPr>
            <a:xfrm>
              <a:off x="9017113" y="2404905"/>
              <a:ext cx="599159" cy="506569"/>
            </a:xfrm>
            <a:prstGeom prst="rect">
              <a:avLst/>
            </a:prstGeom>
            <a:noFill/>
          </p:spPr>
          <p:txBody>
            <a:bodyPr wrap="none" rtlCol="0">
              <a:spAutoFit/>
            </a:bodyPr>
            <a:lstStyle/>
            <a:p>
              <a:r>
                <a:rPr lang="en-US" altLang="zh-CN" sz="2350" dirty="0">
                  <a:solidFill>
                    <a:schemeClr val="bg1"/>
                  </a:solidFill>
                  <a:effectLst>
                    <a:outerShdw blurRad="50800" dist="25400" dir="2700000" algn="tl" rotWithShape="0">
                      <a:prstClr val="black">
                        <a:alpha val="40000"/>
                      </a:prstClr>
                    </a:outerShdw>
                  </a:effectLst>
                  <a:cs typeface="+mn-ea"/>
                  <a:sym typeface="+mn-lt"/>
                </a:rPr>
                <a:t>05</a:t>
              </a:r>
              <a:endParaRPr lang="zh-CN" altLang="en-US" sz="2350" dirty="0">
                <a:solidFill>
                  <a:schemeClr val="bg1"/>
                </a:solidFill>
                <a:effectLst>
                  <a:outerShdw blurRad="50800" dist="25400" dir="2700000" algn="tl" rotWithShape="0">
                    <a:prstClr val="black">
                      <a:alpha val="40000"/>
                    </a:prstClr>
                  </a:outerShdw>
                </a:effectLst>
                <a:cs typeface="+mn-ea"/>
                <a:sym typeface="+mn-lt"/>
              </a:endParaRPr>
            </a:p>
          </p:txBody>
        </p:sp>
        <p:sp>
          <p:nvSpPr>
            <p:cNvPr id="141" name="椭圆 140"/>
            <p:cNvSpPr>
              <a:spLocks noChangeAspect="1"/>
            </p:cNvSpPr>
            <p:nvPr/>
          </p:nvSpPr>
          <p:spPr>
            <a:xfrm>
              <a:off x="433548" y="2561227"/>
              <a:ext cx="1475134" cy="1475133"/>
            </a:xfrm>
            <a:prstGeom prst="ellipse">
              <a:avLst/>
            </a:prstGeom>
            <a:solidFill>
              <a:srgbClr val="EA543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cs typeface="+mn-ea"/>
                <a:sym typeface="+mn-lt"/>
              </a:endParaRPr>
            </a:p>
          </p:txBody>
        </p:sp>
        <p:sp>
          <p:nvSpPr>
            <p:cNvPr id="142" name="文本框 33"/>
            <p:cNvSpPr txBox="1"/>
            <p:nvPr/>
          </p:nvSpPr>
          <p:spPr>
            <a:xfrm>
              <a:off x="772984" y="2924705"/>
              <a:ext cx="795780" cy="809221"/>
            </a:xfrm>
            <a:prstGeom prst="rect">
              <a:avLst/>
            </a:prstGeom>
            <a:noFill/>
          </p:spPr>
          <p:txBody>
            <a:bodyPr wrap="none" rtlCol="0">
              <a:spAutoFit/>
            </a:bodyPr>
            <a:lstStyle/>
            <a:p>
              <a:r>
                <a:rPr lang="zh-CN" altLang="en-US" sz="2060" b="1" dirty="0">
                  <a:solidFill>
                    <a:schemeClr val="bg1"/>
                  </a:solidFill>
                  <a:cs typeface="+mn-ea"/>
                  <a:sym typeface="+mn-lt"/>
                </a:rPr>
                <a:t>输入</a:t>
              </a:r>
              <a:endParaRPr lang="en-US" altLang="zh-CN" sz="2060" b="1" dirty="0">
                <a:solidFill>
                  <a:schemeClr val="bg1"/>
                </a:solidFill>
                <a:cs typeface="+mn-ea"/>
                <a:sym typeface="+mn-lt"/>
              </a:endParaRPr>
            </a:p>
            <a:p>
              <a:r>
                <a:rPr lang="zh-CN" altLang="en-US" sz="2060" b="1" dirty="0">
                  <a:solidFill>
                    <a:schemeClr val="bg1"/>
                  </a:solidFill>
                  <a:cs typeface="+mn-ea"/>
                  <a:sym typeface="+mn-lt"/>
                </a:rPr>
                <a:t>标题</a:t>
              </a:r>
              <a:endParaRPr lang="zh-CN" altLang="en-US" sz="2060" b="1" dirty="0">
                <a:solidFill>
                  <a:schemeClr val="bg1"/>
                </a:solidFill>
                <a:cs typeface="+mn-ea"/>
                <a:sym typeface="+mn-lt"/>
              </a:endParaRPr>
            </a:p>
          </p:txBody>
        </p:sp>
        <p:sp>
          <p:nvSpPr>
            <p:cNvPr id="143" name="椭圆 142"/>
            <p:cNvSpPr>
              <a:spLocks noChangeAspect="1"/>
            </p:cNvSpPr>
            <p:nvPr/>
          </p:nvSpPr>
          <p:spPr>
            <a:xfrm>
              <a:off x="1943583" y="4134892"/>
              <a:ext cx="1855359" cy="1855358"/>
            </a:xfrm>
            <a:prstGeom prst="ellipse">
              <a:avLst/>
            </a:prstGeom>
            <a:solidFill>
              <a:srgbClr val="277555"/>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cs typeface="+mn-ea"/>
                <a:sym typeface="+mn-lt"/>
              </a:endParaRPr>
            </a:p>
          </p:txBody>
        </p:sp>
        <p:sp>
          <p:nvSpPr>
            <p:cNvPr id="145" name="下箭头 41"/>
            <p:cNvSpPr/>
            <p:nvPr/>
          </p:nvSpPr>
          <p:spPr>
            <a:xfrm rot="19257015">
              <a:off x="1746922" y="3857722"/>
              <a:ext cx="483186" cy="477053"/>
            </a:xfrm>
            <a:prstGeom prst="downArrow">
              <a:avLst/>
            </a:prstGeom>
            <a:solidFill>
              <a:srgbClr val="277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cs typeface="+mn-ea"/>
                <a:sym typeface="+mn-lt"/>
              </a:endParaRPr>
            </a:p>
          </p:txBody>
        </p:sp>
        <p:sp>
          <p:nvSpPr>
            <p:cNvPr id="146" name="文本框 33"/>
            <p:cNvSpPr txBox="1"/>
            <p:nvPr/>
          </p:nvSpPr>
          <p:spPr>
            <a:xfrm>
              <a:off x="2473372" y="4704505"/>
              <a:ext cx="795780" cy="809221"/>
            </a:xfrm>
            <a:prstGeom prst="rect">
              <a:avLst/>
            </a:prstGeom>
            <a:noFill/>
          </p:spPr>
          <p:txBody>
            <a:bodyPr wrap="none" rtlCol="0">
              <a:spAutoFit/>
            </a:bodyPr>
            <a:lstStyle/>
            <a:p>
              <a:r>
                <a:rPr lang="zh-CN" altLang="en-US" sz="2060" b="1" dirty="0">
                  <a:solidFill>
                    <a:schemeClr val="bg1"/>
                  </a:solidFill>
                  <a:cs typeface="+mn-ea"/>
                  <a:sym typeface="+mn-lt"/>
                </a:rPr>
                <a:t>输入</a:t>
              </a:r>
              <a:endParaRPr lang="en-US" altLang="zh-CN" sz="2060" b="1" dirty="0">
                <a:solidFill>
                  <a:schemeClr val="bg1"/>
                </a:solidFill>
                <a:cs typeface="+mn-ea"/>
                <a:sym typeface="+mn-lt"/>
              </a:endParaRPr>
            </a:p>
            <a:p>
              <a:r>
                <a:rPr lang="zh-CN" altLang="en-US" sz="2060" b="1" dirty="0">
                  <a:solidFill>
                    <a:schemeClr val="bg1"/>
                  </a:solidFill>
                  <a:cs typeface="+mn-ea"/>
                  <a:sym typeface="+mn-lt"/>
                </a:rPr>
                <a:t>标题</a:t>
              </a:r>
              <a:endParaRPr lang="zh-CN" altLang="en-US" sz="206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arn(inVertical)">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58"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教学过程</a:t>
            </a:r>
            <a:endParaRPr lang="zh-CN" altLang="en-US" dirty="0">
              <a:solidFill>
                <a:prstClr val="black"/>
              </a:solidFill>
              <a:cs typeface="+mn-ea"/>
              <a:sym typeface="+mn-lt"/>
            </a:endParaRPr>
          </a:p>
        </p:txBody>
      </p:sp>
      <p:cxnSp>
        <p:nvCxnSpPr>
          <p:cNvPr id="89" name="直接连接符 88"/>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5" name="组合 4"/>
          <p:cNvGrpSpPr/>
          <p:nvPr/>
        </p:nvGrpSpPr>
        <p:grpSpPr>
          <a:xfrm>
            <a:off x="1055440" y="1268760"/>
            <a:ext cx="10585175" cy="4982347"/>
            <a:chOff x="1343472" y="1268760"/>
            <a:chExt cx="10585175" cy="4982347"/>
          </a:xfrm>
        </p:grpSpPr>
        <p:sp>
          <p:nvSpPr>
            <p:cNvPr id="270" name="Freeform 19"/>
            <p:cNvSpPr/>
            <p:nvPr/>
          </p:nvSpPr>
          <p:spPr bwMode="auto">
            <a:xfrm>
              <a:off x="1343472" y="4116279"/>
              <a:ext cx="2241786" cy="1942145"/>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EA5432"/>
            </a:solidFill>
            <a:ln>
              <a:noFill/>
            </a:ln>
          </p:spPr>
          <p:txBody>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lnSpc>
                  <a:spcPct val="130000"/>
                </a:lnSpc>
              </a:pPr>
              <a:endParaRPr lang="zh-CN" altLang="en-US" sz="2000">
                <a:latin typeface="+mn-lt"/>
                <a:ea typeface="+mn-ea"/>
                <a:cs typeface="+mn-ea"/>
                <a:sym typeface="+mn-lt"/>
              </a:endParaRPr>
            </a:p>
          </p:txBody>
        </p:sp>
        <p:sp>
          <p:nvSpPr>
            <p:cNvPr id="271" name="Freeform 20"/>
            <p:cNvSpPr/>
            <p:nvPr/>
          </p:nvSpPr>
          <p:spPr bwMode="auto">
            <a:xfrm>
              <a:off x="1343472" y="3201051"/>
              <a:ext cx="2241786" cy="1942145"/>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5269AF"/>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cs typeface="+mn-ea"/>
                <a:sym typeface="+mn-lt"/>
              </a:endParaRPr>
            </a:p>
          </p:txBody>
        </p:sp>
        <p:sp>
          <p:nvSpPr>
            <p:cNvPr id="272" name="Freeform 21"/>
            <p:cNvSpPr/>
            <p:nvPr/>
          </p:nvSpPr>
          <p:spPr bwMode="auto">
            <a:xfrm>
              <a:off x="1343472" y="2285822"/>
              <a:ext cx="2241786" cy="1942145"/>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FBC82F"/>
            </a:solidFill>
            <a:ln>
              <a:noFill/>
            </a:ln>
          </p:spPr>
          <p:txBody>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30000"/>
                </a:lnSpc>
              </a:pPr>
              <a:endParaRPr lang="zh-CN" altLang="en-US" sz="2000">
                <a:latin typeface="+mn-lt"/>
                <a:ea typeface="+mn-ea"/>
                <a:cs typeface="+mn-ea"/>
                <a:sym typeface="+mn-lt"/>
              </a:endParaRPr>
            </a:p>
          </p:txBody>
        </p:sp>
        <p:sp>
          <p:nvSpPr>
            <p:cNvPr id="273" name="Freeform 22"/>
            <p:cNvSpPr/>
            <p:nvPr/>
          </p:nvSpPr>
          <p:spPr bwMode="auto">
            <a:xfrm>
              <a:off x="1343472" y="1370595"/>
              <a:ext cx="2241786" cy="1945249"/>
            </a:xfrm>
            <a:custGeom>
              <a:avLst/>
              <a:gdLst>
                <a:gd name="T0" fmla="*/ 1083998 w 18"/>
                <a:gd name="T1" fmla="*/ 0 h 17"/>
                <a:gd name="T2" fmla="*/ 1147763 w 18"/>
                <a:gd name="T3" fmla="*/ 58551 h 17"/>
                <a:gd name="T4" fmla="*/ 1147763 w 18"/>
                <a:gd name="T5" fmla="*/ 644058 h 17"/>
                <a:gd name="T6" fmla="*/ 1083998 w 18"/>
                <a:gd name="T7" fmla="*/ 761160 h 17"/>
                <a:gd name="T8" fmla="*/ 637646 w 18"/>
                <a:gd name="T9" fmla="*/ 995363 h 17"/>
                <a:gd name="T10" fmla="*/ 510117 w 18"/>
                <a:gd name="T11" fmla="*/ 995363 h 17"/>
                <a:gd name="T12" fmla="*/ 63765 w 18"/>
                <a:gd name="T13" fmla="*/ 761160 h 17"/>
                <a:gd name="T14" fmla="*/ 0 w 18"/>
                <a:gd name="T15" fmla="*/ 644058 h 17"/>
                <a:gd name="T16" fmla="*/ 0 w 18"/>
                <a:gd name="T17" fmla="*/ 58551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77555"/>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cs typeface="+mn-ea"/>
                <a:sym typeface="+mn-lt"/>
              </a:endParaRPr>
            </a:p>
          </p:txBody>
        </p:sp>
        <p:cxnSp>
          <p:nvCxnSpPr>
            <p:cNvPr id="274" name="直接连接符 273"/>
            <p:cNvCxnSpPr/>
            <p:nvPr/>
          </p:nvCxnSpPr>
          <p:spPr>
            <a:xfrm flipH="1">
              <a:off x="3982617" y="1643493"/>
              <a:ext cx="3184375" cy="0"/>
            </a:xfrm>
            <a:prstGeom prst="line">
              <a:avLst/>
            </a:prstGeom>
            <a:noFill/>
            <a:ln w="6350" cap="flat" cmpd="sng" algn="ctr">
              <a:solidFill>
                <a:srgbClr val="277555"/>
              </a:solidFill>
              <a:prstDash val="solid"/>
              <a:miter lim="800000"/>
              <a:headEnd type="oval"/>
              <a:tailEnd type="none"/>
            </a:ln>
            <a:effectLst/>
          </p:spPr>
        </p:cxnSp>
        <p:cxnSp>
          <p:nvCxnSpPr>
            <p:cNvPr id="275" name="直接连接符 274"/>
            <p:cNvCxnSpPr/>
            <p:nvPr/>
          </p:nvCxnSpPr>
          <p:spPr>
            <a:xfrm flipH="1">
              <a:off x="3982617" y="3195500"/>
              <a:ext cx="3184375" cy="0"/>
            </a:xfrm>
            <a:prstGeom prst="line">
              <a:avLst/>
            </a:prstGeom>
            <a:noFill/>
            <a:ln w="6350" cap="flat" cmpd="sng" algn="ctr">
              <a:solidFill>
                <a:srgbClr val="FBC82F"/>
              </a:solidFill>
              <a:prstDash val="solid"/>
              <a:miter lim="800000"/>
              <a:headEnd type="oval"/>
              <a:tailEnd type="none"/>
            </a:ln>
            <a:effectLst/>
          </p:spPr>
        </p:cxnSp>
        <p:cxnSp>
          <p:nvCxnSpPr>
            <p:cNvPr id="276" name="直接连接符 275"/>
            <p:cNvCxnSpPr/>
            <p:nvPr/>
          </p:nvCxnSpPr>
          <p:spPr>
            <a:xfrm flipH="1">
              <a:off x="3982617" y="4312207"/>
              <a:ext cx="3184375" cy="0"/>
            </a:xfrm>
            <a:prstGeom prst="line">
              <a:avLst/>
            </a:prstGeom>
            <a:noFill/>
            <a:ln w="6350" cap="flat" cmpd="sng" algn="ctr">
              <a:solidFill>
                <a:srgbClr val="5269AF"/>
              </a:solidFill>
              <a:prstDash val="solid"/>
              <a:miter lim="800000"/>
              <a:headEnd type="oval"/>
              <a:tailEnd type="none"/>
            </a:ln>
            <a:effectLst/>
          </p:spPr>
        </p:cxnSp>
        <p:cxnSp>
          <p:nvCxnSpPr>
            <p:cNvPr id="277" name="直接连接符 276"/>
            <p:cNvCxnSpPr/>
            <p:nvPr/>
          </p:nvCxnSpPr>
          <p:spPr>
            <a:xfrm flipH="1">
              <a:off x="3982617" y="5567876"/>
              <a:ext cx="3184375" cy="0"/>
            </a:xfrm>
            <a:prstGeom prst="line">
              <a:avLst/>
            </a:prstGeom>
            <a:noFill/>
            <a:ln w="6350" cap="flat" cmpd="sng" algn="ctr">
              <a:solidFill>
                <a:srgbClr val="EA5432"/>
              </a:solidFill>
              <a:prstDash val="solid"/>
              <a:miter lim="800000"/>
              <a:headEnd type="oval"/>
              <a:tailEnd type="none"/>
            </a:ln>
            <a:effectLst/>
          </p:spPr>
        </p:cxnSp>
        <p:cxnSp>
          <p:nvCxnSpPr>
            <p:cNvPr id="278" name="直接连接符 277"/>
            <p:cNvCxnSpPr/>
            <p:nvPr/>
          </p:nvCxnSpPr>
          <p:spPr>
            <a:xfrm>
              <a:off x="7366620" y="1529646"/>
              <a:ext cx="0" cy="299687"/>
            </a:xfrm>
            <a:prstGeom prst="line">
              <a:avLst/>
            </a:prstGeom>
            <a:noFill/>
            <a:ln w="38100" cap="flat" cmpd="sng" algn="ctr">
              <a:solidFill>
                <a:srgbClr val="277555"/>
              </a:solidFill>
              <a:prstDash val="solid"/>
              <a:miter lim="800000"/>
            </a:ln>
            <a:effectLst/>
          </p:spPr>
        </p:cxnSp>
        <p:cxnSp>
          <p:nvCxnSpPr>
            <p:cNvPr id="279" name="直接连接符 278"/>
            <p:cNvCxnSpPr/>
            <p:nvPr/>
          </p:nvCxnSpPr>
          <p:spPr>
            <a:xfrm>
              <a:off x="7353226" y="3046494"/>
              <a:ext cx="0" cy="298012"/>
            </a:xfrm>
            <a:prstGeom prst="line">
              <a:avLst/>
            </a:prstGeom>
            <a:noFill/>
            <a:ln w="38100" cap="flat" cmpd="sng" algn="ctr">
              <a:solidFill>
                <a:srgbClr val="FBC82F"/>
              </a:solidFill>
              <a:prstDash val="solid"/>
              <a:miter lim="800000"/>
            </a:ln>
            <a:effectLst/>
          </p:spPr>
        </p:cxnSp>
        <p:cxnSp>
          <p:nvCxnSpPr>
            <p:cNvPr id="280" name="直接连接符 279"/>
            <p:cNvCxnSpPr/>
            <p:nvPr/>
          </p:nvCxnSpPr>
          <p:spPr>
            <a:xfrm>
              <a:off x="7338158" y="4203383"/>
              <a:ext cx="0" cy="299686"/>
            </a:xfrm>
            <a:prstGeom prst="line">
              <a:avLst/>
            </a:prstGeom>
            <a:noFill/>
            <a:ln w="38100" cap="flat" cmpd="sng" algn="ctr">
              <a:solidFill>
                <a:srgbClr val="5269AF"/>
              </a:solidFill>
              <a:prstDash val="solid"/>
              <a:miter lim="800000"/>
            </a:ln>
            <a:effectLst/>
          </p:spPr>
        </p:cxnSp>
        <p:cxnSp>
          <p:nvCxnSpPr>
            <p:cNvPr id="281" name="直接连接符 280"/>
            <p:cNvCxnSpPr/>
            <p:nvPr/>
          </p:nvCxnSpPr>
          <p:spPr>
            <a:xfrm>
              <a:off x="7324765" y="5377014"/>
              <a:ext cx="0" cy="299687"/>
            </a:xfrm>
            <a:prstGeom prst="line">
              <a:avLst/>
            </a:prstGeom>
            <a:noFill/>
            <a:ln w="38100" cap="flat" cmpd="sng" algn="ctr">
              <a:solidFill>
                <a:srgbClr val="EA5432"/>
              </a:solidFill>
              <a:prstDash val="solid"/>
              <a:miter lim="800000"/>
            </a:ln>
            <a:effectLst/>
          </p:spPr>
        </p:cxnSp>
        <p:sp>
          <p:nvSpPr>
            <p:cNvPr id="282" name="文本框 58"/>
            <p:cNvSpPr txBox="1"/>
            <p:nvPr/>
          </p:nvSpPr>
          <p:spPr>
            <a:xfrm>
              <a:off x="1767050" y="2499023"/>
              <a:ext cx="1414720" cy="545983"/>
            </a:xfrm>
            <a:prstGeom prst="rect">
              <a:avLst/>
            </a:prstGeom>
            <a:noFill/>
          </p:spPr>
          <p:txBody>
            <a:bodyPr>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530" b="0" i="0" u="none" strike="noStrike" kern="0" cap="none" spc="0" normalizeH="0" baseline="0" noProof="0" dirty="0">
                  <a:ln>
                    <a:noFill/>
                  </a:ln>
                  <a:solidFill>
                    <a:sysClr val="window" lastClr="FFFFFF"/>
                  </a:solidFill>
                  <a:effectLst/>
                  <a:uLnTx/>
                  <a:uFillTx/>
                  <a:cs typeface="+mn-ea"/>
                  <a:sym typeface="+mn-lt"/>
                </a:rPr>
                <a:t>  </a:t>
              </a:r>
              <a:r>
                <a:rPr kumimoji="0" lang="en-US" altLang="zh-CN" sz="2530" b="1" i="0" u="none" strike="noStrike" kern="0" cap="none" spc="0" normalizeH="0" baseline="0" noProof="0" dirty="0">
                  <a:ln>
                    <a:noFill/>
                  </a:ln>
                  <a:solidFill>
                    <a:sysClr val="window" lastClr="FFFFFF"/>
                  </a:solidFill>
                  <a:effectLst/>
                  <a:uLnTx/>
                  <a:uFillTx/>
                  <a:cs typeface="+mn-ea"/>
                  <a:sym typeface="+mn-lt"/>
                </a:rPr>
                <a:t>01</a:t>
              </a:r>
              <a:endParaRPr kumimoji="0" lang="zh-CN" altLang="en-US" sz="2530" b="1" i="0" u="none" strike="noStrike" kern="0" cap="none" spc="0" normalizeH="0" baseline="0" noProof="0" dirty="0">
                <a:ln>
                  <a:noFill/>
                </a:ln>
                <a:solidFill>
                  <a:sysClr val="window" lastClr="FFFFFF"/>
                </a:solidFill>
                <a:effectLst/>
                <a:uLnTx/>
                <a:uFillTx/>
                <a:cs typeface="+mn-ea"/>
                <a:sym typeface="+mn-lt"/>
              </a:endParaRPr>
            </a:p>
          </p:txBody>
        </p:sp>
        <p:sp>
          <p:nvSpPr>
            <p:cNvPr id="283" name="文本框 59"/>
            <p:cNvSpPr txBox="1"/>
            <p:nvPr/>
          </p:nvSpPr>
          <p:spPr>
            <a:xfrm>
              <a:off x="1757005" y="3409801"/>
              <a:ext cx="1414720" cy="545983"/>
            </a:xfrm>
            <a:prstGeom prst="rect">
              <a:avLst/>
            </a:prstGeom>
            <a:noFill/>
          </p:spPr>
          <p:txBody>
            <a:bodyPr>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530" b="0" i="0" u="none" strike="noStrike" kern="0" cap="none" spc="0" normalizeH="0" baseline="0" noProof="0" dirty="0">
                  <a:ln>
                    <a:noFill/>
                  </a:ln>
                  <a:solidFill>
                    <a:sysClr val="window" lastClr="FFFFFF"/>
                  </a:solidFill>
                  <a:effectLst/>
                  <a:uLnTx/>
                  <a:uFillTx/>
                  <a:cs typeface="+mn-ea"/>
                  <a:sym typeface="+mn-lt"/>
                </a:rPr>
                <a:t>  </a:t>
              </a:r>
              <a:r>
                <a:rPr kumimoji="0" lang="en-US" altLang="zh-CN" sz="2530" b="1" i="0" u="none" strike="noStrike" kern="0" cap="none" spc="0" normalizeH="0" baseline="0" noProof="0" dirty="0">
                  <a:ln>
                    <a:noFill/>
                  </a:ln>
                  <a:solidFill>
                    <a:sysClr val="window" lastClr="FFFFFF"/>
                  </a:solidFill>
                  <a:effectLst/>
                  <a:uLnTx/>
                  <a:uFillTx/>
                  <a:cs typeface="+mn-ea"/>
                  <a:sym typeface="+mn-lt"/>
                </a:rPr>
                <a:t>02</a:t>
              </a:r>
              <a:endParaRPr kumimoji="0" lang="zh-CN" altLang="en-US" sz="2530" b="1" i="0" u="none" strike="noStrike" kern="0" cap="none" spc="0" normalizeH="0" baseline="0" noProof="0" dirty="0">
                <a:ln>
                  <a:noFill/>
                </a:ln>
                <a:solidFill>
                  <a:sysClr val="window" lastClr="FFFFFF"/>
                </a:solidFill>
                <a:effectLst/>
                <a:uLnTx/>
                <a:uFillTx/>
                <a:cs typeface="+mn-ea"/>
                <a:sym typeface="+mn-lt"/>
              </a:endParaRPr>
            </a:p>
          </p:txBody>
        </p:sp>
        <p:sp>
          <p:nvSpPr>
            <p:cNvPr id="284" name="文本框 60"/>
            <p:cNvSpPr txBox="1"/>
            <p:nvPr/>
          </p:nvSpPr>
          <p:spPr>
            <a:xfrm>
              <a:off x="1757005" y="4320579"/>
              <a:ext cx="1414720" cy="545983"/>
            </a:xfrm>
            <a:prstGeom prst="rect">
              <a:avLst/>
            </a:prstGeom>
            <a:noFill/>
          </p:spPr>
          <p:txBody>
            <a:bodyPr>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530" b="0" i="0" u="none" strike="noStrike" kern="0" cap="none" spc="0" normalizeH="0" baseline="0" noProof="0" dirty="0">
                  <a:ln>
                    <a:noFill/>
                  </a:ln>
                  <a:solidFill>
                    <a:sysClr val="window" lastClr="FFFFFF"/>
                  </a:solidFill>
                  <a:effectLst/>
                  <a:uLnTx/>
                  <a:uFillTx/>
                  <a:cs typeface="+mn-ea"/>
                  <a:sym typeface="+mn-lt"/>
                </a:rPr>
                <a:t>  </a:t>
              </a:r>
              <a:r>
                <a:rPr kumimoji="0" lang="en-US" altLang="zh-CN" sz="2530" b="1" i="0" u="none" strike="noStrike" kern="0" cap="none" spc="0" normalizeH="0" baseline="0" noProof="0" dirty="0">
                  <a:ln>
                    <a:noFill/>
                  </a:ln>
                  <a:solidFill>
                    <a:sysClr val="window" lastClr="FFFFFF"/>
                  </a:solidFill>
                  <a:effectLst/>
                  <a:uLnTx/>
                  <a:uFillTx/>
                  <a:cs typeface="+mn-ea"/>
                  <a:sym typeface="+mn-lt"/>
                </a:rPr>
                <a:t>03</a:t>
              </a:r>
              <a:endParaRPr kumimoji="0" lang="zh-CN" altLang="en-US" sz="2530" b="1" i="0" u="none" strike="noStrike" kern="0" cap="none" spc="0" normalizeH="0" baseline="0" noProof="0" dirty="0">
                <a:ln>
                  <a:noFill/>
                </a:ln>
                <a:solidFill>
                  <a:sysClr val="window" lastClr="FFFFFF"/>
                </a:solidFill>
                <a:effectLst/>
                <a:uLnTx/>
                <a:uFillTx/>
                <a:cs typeface="+mn-ea"/>
                <a:sym typeface="+mn-lt"/>
              </a:endParaRPr>
            </a:p>
          </p:txBody>
        </p:sp>
        <p:sp>
          <p:nvSpPr>
            <p:cNvPr id="285" name="文本框 61"/>
            <p:cNvSpPr txBox="1"/>
            <p:nvPr/>
          </p:nvSpPr>
          <p:spPr>
            <a:xfrm>
              <a:off x="1757005" y="5219637"/>
              <a:ext cx="1414720" cy="545983"/>
            </a:xfrm>
            <a:prstGeom prst="rect">
              <a:avLst/>
            </a:prstGeom>
            <a:noFill/>
          </p:spPr>
          <p:txBody>
            <a:bodyPr>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530" b="0" i="0" u="none" strike="noStrike" kern="0" cap="none" spc="0" normalizeH="0" baseline="0" noProof="0" dirty="0">
                  <a:ln>
                    <a:noFill/>
                  </a:ln>
                  <a:solidFill>
                    <a:sysClr val="window" lastClr="FFFFFF"/>
                  </a:solidFill>
                  <a:effectLst/>
                  <a:uLnTx/>
                  <a:uFillTx/>
                  <a:cs typeface="+mn-ea"/>
                  <a:sym typeface="+mn-lt"/>
                </a:rPr>
                <a:t>  </a:t>
              </a:r>
              <a:r>
                <a:rPr kumimoji="0" lang="en-US" altLang="zh-CN" sz="2530" b="1" i="0" u="none" strike="noStrike" kern="0" cap="none" spc="0" normalizeH="0" baseline="0" noProof="0" dirty="0">
                  <a:ln>
                    <a:noFill/>
                  </a:ln>
                  <a:solidFill>
                    <a:sysClr val="window" lastClr="FFFFFF"/>
                  </a:solidFill>
                  <a:effectLst/>
                  <a:uLnTx/>
                  <a:uFillTx/>
                  <a:cs typeface="+mn-ea"/>
                  <a:sym typeface="+mn-lt"/>
                </a:rPr>
                <a:t>04</a:t>
              </a:r>
              <a:endParaRPr kumimoji="0" lang="zh-CN" altLang="en-US" sz="2530" b="1" i="0" u="none" strike="noStrike" kern="0" cap="none" spc="0" normalizeH="0" baseline="0" noProof="0" dirty="0">
                <a:ln>
                  <a:noFill/>
                </a:ln>
                <a:solidFill>
                  <a:sysClr val="window" lastClr="FFFFFF"/>
                </a:solidFill>
                <a:effectLst/>
                <a:uLnTx/>
                <a:uFillTx/>
                <a:cs typeface="+mn-ea"/>
                <a:sym typeface="+mn-lt"/>
              </a:endParaRPr>
            </a:p>
          </p:txBody>
        </p:sp>
        <p:grpSp>
          <p:nvGrpSpPr>
            <p:cNvPr id="286" name="组合 62"/>
            <p:cNvGrpSpPr/>
            <p:nvPr/>
          </p:nvGrpSpPr>
          <p:grpSpPr>
            <a:xfrm>
              <a:off x="2084868" y="1677890"/>
              <a:ext cx="759821" cy="758578"/>
              <a:chOff x="3175" y="0"/>
              <a:chExt cx="971551" cy="969963"/>
            </a:xfrm>
            <a:solidFill>
              <a:sysClr val="window" lastClr="FFFFFF"/>
            </a:solidFill>
          </p:grpSpPr>
          <p:sp>
            <p:nvSpPr>
              <p:cNvPr id="287" name="Freeform 47"/>
              <p:cNvSpPr/>
              <p:nvPr/>
            </p:nvSpPr>
            <p:spPr bwMode="auto">
              <a:xfrm>
                <a:off x="674688" y="98425"/>
                <a:ext cx="201813" cy="2018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sp>
            <p:nvSpPr>
              <p:cNvPr id="288" name="Freeform 48"/>
              <p:cNvSpPr/>
              <p:nvPr/>
            </p:nvSpPr>
            <p:spPr bwMode="auto">
              <a:xfrm>
                <a:off x="101600" y="671513"/>
                <a:ext cx="2018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sp>
            <p:nvSpPr>
              <p:cNvPr id="289" name="Freeform 49"/>
              <p:cNvSpPr/>
              <p:nvPr/>
            </p:nvSpPr>
            <p:spPr bwMode="auto">
              <a:xfrm>
                <a:off x="674688" y="671513"/>
                <a:ext cx="2018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sp>
            <p:nvSpPr>
              <p:cNvPr id="290" name="Freeform 50"/>
              <p:cNvSpPr/>
              <p:nvPr/>
            </p:nvSpPr>
            <p:spPr bwMode="auto">
              <a:xfrm>
                <a:off x="101600" y="98425"/>
                <a:ext cx="201813" cy="2018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sp>
            <p:nvSpPr>
              <p:cNvPr id="291" name="Rectangle 51"/>
              <p:cNvSpPr>
                <a:spLocks noChangeArrowheads="1"/>
              </p:cNvSpPr>
              <p:nvPr/>
            </p:nvSpPr>
            <p:spPr bwMode="auto">
              <a:xfrm>
                <a:off x="3175" y="469900"/>
                <a:ext cx="230188" cy="31750"/>
              </a:xfrm>
              <a:prstGeom prst="rect">
                <a:avLst/>
              </a:pr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sp>
            <p:nvSpPr>
              <p:cNvPr id="292" name="Rectangle 52"/>
              <p:cNvSpPr>
                <a:spLocks noChangeArrowheads="1"/>
              </p:cNvSpPr>
              <p:nvPr/>
            </p:nvSpPr>
            <p:spPr bwMode="auto">
              <a:xfrm>
                <a:off x="744538" y="469900"/>
                <a:ext cx="230188" cy="31750"/>
              </a:xfrm>
              <a:prstGeom prst="rect">
                <a:avLst/>
              </a:pr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sp>
            <p:nvSpPr>
              <p:cNvPr id="293" name="Rectangle 53"/>
              <p:cNvSpPr>
                <a:spLocks noChangeArrowheads="1"/>
              </p:cNvSpPr>
              <p:nvPr/>
            </p:nvSpPr>
            <p:spPr bwMode="auto">
              <a:xfrm>
                <a:off x="473075" y="741363"/>
                <a:ext cx="31750" cy="228600"/>
              </a:xfrm>
              <a:prstGeom prst="rect">
                <a:avLst/>
              </a:pr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sp>
            <p:nvSpPr>
              <p:cNvPr id="294" name="Rectangle 54"/>
              <p:cNvSpPr>
                <a:spLocks noChangeArrowheads="1"/>
              </p:cNvSpPr>
              <p:nvPr/>
            </p:nvSpPr>
            <p:spPr bwMode="auto">
              <a:xfrm>
                <a:off x="473075" y="0"/>
                <a:ext cx="31750" cy="228600"/>
              </a:xfrm>
              <a:prstGeom prst="rect">
                <a:avLst/>
              </a:pr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sp>
            <p:nvSpPr>
              <p:cNvPr id="295"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sp>
            <p:nvSpPr>
              <p:cNvPr id="296"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cs typeface="+mn-ea"/>
                  <a:sym typeface="+mn-lt"/>
                </a:endParaRPr>
              </a:p>
            </p:txBody>
          </p:sp>
        </p:grpSp>
        <p:sp>
          <p:nvSpPr>
            <p:cNvPr id="297" name="文本框 29"/>
            <p:cNvSpPr txBox="1"/>
            <p:nvPr/>
          </p:nvSpPr>
          <p:spPr>
            <a:xfrm>
              <a:off x="7564350" y="1268760"/>
              <a:ext cx="176358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请替换文字内容</a:t>
              </a:r>
              <a:endPar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98" name="文本框 30"/>
            <p:cNvSpPr txBox="1"/>
            <p:nvPr/>
          </p:nvSpPr>
          <p:spPr>
            <a:xfrm>
              <a:off x="7564350" y="1602595"/>
              <a:ext cx="4364297" cy="7386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点击添加相关标题文字，点击添加相关标题文字，点击添加相关标题文字，点击添加相关标题文字。</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99" name="文本框 31"/>
            <p:cNvSpPr txBox="1"/>
            <p:nvPr/>
          </p:nvSpPr>
          <p:spPr>
            <a:xfrm>
              <a:off x="7564350" y="2703422"/>
              <a:ext cx="176358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请替换文字内容</a:t>
              </a:r>
              <a:endPar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300" name="文本框 32"/>
            <p:cNvSpPr txBox="1"/>
            <p:nvPr/>
          </p:nvSpPr>
          <p:spPr>
            <a:xfrm>
              <a:off x="7564350" y="3037257"/>
              <a:ext cx="4364297" cy="7386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点击添加相关标题文字，点击添加相关标题文字，点击添加相关标题文字，点击添加相关标题文字。</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301" name="文本框 33"/>
            <p:cNvSpPr txBox="1"/>
            <p:nvPr/>
          </p:nvSpPr>
          <p:spPr>
            <a:xfrm>
              <a:off x="7564350" y="3901601"/>
              <a:ext cx="176358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请替换文字内容</a:t>
              </a:r>
              <a:endPar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302" name="文本框 34"/>
            <p:cNvSpPr txBox="1"/>
            <p:nvPr/>
          </p:nvSpPr>
          <p:spPr>
            <a:xfrm>
              <a:off x="7564350" y="4235436"/>
              <a:ext cx="4364297" cy="7386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点击添加相关标题文字，点击添加相关标题文字，点击添加相关标题文字，点击添加相关标题文字。</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303" name="文本框 35"/>
            <p:cNvSpPr txBox="1"/>
            <p:nvPr/>
          </p:nvSpPr>
          <p:spPr>
            <a:xfrm>
              <a:off x="7564350" y="5178608"/>
              <a:ext cx="176358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请替换文字内容</a:t>
              </a:r>
              <a:endPar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304" name="文本框 36"/>
            <p:cNvSpPr txBox="1"/>
            <p:nvPr/>
          </p:nvSpPr>
          <p:spPr>
            <a:xfrm>
              <a:off x="7564350" y="5512443"/>
              <a:ext cx="4364297" cy="7386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点击添加相关标题文字，点击添加相关标题文字，点击添加相关标题文字，点击添加相关标题文字。</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4" name="直接连接符 23"/>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5"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教学过程</a:t>
            </a:r>
            <a:endParaRPr lang="zh-CN" altLang="en-US" dirty="0">
              <a:solidFill>
                <a:prstClr val="black"/>
              </a:solidFill>
              <a:cs typeface="+mn-ea"/>
              <a:sym typeface="+mn-lt"/>
            </a:endParaRPr>
          </a:p>
        </p:txBody>
      </p:sp>
      <p:grpSp>
        <p:nvGrpSpPr>
          <p:cNvPr id="5" name="组合 4"/>
          <p:cNvGrpSpPr/>
          <p:nvPr/>
        </p:nvGrpSpPr>
        <p:grpSpPr>
          <a:xfrm>
            <a:off x="1487488" y="1887925"/>
            <a:ext cx="9414333" cy="3629307"/>
            <a:chOff x="1506203" y="1221291"/>
            <a:chExt cx="6131595" cy="2363783"/>
          </a:xfrm>
        </p:grpSpPr>
        <p:sp>
          <p:nvSpPr>
            <p:cNvPr id="159" name="椭圆 158"/>
            <p:cNvSpPr/>
            <p:nvPr/>
          </p:nvSpPr>
          <p:spPr>
            <a:xfrm>
              <a:off x="1559036" y="1221291"/>
              <a:ext cx="1485000" cy="1485000"/>
            </a:xfrm>
            <a:prstGeom prst="ellipse">
              <a:avLst/>
            </a:prstGeom>
            <a:solidFill>
              <a:srgbClr val="277555">
                <a:alpha val="61961"/>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cs typeface="+mn-ea"/>
                <a:sym typeface="+mn-lt"/>
              </a:endParaRPr>
            </a:p>
          </p:txBody>
        </p:sp>
        <p:grpSp>
          <p:nvGrpSpPr>
            <p:cNvPr id="160" name="组合 159"/>
            <p:cNvGrpSpPr/>
            <p:nvPr/>
          </p:nvGrpSpPr>
          <p:grpSpPr>
            <a:xfrm>
              <a:off x="1728929" y="1391183"/>
              <a:ext cx="1145219" cy="1145219"/>
              <a:chOff x="2305236" y="1854909"/>
              <a:chExt cx="1526959" cy="1526959"/>
            </a:xfrm>
          </p:grpSpPr>
          <p:sp>
            <p:nvSpPr>
              <p:cNvPr id="161" name="椭圆 160"/>
              <p:cNvSpPr/>
              <p:nvPr/>
            </p:nvSpPr>
            <p:spPr>
              <a:xfrm>
                <a:off x="2305236" y="1854909"/>
                <a:ext cx="1526959" cy="1526959"/>
              </a:xfrm>
              <a:prstGeom prst="ellipse">
                <a:avLst/>
              </a:prstGeom>
              <a:solidFill>
                <a:srgbClr val="2775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cs typeface="+mn-ea"/>
                  <a:sym typeface="+mn-lt"/>
                </a:endParaRPr>
              </a:p>
            </p:txBody>
          </p:sp>
          <p:sp>
            <p:nvSpPr>
              <p:cNvPr id="162" name="弧形 161"/>
              <p:cNvSpPr/>
              <p:nvPr/>
            </p:nvSpPr>
            <p:spPr>
              <a:xfrm>
                <a:off x="2420715" y="1970388"/>
                <a:ext cx="1296000" cy="1296000"/>
              </a:xfrm>
              <a:prstGeom prst="arc">
                <a:avLst>
                  <a:gd name="adj1" fmla="val 16200000"/>
                  <a:gd name="adj2" fmla="val 19665491"/>
                </a:avLst>
              </a:prstGeom>
              <a:noFill/>
              <a:ln w="19050" cap="flat" cmpd="sng" algn="ctr">
                <a:solidFill>
                  <a:srgbClr val="C8ECF0"/>
                </a:solidFill>
                <a:prstDash val="solid"/>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Text" lastClr="000000"/>
                  </a:solidFill>
                  <a:effectLst/>
                  <a:uLnTx/>
                  <a:uFillTx/>
                  <a:cs typeface="+mn-ea"/>
                  <a:sym typeface="+mn-lt"/>
                </a:endParaRPr>
              </a:p>
            </p:txBody>
          </p:sp>
        </p:grpSp>
        <p:sp>
          <p:nvSpPr>
            <p:cNvPr id="163" name="文本框 10"/>
            <p:cNvSpPr txBox="1"/>
            <p:nvPr/>
          </p:nvSpPr>
          <p:spPr>
            <a:xfrm>
              <a:off x="2051385" y="1783742"/>
              <a:ext cx="500305" cy="249568"/>
            </a:xfrm>
            <a:prstGeom prst="rect">
              <a:avLst/>
            </a:prstGeom>
            <a:noFill/>
          </p:spPr>
          <p:txBody>
            <a:bodyPr wrap="none" rtlCol="0">
              <a:spAutoFit/>
            </a:bodyPr>
            <a:lstStyle/>
            <a:p>
              <a:pPr algn="ctr">
                <a:lnSpc>
                  <a:spcPct val="90000"/>
                </a:lnSpc>
                <a:spcBef>
                  <a:spcPts val="750"/>
                </a:spcBef>
              </a:pPr>
              <a:r>
                <a:rPr lang="en-US" altLang="zh-CN" sz="2100" b="1" dirty="0">
                  <a:solidFill>
                    <a:srgbClr val="DEF4F6"/>
                  </a:solidFill>
                  <a:cs typeface="+mn-ea"/>
                  <a:sym typeface="+mn-lt"/>
                </a:rPr>
                <a:t>20%</a:t>
              </a:r>
              <a:endParaRPr lang="zh-CN" altLang="en-US" sz="2100" b="1" dirty="0">
                <a:solidFill>
                  <a:srgbClr val="DEF4F6"/>
                </a:solidFill>
                <a:cs typeface="+mn-ea"/>
                <a:sym typeface="+mn-lt"/>
              </a:endParaRPr>
            </a:p>
          </p:txBody>
        </p:sp>
        <p:sp>
          <p:nvSpPr>
            <p:cNvPr id="164" name="椭圆 163"/>
            <p:cNvSpPr/>
            <p:nvPr/>
          </p:nvSpPr>
          <p:spPr>
            <a:xfrm>
              <a:off x="3829500" y="1221291"/>
              <a:ext cx="1485000" cy="1485000"/>
            </a:xfrm>
            <a:prstGeom prst="ellipse">
              <a:avLst/>
            </a:prstGeom>
            <a:solidFill>
              <a:srgbClr val="EA5432">
                <a:alpha val="61961"/>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cs typeface="+mn-ea"/>
                <a:sym typeface="+mn-lt"/>
              </a:endParaRPr>
            </a:p>
          </p:txBody>
        </p:sp>
        <p:grpSp>
          <p:nvGrpSpPr>
            <p:cNvPr id="165" name="组合 164"/>
            <p:cNvGrpSpPr/>
            <p:nvPr/>
          </p:nvGrpSpPr>
          <p:grpSpPr>
            <a:xfrm>
              <a:off x="3999392" y="1391183"/>
              <a:ext cx="1145219" cy="1145219"/>
              <a:chOff x="5332521" y="1854909"/>
              <a:chExt cx="1526959" cy="1526959"/>
            </a:xfrm>
          </p:grpSpPr>
          <p:sp>
            <p:nvSpPr>
              <p:cNvPr id="166" name="椭圆 165"/>
              <p:cNvSpPr/>
              <p:nvPr/>
            </p:nvSpPr>
            <p:spPr>
              <a:xfrm>
                <a:off x="5332521" y="1854909"/>
                <a:ext cx="1526959" cy="1526959"/>
              </a:xfrm>
              <a:prstGeom prst="ellipse">
                <a:avLst/>
              </a:prstGeom>
              <a:solidFill>
                <a:srgbClr val="EA54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cs typeface="+mn-ea"/>
                  <a:sym typeface="+mn-lt"/>
                </a:endParaRPr>
              </a:p>
            </p:txBody>
          </p:sp>
          <p:sp>
            <p:nvSpPr>
              <p:cNvPr id="167" name="弧形 166"/>
              <p:cNvSpPr/>
              <p:nvPr/>
            </p:nvSpPr>
            <p:spPr>
              <a:xfrm>
                <a:off x="5448000" y="1970388"/>
                <a:ext cx="1296000" cy="1296000"/>
              </a:xfrm>
              <a:prstGeom prst="arc">
                <a:avLst>
                  <a:gd name="adj1" fmla="val 16200000"/>
                  <a:gd name="adj2" fmla="val 5050462"/>
                </a:avLst>
              </a:prstGeom>
              <a:noFill/>
              <a:ln w="19050" cap="flat" cmpd="sng" algn="ctr">
                <a:solidFill>
                  <a:srgbClr val="C8ECF0"/>
                </a:solidFill>
                <a:prstDash val="solid"/>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Text" lastClr="000000"/>
                  </a:solidFill>
                  <a:effectLst/>
                  <a:uLnTx/>
                  <a:uFillTx/>
                  <a:cs typeface="+mn-ea"/>
                  <a:sym typeface="+mn-lt"/>
                </a:endParaRPr>
              </a:p>
            </p:txBody>
          </p:sp>
        </p:grpSp>
        <p:sp>
          <p:nvSpPr>
            <p:cNvPr id="168" name="文本框 15"/>
            <p:cNvSpPr txBox="1"/>
            <p:nvPr/>
          </p:nvSpPr>
          <p:spPr>
            <a:xfrm>
              <a:off x="4321848" y="1783742"/>
              <a:ext cx="500305" cy="249568"/>
            </a:xfrm>
            <a:prstGeom prst="rect">
              <a:avLst/>
            </a:prstGeom>
            <a:noFill/>
          </p:spPr>
          <p:txBody>
            <a:bodyPr wrap="none" rtlCol="0">
              <a:spAutoFit/>
            </a:bodyPr>
            <a:lstStyle/>
            <a:p>
              <a:pPr algn="ctr">
                <a:lnSpc>
                  <a:spcPct val="90000"/>
                </a:lnSpc>
                <a:spcBef>
                  <a:spcPts val="750"/>
                </a:spcBef>
              </a:pPr>
              <a:r>
                <a:rPr lang="en-US" altLang="zh-CN" sz="2100" b="1" dirty="0">
                  <a:solidFill>
                    <a:srgbClr val="DEF4F6"/>
                  </a:solidFill>
                  <a:cs typeface="+mn-ea"/>
                  <a:sym typeface="+mn-lt"/>
                </a:rPr>
                <a:t>50%</a:t>
              </a:r>
              <a:endParaRPr lang="zh-CN" altLang="en-US" sz="2100" b="1" dirty="0">
                <a:solidFill>
                  <a:srgbClr val="DEF4F6"/>
                </a:solidFill>
                <a:cs typeface="+mn-ea"/>
                <a:sym typeface="+mn-lt"/>
              </a:endParaRPr>
            </a:p>
          </p:txBody>
        </p:sp>
        <p:sp>
          <p:nvSpPr>
            <p:cNvPr id="169" name="椭圆 168"/>
            <p:cNvSpPr/>
            <p:nvPr/>
          </p:nvSpPr>
          <p:spPr>
            <a:xfrm>
              <a:off x="6099964" y="1221291"/>
              <a:ext cx="1485000" cy="1485000"/>
            </a:xfrm>
            <a:prstGeom prst="ellipse">
              <a:avLst/>
            </a:prstGeom>
            <a:solidFill>
              <a:srgbClr val="5269AF">
                <a:alpha val="61961"/>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cs typeface="+mn-ea"/>
                <a:sym typeface="+mn-lt"/>
              </a:endParaRPr>
            </a:p>
          </p:txBody>
        </p:sp>
        <p:grpSp>
          <p:nvGrpSpPr>
            <p:cNvPr id="170" name="组合 169"/>
            <p:cNvGrpSpPr/>
            <p:nvPr/>
          </p:nvGrpSpPr>
          <p:grpSpPr>
            <a:xfrm>
              <a:off x="6269856" y="1391183"/>
              <a:ext cx="1145219" cy="1145219"/>
              <a:chOff x="8359806" y="1854909"/>
              <a:chExt cx="1526959" cy="1526959"/>
            </a:xfrm>
          </p:grpSpPr>
          <p:sp>
            <p:nvSpPr>
              <p:cNvPr id="171" name="椭圆 170"/>
              <p:cNvSpPr/>
              <p:nvPr/>
            </p:nvSpPr>
            <p:spPr>
              <a:xfrm>
                <a:off x="8359806" y="1854909"/>
                <a:ext cx="1526959" cy="1526959"/>
              </a:xfrm>
              <a:prstGeom prst="ellipse">
                <a:avLst/>
              </a:prstGeom>
              <a:solidFill>
                <a:srgbClr val="5269A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cs typeface="+mn-ea"/>
                  <a:sym typeface="+mn-lt"/>
                </a:endParaRPr>
              </a:p>
            </p:txBody>
          </p:sp>
          <p:sp>
            <p:nvSpPr>
              <p:cNvPr id="172" name="弧形 171"/>
              <p:cNvSpPr/>
              <p:nvPr/>
            </p:nvSpPr>
            <p:spPr>
              <a:xfrm>
                <a:off x="8475285" y="1970388"/>
                <a:ext cx="1296000" cy="1296000"/>
              </a:xfrm>
              <a:prstGeom prst="arc">
                <a:avLst>
                  <a:gd name="adj1" fmla="val 16200000"/>
                  <a:gd name="adj2" fmla="val 12102902"/>
                </a:avLst>
              </a:prstGeom>
              <a:noFill/>
              <a:ln w="19050" cap="flat" cmpd="sng" algn="ctr">
                <a:solidFill>
                  <a:srgbClr val="C8ECF0"/>
                </a:solidFill>
                <a:prstDash val="solid"/>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Text" lastClr="000000"/>
                  </a:solidFill>
                  <a:effectLst/>
                  <a:uLnTx/>
                  <a:uFillTx/>
                  <a:cs typeface="+mn-ea"/>
                  <a:sym typeface="+mn-lt"/>
                </a:endParaRPr>
              </a:p>
            </p:txBody>
          </p:sp>
        </p:grpSp>
        <p:sp>
          <p:nvSpPr>
            <p:cNvPr id="173" name="文本框 20"/>
            <p:cNvSpPr txBox="1"/>
            <p:nvPr/>
          </p:nvSpPr>
          <p:spPr>
            <a:xfrm>
              <a:off x="6592314" y="1783742"/>
              <a:ext cx="500305" cy="249568"/>
            </a:xfrm>
            <a:prstGeom prst="rect">
              <a:avLst/>
            </a:prstGeom>
            <a:noFill/>
          </p:spPr>
          <p:txBody>
            <a:bodyPr wrap="none" rtlCol="0">
              <a:spAutoFit/>
            </a:bodyPr>
            <a:lstStyle/>
            <a:p>
              <a:pPr algn="ctr">
                <a:lnSpc>
                  <a:spcPct val="90000"/>
                </a:lnSpc>
                <a:spcBef>
                  <a:spcPts val="750"/>
                </a:spcBef>
              </a:pPr>
              <a:r>
                <a:rPr lang="en-US" altLang="zh-CN" sz="2100" b="1" dirty="0">
                  <a:solidFill>
                    <a:srgbClr val="DEF4F6"/>
                  </a:solidFill>
                  <a:cs typeface="+mn-ea"/>
                  <a:sym typeface="+mn-lt"/>
                </a:rPr>
                <a:t>80%</a:t>
              </a:r>
              <a:endParaRPr lang="zh-CN" altLang="en-US" sz="2100" b="1" dirty="0">
                <a:solidFill>
                  <a:srgbClr val="DEF4F6"/>
                </a:solidFill>
                <a:cs typeface="+mn-ea"/>
                <a:sym typeface="+mn-lt"/>
              </a:endParaRPr>
            </a:p>
          </p:txBody>
        </p:sp>
        <p:grpSp>
          <p:nvGrpSpPr>
            <p:cNvPr id="174" name="组合 173"/>
            <p:cNvGrpSpPr/>
            <p:nvPr/>
          </p:nvGrpSpPr>
          <p:grpSpPr>
            <a:xfrm>
              <a:off x="1506203" y="2852106"/>
              <a:ext cx="1590669" cy="732968"/>
              <a:chOff x="2078715" y="4012772"/>
              <a:chExt cx="2120892" cy="977291"/>
            </a:xfrm>
          </p:grpSpPr>
          <p:sp>
            <p:nvSpPr>
              <p:cNvPr id="175" name="文本框 22"/>
              <p:cNvSpPr txBox="1"/>
              <p:nvPr/>
            </p:nvSpPr>
            <p:spPr>
              <a:xfrm>
                <a:off x="2078715" y="4717443"/>
                <a:ext cx="2120892" cy="272620"/>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76" name="文本框 23"/>
              <p:cNvSpPr txBox="1"/>
              <p:nvPr/>
            </p:nvSpPr>
            <p:spPr>
              <a:xfrm>
                <a:off x="2078715" y="4012772"/>
                <a:ext cx="2120891" cy="529205"/>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177" name="组合 176"/>
            <p:cNvGrpSpPr/>
            <p:nvPr/>
          </p:nvGrpSpPr>
          <p:grpSpPr>
            <a:xfrm>
              <a:off x="3776666" y="2852106"/>
              <a:ext cx="1590669" cy="732968"/>
              <a:chOff x="2078715" y="4012772"/>
              <a:chExt cx="2120892" cy="977291"/>
            </a:xfrm>
          </p:grpSpPr>
          <p:sp>
            <p:nvSpPr>
              <p:cNvPr id="178" name="文本框 25"/>
              <p:cNvSpPr txBox="1"/>
              <p:nvPr/>
            </p:nvSpPr>
            <p:spPr>
              <a:xfrm>
                <a:off x="2078715" y="4717443"/>
                <a:ext cx="2120892" cy="272620"/>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79" name="文本框 26"/>
              <p:cNvSpPr txBox="1"/>
              <p:nvPr/>
            </p:nvSpPr>
            <p:spPr>
              <a:xfrm>
                <a:off x="2078715" y="4012772"/>
                <a:ext cx="2120891" cy="529205"/>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180" name="组合 179"/>
            <p:cNvGrpSpPr/>
            <p:nvPr/>
          </p:nvGrpSpPr>
          <p:grpSpPr>
            <a:xfrm>
              <a:off x="6047129" y="2852106"/>
              <a:ext cx="1590669" cy="732968"/>
              <a:chOff x="2078715" y="4012772"/>
              <a:chExt cx="2120892" cy="977291"/>
            </a:xfrm>
          </p:grpSpPr>
          <p:sp>
            <p:nvSpPr>
              <p:cNvPr id="181" name="文本框 28"/>
              <p:cNvSpPr txBox="1"/>
              <p:nvPr/>
            </p:nvSpPr>
            <p:spPr>
              <a:xfrm>
                <a:off x="2078715" y="4717443"/>
                <a:ext cx="2120892" cy="272620"/>
              </a:xfrm>
              <a:prstGeom prst="rect">
                <a:avLst/>
              </a:prstGeom>
              <a:noFill/>
            </p:spPr>
            <p:txBody>
              <a:bodyPr wrap="square" rtlCol="0">
                <a:spAutoFit/>
              </a:bodyPr>
              <a:lstStyle/>
              <a:p>
                <a:pPr marL="0" marR="0" lvl="0" indent="0" algn="ctr" defTabSz="914400" eaLnBrk="1" fontAlgn="auto" latinLnBrk="0" hangingPunct="1">
                  <a:lnSpc>
                    <a:spcPct val="90000"/>
                  </a:lnSpc>
                  <a:spcBef>
                    <a:spcPts val="750"/>
                  </a:spcBef>
                  <a:spcAft>
                    <a:spcPts val="0"/>
                  </a:spcAft>
                  <a:buClrTx/>
                  <a:buSzTx/>
                  <a:buFontTx/>
                  <a:buNone/>
                  <a:defRPr/>
                </a:pPr>
                <a:r>
                  <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6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82" name="文本框 29"/>
              <p:cNvSpPr txBox="1"/>
              <p:nvPr/>
            </p:nvSpPr>
            <p:spPr>
              <a:xfrm>
                <a:off x="2078715" y="4012772"/>
                <a:ext cx="2120891" cy="529205"/>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22935" cy="6857999"/>
          </a:xfrm>
          <a:prstGeom prst="rect">
            <a:avLst/>
          </a:prstGeom>
        </p:spPr>
      </p:pic>
      <p:sp>
        <p:nvSpPr>
          <p:cNvPr id="2" name="标题 1" hidden="1"/>
          <p:cNvSpPr>
            <a:spLocks noGrp="1"/>
          </p:cNvSpPr>
          <p:nvPr>
            <p:ph type="title"/>
          </p:nvPr>
        </p:nvSpPr>
        <p:spPr/>
        <p:txBody>
          <a:bodyPr/>
          <a:lstStyle/>
          <a:p>
            <a:r>
              <a:rPr lang="en-US" altLang="zh-CN" dirty="0">
                <a:latin typeface="+mn-lt"/>
                <a:ea typeface="+mn-ea"/>
                <a:cs typeface="+mn-ea"/>
                <a:sym typeface="+mn-lt"/>
              </a:rPr>
              <a:t>+</a:t>
            </a:r>
            <a:endParaRPr lang="zh-CN" altLang="en-US" dirty="0">
              <a:latin typeface="+mn-lt"/>
              <a:ea typeface="+mn-ea"/>
              <a:cs typeface="+mn-ea"/>
              <a:sym typeface="+mn-lt"/>
            </a:endParaRPr>
          </a:p>
        </p:txBody>
      </p:sp>
      <p:sp>
        <p:nvSpPr>
          <p:cNvPr id="6" name="文本框 8"/>
          <p:cNvSpPr txBox="1"/>
          <p:nvPr/>
        </p:nvSpPr>
        <p:spPr>
          <a:xfrm>
            <a:off x="1976042" y="1124744"/>
            <a:ext cx="2664296" cy="1061058"/>
          </a:xfrm>
          <a:prstGeom prst="rect">
            <a:avLst/>
          </a:prstGeom>
          <a:noFill/>
        </p:spPr>
        <p:txBody>
          <a:bodyPr wrap="squar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6000" b="1" i="0" u="none" strike="noStrike" kern="0" cap="none" spc="0" normalizeH="0" baseline="0" noProof="0" dirty="0">
                <a:ln>
                  <a:noFill/>
                </a:ln>
                <a:solidFill>
                  <a:schemeClr val="tx1">
                    <a:lumMod val="85000"/>
                    <a:lumOff val="15000"/>
                  </a:schemeClr>
                </a:solidFill>
                <a:effectLst/>
                <a:uLnTx/>
                <a:uFillTx/>
                <a:cs typeface="+mn-ea"/>
                <a:sym typeface="+mn-lt"/>
              </a:rPr>
              <a:t> 目 录</a:t>
            </a:r>
            <a:endParaRPr kumimoji="0" lang="zh-CN" altLang="en-US" sz="6000" b="1"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nvGrpSpPr>
          <p:cNvPr id="4" name="组合 3"/>
          <p:cNvGrpSpPr/>
          <p:nvPr/>
        </p:nvGrpSpPr>
        <p:grpSpPr>
          <a:xfrm>
            <a:off x="1703512" y="2924945"/>
            <a:ext cx="3156158" cy="3240359"/>
            <a:chOff x="1703512" y="2924945"/>
            <a:chExt cx="3156158" cy="3240359"/>
          </a:xfrm>
        </p:grpSpPr>
        <p:sp>
          <p:nvSpPr>
            <p:cNvPr id="3" name="TextBox 2"/>
            <p:cNvSpPr txBox="1"/>
            <p:nvPr/>
          </p:nvSpPr>
          <p:spPr>
            <a:xfrm>
              <a:off x="1703512" y="2924945"/>
              <a:ext cx="615553" cy="3240359"/>
            </a:xfrm>
            <a:prstGeom prst="rect">
              <a:avLst/>
            </a:prstGeom>
            <a:noFill/>
          </p:spPr>
          <p:txBody>
            <a:bodyPr vert="eaVert" wrap="square" rtlCol="0">
              <a:spAutoFit/>
            </a:bodyPr>
            <a:lstStyle/>
            <a:p>
              <a:r>
                <a:rPr lang="zh-CN" altLang="en-US" sz="2800" b="1" dirty="0">
                  <a:solidFill>
                    <a:schemeClr val="tx1">
                      <a:lumMod val="85000"/>
                      <a:lumOff val="15000"/>
                    </a:schemeClr>
                  </a:solidFill>
                </a:rPr>
                <a:t>一、    教学分析</a:t>
              </a:r>
              <a:endParaRPr lang="zh-CN" altLang="en-US" sz="2800" b="1" dirty="0">
                <a:solidFill>
                  <a:schemeClr val="tx1">
                    <a:lumMod val="85000"/>
                    <a:lumOff val="15000"/>
                  </a:schemeClr>
                </a:solidFill>
              </a:endParaRPr>
            </a:p>
          </p:txBody>
        </p:sp>
        <p:sp>
          <p:nvSpPr>
            <p:cNvPr id="8" name="TextBox 7"/>
            <p:cNvSpPr txBox="1"/>
            <p:nvPr/>
          </p:nvSpPr>
          <p:spPr>
            <a:xfrm>
              <a:off x="2511456" y="2924945"/>
              <a:ext cx="615553" cy="3240359"/>
            </a:xfrm>
            <a:prstGeom prst="rect">
              <a:avLst/>
            </a:prstGeom>
            <a:noFill/>
          </p:spPr>
          <p:txBody>
            <a:bodyPr vert="eaVert" wrap="square" rtlCol="0">
              <a:spAutoFit/>
            </a:bodyPr>
            <a:lstStyle/>
            <a:p>
              <a:r>
                <a:rPr lang="zh-CN" altLang="en-US" sz="2800" b="1" dirty="0">
                  <a:solidFill>
                    <a:schemeClr val="tx1">
                      <a:lumMod val="85000"/>
                      <a:lumOff val="15000"/>
                    </a:schemeClr>
                  </a:solidFill>
                </a:rPr>
                <a:t>二、    教学策略</a:t>
              </a:r>
              <a:endParaRPr lang="zh-CN" altLang="en-US" sz="2800" b="1" dirty="0">
                <a:solidFill>
                  <a:schemeClr val="tx1">
                    <a:lumMod val="85000"/>
                    <a:lumOff val="15000"/>
                  </a:schemeClr>
                </a:solidFill>
              </a:endParaRPr>
            </a:p>
          </p:txBody>
        </p:sp>
        <p:sp>
          <p:nvSpPr>
            <p:cNvPr id="9" name="TextBox 8"/>
            <p:cNvSpPr txBox="1"/>
            <p:nvPr/>
          </p:nvSpPr>
          <p:spPr>
            <a:xfrm>
              <a:off x="3308013" y="2924945"/>
              <a:ext cx="615553" cy="3240359"/>
            </a:xfrm>
            <a:prstGeom prst="rect">
              <a:avLst/>
            </a:prstGeom>
            <a:noFill/>
          </p:spPr>
          <p:txBody>
            <a:bodyPr vert="eaVert" wrap="square" rtlCol="0">
              <a:spAutoFit/>
            </a:bodyPr>
            <a:lstStyle/>
            <a:p>
              <a:r>
                <a:rPr lang="zh-CN" altLang="en-US" sz="2800" b="1" dirty="0">
                  <a:solidFill>
                    <a:schemeClr val="tx1">
                      <a:lumMod val="85000"/>
                      <a:lumOff val="15000"/>
                    </a:schemeClr>
                  </a:solidFill>
                </a:rPr>
                <a:t>三、    教学过程</a:t>
              </a:r>
              <a:endParaRPr lang="zh-CN" altLang="en-US" sz="2800" b="1" dirty="0">
                <a:solidFill>
                  <a:schemeClr val="tx1">
                    <a:lumMod val="85000"/>
                    <a:lumOff val="15000"/>
                  </a:schemeClr>
                </a:solidFill>
              </a:endParaRPr>
            </a:p>
          </p:txBody>
        </p:sp>
        <p:sp>
          <p:nvSpPr>
            <p:cNvPr id="12" name="TextBox 11"/>
            <p:cNvSpPr txBox="1"/>
            <p:nvPr/>
          </p:nvSpPr>
          <p:spPr>
            <a:xfrm>
              <a:off x="4244117" y="2924945"/>
              <a:ext cx="615553" cy="3240359"/>
            </a:xfrm>
            <a:prstGeom prst="rect">
              <a:avLst/>
            </a:prstGeom>
            <a:noFill/>
          </p:spPr>
          <p:txBody>
            <a:bodyPr vert="eaVert" wrap="square" rtlCol="0">
              <a:spAutoFit/>
            </a:bodyPr>
            <a:lstStyle/>
            <a:p>
              <a:r>
                <a:rPr lang="zh-CN" altLang="en-US" sz="2800" b="1" dirty="0">
                  <a:solidFill>
                    <a:schemeClr val="tx1">
                      <a:lumMod val="85000"/>
                      <a:lumOff val="15000"/>
                    </a:schemeClr>
                  </a:solidFill>
                </a:rPr>
                <a:t>四、    教学反思</a:t>
              </a:r>
              <a:endParaRPr lang="zh-CN" altLang="en-US" sz="2800" b="1" dirty="0">
                <a:solidFill>
                  <a:schemeClr val="tx1">
                    <a:lumMod val="85000"/>
                    <a:lumOff val="1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22935" cy="6857999"/>
          </a:xfrm>
          <a:prstGeom prst="rect">
            <a:avLst/>
          </a:prstGeom>
        </p:spPr>
      </p:pic>
      <p:sp>
        <p:nvSpPr>
          <p:cNvPr id="6" name="TextBox 5"/>
          <p:cNvSpPr txBox="1"/>
          <p:nvPr/>
        </p:nvSpPr>
        <p:spPr>
          <a:xfrm>
            <a:off x="2855640" y="1700808"/>
            <a:ext cx="923330" cy="4392488"/>
          </a:xfrm>
          <a:prstGeom prst="rect">
            <a:avLst/>
          </a:prstGeom>
          <a:noFill/>
        </p:spPr>
        <p:txBody>
          <a:bodyPr vert="eaVert" wrap="square" rtlCol="0">
            <a:spAutoFit/>
          </a:bodyPr>
          <a:lstStyle/>
          <a:p>
            <a:r>
              <a:rPr lang="zh-CN" altLang="en-US" sz="4800" b="1" dirty="0">
                <a:solidFill>
                  <a:schemeClr val="tx1">
                    <a:lumMod val="85000"/>
                    <a:lumOff val="15000"/>
                  </a:schemeClr>
                </a:solidFill>
              </a:rPr>
              <a:t>四、 教学反思</a:t>
            </a:r>
            <a:endParaRPr lang="zh-CN" altLang="en-US" sz="4800" b="1"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9" name="直接连接符 28"/>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30"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教学反思</a:t>
            </a:r>
            <a:endParaRPr lang="zh-CN" altLang="en-US" dirty="0">
              <a:solidFill>
                <a:prstClr val="black"/>
              </a:solidFill>
              <a:cs typeface="+mn-ea"/>
              <a:sym typeface="+mn-lt"/>
            </a:endParaRPr>
          </a:p>
        </p:txBody>
      </p:sp>
      <p:grpSp>
        <p:nvGrpSpPr>
          <p:cNvPr id="5" name="组合 4"/>
          <p:cNvGrpSpPr/>
          <p:nvPr/>
        </p:nvGrpSpPr>
        <p:grpSpPr>
          <a:xfrm>
            <a:off x="533795" y="1664935"/>
            <a:ext cx="11232981" cy="3958379"/>
            <a:chOff x="564500" y="1291671"/>
            <a:chExt cx="8036345" cy="2831919"/>
          </a:xfrm>
        </p:grpSpPr>
        <p:sp>
          <p:nvSpPr>
            <p:cNvPr id="97" name="右箭头 96"/>
            <p:cNvSpPr/>
            <p:nvPr/>
          </p:nvSpPr>
          <p:spPr>
            <a:xfrm>
              <a:off x="7023871" y="2480047"/>
              <a:ext cx="1555007" cy="527050"/>
            </a:xfrm>
            <a:prstGeom prst="rightArrow">
              <a:avLst>
                <a:gd name="adj1" fmla="val 62125"/>
                <a:gd name="adj2" fmla="val 52205"/>
              </a:avLst>
            </a:prstGeom>
            <a:solidFill>
              <a:srgbClr val="277555"/>
            </a:solidFill>
            <a:ln w="25400" cap="flat" cmpd="sng" algn="ctr">
              <a:noFill/>
              <a:prstDash val="solid"/>
            </a:ln>
            <a:effectLst>
              <a:outerShdw blurRad="50800" dist="38100" dir="2700000" algn="tl" rotWithShape="0">
                <a:prstClr val="black">
                  <a:alpha val="40000"/>
                </a:prstClr>
              </a:outerShdw>
            </a:effectLst>
          </p:spPr>
          <p:txBody>
            <a:bodyPr lIns="91417" tIns="45708" rIns="91417" bIns="4570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98" name="右箭头 97"/>
            <p:cNvSpPr/>
            <p:nvPr/>
          </p:nvSpPr>
          <p:spPr>
            <a:xfrm>
              <a:off x="5745961" y="2480047"/>
              <a:ext cx="1555007" cy="527050"/>
            </a:xfrm>
            <a:prstGeom prst="rightArrow">
              <a:avLst>
                <a:gd name="adj1" fmla="val 62125"/>
                <a:gd name="adj2" fmla="val 52205"/>
              </a:avLst>
            </a:prstGeom>
            <a:solidFill>
              <a:srgbClr val="5269AF"/>
            </a:solidFill>
            <a:ln w="25400" cap="flat" cmpd="sng" algn="ctr">
              <a:noFill/>
              <a:prstDash val="solid"/>
            </a:ln>
            <a:effectLst>
              <a:outerShdw blurRad="50800" dist="38100" dir="2700000" algn="tl" rotWithShape="0">
                <a:prstClr val="black">
                  <a:alpha val="40000"/>
                </a:prstClr>
              </a:outerShdw>
            </a:effectLst>
          </p:spPr>
          <p:txBody>
            <a:bodyPr lIns="91417" tIns="45708" rIns="91417" bIns="4570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99" name="右箭头 98"/>
            <p:cNvSpPr/>
            <p:nvPr/>
          </p:nvSpPr>
          <p:spPr>
            <a:xfrm>
              <a:off x="4436480" y="2480047"/>
              <a:ext cx="1555007" cy="527050"/>
            </a:xfrm>
            <a:prstGeom prst="rightArrow">
              <a:avLst>
                <a:gd name="adj1" fmla="val 62125"/>
                <a:gd name="adj2" fmla="val 52205"/>
              </a:avLst>
            </a:prstGeom>
            <a:solidFill>
              <a:srgbClr val="FBC82F"/>
            </a:solidFill>
            <a:ln w="25400" cap="flat" cmpd="sng" algn="ctr">
              <a:noFill/>
              <a:prstDash val="solid"/>
            </a:ln>
            <a:effectLst>
              <a:outerShdw blurRad="50800" dist="38100" dir="2700000" algn="tl" rotWithShape="0">
                <a:prstClr val="black">
                  <a:alpha val="40000"/>
                </a:prstClr>
              </a:outerShdw>
            </a:effectLst>
          </p:spPr>
          <p:txBody>
            <a:bodyPr lIns="91417" tIns="45708" rIns="91417" bIns="4570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100" name="右箭头 99"/>
            <p:cNvSpPr/>
            <p:nvPr/>
          </p:nvSpPr>
          <p:spPr>
            <a:xfrm>
              <a:off x="3158569" y="2480047"/>
              <a:ext cx="1555007" cy="527050"/>
            </a:xfrm>
            <a:prstGeom prst="rightArrow">
              <a:avLst>
                <a:gd name="adj1" fmla="val 62125"/>
                <a:gd name="adj2" fmla="val 52205"/>
              </a:avLst>
            </a:prstGeom>
            <a:solidFill>
              <a:srgbClr val="5269AF"/>
            </a:solidFill>
            <a:ln w="25400" cap="flat" cmpd="sng" algn="ctr">
              <a:noFill/>
              <a:prstDash val="solid"/>
            </a:ln>
            <a:effectLst>
              <a:outerShdw blurRad="50800" dist="38100" dir="2700000" algn="tl" rotWithShape="0">
                <a:prstClr val="black">
                  <a:alpha val="40000"/>
                </a:prstClr>
              </a:outerShdw>
            </a:effectLst>
          </p:spPr>
          <p:txBody>
            <a:bodyPr lIns="91417" tIns="45708" rIns="91417" bIns="4570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101" name="右箭头 100"/>
            <p:cNvSpPr/>
            <p:nvPr/>
          </p:nvSpPr>
          <p:spPr>
            <a:xfrm>
              <a:off x="1867793" y="2480047"/>
              <a:ext cx="1555007" cy="527050"/>
            </a:xfrm>
            <a:prstGeom prst="rightArrow">
              <a:avLst>
                <a:gd name="adj1" fmla="val 62125"/>
                <a:gd name="adj2" fmla="val 52205"/>
              </a:avLst>
            </a:prstGeom>
            <a:solidFill>
              <a:srgbClr val="EA5432"/>
            </a:solidFill>
            <a:ln w="25400" cap="flat" cmpd="sng" algn="ctr">
              <a:noFill/>
              <a:prstDash val="solid"/>
            </a:ln>
            <a:effectLst>
              <a:outerShdw blurRad="50800" dist="38100" dir="2700000" algn="tl" rotWithShape="0">
                <a:prstClr val="black">
                  <a:alpha val="40000"/>
                </a:prstClr>
              </a:outerShdw>
            </a:effectLst>
          </p:spPr>
          <p:txBody>
            <a:bodyPr lIns="91417" tIns="45708" rIns="91417" bIns="4570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102" name="右箭头 101"/>
            <p:cNvSpPr/>
            <p:nvPr/>
          </p:nvSpPr>
          <p:spPr>
            <a:xfrm>
              <a:off x="589882" y="2480047"/>
              <a:ext cx="1555007" cy="527050"/>
            </a:xfrm>
            <a:prstGeom prst="rightArrow">
              <a:avLst>
                <a:gd name="adj1" fmla="val 62125"/>
                <a:gd name="adj2" fmla="val 52205"/>
              </a:avLst>
            </a:prstGeom>
            <a:solidFill>
              <a:srgbClr val="277555"/>
            </a:solidFill>
            <a:ln w="25400" cap="flat" cmpd="sng" algn="ctr">
              <a:noFill/>
              <a:prstDash val="solid"/>
            </a:ln>
            <a:effectLst>
              <a:outerShdw blurRad="50800" dist="38100" dir="2700000" algn="tl" rotWithShape="0">
                <a:prstClr val="black">
                  <a:alpha val="40000"/>
                </a:prstClr>
              </a:outerShdw>
            </a:effectLst>
          </p:spPr>
          <p:txBody>
            <a:bodyPr lIns="91417" tIns="45708" rIns="91417" bIns="4570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 lastClr="FFFFFF"/>
                </a:solidFill>
                <a:effectLst/>
                <a:uLnTx/>
                <a:uFillTx/>
                <a:cs typeface="+mn-ea"/>
                <a:sym typeface="+mn-lt"/>
              </a:endParaRPr>
            </a:p>
          </p:txBody>
        </p:sp>
        <p:sp>
          <p:nvSpPr>
            <p:cNvPr id="103" name="TextBox 102"/>
            <p:cNvSpPr txBox="1"/>
            <p:nvPr/>
          </p:nvSpPr>
          <p:spPr>
            <a:xfrm>
              <a:off x="791956" y="2620481"/>
              <a:ext cx="1087694" cy="220173"/>
            </a:xfrm>
            <a:prstGeom prst="rect">
              <a:avLst/>
            </a:prstGeom>
            <a:noFill/>
          </p:spPr>
          <p:txBody>
            <a:bodyPr wrap="square" lIns="91417" tIns="45708" rIns="91417" bIns="45708"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1" kern="0" dirty="0">
                  <a:solidFill>
                    <a:sysClr val="window" lastClr="FFFFFF"/>
                  </a:solidFill>
                  <a:cs typeface="+mn-ea"/>
                  <a:sym typeface="+mn-lt"/>
                </a:rPr>
                <a:t>点击输入标题</a:t>
              </a:r>
              <a:endParaRPr kumimoji="0" lang="zh-CN" altLang="en-US" sz="1400" b="1" i="0" u="none" strike="noStrike" kern="0" cap="none" spc="0" normalizeH="0" baseline="0" noProof="0" dirty="0">
                <a:ln>
                  <a:noFill/>
                </a:ln>
                <a:solidFill>
                  <a:sysClr val="window" lastClr="FFFFFF"/>
                </a:solidFill>
                <a:effectLst/>
                <a:uLnTx/>
                <a:uFillTx/>
                <a:cs typeface="+mn-ea"/>
                <a:sym typeface="+mn-lt"/>
              </a:endParaRPr>
            </a:p>
          </p:txBody>
        </p:sp>
        <p:cxnSp>
          <p:nvCxnSpPr>
            <p:cNvPr id="104" name="直接连接符 103"/>
            <p:cNvCxnSpPr/>
            <p:nvPr/>
          </p:nvCxnSpPr>
          <p:spPr>
            <a:xfrm flipV="1">
              <a:off x="1367385" y="2112063"/>
              <a:ext cx="0" cy="468000"/>
            </a:xfrm>
            <a:prstGeom prst="line">
              <a:avLst/>
            </a:prstGeom>
            <a:noFill/>
            <a:ln w="9525" cap="flat" cmpd="sng" algn="ctr">
              <a:solidFill>
                <a:sysClr val="window" lastClr="FFFFFF">
                  <a:lumMod val="50000"/>
                </a:sysClr>
              </a:solidFill>
              <a:prstDash val="solid"/>
              <a:headEnd type="oval"/>
              <a:tailEnd type="none"/>
            </a:ln>
            <a:effectLst/>
          </p:spPr>
        </p:cxnSp>
        <p:sp>
          <p:nvSpPr>
            <p:cNvPr id="105" name="TextBox 104"/>
            <p:cNvSpPr txBox="1"/>
            <p:nvPr/>
          </p:nvSpPr>
          <p:spPr>
            <a:xfrm>
              <a:off x="564500" y="1291671"/>
              <a:ext cx="1983046" cy="61653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rPr>
                <a:t>点击输入简要文字解说，解说文字尽量概括精炼，不用多余的文字修饰，简洁精准的 解说所提炼的核心概念。</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endParaRPr>
            </a:p>
          </p:txBody>
        </p:sp>
        <p:sp>
          <p:nvSpPr>
            <p:cNvPr id="106" name="TextBox 105"/>
            <p:cNvSpPr txBox="1"/>
            <p:nvPr/>
          </p:nvSpPr>
          <p:spPr>
            <a:xfrm>
              <a:off x="1494371" y="3507056"/>
              <a:ext cx="1983046" cy="61653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rPr>
                <a:t>点击输入简要文字解说，解说文字尽量概括精炼，不用多余的文字修饰，简洁精准的 解说所提炼的核心概念。</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endParaRPr>
            </a:p>
          </p:txBody>
        </p:sp>
        <p:cxnSp>
          <p:nvCxnSpPr>
            <p:cNvPr id="107" name="直接连接符 106"/>
            <p:cNvCxnSpPr/>
            <p:nvPr/>
          </p:nvCxnSpPr>
          <p:spPr>
            <a:xfrm>
              <a:off x="2645296" y="2902734"/>
              <a:ext cx="0" cy="468000"/>
            </a:xfrm>
            <a:prstGeom prst="line">
              <a:avLst/>
            </a:prstGeom>
            <a:noFill/>
            <a:ln w="9525" cap="flat" cmpd="sng" algn="ctr">
              <a:solidFill>
                <a:sysClr val="window" lastClr="FFFFFF">
                  <a:lumMod val="50000"/>
                </a:sysClr>
              </a:solidFill>
              <a:prstDash val="solid"/>
              <a:headEnd type="oval"/>
              <a:tailEnd type="none"/>
            </a:ln>
            <a:effectLst/>
          </p:spPr>
        </p:cxnSp>
        <p:sp>
          <p:nvSpPr>
            <p:cNvPr id="108" name="TextBox 107"/>
            <p:cNvSpPr txBox="1"/>
            <p:nvPr/>
          </p:nvSpPr>
          <p:spPr>
            <a:xfrm>
              <a:off x="2069867" y="2620481"/>
              <a:ext cx="1087694" cy="220173"/>
            </a:xfrm>
            <a:prstGeom prst="rect">
              <a:avLst/>
            </a:prstGeom>
            <a:noFill/>
          </p:spPr>
          <p:txBody>
            <a:bodyPr wrap="square" lIns="91417" tIns="45708" rIns="91417" bIns="45708" rtlCol="0">
              <a:spAutoFit/>
            </a:bodyPr>
            <a:lstStyle/>
            <a:p>
              <a:pPr lvl="0" algn="ctr">
                <a:defRPr/>
              </a:pPr>
              <a:r>
                <a:rPr lang="zh-CN" altLang="en-US" sz="1400" b="1" kern="0" dirty="0">
                  <a:solidFill>
                    <a:sysClr val="window" lastClr="FFFFFF"/>
                  </a:solidFill>
                  <a:cs typeface="+mn-ea"/>
                  <a:sym typeface="+mn-lt"/>
                </a:rPr>
                <a:t>点击输入标题</a:t>
              </a:r>
              <a:endParaRPr lang="zh-CN" altLang="en-US" sz="1400" b="1" kern="0" dirty="0">
                <a:solidFill>
                  <a:sysClr val="window" lastClr="FFFFFF"/>
                </a:solidFill>
                <a:cs typeface="+mn-ea"/>
                <a:sym typeface="+mn-lt"/>
              </a:endParaRPr>
            </a:p>
          </p:txBody>
        </p:sp>
        <p:sp>
          <p:nvSpPr>
            <p:cNvPr id="109" name="TextBox 108"/>
            <p:cNvSpPr txBox="1"/>
            <p:nvPr/>
          </p:nvSpPr>
          <p:spPr>
            <a:xfrm>
              <a:off x="3360643" y="2620481"/>
              <a:ext cx="1087694" cy="220173"/>
            </a:xfrm>
            <a:prstGeom prst="rect">
              <a:avLst/>
            </a:prstGeom>
            <a:noFill/>
          </p:spPr>
          <p:txBody>
            <a:bodyPr wrap="square" lIns="91417" tIns="45708" rIns="91417" bIns="45708" rtlCol="0">
              <a:spAutoFit/>
            </a:bodyPr>
            <a:lstStyle/>
            <a:p>
              <a:pPr lvl="0" algn="ctr">
                <a:defRPr/>
              </a:pPr>
              <a:r>
                <a:rPr lang="zh-CN" altLang="en-US" sz="1400" b="1" kern="0" dirty="0">
                  <a:solidFill>
                    <a:sysClr val="window" lastClr="FFFFFF"/>
                  </a:solidFill>
                  <a:cs typeface="+mn-ea"/>
                  <a:sym typeface="+mn-lt"/>
                </a:rPr>
                <a:t>点击输入标题</a:t>
              </a:r>
              <a:endParaRPr lang="zh-CN" altLang="en-US" sz="1400" b="1" kern="0" dirty="0">
                <a:solidFill>
                  <a:sysClr val="window" lastClr="FFFFFF"/>
                </a:solidFill>
                <a:cs typeface="+mn-ea"/>
                <a:sym typeface="+mn-lt"/>
              </a:endParaRPr>
            </a:p>
          </p:txBody>
        </p:sp>
        <p:sp>
          <p:nvSpPr>
            <p:cNvPr id="110" name="TextBox 109"/>
            <p:cNvSpPr txBox="1"/>
            <p:nvPr/>
          </p:nvSpPr>
          <p:spPr>
            <a:xfrm>
              <a:off x="4591259" y="2620481"/>
              <a:ext cx="1177093" cy="220173"/>
            </a:xfrm>
            <a:prstGeom prst="rect">
              <a:avLst/>
            </a:prstGeom>
            <a:noFill/>
          </p:spPr>
          <p:txBody>
            <a:bodyPr wrap="square" lIns="91417" tIns="45708" rIns="91417" bIns="45708" rtlCol="0">
              <a:spAutoFit/>
            </a:bodyPr>
            <a:lstStyle/>
            <a:p>
              <a:pPr lvl="0" algn="ctr">
                <a:defRPr/>
              </a:pPr>
              <a:r>
                <a:rPr lang="zh-CN" altLang="en-US" sz="1400" b="1" kern="0" dirty="0">
                  <a:solidFill>
                    <a:sysClr val="window" lastClr="FFFFFF"/>
                  </a:solidFill>
                  <a:cs typeface="+mn-ea"/>
                  <a:sym typeface="+mn-lt"/>
                </a:rPr>
                <a:t>点击输入标题</a:t>
              </a:r>
              <a:endParaRPr lang="zh-CN" altLang="en-US" sz="1400" b="1" kern="0" dirty="0">
                <a:solidFill>
                  <a:sysClr val="window" lastClr="FFFFFF"/>
                </a:solidFill>
                <a:cs typeface="+mn-ea"/>
                <a:sym typeface="+mn-lt"/>
              </a:endParaRPr>
            </a:p>
          </p:txBody>
        </p:sp>
        <p:sp>
          <p:nvSpPr>
            <p:cNvPr id="111" name="TextBox 110"/>
            <p:cNvSpPr txBox="1"/>
            <p:nvPr/>
          </p:nvSpPr>
          <p:spPr>
            <a:xfrm>
              <a:off x="5888477" y="2620481"/>
              <a:ext cx="1200272" cy="220173"/>
            </a:xfrm>
            <a:prstGeom prst="rect">
              <a:avLst/>
            </a:prstGeom>
            <a:noFill/>
          </p:spPr>
          <p:txBody>
            <a:bodyPr wrap="square" lIns="91417" tIns="45708" rIns="91417" bIns="45708" rtlCol="0">
              <a:spAutoFit/>
            </a:bodyPr>
            <a:lstStyle/>
            <a:p>
              <a:pPr lvl="0" algn="ctr">
                <a:defRPr/>
              </a:pPr>
              <a:r>
                <a:rPr lang="zh-CN" altLang="en-US" sz="1400" b="1" kern="0" dirty="0">
                  <a:solidFill>
                    <a:sysClr val="window" lastClr="FFFFFF"/>
                  </a:solidFill>
                  <a:cs typeface="+mn-ea"/>
                  <a:sym typeface="+mn-lt"/>
                </a:rPr>
                <a:t>点击输入标题</a:t>
              </a:r>
              <a:endParaRPr lang="zh-CN" altLang="en-US" sz="1400" b="1" kern="0" dirty="0">
                <a:solidFill>
                  <a:sysClr val="window" lastClr="FFFFFF"/>
                </a:solidFill>
                <a:cs typeface="+mn-ea"/>
                <a:sym typeface="+mn-lt"/>
              </a:endParaRPr>
            </a:p>
          </p:txBody>
        </p:sp>
        <p:sp>
          <p:nvSpPr>
            <p:cNvPr id="112" name="TextBox 111"/>
            <p:cNvSpPr txBox="1"/>
            <p:nvPr/>
          </p:nvSpPr>
          <p:spPr>
            <a:xfrm>
              <a:off x="7182165" y="2620481"/>
              <a:ext cx="1170446" cy="220173"/>
            </a:xfrm>
            <a:prstGeom prst="rect">
              <a:avLst/>
            </a:prstGeom>
            <a:noFill/>
          </p:spPr>
          <p:txBody>
            <a:bodyPr wrap="square" lIns="91417" tIns="45708" rIns="91417" bIns="45708" rtlCol="0">
              <a:spAutoFit/>
            </a:bodyPr>
            <a:lstStyle/>
            <a:p>
              <a:pPr lvl="0" algn="ctr">
                <a:defRPr/>
              </a:pPr>
              <a:r>
                <a:rPr lang="zh-CN" altLang="en-US" sz="1400" b="1" kern="0" dirty="0">
                  <a:solidFill>
                    <a:sysClr val="window" lastClr="FFFFFF"/>
                  </a:solidFill>
                  <a:cs typeface="+mn-ea"/>
                  <a:sym typeface="+mn-lt"/>
                </a:rPr>
                <a:t>点击输入标题</a:t>
              </a:r>
              <a:endParaRPr lang="zh-CN" altLang="en-US" sz="1400" b="1" kern="0" dirty="0">
                <a:solidFill>
                  <a:sysClr val="window" lastClr="FFFFFF"/>
                </a:solidFill>
                <a:cs typeface="+mn-ea"/>
                <a:sym typeface="+mn-lt"/>
              </a:endParaRPr>
            </a:p>
          </p:txBody>
        </p:sp>
        <p:cxnSp>
          <p:nvCxnSpPr>
            <p:cNvPr id="113" name="直接连接符 112"/>
            <p:cNvCxnSpPr/>
            <p:nvPr/>
          </p:nvCxnSpPr>
          <p:spPr>
            <a:xfrm flipV="1">
              <a:off x="3936072" y="2112063"/>
              <a:ext cx="0" cy="468000"/>
            </a:xfrm>
            <a:prstGeom prst="line">
              <a:avLst/>
            </a:prstGeom>
            <a:noFill/>
            <a:ln w="9525" cap="flat" cmpd="sng" algn="ctr">
              <a:solidFill>
                <a:sysClr val="window" lastClr="FFFFFF">
                  <a:lumMod val="50000"/>
                </a:sysClr>
              </a:solidFill>
              <a:prstDash val="solid"/>
              <a:headEnd type="oval"/>
              <a:tailEnd type="none"/>
            </a:ln>
            <a:effectLst/>
          </p:spPr>
        </p:cxnSp>
        <p:sp>
          <p:nvSpPr>
            <p:cNvPr id="114" name="TextBox 113"/>
            <p:cNvSpPr txBox="1"/>
            <p:nvPr/>
          </p:nvSpPr>
          <p:spPr>
            <a:xfrm>
              <a:off x="3133188" y="1291671"/>
              <a:ext cx="1983046" cy="61653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rPr>
                <a:t>点击输入简要文字解说，解说文字尽量概括精炼，不用多余的文字修饰，简洁精准的 解说所提炼的核心概念。</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endParaRPr>
            </a:p>
          </p:txBody>
        </p:sp>
        <p:sp>
          <p:nvSpPr>
            <p:cNvPr id="115" name="TextBox 114"/>
            <p:cNvSpPr txBox="1"/>
            <p:nvPr/>
          </p:nvSpPr>
          <p:spPr>
            <a:xfrm>
              <a:off x="4063058" y="3507056"/>
              <a:ext cx="1983046" cy="61653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rPr>
                <a:t>点击输入简要文字解说，解说文字尽量概括精炼，不用多余的文字修饰，简洁精准的 解说所提炼的核心概念。</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endParaRPr>
            </a:p>
          </p:txBody>
        </p:sp>
        <p:cxnSp>
          <p:nvCxnSpPr>
            <p:cNvPr id="131" name="直接连接符 130"/>
            <p:cNvCxnSpPr/>
            <p:nvPr/>
          </p:nvCxnSpPr>
          <p:spPr>
            <a:xfrm>
              <a:off x="5213983" y="2902734"/>
              <a:ext cx="0" cy="468000"/>
            </a:xfrm>
            <a:prstGeom prst="line">
              <a:avLst/>
            </a:prstGeom>
            <a:noFill/>
            <a:ln w="9525" cap="flat" cmpd="sng" algn="ctr">
              <a:solidFill>
                <a:sysClr val="window" lastClr="FFFFFF">
                  <a:lumMod val="50000"/>
                </a:sysClr>
              </a:solidFill>
              <a:prstDash val="solid"/>
              <a:headEnd type="oval"/>
              <a:tailEnd type="none"/>
            </a:ln>
            <a:effectLst/>
          </p:spPr>
        </p:cxnSp>
        <p:cxnSp>
          <p:nvCxnSpPr>
            <p:cNvPr id="132" name="直接连接符 131"/>
            <p:cNvCxnSpPr/>
            <p:nvPr/>
          </p:nvCxnSpPr>
          <p:spPr>
            <a:xfrm flipV="1">
              <a:off x="6523463" y="2112063"/>
              <a:ext cx="0" cy="468000"/>
            </a:xfrm>
            <a:prstGeom prst="line">
              <a:avLst/>
            </a:prstGeom>
            <a:noFill/>
            <a:ln w="9525" cap="flat" cmpd="sng" algn="ctr">
              <a:solidFill>
                <a:sysClr val="window" lastClr="FFFFFF">
                  <a:lumMod val="50000"/>
                </a:sysClr>
              </a:solidFill>
              <a:prstDash val="solid"/>
              <a:headEnd type="oval"/>
              <a:tailEnd type="none"/>
            </a:ln>
            <a:effectLst/>
          </p:spPr>
        </p:cxnSp>
        <p:sp>
          <p:nvSpPr>
            <p:cNvPr id="133" name="TextBox 132"/>
            <p:cNvSpPr txBox="1"/>
            <p:nvPr/>
          </p:nvSpPr>
          <p:spPr>
            <a:xfrm>
              <a:off x="5720578" y="1291671"/>
              <a:ext cx="1983046" cy="61653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rPr>
                <a:t>点击输入简要文字解说，解说文字尽量概括精炼，不用多余的文字修饰，简洁精准的 解说所提炼的核心概念。</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endParaRPr>
            </a:p>
          </p:txBody>
        </p:sp>
        <p:sp>
          <p:nvSpPr>
            <p:cNvPr id="134" name="TextBox 133"/>
            <p:cNvSpPr txBox="1"/>
            <p:nvPr/>
          </p:nvSpPr>
          <p:spPr>
            <a:xfrm>
              <a:off x="6617799" y="3507056"/>
              <a:ext cx="1983046" cy="61653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rPr>
                <a:t>点击输入简要文字解说，解说文字尽量概括精炼，不用多余的文字修饰，简洁精准的 解说所提炼的核心概念。</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cs typeface="+mn-ea"/>
                <a:sym typeface="+mn-lt"/>
              </a:endParaRPr>
            </a:p>
          </p:txBody>
        </p:sp>
        <p:cxnSp>
          <p:nvCxnSpPr>
            <p:cNvPr id="135" name="直接连接符 134"/>
            <p:cNvCxnSpPr/>
            <p:nvPr/>
          </p:nvCxnSpPr>
          <p:spPr>
            <a:xfrm>
              <a:off x="7801373" y="2902734"/>
              <a:ext cx="0" cy="468000"/>
            </a:xfrm>
            <a:prstGeom prst="line">
              <a:avLst/>
            </a:prstGeom>
            <a:noFill/>
            <a:ln w="9525" cap="flat" cmpd="sng" algn="ctr">
              <a:solidFill>
                <a:sysClr val="window" lastClr="FFFFFF">
                  <a:lumMod val="50000"/>
                </a:sysClr>
              </a:solidFill>
              <a:prstDash val="solid"/>
              <a:headEnd type="oval"/>
              <a:tailEnd type="none"/>
            </a:ln>
            <a:effectLst/>
          </p:spPr>
        </p:cxn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9" name="直接连接符 28"/>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30"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教学反思</a:t>
            </a:r>
            <a:endParaRPr lang="zh-CN" altLang="en-US" dirty="0">
              <a:solidFill>
                <a:prstClr val="black"/>
              </a:solidFill>
              <a:cs typeface="+mn-ea"/>
              <a:sym typeface="+mn-lt"/>
            </a:endParaRPr>
          </a:p>
        </p:txBody>
      </p:sp>
      <p:grpSp>
        <p:nvGrpSpPr>
          <p:cNvPr id="5" name="组合 4"/>
          <p:cNvGrpSpPr/>
          <p:nvPr/>
        </p:nvGrpSpPr>
        <p:grpSpPr>
          <a:xfrm>
            <a:off x="2018717" y="1219231"/>
            <a:ext cx="8256747" cy="5450129"/>
            <a:chOff x="1655677" y="991903"/>
            <a:chExt cx="5829731" cy="3848100"/>
          </a:xfrm>
        </p:grpSpPr>
        <p:sp>
          <p:nvSpPr>
            <p:cNvPr id="105" name="任意多边形 104"/>
            <p:cNvSpPr/>
            <p:nvPr/>
          </p:nvSpPr>
          <p:spPr bwMode="auto">
            <a:xfrm>
              <a:off x="2075913" y="1411001"/>
              <a:ext cx="4992832" cy="2325291"/>
            </a:xfrm>
            <a:custGeom>
              <a:avLst/>
              <a:gdLst>
                <a:gd name="connsiteX0" fmla="*/ 0 w 5718220"/>
                <a:gd name="connsiteY0" fmla="*/ 0 h 2987899"/>
                <a:gd name="connsiteX1" fmla="*/ 5718220 w 5718220"/>
                <a:gd name="connsiteY1" fmla="*/ 0 h 2987899"/>
                <a:gd name="connsiteX2" fmla="*/ 5718220 w 5718220"/>
                <a:gd name="connsiteY2" fmla="*/ 2485623 h 2987899"/>
                <a:gd name="connsiteX3" fmla="*/ 3181082 w 5718220"/>
                <a:gd name="connsiteY3" fmla="*/ 2485623 h 2987899"/>
                <a:gd name="connsiteX4" fmla="*/ 2859110 w 5718220"/>
                <a:gd name="connsiteY4" fmla="*/ 2987899 h 2987899"/>
                <a:gd name="connsiteX5" fmla="*/ 2537138 w 5718220"/>
                <a:gd name="connsiteY5" fmla="*/ 2485623 h 2987899"/>
                <a:gd name="connsiteX6" fmla="*/ 0 w 5718220"/>
                <a:gd name="connsiteY6" fmla="*/ 2485623 h 298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8220" h="2987899">
                  <a:moveTo>
                    <a:pt x="0" y="0"/>
                  </a:moveTo>
                  <a:lnTo>
                    <a:pt x="5718220" y="0"/>
                  </a:lnTo>
                  <a:lnTo>
                    <a:pt x="5718220" y="2485623"/>
                  </a:lnTo>
                  <a:lnTo>
                    <a:pt x="3181082" y="2485623"/>
                  </a:lnTo>
                  <a:lnTo>
                    <a:pt x="2859110" y="2987899"/>
                  </a:lnTo>
                  <a:lnTo>
                    <a:pt x="2537138" y="2485623"/>
                  </a:lnTo>
                  <a:lnTo>
                    <a:pt x="0" y="2485623"/>
                  </a:lnTo>
                  <a:close/>
                </a:path>
              </a:pathLst>
            </a:custGeom>
            <a:solidFill>
              <a:srgbClr val="27755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06" name="任意多边形 105"/>
            <p:cNvSpPr/>
            <p:nvPr/>
          </p:nvSpPr>
          <p:spPr bwMode="auto">
            <a:xfrm>
              <a:off x="2075911" y="3445783"/>
              <a:ext cx="2451179" cy="982265"/>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rgbClr val="EA543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07" name="任意多边形 106"/>
            <p:cNvSpPr/>
            <p:nvPr/>
          </p:nvSpPr>
          <p:spPr bwMode="auto">
            <a:xfrm rot="10800000" flipV="1">
              <a:off x="4623519" y="3435066"/>
              <a:ext cx="2445226" cy="983456"/>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rgbClr val="5269A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08" name="矩形 107"/>
            <p:cNvSpPr/>
            <p:nvPr/>
          </p:nvSpPr>
          <p:spPr bwMode="auto">
            <a:xfrm>
              <a:off x="1655677" y="991903"/>
              <a:ext cx="429759" cy="429816"/>
            </a:xfrm>
            <a:prstGeom prst="rect">
              <a:avLst/>
            </a:prstGeom>
            <a:solidFill>
              <a:srgbClr val="27755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09" name="矩形 108"/>
            <p:cNvSpPr/>
            <p:nvPr/>
          </p:nvSpPr>
          <p:spPr bwMode="auto">
            <a:xfrm>
              <a:off x="7055649" y="4410188"/>
              <a:ext cx="429759" cy="429815"/>
            </a:xfrm>
            <a:prstGeom prst="rect">
              <a:avLst/>
            </a:prstGeom>
            <a:solidFill>
              <a:srgbClr val="5269A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10" name="矩形 109"/>
            <p:cNvSpPr/>
            <p:nvPr/>
          </p:nvSpPr>
          <p:spPr bwMode="auto">
            <a:xfrm>
              <a:off x="7055648" y="1099060"/>
              <a:ext cx="313094" cy="313135"/>
            </a:xfrm>
            <a:prstGeom prst="rect">
              <a:avLst/>
            </a:prstGeom>
            <a:solidFill>
              <a:srgbClr val="FBC82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11" name="矩形 110"/>
            <p:cNvSpPr/>
            <p:nvPr/>
          </p:nvSpPr>
          <p:spPr bwMode="auto">
            <a:xfrm>
              <a:off x="1772341" y="4419711"/>
              <a:ext cx="313094" cy="313134"/>
            </a:xfrm>
            <a:prstGeom prst="rect">
              <a:avLst/>
            </a:prstGeom>
            <a:solidFill>
              <a:srgbClr val="EA543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12" name="文本框 78"/>
            <p:cNvSpPr txBox="1">
              <a:spLocks noChangeArrowheads="1"/>
            </p:cNvSpPr>
            <p:nvPr/>
          </p:nvSpPr>
          <p:spPr bwMode="auto">
            <a:xfrm>
              <a:off x="2316387" y="1827555"/>
              <a:ext cx="4511882" cy="204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3000" cap="none" spc="31" normalizeH="0" baseline="0" noProof="0" dirty="0">
                  <a:ln>
                    <a:noFill/>
                  </a:ln>
                  <a:solidFill>
                    <a:sysClr val="window" lastClr="FFFFFF"/>
                  </a:solidFill>
                  <a:effectLst/>
                  <a:uLnTx/>
                  <a:uFillTx/>
                  <a:latin typeface="+mn-lt"/>
                  <a:ea typeface="+mn-ea"/>
                  <a:cs typeface="+mn-ea"/>
                  <a:sym typeface="+mn-lt"/>
                </a:rPr>
                <a:t>单击添加内容单击添加内容单击添加内容单击添加内容单击添加内容单击添加内容单击添加内容单击添加内容单击添加内容单击添加内容</a:t>
              </a:r>
              <a:endParaRPr kumimoji="0" lang="en-US" altLang="zh-CN" sz="1400" b="0" i="0" u="none" strike="noStrike" kern="3000" cap="none" spc="31" normalizeH="0" baseline="0" noProof="0" dirty="0">
                <a:ln>
                  <a:noFill/>
                </a:ln>
                <a:solidFill>
                  <a:sysClr val="window" lastClr="FFFFFF"/>
                </a:solidFill>
                <a:effectLst/>
                <a:uLnTx/>
                <a:uFillTx/>
                <a:latin typeface="+mn-lt"/>
                <a:ea typeface="+mn-ea"/>
                <a:cs typeface="+mn-ea"/>
                <a:sym typeface="+mn-lt"/>
              </a:endParaRPr>
            </a:p>
            <a:p>
              <a:pPr marL="0" marR="0" lvl="0" indent="0" defTabSz="914400" eaLnBrk="1" fontAlgn="auto" latinLnBrk="0" hangingPunct="1">
                <a:lnSpc>
                  <a:spcPct val="130000"/>
                </a:lnSpc>
                <a:spcBef>
                  <a:spcPts val="0"/>
                </a:spcBef>
                <a:spcAft>
                  <a:spcPts val="0"/>
                </a:spcAft>
                <a:buClrTx/>
                <a:buSzTx/>
                <a:buFontTx/>
                <a:buNone/>
                <a:defRPr/>
              </a:pPr>
              <a:endParaRPr kumimoji="0" lang="en-US" altLang="zh-CN" sz="1400" b="0" i="0" u="none" strike="noStrike" kern="3000" cap="none" spc="31" normalizeH="0" baseline="0" noProof="0" dirty="0">
                <a:ln>
                  <a:noFill/>
                </a:ln>
                <a:solidFill>
                  <a:sysClr val="window" lastClr="FFFFFF"/>
                </a:solidFill>
                <a:effectLst/>
                <a:uLnTx/>
                <a:uFillTx/>
                <a:latin typeface="+mn-lt"/>
                <a:ea typeface="+mn-ea"/>
                <a:cs typeface="+mn-ea"/>
                <a:sym typeface="+mn-lt"/>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3000" cap="none" spc="31" normalizeH="0" baseline="0" noProof="0" dirty="0">
                  <a:ln>
                    <a:noFill/>
                  </a:ln>
                  <a:solidFill>
                    <a:sysClr val="window" lastClr="FFFFFF"/>
                  </a:solidFill>
                  <a:effectLst/>
                  <a:uLnTx/>
                  <a:uFillTx/>
                  <a:latin typeface="+mn-lt"/>
                  <a:ea typeface="+mn-ea"/>
                  <a:cs typeface="+mn-ea"/>
                  <a:sym typeface="+mn-lt"/>
                </a:rPr>
                <a:t>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单击添加内容</a:t>
              </a:r>
              <a:endParaRPr kumimoji="0" lang="en-US" altLang="zh-CN" sz="1400" b="0" i="0" u="none" strike="noStrike" kern="3000" cap="none" spc="31" normalizeH="0" baseline="0" noProof="0" dirty="0">
                <a:ln>
                  <a:noFill/>
                </a:ln>
                <a:solidFill>
                  <a:sysClr val="window" lastClr="FFFFFF"/>
                </a:solidFill>
                <a:effectLst/>
                <a:uLnTx/>
                <a:uFillTx/>
                <a:latin typeface="+mn-lt"/>
                <a:ea typeface="+mn-ea"/>
                <a:cs typeface="+mn-ea"/>
                <a:sym typeface="+mn-lt"/>
              </a:endParaRPr>
            </a:p>
            <a:p>
              <a:pPr marL="0" marR="0" lvl="0" indent="0" defTabSz="914400" eaLnBrk="1" fontAlgn="auto" latinLnBrk="0" hangingPunct="1">
                <a:lnSpc>
                  <a:spcPct val="130000"/>
                </a:lnSpc>
                <a:spcBef>
                  <a:spcPts val="0"/>
                </a:spcBef>
                <a:spcAft>
                  <a:spcPts val="0"/>
                </a:spcAft>
                <a:buClrTx/>
                <a:buSzTx/>
                <a:buFontTx/>
                <a:buNone/>
                <a:defRPr/>
              </a:pPr>
              <a:endParaRPr kumimoji="0" lang="en-US" altLang="zh-CN" sz="1400" b="0" i="0" u="none" strike="noStrike" kern="3000" cap="none" spc="31" normalizeH="0" baseline="0" noProof="0" dirty="0">
                <a:ln>
                  <a:noFill/>
                </a:ln>
                <a:solidFill>
                  <a:sysClr val="window" lastClr="FFFFFF"/>
                </a:solidFill>
                <a:effectLst/>
                <a:uLnTx/>
                <a:uFillTx/>
                <a:latin typeface="+mn-lt"/>
                <a:ea typeface="+mn-ea"/>
                <a:cs typeface="+mn-ea"/>
                <a:sym typeface="+mn-lt"/>
              </a:endParaRPr>
            </a:p>
            <a:p>
              <a:pPr marL="0" marR="0" lvl="0" indent="0" defTabSz="914400" eaLnBrk="1" fontAlgn="auto" latinLnBrk="0" hangingPunct="1">
                <a:lnSpc>
                  <a:spcPct val="130000"/>
                </a:lnSpc>
                <a:spcBef>
                  <a:spcPts val="0"/>
                </a:spcBef>
                <a:spcAft>
                  <a:spcPts val="0"/>
                </a:spcAft>
                <a:buClrTx/>
                <a:buSzTx/>
                <a:buFontTx/>
                <a:buNone/>
                <a:defRPr/>
              </a:pPr>
              <a:endParaRPr kumimoji="0" lang="en-US" altLang="zh-CN" sz="1400" b="0" i="0" u="none" strike="noStrike" kern="3000" cap="none" spc="31" normalizeH="0" baseline="0" noProof="0" dirty="0">
                <a:ln>
                  <a:noFill/>
                </a:ln>
                <a:solidFill>
                  <a:sysClr val="window" lastClr="FFFFFF"/>
                </a:solidFill>
                <a:effectLst/>
                <a:uLnTx/>
                <a:uFillTx/>
                <a:latin typeface="+mn-lt"/>
                <a:ea typeface="+mn-ea"/>
                <a:cs typeface="+mn-ea"/>
                <a:sym typeface="+mn-lt"/>
              </a:endParaRPr>
            </a:p>
            <a:p>
              <a:pPr marL="0" marR="0" lvl="0" indent="0" defTabSz="914400" eaLnBrk="1" fontAlgn="auto" latinLnBrk="0" hangingPunct="1">
                <a:lnSpc>
                  <a:spcPct val="130000"/>
                </a:lnSpc>
                <a:spcBef>
                  <a:spcPts val="0"/>
                </a:spcBef>
                <a:spcAft>
                  <a:spcPts val="0"/>
                </a:spcAft>
                <a:buClrTx/>
                <a:buSzTx/>
                <a:buFontTx/>
                <a:buNone/>
                <a:defRPr/>
              </a:pPr>
              <a:endParaRPr kumimoji="0" lang="en-US" altLang="zh-CN" sz="1400" b="0" i="0" u="none" strike="noStrike" kern="3000" cap="none" spc="31" normalizeH="0" baseline="0" noProof="0" dirty="0">
                <a:ln>
                  <a:noFill/>
                </a:ln>
                <a:solidFill>
                  <a:sysClr val="window" lastClr="FFFFFF"/>
                </a:solidFill>
                <a:effectLst/>
                <a:uLnTx/>
                <a:uFillTx/>
                <a:latin typeface="+mn-lt"/>
                <a:ea typeface="+mn-ea"/>
                <a:cs typeface="+mn-ea"/>
                <a:sym typeface="+mn-lt"/>
              </a:endParaRPr>
            </a:p>
            <a:p>
              <a:pPr marL="0" marR="0" lvl="0" indent="0" defTabSz="914400" eaLnBrk="1" fontAlgn="auto" latinLnBrk="0" hangingPunct="1">
                <a:lnSpc>
                  <a:spcPct val="130000"/>
                </a:lnSpc>
                <a:spcBef>
                  <a:spcPts val="0"/>
                </a:spcBef>
                <a:spcAft>
                  <a:spcPts val="0"/>
                </a:spcAft>
                <a:buClrTx/>
                <a:buSzTx/>
                <a:buFontTx/>
                <a:buNone/>
                <a:defRPr/>
              </a:pPr>
              <a:endParaRPr kumimoji="0" lang="en-US" altLang="zh-CN" sz="1400" b="0" i="0" u="none" strike="noStrike" kern="3000" cap="none" spc="31" normalizeH="0" baseline="0" noProof="0" dirty="0">
                <a:ln>
                  <a:noFill/>
                </a:ln>
                <a:solidFill>
                  <a:sysClr val="window" lastClr="FFFFFF"/>
                </a:solidFill>
                <a:effectLst/>
                <a:uLnTx/>
                <a:uFillTx/>
                <a:latin typeface="+mn-lt"/>
                <a:ea typeface="+mn-ea"/>
                <a:cs typeface="+mn-ea"/>
                <a:sym typeface="+mn-lt"/>
              </a:endParaRPr>
            </a:p>
          </p:txBody>
        </p:sp>
        <p:sp>
          <p:nvSpPr>
            <p:cNvPr id="113" name="TextBox 53"/>
            <p:cNvSpPr txBox="1">
              <a:spLocks noChangeArrowheads="1"/>
            </p:cNvSpPr>
            <p:nvPr/>
          </p:nvSpPr>
          <p:spPr bwMode="auto">
            <a:xfrm>
              <a:off x="2209244" y="1593884"/>
              <a:ext cx="1316660" cy="21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defRPr/>
              </a:pPr>
              <a:r>
                <a:rPr lang="zh-CN" altLang="en-US" sz="1400" b="1" kern="0" dirty="0">
                  <a:solidFill>
                    <a:sysClr val="window" lastClr="FFFFFF">
                      <a:lumMod val="95000"/>
                    </a:sysClr>
                  </a:solidFill>
                  <a:cs typeface="+mn-ea"/>
                  <a:sym typeface="+mn-lt"/>
                </a:rPr>
                <a:t>添加您的标题</a:t>
              </a:r>
              <a:endParaRPr lang="zh-CN" altLang="en-US" sz="1400" b="1" kern="0" dirty="0">
                <a:solidFill>
                  <a:sysClr val="window" lastClr="FFFFFF">
                    <a:lumMod val="95000"/>
                  </a:sysClr>
                </a:solidFill>
                <a:cs typeface="+mn-ea"/>
                <a:sym typeface="+mn-lt"/>
              </a:endParaRPr>
            </a:p>
          </p:txBody>
        </p:sp>
        <p:pic>
          <p:nvPicPr>
            <p:cNvPr id="114" name="图片 2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09246" y="3645640"/>
              <a:ext cx="459521"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图片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6613" y="3637307"/>
              <a:ext cx="459521"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TextBox 53"/>
            <p:cNvSpPr txBox="1">
              <a:spLocks noChangeArrowheads="1"/>
            </p:cNvSpPr>
            <p:nvPr/>
          </p:nvSpPr>
          <p:spPr bwMode="auto">
            <a:xfrm>
              <a:off x="2597337" y="3759035"/>
              <a:ext cx="1001186" cy="21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b="1" dirty="0">
                  <a:solidFill>
                    <a:srgbClr val="F2F2F2"/>
                  </a:solidFill>
                  <a:latin typeface="+mn-lt"/>
                  <a:ea typeface="+mn-ea"/>
                  <a:cs typeface="+mn-ea"/>
                  <a:sym typeface="+mn-lt"/>
                </a:rPr>
                <a:t>添加文本</a:t>
              </a:r>
              <a:endParaRPr lang="zh-CN" altLang="en-US" sz="1400" b="1" dirty="0">
                <a:solidFill>
                  <a:srgbClr val="F2F2F2"/>
                </a:solidFill>
                <a:latin typeface="+mn-lt"/>
                <a:ea typeface="+mn-ea"/>
                <a:cs typeface="+mn-ea"/>
                <a:sym typeface="+mn-lt"/>
              </a:endParaRPr>
            </a:p>
          </p:txBody>
        </p:sp>
        <p:sp>
          <p:nvSpPr>
            <p:cNvPr id="117" name="TextBox 53"/>
            <p:cNvSpPr txBox="1">
              <a:spLocks noChangeArrowheads="1"/>
            </p:cNvSpPr>
            <p:nvPr/>
          </p:nvSpPr>
          <p:spPr bwMode="auto">
            <a:xfrm>
              <a:off x="5438991" y="3789396"/>
              <a:ext cx="1001185" cy="21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b="1">
                  <a:solidFill>
                    <a:srgbClr val="F2F2F2"/>
                  </a:solidFill>
                  <a:latin typeface="+mn-lt"/>
                  <a:ea typeface="+mn-ea"/>
                  <a:cs typeface="+mn-ea"/>
                  <a:sym typeface="+mn-lt"/>
                </a:rPr>
                <a:t>添加文本</a:t>
              </a:r>
              <a:endParaRPr lang="zh-CN" altLang="en-US" sz="1400" b="1">
                <a:solidFill>
                  <a:srgbClr val="F2F2F2"/>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13" name="直接连接符 12"/>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14"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教学反思</a:t>
            </a:r>
            <a:endParaRPr lang="zh-CN" altLang="en-US" dirty="0">
              <a:solidFill>
                <a:prstClr val="black"/>
              </a:solidFill>
              <a:cs typeface="+mn-ea"/>
              <a:sym typeface="+mn-lt"/>
            </a:endParaRPr>
          </a:p>
        </p:txBody>
      </p:sp>
      <p:grpSp>
        <p:nvGrpSpPr>
          <p:cNvPr id="5" name="组合 4"/>
          <p:cNvGrpSpPr/>
          <p:nvPr/>
        </p:nvGrpSpPr>
        <p:grpSpPr>
          <a:xfrm>
            <a:off x="407368" y="1052736"/>
            <a:ext cx="11305256" cy="5454317"/>
            <a:chOff x="407368" y="1052736"/>
            <a:chExt cx="11305256" cy="5454317"/>
          </a:xfrm>
        </p:grpSpPr>
        <p:sp>
          <p:nvSpPr>
            <p:cNvPr id="119" name="MH_Other_1"/>
            <p:cNvSpPr>
              <a:spLocks noChangeArrowheads="1"/>
            </p:cNvSpPr>
            <p:nvPr/>
          </p:nvSpPr>
          <p:spPr bwMode="auto">
            <a:xfrm>
              <a:off x="3035805" y="2479516"/>
              <a:ext cx="2541473" cy="2543147"/>
            </a:xfrm>
            <a:prstGeom prst="ellipse">
              <a:avLst/>
            </a:prstGeom>
            <a:noFill/>
            <a:ln w="9525">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95096" tIns="49557" rIns="95096" bIns="4955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a:solidFill>
                  <a:srgbClr val="FFFFFF"/>
                </a:solidFill>
                <a:latin typeface="+mn-lt"/>
                <a:ea typeface="+mn-ea"/>
                <a:cs typeface="+mn-ea"/>
                <a:sym typeface="+mn-lt"/>
              </a:endParaRPr>
            </a:p>
          </p:txBody>
        </p:sp>
        <p:sp>
          <p:nvSpPr>
            <p:cNvPr id="120" name="MH_Title_1"/>
            <p:cNvSpPr>
              <a:spLocks noChangeArrowheads="1"/>
            </p:cNvSpPr>
            <p:nvPr/>
          </p:nvSpPr>
          <p:spPr bwMode="auto">
            <a:xfrm>
              <a:off x="4984602" y="3266402"/>
              <a:ext cx="1089921" cy="1088246"/>
            </a:xfrm>
            <a:prstGeom prst="ellipse">
              <a:avLst/>
            </a:prstGeom>
            <a:solidFill>
              <a:srgbClr val="277555"/>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zh-CN" altLang="en-US" dirty="0">
                  <a:solidFill>
                    <a:srgbClr val="FFFFFF"/>
                  </a:solidFill>
                  <a:latin typeface="+mn-ea"/>
                  <a:ea typeface="+mn-ea"/>
                  <a:cs typeface="+mn-ea"/>
                  <a:sym typeface="+mn-lt"/>
                </a:rPr>
                <a:t>标题</a:t>
              </a:r>
              <a:endParaRPr lang="zh-CN" altLang="en-US" dirty="0">
                <a:solidFill>
                  <a:srgbClr val="FFFFFF"/>
                </a:solidFill>
                <a:latin typeface="+mn-ea"/>
                <a:ea typeface="+mn-ea"/>
                <a:cs typeface="+mn-ea"/>
                <a:sym typeface="+mn-lt"/>
              </a:endParaRPr>
            </a:p>
          </p:txBody>
        </p:sp>
        <p:sp>
          <p:nvSpPr>
            <p:cNvPr id="121" name="MH_SubTitle_3"/>
            <p:cNvSpPr>
              <a:spLocks noChangeArrowheads="1"/>
            </p:cNvSpPr>
            <p:nvPr/>
          </p:nvSpPr>
          <p:spPr bwMode="auto">
            <a:xfrm>
              <a:off x="2695938" y="3535951"/>
              <a:ext cx="711545" cy="711546"/>
            </a:xfrm>
            <a:prstGeom prst="ellipse">
              <a:avLst/>
            </a:prstGeom>
            <a:solidFill>
              <a:srgbClr val="5269AF"/>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zh-CN" altLang="en-US" sz="1400" dirty="0">
                  <a:solidFill>
                    <a:srgbClr val="FFFFFF"/>
                  </a:solidFill>
                  <a:latin typeface="+mn-ea"/>
                  <a:ea typeface="+mn-ea"/>
                  <a:cs typeface="+mn-ea"/>
                  <a:sym typeface="+mn-lt"/>
                </a:rPr>
                <a:t>标题</a:t>
              </a:r>
              <a:endParaRPr lang="zh-CN" altLang="en-US" sz="1400" dirty="0">
                <a:solidFill>
                  <a:srgbClr val="FFFFFF"/>
                </a:solidFill>
                <a:latin typeface="+mn-ea"/>
                <a:ea typeface="+mn-ea"/>
                <a:cs typeface="+mn-ea"/>
                <a:sym typeface="+mn-lt"/>
              </a:endParaRPr>
            </a:p>
          </p:txBody>
        </p:sp>
        <p:sp>
          <p:nvSpPr>
            <p:cNvPr id="122" name="MH_SubTitle_1"/>
            <p:cNvSpPr>
              <a:spLocks noChangeArrowheads="1"/>
            </p:cNvSpPr>
            <p:nvPr/>
          </p:nvSpPr>
          <p:spPr bwMode="auto">
            <a:xfrm>
              <a:off x="3951606" y="2124581"/>
              <a:ext cx="709871" cy="711545"/>
            </a:xfrm>
            <a:prstGeom prst="ellipse">
              <a:avLst/>
            </a:prstGeom>
            <a:solidFill>
              <a:srgbClr val="FBC82F"/>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400" dirty="0">
                  <a:solidFill>
                    <a:srgbClr val="FFFFFF"/>
                  </a:solidFill>
                  <a:latin typeface="+mn-ea"/>
                  <a:ea typeface="+mn-ea"/>
                  <a:cs typeface="+mn-ea"/>
                  <a:sym typeface="+mn-lt"/>
                </a:rPr>
                <a:t>标题</a:t>
              </a:r>
              <a:endParaRPr lang="zh-CN" altLang="en-US" sz="1400" dirty="0">
                <a:solidFill>
                  <a:srgbClr val="FFFFFF"/>
                </a:solidFill>
                <a:latin typeface="+mn-ea"/>
                <a:ea typeface="+mn-ea"/>
                <a:cs typeface="+mn-ea"/>
                <a:sym typeface="+mn-lt"/>
              </a:endParaRPr>
            </a:p>
          </p:txBody>
        </p:sp>
        <p:sp>
          <p:nvSpPr>
            <p:cNvPr id="123" name="MH_SubTitle_5"/>
            <p:cNvSpPr>
              <a:spLocks noChangeArrowheads="1"/>
            </p:cNvSpPr>
            <p:nvPr/>
          </p:nvSpPr>
          <p:spPr bwMode="auto">
            <a:xfrm>
              <a:off x="3841107" y="4557228"/>
              <a:ext cx="711545" cy="711546"/>
            </a:xfrm>
            <a:prstGeom prst="ellipse">
              <a:avLst/>
            </a:prstGeom>
            <a:solidFill>
              <a:srgbClr val="EA5432"/>
            </a:solidFill>
            <a:ln w="25400">
              <a:solidFill>
                <a:srgbClr val="EA5432"/>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zh-CN" altLang="en-US" sz="1400" dirty="0">
                  <a:solidFill>
                    <a:srgbClr val="FFFFFF"/>
                  </a:solidFill>
                  <a:latin typeface="+mn-ea"/>
                  <a:ea typeface="+mn-ea"/>
                  <a:cs typeface="+mn-ea"/>
                  <a:sym typeface="+mn-lt"/>
                </a:rPr>
                <a:t>标题</a:t>
              </a:r>
              <a:endParaRPr lang="zh-CN" altLang="en-US" sz="1400" dirty="0">
                <a:solidFill>
                  <a:srgbClr val="FFFFFF"/>
                </a:solidFill>
                <a:latin typeface="+mn-ea"/>
                <a:ea typeface="+mn-ea"/>
                <a:cs typeface="+mn-ea"/>
                <a:sym typeface="+mn-lt"/>
              </a:endParaRPr>
            </a:p>
          </p:txBody>
        </p:sp>
        <p:sp>
          <p:nvSpPr>
            <p:cNvPr id="124" name="MH_Other_2"/>
            <p:cNvSpPr>
              <a:spLocks noChangeArrowheads="1"/>
            </p:cNvSpPr>
            <p:nvPr/>
          </p:nvSpPr>
          <p:spPr bwMode="auto">
            <a:xfrm flipH="1">
              <a:off x="7284987" y="2479516"/>
              <a:ext cx="2543148" cy="2543147"/>
            </a:xfrm>
            <a:prstGeom prst="ellipse">
              <a:avLst/>
            </a:prstGeom>
            <a:noFill/>
            <a:ln w="9525">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95096" tIns="49557" rIns="95096" bIns="49557"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a:solidFill>
                  <a:srgbClr val="FFFFFF"/>
                </a:solidFill>
                <a:latin typeface="+mn-lt"/>
                <a:ea typeface="+mn-ea"/>
                <a:cs typeface="+mn-ea"/>
                <a:sym typeface="+mn-lt"/>
              </a:endParaRPr>
            </a:p>
          </p:txBody>
        </p:sp>
        <p:sp>
          <p:nvSpPr>
            <p:cNvPr id="125" name="MH_Title_2"/>
            <p:cNvSpPr>
              <a:spLocks noChangeArrowheads="1"/>
            </p:cNvSpPr>
            <p:nvPr/>
          </p:nvSpPr>
          <p:spPr bwMode="auto">
            <a:xfrm flipH="1">
              <a:off x="6789416" y="3266402"/>
              <a:ext cx="1088246" cy="1088246"/>
            </a:xfrm>
            <a:prstGeom prst="ellipse">
              <a:avLst/>
            </a:prstGeom>
            <a:solidFill>
              <a:srgbClr val="277555"/>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zh-CN" altLang="en-US" dirty="0">
                  <a:solidFill>
                    <a:srgbClr val="FFFFFF"/>
                  </a:solidFill>
                  <a:latin typeface="+mn-ea"/>
                  <a:ea typeface="+mn-ea"/>
                  <a:cs typeface="+mn-ea"/>
                  <a:sym typeface="+mn-lt"/>
                </a:rPr>
                <a:t>标题</a:t>
              </a:r>
              <a:endParaRPr lang="zh-CN" altLang="en-US" dirty="0">
                <a:solidFill>
                  <a:srgbClr val="FFFFFF"/>
                </a:solidFill>
                <a:latin typeface="+mn-ea"/>
                <a:ea typeface="+mn-ea"/>
                <a:cs typeface="+mn-ea"/>
                <a:sym typeface="+mn-lt"/>
              </a:endParaRPr>
            </a:p>
          </p:txBody>
        </p:sp>
        <p:sp>
          <p:nvSpPr>
            <p:cNvPr id="126" name="MH_SubTitle_4"/>
            <p:cNvSpPr>
              <a:spLocks noChangeArrowheads="1"/>
            </p:cNvSpPr>
            <p:nvPr/>
          </p:nvSpPr>
          <p:spPr bwMode="auto">
            <a:xfrm flipH="1">
              <a:off x="9456456" y="3535951"/>
              <a:ext cx="709871" cy="711546"/>
            </a:xfrm>
            <a:prstGeom prst="ellipse">
              <a:avLst/>
            </a:prstGeom>
            <a:solidFill>
              <a:srgbClr val="5269AF"/>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zh-CN" altLang="en-US" sz="1400" dirty="0">
                  <a:solidFill>
                    <a:srgbClr val="FFFFFF"/>
                  </a:solidFill>
                  <a:latin typeface="+mn-ea"/>
                  <a:ea typeface="+mn-ea"/>
                  <a:cs typeface="+mn-ea"/>
                  <a:sym typeface="+mn-lt"/>
                </a:rPr>
                <a:t>标题</a:t>
              </a:r>
              <a:endParaRPr lang="zh-CN" altLang="en-US" sz="1400" dirty="0">
                <a:solidFill>
                  <a:srgbClr val="FFFFFF"/>
                </a:solidFill>
                <a:latin typeface="+mn-ea"/>
                <a:ea typeface="+mn-ea"/>
                <a:cs typeface="+mn-ea"/>
                <a:sym typeface="+mn-lt"/>
              </a:endParaRPr>
            </a:p>
          </p:txBody>
        </p:sp>
        <p:sp>
          <p:nvSpPr>
            <p:cNvPr id="127" name="MH_SubTitle_2"/>
            <p:cNvSpPr>
              <a:spLocks noChangeArrowheads="1"/>
            </p:cNvSpPr>
            <p:nvPr/>
          </p:nvSpPr>
          <p:spPr bwMode="auto">
            <a:xfrm flipH="1">
              <a:off x="8200788" y="2124581"/>
              <a:ext cx="711545" cy="711545"/>
            </a:xfrm>
            <a:prstGeom prst="ellipse">
              <a:avLst/>
            </a:prstGeom>
            <a:solidFill>
              <a:srgbClr val="FBC82F"/>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zh-CN" altLang="en-US" sz="1400" dirty="0">
                  <a:solidFill>
                    <a:srgbClr val="FFFFFF"/>
                  </a:solidFill>
                  <a:latin typeface="+mn-ea"/>
                  <a:ea typeface="+mn-ea"/>
                  <a:cs typeface="+mn-ea"/>
                  <a:sym typeface="+mn-lt"/>
                </a:rPr>
                <a:t>标题</a:t>
              </a:r>
              <a:endParaRPr lang="zh-CN" altLang="en-US" sz="1400" dirty="0">
                <a:solidFill>
                  <a:srgbClr val="FFFFFF"/>
                </a:solidFill>
                <a:latin typeface="+mn-ea"/>
                <a:ea typeface="+mn-ea"/>
                <a:cs typeface="+mn-ea"/>
                <a:sym typeface="+mn-lt"/>
              </a:endParaRPr>
            </a:p>
          </p:txBody>
        </p:sp>
        <p:sp>
          <p:nvSpPr>
            <p:cNvPr id="128" name="MH_SubTitle_6"/>
            <p:cNvSpPr>
              <a:spLocks noChangeArrowheads="1"/>
            </p:cNvSpPr>
            <p:nvPr/>
          </p:nvSpPr>
          <p:spPr bwMode="auto">
            <a:xfrm flipH="1">
              <a:off x="8311287" y="4557228"/>
              <a:ext cx="709871" cy="711546"/>
            </a:xfrm>
            <a:prstGeom prst="ellipse">
              <a:avLst/>
            </a:prstGeom>
            <a:solidFill>
              <a:srgbClr val="EA5432"/>
            </a:solidFill>
            <a:ln w="25400">
              <a:solidFill>
                <a:srgbClr val="EA5432"/>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latinLnBrk="1"/>
              <a:r>
                <a:rPr lang="zh-CN" altLang="en-US" sz="1400" dirty="0">
                  <a:solidFill>
                    <a:srgbClr val="FFFFFF"/>
                  </a:solidFill>
                  <a:latin typeface="+mn-ea"/>
                  <a:ea typeface="+mn-ea"/>
                  <a:cs typeface="+mn-ea"/>
                  <a:sym typeface="+mn-lt"/>
                </a:rPr>
                <a:t>标题</a:t>
              </a:r>
              <a:endParaRPr lang="zh-CN" altLang="en-US" sz="1400" dirty="0">
                <a:solidFill>
                  <a:srgbClr val="FFFFFF"/>
                </a:solidFill>
                <a:latin typeface="+mn-ea"/>
                <a:ea typeface="+mn-ea"/>
                <a:cs typeface="+mn-ea"/>
                <a:sym typeface="+mn-lt"/>
              </a:endParaRPr>
            </a:p>
          </p:txBody>
        </p:sp>
        <p:sp>
          <p:nvSpPr>
            <p:cNvPr id="129" name="MH_Other_3"/>
            <p:cNvSpPr/>
            <p:nvPr/>
          </p:nvSpPr>
          <p:spPr bwMode="auto">
            <a:xfrm rot="-2644669">
              <a:off x="5270895" y="2859565"/>
              <a:ext cx="2338891" cy="2338892"/>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tx1">
                  <a:lumMod val="65000"/>
                  <a:lumOff val="3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sp>
          <p:nvSpPr>
            <p:cNvPr id="130" name="MH_Other_4"/>
            <p:cNvSpPr/>
            <p:nvPr/>
          </p:nvSpPr>
          <p:spPr bwMode="auto">
            <a:xfrm rot="-2644669" flipH="1" flipV="1">
              <a:off x="5254153" y="2420918"/>
              <a:ext cx="2340566" cy="2338892"/>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chemeClr val="tx1">
                  <a:lumMod val="65000"/>
                  <a:lumOff val="3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cs typeface="+mn-ea"/>
                <a:sym typeface="+mn-lt"/>
              </a:endParaRPr>
            </a:p>
          </p:txBody>
        </p:sp>
        <p:sp>
          <p:nvSpPr>
            <p:cNvPr id="131" name="TextBox 23"/>
            <p:cNvSpPr txBox="1"/>
            <p:nvPr/>
          </p:nvSpPr>
          <p:spPr>
            <a:xfrm>
              <a:off x="3538155" y="5445224"/>
              <a:ext cx="3931060"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点击添加相关标题文字，点击添加相关标题文字，点击添加相关标题文字，点击添加相关标题文字，点击添加相关标题文字。</a:t>
              </a:r>
              <a:endParaRPr lang="en-GB" altLang="zh-CN" sz="1400" dirty="0">
                <a:solidFill>
                  <a:schemeClr val="tx1">
                    <a:lumMod val="85000"/>
                    <a:lumOff val="15000"/>
                  </a:schemeClr>
                </a:solidFill>
                <a:cs typeface="+mn-ea"/>
                <a:sym typeface="+mn-lt"/>
              </a:endParaRPr>
            </a:p>
          </p:txBody>
        </p:sp>
        <p:sp>
          <p:nvSpPr>
            <p:cNvPr id="132" name="TextBox 24"/>
            <p:cNvSpPr txBox="1"/>
            <p:nvPr/>
          </p:nvSpPr>
          <p:spPr>
            <a:xfrm>
              <a:off x="4714433" y="5051822"/>
              <a:ext cx="1441420" cy="307777"/>
            </a:xfrm>
            <a:prstGeom prst="rect">
              <a:avLst/>
            </a:prstGeom>
            <a:noFill/>
          </p:spPr>
          <p:txBody>
            <a:bodyPr wrap="none" rtlCol="0">
              <a:spAutoFit/>
            </a:bodyPr>
            <a:lstStyle/>
            <a:p>
              <a:r>
                <a:rPr lang="zh-CN" altLang="en-US" sz="1400" dirty="0">
                  <a:solidFill>
                    <a:schemeClr val="tx1">
                      <a:lumMod val="85000"/>
                      <a:lumOff val="15000"/>
                    </a:schemeClr>
                  </a:solidFill>
                  <a:cs typeface="+mn-ea"/>
                  <a:sym typeface="+mn-lt"/>
                </a:rPr>
                <a:t>请替换文字内容</a:t>
              </a:r>
              <a:endParaRPr lang="zh-CN" altLang="en-US" sz="1400" dirty="0">
                <a:solidFill>
                  <a:schemeClr val="tx1">
                    <a:lumMod val="85000"/>
                    <a:lumOff val="15000"/>
                  </a:schemeClr>
                </a:solidFill>
                <a:cs typeface="+mn-ea"/>
                <a:sym typeface="+mn-lt"/>
              </a:endParaRPr>
            </a:p>
          </p:txBody>
        </p:sp>
        <p:sp>
          <p:nvSpPr>
            <p:cNvPr id="133" name="TextBox 23"/>
            <p:cNvSpPr txBox="1"/>
            <p:nvPr/>
          </p:nvSpPr>
          <p:spPr>
            <a:xfrm>
              <a:off x="8150678" y="5391507"/>
              <a:ext cx="3561946"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点击添加相关标题文字，点击添加相关标题文字，点击添加相关标题文字，点击添加相关标题文字，点击添加相关标题文字。</a:t>
              </a:r>
              <a:endParaRPr lang="en-GB" altLang="zh-CN" sz="1400" dirty="0">
                <a:solidFill>
                  <a:schemeClr val="tx1">
                    <a:lumMod val="85000"/>
                    <a:lumOff val="15000"/>
                  </a:schemeClr>
                </a:solidFill>
                <a:cs typeface="+mn-ea"/>
                <a:sym typeface="+mn-lt"/>
              </a:endParaRPr>
            </a:p>
          </p:txBody>
        </p:sp>
        <p:sp>
          <p:nvSpPr>
            <p:cNvPr id="134" name="TextBox 24"/>
            <p:cNvSpPr txBox="1"/>
            <p:nvPr/>
          </p:nvSpPr>
          <p:spPr>
            <a:xfrm>
              <a:off x="9068718" y="5051822"/>
              <a:ext cx="1441420" cy="307777"/>
            </a:xfrm>
            <a:prstGeom prst="rect">
              <a:avLst/>
            </a:prstGeom>
            <a:noFill/>
          </p:spPr>
          <p:txBody>
            <a:bodyPr wrap="none" rtlCol="0">
              <a:spAutoFit/>
            </a:bodyPr>
            <a:lstStyle/>
            <a:p>
              <a:r>
                <a:rPr lang="zh-CN" altLang="en-US" sz="1400" dirty="0">
                  <a:solidFill>
                    <a:schemeClr val="tx1">
                      <a:lumMod val="85000"/>
                      <a:lumOff val="15000"/>
                    </a:schemeClr>
                  </a:solidFill>
                  <a:cs typeface="+mn-ea"/>
                  <a:sym typeface="+mn-lt"/>
                </a:rPr>
                <a:t>请替换文字内容</a:t>
              </a:r>
              <a:endParaRPr lang="zh-CN" altLang="en-US" sz="1400" dirty="0">
                <a:solidFill>
                  <a:schemeClr val="tx1">
                    <a:lumMod val="85000"/>
                    <a:lumOff val="15000"/>
                  </a:schemeClr>
                </a:solidFill>
                <a:cs typeface="+mn-ea"/>
                <a:sym typeface="+mn-lt"/>
              </a:endParaRPr>
            </a:p>
          </p:txBody>
        </p:sp>
        <p:sp>
          <p:nvSpPr>
            <p:cNvPr id="135" name="TextBox 23"/>
            <p:cNvSpPr txBox="1"/>
            <p:nvPr/>
          </p:nvSpPr>
          <p:spPr>
            <a:xfrm>
              <a:off x="407368" y="1932568"/>
              <a:ext cx="3130787" cy="1384995"/>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点击添加相关标题文字，点击添加相关标题文字，点击添加相关标题文字，点击添加相关标题文字，点击添加相关标题文字。</a:t>
              </a:r>
              <a:endParaRPr lang="en-GB" altLang="zh-CN" sz="1400" dirty="0">
                <a:solidFill>
                  <a:schemeClr val="tx1">
                    <a:lumMod val="85000"/>
                    <a:lumOff val="15000"/>
                  </a:schemeClr>
                </a:solidFill>
                <a:cs typeface="+mn-ea"/>
                <a:sym typeface="+mn-lt"/>
              </a:endParaRPr>
            </a:p>
          </p:txBody>
        </p:sp>
        <p:sp>
          <p:nvSpPr>
            <p:cNvPr id="136" name="TextBox 24"/>
            <p:cNvSpPr txBox="1"/>
            <p:nvPr/>
          </p:nvSpPr>
          <p:spPr>
            <a:xfrm>
              <a:off x="1177856" y="1556792"/>
              <a:ext cx="1441420" cy="307777"/>
            </a:xfrm>
            <a:prstGeom prst="rect">
              <a:avLst/>
            </a:prstGeom>
            <a:noFill/>
          </p:spPr>
          <p:txBody>
            <a:bodyPr wrap="none" rtlCol="0">
              <a:spAutoFit/>
            </a:bodyPr>
            <a:lstStyle/>
            <a:p>
              <a:r>
                <a:rPr lang="zh-CN" altLang="en-US" sz="1400" dirty="0">
                  <a:solidFill>
                    <a:schemeClr val="tx1">
                      <a:lumMod val="85000"/>
                      <a:lumOff val="15000"/>
                    </a:schemeClr>
                  </a:solidFill>
                  <a:cs typeface="+mn-ea"/>
                  <a:sym typeface="+mn-lt"/>
                </a:rPr>
                <a:t>请替换文字内容</a:t>
              </a:r>
              <a:endParaRPr lang="zh-CN" altLang="en-US" sz="1400" dirty="0">
                <a:solidFill>
                  <a:schemeClr val="tx1">
                    <a:lumMod val="85000"/>
                    <a:lumOff val="15000"/>
                  </a:schemeClr>
                </a:solidFill>
                <a:cs typeface="+mn-ea"/>
                <a:sym typeface="+mn-lt"/>
              </a:endParaRPr>
            </a:p>
          </p:txBody>
        </p:sp>
        <p:sp>
          <p:nvSpPr>
            <p:cNvPr id="137" name="TextBox 23"/>
            <p:cNvSpPr txBox="1"/>
            <p:nvPr/>
          </p:nvSpPr>
          <p:spPr>
            <a:xfrm>
              <a:off x="4661477" y="1295248"/>
              <a:ext cx="3489201"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点击添加相关标题文字，点击添加相关标题文字，点击添加相关标题文字，点击添加相关标题文字，点击添加相关标题文字。</a:t>
              </a:r>
              <a:endParaRPr lang="en-GB" altLang="zh-CN" sz="1400" dirty="0">
                <a:solidFill>
                  <a:schemeClr val="tx1">
                    <a:lumMod val="85000"/>
                    <a:lumOff val="15000"/>
                  </a:schemeClr>
                </a:solidFill>
                <a:cs typeface="+mn-ea"/>
                <a:sym typeface="+mn-lt"/>
              </a:endParaRPr>
            </a:p>
          </p:txBody>
        </p:sp>
        <p:sp>
          <p:nvSpPr>
            <p:cNvPr id="138" name="TextBox 24"/>
            <p:cNvSpPr txBox="1"/>
            <p:nvPr/>
          </p:nvSpPr>
          <p:spPr>
            <a:xfrm>
              <a:off x="5532141" y="1052736"/>
              <a:ext cx="1441420" cy="307777"/>
            </a:xfrm>
            <a:prstGeom prst="rect">
              <a:avLst/>
            </a:prstGeom>
            <a:noFill/>
          </p:spPr>
          <p:txBody>
            <a:bodyPr wrap="none" rtlCol="0">
              <a:spAutoFit/>
            </a:bodyPr>
            <a:lstStyle/>
            <a:p>
              <a:r>
                <a:rPr lang="zh-CN" altLang="en-US" sz="1400" dirty="0">
                  <a:solidFill>
                    <a:schemeClr val="tx1">
                      <a:lumMod val="85000"/>
                      <a:lumOff val="15000"/>
                    </a:schemeClr>
                  </a:solidFill>
                  <a:cs typeface="+mn-ea"/>
                  <a:sym typeface="+mn-lt"/>
                </a:rPr>
                <a:t>请替换文字内容</a:t>
              </a:r>
              <a:endParaRPr lang="zh-CN" altLang="en-US" sz="14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28" name="直接连接符 27"/>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29"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教学反思</a:t>
            </a:r>
            <a:endParaRPr lang="zh-CN" altLang="en-US" dirty="0">
              <a:solidFill>
                <a:prstClr val="black"/>
              </a:solidFill>
              <a:cs typeface="+mn-ea"/>
              <a:sym typeface="+mn-lt"/>
            </a:endParaRPr>
          </a:p>
        </p:txBody>
      </p:sp>
      <p:grpSp>
        <p:nvGrpSpPr>
          <p:cNvPr id="5" name="组合 4"/>
          <p:cNvGrpSpPr/>
          <p:nvPr/>
        </p:nvGrpSpPr>
        <p:grpSpPr>
          <a:xfrm>
            <a:off x="1042825" y="1484784"/>
            <a:ext cx="10021727" cy="4490772"/>
            <a:chOff x="970817" y="1046459"/>
            <a:chExt cx="7440139" cy="3333953"/>
          </a:xfrm>
        </p:grpSpPr>
        <p:sp>
          <p:nvSpPr>
            <p:cNvPr id="105" name="椭圆 104"/>
            <p:cNvSpPr/>
            <p:nvPr/>
          </p:nvSpPr>
          <p:spPr>
            <a:xfrm>
              <a:off x="5592617" y="1383956"/>
              <a:ext cx="2658957" cy="2658957"/>
            </a:xfrm>
            <a:prstGeom prst="ellipse">
              <a:avLst/>
            </a:prstGeom>
            <a:solidFill>
              <a:sysClr val="window" lastClr="FFFFFF"/>
            </a:solidFill>
            <a:ln w="12700" cap="flat" cmpd="sng" algn="ctr">
              <a:solidFill>
                <a:srgbClr val="27755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cs typeface="+mn-ea"/>
                <a:sym typeface="+mn-lt"/>
              </a:endParaRPr>
            </a:p>
          </p:txBody>
        </p:sp>
        <p:sp>
          <p:nvSpPr>
            <p:cNvPr id="106" name="椭圆 105"/>
            <p:cNvSpPr/>
            <p:nvPr/>
          </p:nvSpPr>
          <p:spPr>
            <a:xfrm>
              <a:off x="6049690" y="1841028"/>
              <a:ext cx="1744812" cy="1744812"/>
            </a:xfrm>
            <a:prstGeom prst="ellipse">
              <a:avLst/>
            </a:prstGeom>
            <a:solidFill>
              <a:srgbClr val="277555">
                <a:alpha val="61961"/>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cs typeface="+mn-ea"/>
                <a:sym typeface="+mn-lt"/>
              </a:endParaRPr>
            </a:p>
          </p:txBody>
        </p:sp>
        <p:grpSp>
          <p:nvGrpSpPr>
            <p:cNvPr id="107" name="组合 106"/>
            <p:cNvGrpSpPr/>
            <p:nvPr/>
          </p:nvGrpSpPr>
          <p:grpSpPr>
            <a:xfrm>
              <a:off x="5433237" y="3040676"/>
              <a:ext cx="674996" cy="674997"/>
              <a:chOff x="7244314" y="4054233"/>
              <a:chExt cx="899995" cy="899996"/>
            </a:xfrm>
          </p:grpSpPr>
          <p:sp>
            <p:nvSpPr>
              <p:cNvPr id="108" name="任意多边形 107"/>
              <p:cNvSpPr/>
              <p:nvPr/>
            </p:nvSpPr>
            <p:spPr>
              <a:xfrm>
                <a:off x="7244314"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FBC82F"/>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566420" eaLnBrk="1" fontAlgn="auto" latinLnBrk="0" hangingPunct="1">
                  <a:lnSpc>
                    <a:spcPct val="90000"/>
                  </a:lnSpc>
                  <a:spcBef>
                    <a:spcPct val="0"/>
                  </a:spcBef>
                  <a:spcAft>
                    <a:spcPct val="35000"/>
                  </a:spcAft>
                  <a:buClrTx/>
                  <a:buSzTx/>
                  <a:buFontTx/>
                  <a:buNone/>
                  <a:defRPr/>
                </a:pPr>
                <a:endParaRPr kumimoji="0" lang="zh-CN" altLang="en-US" sz="1275" b="0" i="0" u="none" strike="noStrike" kern="0" cap="none" spc="0" normalizeH="0" baseline="0" noProof="0">
                  <a:ln>
                    <a:noFill/>
                  </a:ln>
                  <a:solidFill>
                    <a:sysClr val="window" lastClr="FFFFFF"/>
                  </a:solidFill>
                  <a:effectLst/>
                  <a:uLnTx/>
                  <a:uFillTx/>
                  <a:cs typeface="+mn-ea"/>
                  <a:sym typeface="+mn-lt"/>
                </a:endParaRPr>
              </a:p>
            </p:txBody>
          </p:sp>
          <p:pic>
            <p:nvPicPr>
              <p:cNvPr id="109" name="图片 10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7220" y="4317140"/>
                <a:ext cx="374183" cy="374183"/>
              </a:xfrm>
              <a:prstGeom prst="rect">
                <a:avLst/>
              </a:prstGeom>
            </p:spPr>
          </p:pic>
        </p:grpSp>
        <p:grpSp>
          <p:nvGrpSpPr>
            <p:cNvPr id="110" name="组合 109"/>
            <p:cNvGrpSpPr/>
            <p:nvPr/>
          </p:nvGrpSpPr>
          <p:grpSpPr>
            <a:xfrm>
              <a:off x="6584599" y="1046459"/>
              <a:ext cx="674996" cy="674997"/>
              <a:chOff x="8779464" y="1395277"/>
              <a:chExt cx="899995" cy="899996"/>
            </a:xfrm>
          </p:grpSpPr>
          <p:sp>
            <p:nvSpPr>
              <p:cNvPr id="111" name="任意多边形 110"/>
              <p:cNvSpPr/>
              <p:nvPr/>
            </p:nvSpPr>
            <p:spPr>
              <a:xfrm>
                <a:off x="8779464" y="1395277"/>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EA5432"/>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566420" eaLnBrk="1" fontAlgn="auto" latinLnBrk="0" hangingPunct="1">
                  <a:lnSpc>
                    <a:spcPct val="90000"/>
                  </a:lnSpc>
                  <a:spcBef>
                    <a:spcPct val="0"/>
                  </a:spcBef>
                  <a:spcAft>
                    <a:spcPct val="35000"/>
                  </a:spcAft>
                  <a:buClrTx/>
                  <a:buSzTx/>
                  <a:buFontTx/>
                  <a:buNone/>
                  <a:defRPr/>
                </a:pPr>
                <a:endParaRPr kumimoji="0" lang="zh-CN" altLang="en-US" sz="1275" b="0" i="0" u="none" strike="noStrike" kern="0" cap="none" spc="0" normalizeH="0" baseline="0" noProof="0">
                  <a:ln>
                    <a:noFill/>
                  </a:ln>
                  <a:solidFill>
                    <a:sysClr val="window" lastClr="FFFFFF"/>
                  </a:solidFill>
                  <a:effectLst/>
                  <a:uLnTx/>
                  <a:uFillTx/>
                  <a:cs typeface="+mn-ea"/>
                  <a:sym typeface="+mn-lt"/>
                </a:endParaRPr>
              </a:p>
            </p:txBody>
          </p:sp>
          <p:pic>
            <p:nvPicPr>
              <p:cNvPr id="112" name="图片 1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57" y="1663571"/>
                <a:ext cx="363408" cy="363408"/>
              </a:xfrm>
              <a:prstGeom prst="rect">
                <a:avLst/>
              </a:prstGeom>
            </p:spPr>
          </p:pic>
        </p:grpSp>
        <p:grpSp>
          <p:nvGrpSpPr>
            <p:cNvPr id="113" name="组合 112"/>
            <p:cNvGrpSpPr/>
            <p:nvPr/>
          </p:nvGrpSpPr>
          <p:grpSpPr>
            <a:xfrm>
              <a:off x="7735960" y="3040676"/>
              <a:ext cx="674996" cy="674997"/>
              <a:chOff x="10314613" y="4054233"/>
              <a:chExt cx="899995" cy="899996"/>
            </a:xfrm>
          </p:grpSpPr>
          <p:sp>
            <p:nvSpPr>
              <p:cNvPr id="114" name="任意多边形 113"/>
              <p:cNvSpPr/>
              <p:nvPr/>
            </p:nvSpPr>
            <p:spPr>
              <a:xfrm>
                <a:off x="10314613"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5269AF"/>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566420" eaLnBrk="1" fontAlgn="auto" latinLnBrk="0" hangingPunct="1">
                  <a:lnSpc>
                    <a:spcPct val="90000"/>
                  </a:lnSpc>
                  <a:spcBef>
                    <a:spcPct val="0"/>
                  </a:spcBef>
                  <a:spcAft>
                    <a:spcPct val="35000"/>
                  </a:spcAft>
                  <a:buClrTx/>
                  <a:buSzTx/>
                  <a:buFontTx/>
                  <a:buNone/>
                  <a:defRPr/>
                </a:pPr>
                <a:endParaRPr kumimoji="0" lang="zh-CN" altLang="en-US" sz="1275" b="0" i="0" u="none" strike="noStrike" kern="0" cap="none" spc="0" normalizeH="0" baseline="0" noProof="0">
                  <a:ln>
                    <a:noFill/>
                  </a:ln>
                  <a:solidFill>
                    <a:sysClr val="window" lastClr="FFFFFF"/>
                  </a:solidFill>
                  <a:effectLst/>
                  <a:uLnTx/>
                  <a:uFillTx/>
                  <a:cs typeface="+mn-ea"/>
                  <a:sym typeface="+mn-lt"/>
                </a:endParaRPr>
              </a:p>
            </p:txBody>
          </p:sp>
          <p:pic>
            <p:nvPicPr>
              <p:cNvPr id="115" name="图片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3852" y="4346162"/>
                <a:ext cx="421517" cy="316138"/>
              </a:xfrm>
              <a:prstGeom prst="rect">
                <a:avLst/>
              </a:prstGeom>
            </p:spPr>
          </p:pic>
        </p:grpSp>
        <p:grpSp>
          <p:nvGrpSpPr>
            <p:cNvPr id="116" name="组合 115"/>
            <p:cNvGrpSpPr/>
            <p:nvPr/>
          </p:nvGrpSpPr>
          <p:grpSpPr>
            <a:xfrm>
              <a:off x="6584599" y="3705415"/>
              <a:ext cx="674996" cy="674997"/>
              <a:chOff x="8779464" y="4940552"/>
              <a:chExt cx="899995" cy="899996"/>
            </a:xfrm>
          </p:grpSpPr>
          <p:sp>
            <p:nvSpPr>
              <p:cNvPr id="117" name="任意多边形 116"/>
              <p:cNvSpPr/>
              <p:nvPr/>
            </p:nvSpPr>
            <p:spPr>
              <a:xfrm>
                <a:off x="8779464" y="4940552"/>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EA5432"/>
              </a:solidFill>
              <a:ln w="12700" cap="flat" cmpd="sng" algn="ctr">
                <a:solidFill>
                  <a:sysClr val="window" lastClr="FFFFFF">
                    <a:hueOff val="0"/>
                    <a:satOff val="0"/>
                    <a:lumOff val="0"/>
                    <a:alphaOff val="0"/>
                  </a:sysClr>
                </a:solidFill>
                <a:prstDash val="solid"/>
                <a:miter lim="800000"/>
              </a:ln>
              <a:effectLst/>
            </p:spPr>
            <p:txBody>
              <a:bodyPr spcFirstLastPara="0" vert="horz" wrap="square" lIns="181718" tIns="181718" rIns="181718" bIns="181718" numCol="1" spcCol="1270" anchor="ctr" anchorCtr="0">
                <a:noAutofit/>
              </a:bodyPr>
              <a:lstStyle/>
              <a:p>
                <a:pPr marL="0" marR="0" lvl="0" indent="0" algn="ctr" defTabSz="966470" eaLnBrk="1" fontAlgn="auto" latinLnBrk="0" hangingPunct="1">
                  <a:lnSpc>
                    <a:spcPct val="90000"/>
                  </a:lnSpc>
                  <a:spcBef>
                    <a:spcPct val="0"/>
                  </a:spcBef>
                  <a:spcAft>
                    <a:spcPct val="35000"/>
                  </a:spcAft>
                  <a:buClrTx/>
                  <a:buSzTx/>
                  <a:buFontTx/>
                  <a:buNone/>
                  <a:defRPr/>
                </a:pPr>
                <a:endParaRPr kumimoji="0" lang="zh-CN" altLang="en-US" sz="2175" b="0" i="0" u="none" strike="noStrike" kern="0" cap="none" spc="0" normalizeH="0" baseline="0" noProof="0">
                  <a:ln>
                    <a:noFill/>
                  </a:ln>
                  <a:solidFill>
                    <a:sysClr val="window" lastClr="FFFFFF"/>
                  </a:solidFill>
                  <a:effectLst/>
                  <a:uLnTx/>
                  <a:uFillTx/>
                  <a:cs typeface="+mn-ea"/>
                  <a:sym typeface="+mn-lt"/>
                </a:endParaRPr>
              </a:p>
            </p:txBody>
          </p:sp>
          <p:pic>
            <p:nvPicPr>
              <p:cNvPr id="118" name="图片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347" y="5207893"/>
                <a:ext cx="367200" cy="368297"/>
              </a:xfrm>
              <a:prstGeom prst="rect">
                <a:avLst/>
              </a:prstGeom>
            </p:spPr>
          </p:pic>
        </p:grpSp>
        <p:grpSp>
          <p:nvGrpSpPr>
            <p:cNvPr id="119" name="组合 118"/>
            <p:cNvGrpSpPr/>
            <p:nvPr/>
          </p:nvGrpSpPr>
          <p:grpSpPr>
            <a:xfrm>
              <a:off x="7735960" y="1711196"/>
              <a:ext cx="674996" cy="674997"/>
              <a:chOff x="10314613" y="2281595"/>
              <a:chExt cx="899995" cy="899996"/>
            </a:xfrm>
          </p:grpSpPr>
          <p:sp>
            <p:nvSpPr>
              <p:cNvPr id="120" name="任意多边形 119"/>
              <p:cNvSpPr/>
              <p:nvPr/>
            </p:nvSpPr>
            <p:spPr>
              <a:xfrm>
                <a:off x="10314613"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FBC82F"/>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566420" eaLnBrk="1" fontAlgn="auto" latinLnBrk="0" hangingPunct="1">
                  <a:lnSpc>
                    <a:spcPct val="90000"/>
                  </a:lnSpc>
                  <a:spcBef>
                    <a:spcPct val="0"/>
                  </a:spcBef>
                  <a:spcAft>
                    <a:spcPct val="35000"/>
                  </a:spcAft>
                  <a:buClrTx/>
                  <a:buSzTx/>
                  <a:buFontTx/>
                  <a:buNone/>
                  <a:defRPr/>
                </a:pPr>
                <a:endParaRPr kumimoji="0" lang="zh-CN" altLang="en-US" sz="1275" b="0" i="0" u="none" strike="noStrike" kern="0" cap="none" spc="0" normalizeH="0" baseline="0" noProof="0">
                  <a:ln>
                    <a:noFill/>
                  </a:ln>
                  <a:solidFill>
                    <a:sysClr val="window" lastClr="FFFFFF"/>
                  </a:solidFill>
                  <a:effectLst/>
                  <a:uLnTx/>
                  <a:uFillTx/>
                  <a:cs typeface="+mn-ea"/>
                  <a:sym typeface="+mn-lt"/>
                </a:endParaRPr>
              </a:p>
            </p:txBody>
          </p:sp>
          <p:pic>
            <p:nvPicPr>
              <p:cNvPr id="121" name="图片 1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8702" y="2535685"/>
                <a:ext cx="391816" cy="391816"/>
              </a:xfrm>
              <a:prstGeom prst="rect">
                <a:avLst/>
              </a:prstGeom>
            </p:spPr>
          </p:pic>
        </p:grpSp>
        <p:grpSp>
          <p:nvGrpSpPr>
            <p:cNvPr id="122" name="组合 121"/>
            <p:cNvGrpSpPr/>
            <p:nvPr/>
          </p:nvGrpSpPr>
          <p:grpSpPr>
            <a:xfrm>
              <a:off x="5433237" y="1711196"/>
              <a:ext cx="674996" cy="674997"/>
              <a:chOff x="7244314" y="2281595"/>
              <a:chExt cx="899995" cy="899996"/>
            </a:xfrm>
          </p:grpSpPr>
          <p:sp>
            <p:nvSpPr>
              <p:cNvPr id="123" name="任意多边形 122"/>
              <p:cNvSpPr/>
              <p:nvPr/>
            </p:nvSpPr>
            <p:spPr>
              <a:xfrm>
                <a:off x="7244314"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rgbClr val="5269AF"/>
              </a:solidFill>
              <a:ln w="12700" cap="flat" cmpd="sng" algn="ctr">
                <a:noFill/>
                <a:prstDash val="solid"/>
                <a:miter lim="800000"/>
              </a:ln>
              <a:effectLst/>
            </p:spPr>
            <p:txBody>
              <a:bodyPr spcFirstLastPara="0" vert="horz" wrap="square" lIns="147428" tIns="147428" rIns="147428" bIns="147428" numCol="1" spcCol="1270" anchor="ctr" anchorCtr="0">
                <a:noAutofit/>
              </a:bodyPr>
              <a:lstStyle/>
              <a:p>
                <a:pPr marL="0" marR="0" lvl="0" indent="0" algn="ctr" defTabSz="566420" eaLnBrk="1" fontAlgn="auto" latinLnBrk="0" hangingPunct="1">
                  <a:lnSpc>
                    <a:spcPct val="90000"/>
                  </a:lnSpc>
                  <a:spcBef>
                    <a:spcPct val="0"/>
                  </a:spcBef>
                  <a:spcAft>
                    <a:spcPct val="35000"/>
                  </a:spcAft>
                  <a:buClrTx/>
                  <a:buSzTx/>
                  <a:buFontTx/>
                  <a:buNone/>
                  <a:defRPr/>
                </a:pPr>
                <a:endParaRPr kumimoji="0" lang="zh-CN" altLang="en-US" sz="1275" b="0" i="0" u="none" strike="noStrike" kern="0" cap="none" spc="0" normalizeH="0" baseline="0" noProof="0">
                  <a:ln>
                    <a:noFill/>
                  </a:ln>
                  <a:solidFill>
                    <a:sysClr val="window" lastClr="FFFFFF"/>
                  </a:solidFill>
                  <a:effectLst/>
                  <a:uLnTx/>
                  <a:uFillTx/>
                  <a:cs typeface="+mn-ea"/>
                  <a:sym typeface="+mn-lt"/>
                </a:endParaRPr>
              </a:p>
            </p:txBody>
          </p:sp>
          <p:pic>
            <p:nvPicPr>
              <p:cNvPr id="124" name="图片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6866" y="2533422"/>
                <a:ext cx="394890" cy="396343"/>
              </a:xfrm>
              <a:prstGeom prst="rect">
                <a:avLst/>
              </a:prstGeom>
            </p:spPr>
          </p:pic>
        </p:grpSp>
        <p:cxnSp>
          <p:nvCxnSpPr>
            <p:cNvPr id="125" name="直接连接符 124"/>
            <p:cNvCxnSpPr/>
            <p:nvPr/>
          </p:nvCxnSpPr>
          <p:spPr>
            <a:xfrm>
              <a:off x="2855179" y="1530433"/>
              <a:ext cx="0" cy="2453840"/>
            </a:xfrm>
            <a:prstGeom prst="line">
              <a:avLst/>
            </a:prstGeom>
            <a:noFill/>
            <a:ln w="6350" cap="flat" cmpd="sng" algn="ctr">
              <a:solidFill>
                <a:srgbClr val="277555"/>
              </a:solidFill>
              <a:prstDash val="solid"/>
              <a:miter lim="800000"/>
            </a:ln>
            <a:effectLst/>
          </p:spPr>
        </p:cxnSp>
        <p:grpSp>
          <p:nvGrpSpPr>
            <p:cNvPr id="126" name="组合 125"/>
            <p:cNvGrpSpPr/>
            <p:nvPr/>
          </p:nvGrpSpPr>
          <p:grpSpPr>
            <a:xfrm>
              <a:off x="970817" y="1511397"/>
              <a:ext cx="1808861" cy="668511"/>
              <a:chOff x="1294421" y="2018194"/>
              <a:chExt cx="2411814" cy="891347"/>
            </a:xfrm>
          </p:grpSpPr>
          <p:sp>
            <p:nvSpPr>
              <p:cNvPr id="127" name="文本框 28"/>
              <p:cNvSpPr txBox="1"/>
              <p:nvPr/>
            </p:nvSpPr>
            <p:spPr>
              <a:xfrm>
                <a:off x="1294421" y="2018194"/>
                <a:ext cx="2317999" cy="283332"/>
              </a:xfrm>
              <a:prstGeom prst="rect">
                <a:avLst/>
              </a:prstGeom>
              <a:noFill/>
            </p:spPr>
            <p:txBody>
              <a:bodyPr wrap="square" rtlCol="0">
                <a:spAutoFit/>
              </a:bodyPr>
              <a:lstStyle/>
              <a:p>
                <a:pPr marL="0" marR="0" lvl="0" indent="0"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28" name="文本框 29"/>
              <p:cNvSpPr txBox="1"/>
              <p:nvPr/>
            </p:nvSpPr>
            <p:spPr>
              <a:xfrm>
                <a:off x="1301340" y="2287705"/>
                <a:ext cx="2404895" cy="61883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129" name="组合 128"/>
            <p:cNvGrpSpPr/>
            <p:nvPr/>
          </p:nvGrpSpPr>
          <p:grpSpPr>
            <a:xfrm>
              <a:off x="970817" y="2367370"/>
              <a:ext cx="1808861" cy="668511"/>
              <a:chOff x="1294421" y="3156490"/>
              <a:chExt cx="2411814" cy="891347"/>
            </a:xfrm>
          </p:grpSpPr>
          <p:sp>
            <p:nvSpPr>
              <p:cNvPr id="130" name="文本框 31"/>
              <p:cNvSpPr txBox="1"/>
              <p:nvPr/>
            </p:nvSpPr>
            <p:spPr>
              <a:xfrm>
                <a:off x="1294421" y="3156490"/>
                <a:ext cx="2317999" cy="283332"/>
              </a:xfrm>
              <a:prstGeom prst="rect">
                <a:avLst/>
              </a:prstGeom>
              <a:noFill/>
            </p:spPr>
            <p:txBody>
              <a:bodyPr wrap="square" rtlCol="0">
                <a:spAutoFit/>
              </a:bodyPr>
              <a:lstStyle/>
              <a:p>
                <a:pPr marL="0" marR="0" lvl="0" indent="0"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31" name="文本框 32"/>
              <p:cNvSpPr txBox="1"/>
              <p:nvPr/>
            </p:nvSpPr>
            <p:spPr>
              <a:xfrm>
                <a:off x="1301340" y="3429001"/>
                <a:ext cx="2404895" cy="61883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132" name="组合 131"/>
            <p:cNvGrpSpPr/>
            <p:nvPr/>
          </p:nvGrpSpPr>
          <p:grpSpPr>
            <a:xfrm>
              <a:off x="970817" y="3210716"/>
              <a:ext cx="1808861" cy="668511"/>
              <a:chOff x="1294421" y="4280954"/>
              <a:chExt cx="2411814" cy="891347"/>
            </a:xfrm>
          </p:grpSpPr>
          <p:sp>
            <p:nvSpPr>
              <p:cNvPr id="133" name="文本框 34"/>
              <p:cNvSpPr txBox="1"/>
              <p:nvPr/>
            </p:nvSpPr>
            <p:spPr>
              <a:xfrm>
                <a:off x="1294421" y="4280954"/>
                <a:ext cx="2317999" cy="283332"/>
              </a:xfrm>
              <a:prstGeom prst="rect">
                <a:avLst/>
              </a:prstGeom>
              <a:noFill/>
            </p:spPr>
            <p:txBody>
              <a:bodyPr wrap="square" rtlCol="0">
                <a:spAutoFit/>
              </a:bodyPr>
              <a:lstStyle/>
              <a:p>
                <a:pPr marL="0" marR="0" lvl="0" indent="0"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34" name="文本框 35"/>
              <p:cNvSpPr txBox="1"/>
              <p:nvPr/>
            </p:nvSpPr>
            <p:spPr>
              <a:xfrm>
                <a:off x="1301340" y="4553465"/>
                <a:ext cx="2404895" cy="61883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135" name="组合 134"/>
            <p:cNvGrpSpPr/>
            <p:nvPr/>
          </p:nvGrpSpPr>
          <p:grpSpPr>
            <a:xfrm>
              <a:off x="3205628" y="1511397"/>
              <a:ext cx="1808861" cy="668511"/>
              <a:chOff x="4274170" y="2018194"/>
              <a:chExt cx="2411814" cy="891347"/>
            </a:xfrm>
          </p:grpSpPr>
          <p:sp>
            <p:nvSpPr>
              <p:cNvPr id="136" name="文本框 37"/>
              <p:cNvSpPr txBox="1"/>
              <p:nvPr/>
            </p:nvSpPr>
            <p:spPr>
              <a:xfrm>
                <a:off x="4274170" y="2018194"/>
                <a:ext cx="2317999" cy="283332"/>
              </a:xfrm>
              <a:prstGeom prst="rect">
                <a:avLst/>
              </a:prstGeom>
              <a:noFill/>
            </p:spPr>
            <p:txBody>
              <a:bodyPr wrap="square" rtlCol="0">
                <a:spAutoFit/>
              </a:bodyPr>
              <a:lstStyle/>
              <a:p>
                <a:pPr marL="0" marR="0" lvl="0" indent="0"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37" name="文本框 38"/>
              <p:cNvSpPr txBox="1"/>
              <p:nvPr/>
            </p:nvSpPr>
            <p:spPr>
              <a:xfrm>
                <a:off x="4281089" y="2287705"/>
                <a:ext cx="2404895" cy="61883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138" name="组合 137"/>
            <p:cNvGrpSpPr/>
            <p:nvPr/>
          </p:nvGrpSpPr>
          <p:grpSpPr>
            <a:xfrm>
              <a:off x="3205628" y="2367370"/>
              <a:ext cx="1808861" cy="668511"/>
              <a:chOff x="4274170" y="3156490"/>
              <a:chExt cx="2411814" cy="891347"/>
            </a:xfrm>
          </p:grpSpPr>
          <p:sp>
            <p:nvSpPr>
              <p:cNvPr id="139" name="文本框 40"/>
              <p:cNvSpPr txBox="1"/>
              <p:nvPr/>
            </p:nvSpPr>
            <p:spPr>
              <a:xfrm>
                <a:off x="4274170" y="3156490"/>
                <a:ext cx="2317999" cy="283332"/>
              </a:xfrm>
              <a:prstGeom prst="rect">
                <a:avLst/>
              </a:prstGeom>
              <a:noFill/>
            </p:spPr>
            <p:txBody>
              <a:bodyPr wrap="square" rtlCol="0">
                <a:spAutoFit/>
              </a:bodyPr>
              <a:lstStyle/>
              <a:p>
                <a:pPr marL="0" marR="0" lvl="0" indent="0"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40" name="文本框 41"/>
              <p:cNvSpPr txBox="1"/>
              <p:nvPr/>
            </p:nvSpPr>
            <p:spPr>
              <a:xfrm>
                <a:off x="4281089" y="3429001"/>
                <a:ext cx="2404895" cy="61883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141" name="组合 140"/>
            <p:cNvGrpSpPr/>
            <p:nvPr/>
          </p:nvGrpSpPr>
          <p:grpSpPr>
            <a:xfrm>
              <a:off x="3205628" y="3210716"/>
              <a:ext cx="1808861" cy="668511"/>
              <a:chOff x="4274170" y="4280954"/>
              <a:chExt cx="2411814" cy="891347"/>
            </a:xfrm>
          </p:grpSpPr>
          <p:sp>
            <p:nvSpPr>
              <p:cNvPr id="142" name="文本框 43"/>
              <p:cNvSpPr txBox="1"/>
              <p:nvPr/>
            </p:nvSpPr>
            <p:spPr>
              <a:xfrm>
                <a:off x="4274170" y="4280954"/>
                <a:ext cx="2317999" cy="283332"/>
              </a:xfrm>
              <a:prstGeom prst="rect">
                <a:avLst/>
              </a:prstGeom>
              <a:noFill/>
            </p:spPr>
            <p:txBody>
              <a:bodyPr wrap="square" rtlCol="0">
                <a:spAutoFit/>
              </a:bodyPr>
              <a:lstStyle/>
              <a:p>
                <a:pPr marL="0" marR="0" lvl="0" indent="0"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143" name="文本框 44"/>
              <p:cNvSpPr txBox="1"/>
              <p:nvPr/>
            </p:nvSpPr>
            <p:spPr>
              <a:xfrm>
                <a:off x="4281089" y="4553465"/>
                <a:ext cx="2404895" cy="61883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144" name="组合 143"/>
            <p:cNvGrpSpPr/>
            <p:nvPr/>
          </p:nvGrpSpPr>
          <p:grpSpPr>
            <a:xfrm>
              <a:off x="6335045" y="2196743"/>
              <a:ext cx="1173491" cy="1033385"/>
              <a:chOff x="8446724" y="2928989"/>
              <a:chExt cx="1564655" cy="1377846"/>
            </a:xfrm>
          </p:grpSpPr>
          <p:sp>
            <p:nvSpPr>
              <p:cNvPr id="145" name="椭圆 144"/>
              <p:cNvSpPr/>
              <p:nvPr/>
            </p:nvSpPr>
            <p:spPr>
              <a:xfrm>
                <a:off x="8540538" y="2928989"/>
                <a:ext cx="1377846" cy="1377846"/>
              </a:xfrm>
              <a:prstGeom prst="ellipse">
                <a:avLst/>
              </a:prstGeom>
              <a:solidFill>
                <a:srgbClr val="2775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15" b="0" i="0" u="none" strike="noStrike" kern="0" cap="none" spc="0" normalizeH="0" baseline="0" noProof="0">
                  <a:ln>
                    <a:noFill/>
                  </a:ln>
                  <a:solidFill>
                    <a:sysClr val="window" lastClr="FFFFFF"/>
                  </a:solidFill>
                  <a:effectLst/>
                  <a:uLnTx/>
                  <a:uFillTx/>
                  <a:cs typeface="+mn-ea"/>
                  <a:sym typeface="+mn-lt"/>
                </a:endParaRPr>
              </a:p>
            </p:txBody>
          </p:sp>
          <p:sp>
            <p:nvSpPr>
              <p:cNvPr id="146" name="文本框 47"/>
              <p:cNvSpPr txBox="1"/>
              <p:nvPr/>
            </p:nvSpPr>
            <p:spPr>
              <a:xfrm>
                <a:off x="8446724" y="3459107"/>
                <a:ext cx="1564655" cy="317606"/>
              </a:xfrm>
              <a:prstGeom prst="rect">
                <a:avLst/>
              </a:prstGeom>
              <a:noFill/>
            </p:spPr>
            <p:txBody>
              <a:bodyPr wrap="square" rtlCol="0" anchor="ctr">
                <a:spAutoFit/>
              </a:bodyPr>
              <a:lstStyle/>
              <a:p>
                <a:pPr marL="0" marR="0" lvl="0" indent="0" algn="ctr" defTabSz="914400" eaLnBrk="1" fontAlgn="auto" latinLnBrk="0" hangingPunct="1">
                  <a:lnSpc>
                    <a:spcPct val="90000"/>
                  </a:lnSpc>
                  <a:spcBef>
                    <a:spcPts val="750"/>
                  </a:spcBef>
                  <a:spcAft>
                    <a:spcPts val="0"/>
                  </a:spcAft>
                  <a:buClrTx/>
                  <a:buSzTx/>
                  <a:buFontTx/>
                  <a:buNone/>
                  <a:defRPr/>
                </a:pPr>
                <a:r>
                  <a:rPr kumimoji="0" lang="zh-CN" altLang="en-US" sz="1650" b="1" i="0" u="none" strike="noStrike" kern="0" cap="none" spc="0" normalizeH="0" baseline="0" noProof="0" dirty="0">
                    <a:ln>
                      <a:noFill/>
                    </a:ln>
                    <a:solidFill>
                      <a:srgbClr val="DBF3F5"/>
                    </a:solidFill>
                    <a:effectLst/>
                    <a:uLnTx/>
                    <a:uFillTx/>
                    <a:cs typeface="+mn-ea"/>
                    <a:sym typeface="+mn-lt"/>
                  </a:rPr>
                  <a:t>添加标题</a:t>
                </a:r>
                <a:endParaRPr kumimoji="0" lang="zh-CN" altLang="en-US" sz="1650" b="1" i="0" u="none" strike="noStrike" kern="0" cap="none" spc="0" normalizeH="0" baseline="0" noProof="0" dirty="0">
                  <a:ln>
                    <a:noFill/>
                  </a:ln>
                  <a:solidFill>
                    <a:srgbClr val="DBF3F5"/>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3622"/>
          <a:stretch>
            <a:fillRect/>
          </a:stretch>
        </p:blipFill>
        <p:spPr>
          <a:xfrm>
            <a:off x="1" y="0"/>
            <a:ext cx="12192000" cy="6857999"/>
          </a:xfrm>
          <a:prstGeom prst="rect">
            <a:avLst/>
          </a:prstGeom>
        </p:spPr>
      </p:pic>
      <p:grpSp>
        <p:nvGrpSpPr>
          <p:cNvPr id="7" name="组合 6"/>
          <p:cNvGrpSpPr/>
          <p:nvPr/>
        </p:nvGrpSpPr>
        <p:grpSpPr>
          <a:xfrm>
            <a:off x="407368" y="2625615"/>
            <a:ext cx="6120680" cy="1136952"/>
            <a:chOff x="407368" y="2625615"/>
            <a:chExt cx="6120680" cy="1136952"/>
          </a:xfrm>
        </p:grpSpPr>
        <p:sp>
          <p:nvSpPr>
            <p:cNvPr id="11" name="圆角矩形 10"/>
            <p:cNvSpPr/>
            <p:nvPr/>
          </p:nvSpPr>
          <p:spPr>
            <a:xfrm>
              <a:off x="407368" y="2625615"/>
              <a:ext cx="6120680" cy="1136952"/>
            </a:xfrm>
            <a:prstGeom prst="roundRect">
              <a:avLst/>
            </a:prstGeom>
            <a:solidFill>
              <a:srgbClr val="277555"/>
            </a:solidFill>
            <a:ln>
              <a:solidFill>
                <a:srgbClr val="277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8"/>
            <p:cNvSpPr txBox="1"/>
            <p:nvPr/>
          </p:nvSpPr>
          <p:spPr>
            <a:xfrm>
              <a:off x="551384" y="2655974"/>
              <a:ext cx="5976664" cy="1061058"/>
            </a:xfrm>
            <a:prstGeom prst="rect">
              <a:avLst/>
            </a:prstGeom>
            <a:noFill/>
            <a:ln>
              <a:noFill/>
            </a:ln>
          </p:spPr>
          <p:txBody>
            <a:bodyPr wrap="squar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5400" b="1" kern="0" dirty="0">
                  <a:solidFill>
                    <a:schemeClr val="bg1"/>
                  </a:solidFill>
                  <a:cs typeface="+mn-ea"/>
                  <a:sym typeface="+mn-lt"/>
                </a:rPr>
                <a:t>感谢您的聆听！</a:t>
              </a:r>
              <a:endParaRPr kumimoji="0" lang="zh-CN" altLang="en-US" sz="5400" b="1" i="0" u="none" strike="noStrike" kern="0" cap="none" spc="0" normalizeH="0" baseline="0" noProof="0" dirty="0">
                <a:ln>
                  <a:noFill/>
                </a:ln>
                <a:solidFill>
                  <a:schemeClr val="bg1"/>
                </a:solidFill>
                <a:effectLst/>
                <a:uLnTx/>
                <a:uFillTx/>
                <a:cs typeface="+mn-ea"/>
                <a:sym typeface="+mn-lt"/>
              </a:endParaRPr>
            </a:p>
          </p:txBody>
        </p:sp>
      </p:grpSp>
      <p:sp>
        <p:nvSpPr>
          <p:cNvPr id="13" name="文本框 8"/>
          <p:cNvSpPr txBox="1"/>
          <p:nvPr/>
        </p:nvSpPr>
        <p:spPr>
          <a:xfrm>
            <a:off x="2275840" y="3978275"/>
            <a:ext cx="2235835" cy="530225"/>
          </a:xfrm>
          <a:prstGeom prst="rect">
            <a:avLst/>
          </a:prstGeom>
          <a:noFill/>
        </p:spPr>
        <p:txBody>
          <a:bodyPr wrap="square" lIns="0" tIns="0" rIns="0" bIns="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000" kern="0" dirty="0">
                <a:solidFill>
                  <a:schemeClr val="tx1">
                    <a:lumMod val="85000"/>
                    <a:lumOff val="15000"/>
                  </a:schemeClr>
                </a:solidFill>
                <a:cs typeface="+mn-ea"/>
                <a:sym typeface="+mn-lt"/>
              </a:rPr>
              <a:t>演讲人：小Q办公</a:t>
            </a:r>
            <a:endParaRPr kumimoji="0" lang="zh-CN" altLang="en-US" sz="2000" i="0" u="none" strike="noStrike" kern="0" cap="none" spc="0" normalizeH="0" baseline="0" noProof="0" dirty="0">
              <a:ln>
                <a:noFill/>
              </a:ln>
              <a:solidFill>
                <a:schemeClr val="tx1">
                  <a:lumMod val="85000"/>
                  <a:lumOff val="15000"/>
                </a:schemeClr>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22935" cy="6857999"/>
          </a:xfrm>
          <a:prstGeom prst="rect">
            <a:avLst/>
          </a:prstGeom>
        </p:spPr>
      </p:pic>
      <p:sp>
        <p:nvSpPr>
          <p:cNvPr id="8" name="TextBox 7"/>
          <p:cNvSpPr txBox="1"/>
          <p:nvPr/>
        </p:nvSpPr>
        <p:spPr>
          <a:xfrm>
            <a:off x="2855640" y="1700808"/>
            <a:ext cx="923330" cy="4392488"/>
          </a:xfrm>
          <a:prstGeom prst="rect">
            <a:avLst/>
          </a:prstGeom>
          <a:noFill/>
        </p:spPr>
        <p:txBody>
          <a:bodyPr vert="eaVert" wrap="square" rtlCol="0">
            <a:spAutoFit/>
          </a:bodyPr>
          <a:lstStyle/>
          <a:p>
            <a:r>
              <a:rPr lang="zh-CN" altLang="en-US" sz="4800" b="1" dirty="0">
                <a:solidFill>
                  <a:schemeClr val="tx1">
                    <a:lumMod val="85000"/>
                    <a:lumOff val="15000"/>
                  </a:schemeClr>
                </a:solidFill>
              </a:rPr>
              <a:t>一、 教学分析</a:t>
            </a:r>
            <a:endParaRPr lang="zh-CN" altLang="en-US" sz="4800" b="1"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31"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教学分析</a:t>
            </a:r>
            <a:endParaRPr lang="zh-CN" altLang="en-US" dirty="0">
              <a:solidFill>
                <a:prstClr val="black"/>
              </a:solidFill>
              <a:cs typeface="+mn-ea"/>
              <a:sym typeface="+mn-lt"/>
            </a:endParaRPr>
          </a:p>
        </p:txBody>
      </p:sp>
      <p:cxnSp>
        <p:nvCxnSpPr>
          <p:cNvPr id="67" name="直接连接符 66"/>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5" name="组合 4"/>
          <p:cNvGrpSpPr/>
          <p:nvPr/>
        </p:nvGrpSpPr>
        <p:grpSpPr>
          <a:xfrm>
            <a:off x="1883829" y="1690847"/>
            <a:ext cx="8532651" cy="4330441"/>
            <a:chOff x="1451781" y="1460392"/>
            <a:chExt cx="5914253" cy="3001567"/>
          </a:xfrm>
        </p:grpSpPr>
        <p:grpSp>
          <p:nvGrpSpPr>
            <p:cNvPr id="125" name="组合 124"/>
            <p:cNvGrpSpPr/>
            <p:nvPr/>
          </p:nvGrpSpPr>
          <p:grpSpPr>
            <a:xfrm>
              <a:off x="3705338" y="1460392"/>
              <a:ext cx="3660696" cy="676276"/>
              <a:chOff x="4939657" y="1947190"/>
              <a:chExt cx="4880928" cy="901702"/>
            </a:xfrm>
          </p:grpSpPr>
          <p:grpSp>
            <p:nvGrpSpPr>
              <p:cNvPr id="126" name="组合 10"/>
              <p:cNvGrpSpPr/>
              <p:nvPr/>
            </p:nvGrpSpPr>
            <p:grpSpPr bwMode="auto">
              <a:xfrm>
                <a:off x="4939657" y="1947190"/>
                <a:ext cx="4880928" cy="901702"/>
                <a:chOff x="3477295" y="3554567"/>
                <a:chExt cx="4881094" cy="901523"/>
              </a:xfrm>
            </p:grpSpPr>
            <p:sp>
              <p:nvSpPr>
                <p:cNvPr id="129" name="圆角矩形 128"/>
                <p:cNvSpPr/>
                <p:nvPr/>
              </p:nvSpPr>
              <p:spPr>
                <a:xfrm>
                  <a:off x="3477295" y="3554569"/>
                  <a:ext cx="4881094" cy="901521"/>
                </a:xfrm>
                <a:prstGeom prst="roundRect">
                  <a:avLst>
                    <a:gd name="adj" fmla="val 50000"/>
                  </a:avLst>
                </a:prstGeom>
                <a:noFill/>
                <a:ln w="50800" cap="flat" cmpd="sng" algn="ctr">
                  <a:solidFill>
                    <a:srgbClr val="5269A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30" name="任意多边形 129"/>
                <p:cNvSpPr/>
                <p:nvPr/>
              </p:nvSpPr>
              <p:spPr>
                <a:xfrm>
                  <a:off x="3477295" y="3554567"/>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5269A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95" b="0" i="0" u="none" strike="noStrike" kern="0" cap="none" spc="0" normalizeH="0" baseline="0" noProof="0" dirty="0">
                      <a:ln>
                        <a:noFill/>
                      </a:ln>
                      <a:solidFill>
                        <a:sysClr val="window" lastClr="FFFFFF"/>
                      </a:solidFill>
                      <a:effectLst/>
                      <a:uLnTx/>
                      <a:uFillTx/>
                      <a:cs typeface="+mn-ea"/>
                      <a:sym typeface="+mn-lt"/>
                    </a:rPr>
                    <a:t> </a:t>
                  </a:r>
                  <a:endParaRPr kumimoji="0" lang="zh-CN" altLang="en-US" sz="2700" b="0" i="0" u="none" strike="noStrike" kern="0" cap="none" spc="0" normalizeH="0" baseline="0" noProof="0" dirty="0">
                    <a:ln>
                      <a:noFill/>
                    </a:ln>
                    <a:solidFill>
                      <a:sysClr val="window" lastClr="FFFFFF"/>
                    </a:solidFill>
                    <a:effectLst/>
                    <a:uLnTx/>
                    <a:uFillTx/>
                    <a:cs typeface="+mn-ea"/>
                    <a:sym typeface="+mn-lt"/>
                  </a:endParaRPr>
                </a:p>
              </p:txBody>
            </p:sp>
          </p:grpSp>
          <p:sp>
            <p:nvSpPr>
              <p:cNvPr id="127" name="文本框 22"/>
              <p:cNvSpPr txBox="1">
                <a:spLocks noChangeArrowheads="1"/>
              </p:cNvSpPr>
              <p:nvPr/>
            </p:nvSpPr>
            <p:spPr bwMode="auto">
              <a:xfrm>
                <a:off x="5266640" y="2121817"/>
                <a:ext cx="563491" cy="42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ysClr val="window" lastClr="FFFFFF"/>
                    </a:solidFill>
                    <a:effectLst/>
                    <a:uLnTx/>
                    <a:uFillTx/>
                    <a:latin typeface="+mn-lt"/>
                    <a:ea typeface="+mn-ea"/>
                    <a:cs typeface="+mn-ea"/>
                    <a:sym typeface="+mn-lt"/>
                  </a:rPr>
                  <a:t>1</a:t>
                </a:r>
                <a:endParaRPr kumimoji="0" lang="zh-CN" altLang="en-US" sz="24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28" name="TextBox 10"/>
              <p:cNvSpPr txBox="1">
                <a:spLocks noChangeArrowheads="1"/>
              </p:cNvSpPr>
              <p:nvPr/>
            </p:nvSpPr>
            <p:spPr bwMode="auto">
              <a:xfrm>
                <a:off x="6004732" y="2059905"/>
                <a:ext cx="3606331" cy="5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3000" cap="none" spc="31" normalizeH="0" baseline="0" noProof="0" dirty="0">
                    <a:ln>
                      <a:noFill/>
                    </a:ln>
                    <a:solidFill>
                      <a:schemeClr val="tx1">
                        <a:lumMod val="85000"/>
                        <a:lumOff val="15000"/>
                      </a:schemeClr>
                    </a:solidFill>
                    <a:effectLst/>
                    <a:uLnTx/>
                    <a:uFillTx/>
                    <a:latin typeface="+mn-lt"/>
                    <a:ea typeface="+mn-ea"/>
                    <a:cs typeface="+mn-ea"/>
                    <a:sym typeface="+mn-lt"/>
                  </a:rPr>
                  <a:t>单击添加内容单击添加内容单击添加内容单击添加内容单击添加内容</a:t>
                </a:r>
                <a:endParaRPr kumimoji="0" lang="en-US" altLang="zh-CN" sz="1400" b="0" i="0" u="none" strike="noStrike" kern="3000" cap="none" spc="31" normalizeH="0" baseline="0" noProof="0" dirty="0">
                  <a:ln>
                    <a:noFill/>
                  </a:ln>
                  <a:solidFill>
                    <a:schemeClr val="tx1">
                      <a:lumMod val="85000"/>
                      <a:lumOff val="15000"/>
                    </a:schemeClr>
                  </a:solidFill>
                  <a:effectLst/>
                  <a:uLnTx/>
                  <a:uFillTx/>
                  <a:latin typeface="+mn-lt"/>
                  <a:ea typeface="+mn-ea"/>
                  <a:cs typeface="+mn-ea"/>
                  <a:sym typeface="+mn-lt"/>
                </a:endParaRPr>
              </a:p>
            </p:txBody>
          </p:sp>
        </p:grpSp>
        <p:grpSp>
          <p:nvGrpSpPr>
            <p:cNvPr id="131" name="组合 130"/>
            <p:cNvGrpSpPr/>
            <p:nvPr/>
          </p:nvGrpSpPr>
          <p:grpSpPr>
            <a:xfrm>
              <a:off x="3705338" y="3018925"/>
              <a:ext cx="3660696" cy="676276"/>
              <a:chOff x="4939657" y="4025229"/>
              <a:chExt cx="4880928" cy="901701"/>
            </a:xfrm>
          </p:grpSpPr>
          <p:grpSp>
            <p:nvGrpSpPr>
              <p:cNvPr id="132" name="组合 19"/>
              <p:cNvGrpSpPr/>
              <p:nvPr/>
            </p:nvGrpSpPr>
            <p:grpSpPr bwMode="auto">
              <a:xfrm>
                <a:off x="4939657" y="4025229"/>
                <a:ext cx="4880928" cy="901701"/>
                <a:chOff x="3477295" y="3554569"/>
                <a:chExt cx="4881094" cy="901522"/>
              </a:xfrm>
            </p:grpSpPr>
            <p:sp>
              <p:nvSpPr>
                <p:cNvPr id="136" name="圆角矩形 135"/>
                <p:cNvSpPr/>
                <p:nvPr/>
              </p:nvSpPr>
              <p:spPr>
                <a:xfrm>
                  <a:off x="3477295" y="3554569"/>
                  <a:ext cx="4881094" cy="901521"/>
                </a:xfrm>
                <a:prstGeom prst="roundRect">
                  <a:avLst>
                    <a:gd name="adj" fmla="val 50000"/>
                  </a:avLst>
                </a:prstGeom>
                <a:noFill/>
                <a:ln w="50800" cap="flat" cmpd="sng" algn="ctr">
                  <a:solidFill>
                    <a:srgbClr val="FBC82F"/>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37" name="任意多边形 136"/>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BC82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grpSp>
          <p:sp>
            <p:nvSpPr>
              <p:cNvPr id="133" name="文本框 24"/>
              <p:cNvSpPr txBox="1">
                <a:spLocks noChangeArrowheads="1"/>
              </p:cNvSpPr>
              <p:nvPr/>
            </p:nvSpPr>
            <p:spPr bwMode="auto">
              <a:xfrm>
                <a:off x="5266640" y="4183980"/>
                <a:ext cx="563491" cy="42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ysClr val="window" lastClr="FFFFFF"/>
                    </a:solidFill>
                    <a:effectLst/>
                    <a:uLnTx/>
                    <a:uFillTx/>
                    <a:latin typeface="+mn-lt"/>
                    <a:ea typeface="+mn-ea"/>
                    <a:cs typeface="+mn-ea"/>
                    <a:sym typeface="+mn-lt"/>
                  </a:rPr>
                  <a:t>3</a:t>
                </a:r>
                <a:endParaRPr kumimoji="0" lang="zh-CN" altLang="en-US" sz="24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35" name="TextBox 10"/>
              <p:cNvSpPr txBox="1">
                <a:spLocks noChangeArrowheads="1"/>
              </p:cNvSpPr>
              <p:nvPr/>
            </p:nvSpPr>
            <p:spPr bwMode="auto">
              <a:xfrm>
                <a:off x="6004732" y="4141118"/>
                <a:ext cx="3606331" cy="57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3000" cap="none" spc="31" normalizeH="0" baseline="0" noProof="0" dirty="0">
                    <a:ln>
                      <a:noFill/>
                    </a:ln>
                    <a:solidFill>
                      <a:schemeClr val="tx1">
                        <a:lumMod val="85000"/>
                        <a:lumOff val="15000"/>
                      </a:schemeClr>
                    </a:solidFill>
                    <a:effectLst/>
                    <a:uLnTx/>
                    <a:uFillTx/>
                    <a:latin typeface="+mn-lt"/>
                    <a:ea typeface="+mn-ea"/>
                    <a:cs typeface="+mn-ea"/>
                    <a:sym typeface="+mn-lt"/>
                  </a:rPr>
                  <a:t>单击添加内容单击添加内容单击添加内容单击添加内容单击添加内容</a:t>
                </a:r>
                <a:endParaRPr kumimoji="0" lang="en-US" altLang="zh-CN" sz="1400" b="0" i="0" u="none" strike="noStrike" kern="3000" cap="none" spc="31" normalizeH="0" baseline="0" noProof="0" dirty="0">
                  <a:ln>
                    <a:noFill/>
                  </a:ln>
                  <a:solidFill>
                    <a:schemeClr val="tx1">
                      <a:lumMod val="85000"/>
                      <a:lumOff val="15000"/>
                    </a:schemeClr>
                  </a:solidFill>
                  <a:effectLst/>
                  <a:uLnTx/>
                  <a:uFillTx/>
                  <a:latin typeface="+mn-lt"/>
                  <a:ea typeface="+mn-ea"/>
                  <a:cs typeface="+mn-ea"/>
                  <a:sym typeface="+mn-lt"/>
                </a:endParaRPr>
              </a:p>
            </p:txBody>
          </p:sp>
        </p:grpSp>
        <p:grpSp>
          <p:nvGrpSpPr>
            <p:cNvPr id="138" name="组合 137"/>
            <p:cNvGrpSpPr/>
            <p:nvPr/>
          </p:nvGrpSpPr>
          <p:grpSpPr>
            <a:xfrm>
              <a:off x="1451781" y="2262875"/>
              <a:ext cx="3660695" cy="676275"/>
              <a:chOff x="1934911" y="3017166"/>
              <a:chExt cx="4880927" cy="901701"/>
            </a:xfrm>
          </p:grpSpPr>
          <p:grpSp>
            <p:nvGrpSpPr>
              <p:cNvPr id="147" name="组合 13"/>
              <p:cNvGrpSpPr/>
              <p:nvPr/>
            </p:nvGrpSpPr>
            <p:grpSpPr bwMode="auto">
              <a:xfrm rot="10800000">
                <a:off x="1934911" y="3017166"/>
                <a:ext cx="4880927" cy="901701"/>
                <a:chOff x="3477295" y="3554569"/>
                <a:chExt cx="4881094" cy="901522"/>
              </a:xfrm>
            </p:grpSpPr>
            <p:sp>
              <p:nvSpPr>
                <p:cNvPr id="153" name="圆角矩形 152"/>
                <p:cNvSpPr/>
                <p:nvPr/>
              </p:nvSpPr>
              <p:spPr>
                <a:xfrm>
                  <a:off x="3477295" y="3554569"/>
                  <a:ext cx="4881094" cy="901521"/>
                </a:xfrm>
                <a:prstGeom prst="roundRect">
                  <a:avLst>
                    <a:gd name="adj" fmla="val 50000"/>
                  </a:avLst>
                </a:prstGeom>
                <a:noFill/>
                <a:ln w="50800" cap="flat" cmpd="sng" algn="ctr">
                  <a:solidFill>
                    <a:srgbClr val="277555"/>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55" name="任意多边形 154"/>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27755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dirty="0">
                    <a:ln>
                      <a:noFill/>
                    </a:ln>
                    <a:solidFill>
                      <a:sysClr val="window" lastClr="FFFFFF"/>
                    </a:solidFill>
                    <a:effectLst/>
                    <a:uLnTx/>
                    <a:uFillTx/>
                    <a:cs typeface="+mn-ea"/>
                    <a:sym typeface="+mn-lt"/>
                  </a:endParaRPr>
                </a:p>
              </p:txBody>
            </p:sp>
          </p:grpSp>
          <p:sp>
            <p:nvSpPr>
              <p:cNvPr id="149" name="文本框 23"/>
              <p:cNvSpPr txBox="1">
                <a:spLocks noChangeArrowheads="1"/>
              </p:cNvSpPr>
              <p:nvPr/>
            </p:nvSpPr>
            <p:spPr bwMode="auto">
              <a:xfrm>
                <a:off x="6133302" y="3166393"/>
                <a:ext cx="561901" cy="42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mn-lt"/>
                    <a:ea typeface="+mn-ea"/>
                    <a:cs typeface="+mn-ea"/>
                    <a:sym typeface="+mn-lt"/>
                  </a:rPr>
                  <a:t>2</a:t>
                </a:r>
                <a:endParaRPr kumimoji="0" lang="zh-CN" altLang="en-US" sz="24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sp>
            <p:nvSpPr>
              <p:cNvPr id="151" name="TextBox 10"/>
              <p:cNvSpPr txBox="1">
                <a:spLocks noChangeArrowheads="1"/>
              </p:cNvSpPr>
              <p:nvPr/>
            </p:nvSpPr>
            <p:spPr bwMode="auto">
              <a:xfrm>
                <a:off x="2277767" y="3128293"/>
                <a:ext cx="3606331" cy="5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3000" cap="none" spc="31" normalizeH="0" baseline="0" noProof="0" dirty="0">
                    <a:ln>
                      <a:noFill/>
                    </a:ln>
                    <a:solidFill>
                      <a:schemeClr val="tx1">
                        <a:lumMod val="85000"/>
                        <a:lumOff val="15000"/>
                      </a:schemeClr>
                    </a:solidFill>
                    <a:effectLst/>
                    <a:uLnTx/>
                    <a:uFillTx/>
                    <a:latin typeface="+mn-lt"/>
                    <a:ea typeface="+mn-ea"/>
                    <a:cs typeface="+mn-ea"/>
                    <a:sym typeface="+mn-lt"/>
                  </a:rPr>
                  <a:t>单击添加内容单击添加内容单击添加内容单击添加内容单击添加内容</a:t>
                </a:r>
                <a:endParaRPr kumimoji="0" lang="en-US" altLang="zh-CN" sz="1400" b="0" i="0" u="none" strike="noStrike" kern="3000" cap="none" spc="31" normalizeH="0" baseline="0" noProof="0" dirty="0">
                  <a:ln>
                    <a:noFill/>
                  </a:ln>
                  <a:solidFill>
                    <a:schemeClr val="tx1">
                      <a:lumMod val="85000"/>
                      <a:lumOff val="15000"/>
                    </a:schemeClr>
                  </a:solidFill>
                  <a:effectLst/>
                  <a:uLnTx/>
                  <a:uFillTx/>
                  <a:latin typeface="+mn-lt"/>
                  <a:ea typeface="+mn-ea"/>
                  <a:cs typeface="+mn-ea"/>
                  <a:sym typeface="+mn-lt"/>
                </a:endParaRPr>
              </a:p>
            </p:txBody>
          </p:sp>
        </p:grpSp>
        <p:grpSp>
          <p:nvGrpSpPr>
            <p:cNvPr id="156" name="组合 155"/>
            <p:cNvGrpSpPr/>
            <p:nvPr/>
          </p:nvGrpSpPr>
          <p:grpSpPr>
            <a:xfrm>
              <a:off x="1451781" y="3785684"/>
              <a:ext cx="3660695" cy="676275"/>
              <a:chOff x="1934911" y="5047578"/>
              <a:chExt cx="4880927" cy="901701"/>
            </a:xfrm>
          </p:grpSpPr>
          <p:grpSp>
            <p:nvGrpSpPr>
              <p:cNvPr id="157" name="组合 16"/>
              <p:cNvGrpSpPr/>
              <p:nvPr/>
            </p:nvGrpSpPr>
            <p:grpSpPr bwMode="auto">
              <a:xfrm rot="10800000">
                <a:off x="1934911" y="5047578"/>
                <a:ext cx="4880927" cy="901701"/>
                <a:chOff x="3477295" y="3554569"/>
                <a:chExt cx="4881094" cy="901522"/>
              </a:xfrm>
            </p:grpSpPr>
            <p:sp>
              <p:nvSpPr>
                <p:cNvPr id="160" name="圆角矩形 159"/>
                <p:cNvSpPr/>
                <p:nvPr/>
              </p:nvSpPr>
              <p:spPr>
                <a:xfrm>
                  <a:off x="3477295" y="3554569"/>
                  <a:ext cx="4881094" cy="901521"/>
                </a:xfrm>
                <a:prstGeom prst="roundRect">
                  <a:avLst>
                    <a:gd name="adj" fmla="val 50000"/>
                  </a:avLst>
                </a:prstGeom>
                <a:noFill/>
                <a:ln w="50800" cap="flat" cmpd="sng" algn="ctr">
                  <a:solidFill>
                    <a:srgbClr val="EA5432"/>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sp>
              <p:nvSpPr>
                <p:cNvPr id="161" name="任意多边形 160"/>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EA5432"/>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95" b="0" i="0" u="none" strike="noStrike" kern="0" cap="none" spc="0" normalizeH="0" baseline="0" noProof="0">
                    <a:ln>
                      <a:noFill/>
                    </a:ln>
                    <a:solidFill>
                      <a:sysClr val="window" lastClr="FFFFFF"/>
                    </a:solidFill>
                    <a:effectLst/>
                    <a:uLnTx/>
                    <a:uFillTx/>
                    <a:cs typeface="+mn-ea"/>
                    <a:sym typeface="+mn-lt"/>
                  </a:endParaRPr>
                </a:p>
              </p:txBody>
            </p:sp>
          </p:grpSp>
          <p:sp>
            <p:nvSpPr>
              <p:cNvPr id="158" name="文本框 25"/>
              <p:cNvSpPr txBox="1">
                <a:spLocks noChangeArrowheads="1"/>
              </p:cNvSpPr>
              <p:nvPr/>
            </p:nvSpPr>
            <p:spPr bwMode="auto">
              <a:xfrm>
                <a:off x="6133302" y="5206330"/>
                <a:ext cx="561901" cy="42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ysClr val="window" lastClr="FFFFFF"/>
                    </a:solidFill>
                    <a:effectLst/>
                    <a:uLnTx/>
                    <a:uFillTx/>
                    <a:latin typeface="+mn-lt"/>
                    <a:ea typeface="+mn-ea"/>
                    <a:cs typeface="+mn-ea"/>
                    <a:sym typeface="+mn-lt"/>
                  </a:rPr>
                  <a:t>4</a:t>
                </a:r>
                <a:endParaRPr kumimoji="0" lang="zh-CN" altLang="en-US" sz="24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59" name="TextBox 10"/>
              <p:cNvSpPr txBox="1">
                <a:spLocks noChangeArrowheads="1"/>
              </p:cNvSpPr>
              <p:nvPr/>
            </p:nvSpPr>
            <p:spPr bwMode="auto">
              <a:xfrm>
                <a:off x="2266654" y="5160293"/>
                <a:ext cx="3604744" cy="5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3000" cap="none" spc="31" normalizeH="0" baseline="0" noProof="0" dirty="0">
                    <a:ln>
                      <a:noFill/>
                    </a:ln>
                    <a:solidFill>
                      <a:schemeClr val="tx1">
                        <a:lumMod val="85000"/>
                        <a:lumOff val="15000"/>
                      </a:schemeClr>
                    </a:solidFill>
                    <a:effectLst/>
                    <a:uLnTx/>
                    <a:uFillTx/>
                    <a:latin typeface="+mn-lt"/>
                    <a:ea typeface="+mn-ea"/>
                    <a:cs typeface="+mn-ea"/>
                    <a:sym typeface="+mn-lt"/>
                  </a:rPr>
                  <a:t>单击添加内容单击添加内容单击添加内容单击添加内容单击添加内容</a:t>
                </a:r>
                <a:endParaRPr kumimoji="0" lang="en-US" altLang="zh-CN" sz="1400" b="0" i="0" u="none" strike="noStrike" kern="3000" cap="none" spc="31" normalizeH="0" baseline="0" noProof="0" dirty="0">
                  <a:ln>
                    <a:noFill/>
                  </a:ln>
                  <a:solidFill>
                    <a:schemeClr val="tx1">
                      <a:lumMod val="85000"/>
                      <a:lumOff val="15000"/>
                    </a:schemeClr>
                  </a:solidFill>
                  <a:effectLst/>
                  <a:uLnTx/>
                  <a:uFillTx/>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dirty="0">
              <a:latin typeface="+mn-lt"/>
              <a:ea typeface="+mn-ea"/>
              <a:cs typeface="+mn-ea"/>
              <a:sym typeface="+mn-lt"/>
            </a:endParaRPr>
          </a:p>
        </p:txBody>
      </p:sp>
      <p:cxnSp>
        <p:nvCxnSpPr>
          <p:cNvPr id="38" name="直接连接符 37"/>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39"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教学分析</a:t>
            </a:r>
            <a:endParaRPr lang="zh-CN" altLang="en-US" dirty="0">
              <a:solidFill>
                <a:prstClr val="black"/>
              </a:solidFill>
              <a:cs typeface="+mn-ea"/>
              <a:sym typeface="+mn-lt"/>
            </a:endParaRPr>
          </a:p>
        </p:txBody>
      </p:sp>
      <p:grpSp>
        <p:nvGrpSpPr>
          <p:cNvPr id="5" name="组合 4"/>
          <p:cNvGrpSpPr/>
          <p:nvPr/>
        </p:nvGrpSpPr>
        <p:grpSpPr>
          <a:xfrm>
            <a:off x="856868" y="2060848"/>
            <a:ext cx="11503828" cy="3947062"/>
            <a:chOff x="856868" y="2060848"/>
            <a:chExt cx="11503828" cy="3947062"/>
          </a:xfrm>
        </p:grpSpPr>
        <p:sp>
          <p:nvSpPr>
            <p:cNvPr id="57" name="椭圆 56"/>
            <p:cNvSpPr/>
            <p:nvPr/>
          </p:nvSpPr>
          <p:spPr>
            <a:xfrm>
              <a:off x="3567845" y="2109481"/>
              <a:ext cx="766036" cy="766036"/>
            </a:xfrm>
            <a:prstGeom prst="ellipse">
              <a:avLst/>
            </a:prstGeom>
            <a:solidFill>
              <a:srgbClr val="EA5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5583954" y="3141592"/>
              <a:ext cx="556342" cy="556342"/>
            </a:xfrm>
            <a:prstGeom prst="ellipse">
              <a:avLst/>
            </a:prstGeom>
            <a:solidFill>
              <a:srgbClr val="FB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5045126" y="4924894"/>
              <a:ext cx="292826" cy="292826"/>
            </a:xfrm>
            <a:prstGeom prst="ellipse">
              <a:avLst/>
            </a:prstGeom>
            <a:solidFill>
              <a:srgbClr val="277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9178768" y="3141592"/>
              <a:ext cx="556342" cy="556342"/>
            </a:xfrm>
            <a:prstGeom prst="ellipse">
              <a:avLst/>
            </a:prstGeom>
            <a:solidFill>
              <a:srgbClr val="526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0" name="直接连接符 69"/>
            <p:cNvCxnSpPr/>
            <p:nvPr/>
          </p:nvCxnSpPr>
          <p:spPr>
            <a:xfrm>
              <a:off x="3919610" y="2445492"/>
              <a:ext cx="1930400" cy="957942"/>
            </a:xfrm>
            <a:prstGeom prst="line">
              <a:avLst/>
            </a:prstGeom>
            <a:ln>
              <a:solidFill>
                <a:srgbClr val="EA5432"/>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5182353" y="3388920"/>
              <a:ext cx="682172" cy="1669143"/>
            </a:xfrm>
            <a:prstGeom prst="line">
              <a:avLst/>
            </a:prstGeom>
            <a:ln>
              <a:solidFill>
                <a:srgbClr val="FBC82F"/>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59" idx="2"/>
            </p:cNvCxnSpPr>
            <p:nvPr/>
          </p:nvCxnSpPr>
          <p:spPr>
            <a:xfrm flipV="1">
              <a:off x="5045126" y="3388920"/>
              <a:ext cx="4476999" cy="1682387"/>
            </a:xfrm>
            <a:prstGeom prst="line">
              <a:avLst/>
            </a:prstGeom>
            <a:ln>
              <a:solidFill>
                <a:srgbClr val="5269AF"/>
              </a:solidFill>
            </a:ln>
          </p:spPr>
          <p:style>
            <a:lnRef idx="1">
              <a:schemeClr val="accent1"/>
            </a:lnRef>
            <a:fillRef idx="0">
              <a:schemeClr val="accent1"/>
            </a:fillRef>
            <a:effectRef idx="0">
              <a:schemeClr val="accent1"/>
            </a:effectRef>
            <a:fontRef idx="minor">
              <a:schemeClr val="tx1"/>
            </a:fontRef>
          </p:style>
        </p:cxnSp>
        <p:sp>
          <p:nvSpPr>
            <p:cNvPr id="73" name="文本框 21"/>
            <p:cNvSpPr txBox="1"/>
            <p:nvPr/>
          </p:nvSpPr>
          <p:spPr>
            <a:xfrm>
              <a:off x="856868" y="2183882"/>
              <a:ext cx="2948915" cy="954107"/>
            </a:xfrm>
            <a:prstGeom prst="rect">
              <a:avLst/>
            </a:prstGeom>
            <a:noFill/>
          </p:spPr>
          <p:txBody>
            <a:bodyPr wrap="square" rtlCol="0">
              <a:spAutoFit/>
            </a:bodyPr>
            <a:lstStyle/>
            <a:p>
              <a:r>
                <a:rPr lang="en-US" altLang="zh-CN" sz="2800" b="1" dirty="0">
                  <a:solidFill>
                    <a:srgbClr val="262626"/>
                  </a:solidFill>
                  <a:cs typeface="+mn-ea"/>
                  <a:sym typeface="+mn-lt"/>
                </a:rPr>
                <a:t>1.</a:t>
              </a:r>
              <a:r>
                <a:rPr lang="zh-CN" altLang="en-US" sz="2800" dirty="0">
                  <a:cs typeface="+mn-ea"/>
                  <a:sym typeface="+mn-lt"/>
                </a:rPr>
                <a:t>点击添加标题</a:t>
              </a:r>
              <a:endParaRPr lang="en-US" altLang="zh-CN" sz="2800" noProof="1">
                <a:cs typeface="+mn-ea"/>
                <a:sym typeface="+mn-lt"/>
              </a:endParaRPr>
            </a:p>
            <a:p>
              <a:endParaRPr lang="zh-CN" altLang="en-US" sz="2800" b="1" dirty="0">
                <a:solidFill>
                  <a:srgbClr val="262626"/>
                </a:solidFill>
                <a:cs typeface="+mn-ea"/>
                <a:sym typeface="+mn-lt"/>
              </a:endParaRPr>
            </a:p>
          </p:txBody>
        </p:sp>
        <p:sp>
          <p:nvSpPr>
            <p:cNvPr id="74" name="文本框 22"/>
            <p:cNvSpPr txBox="1"/>
            <p:nvPr/>
          </p:nvSpPr>
          <p:spPr>
            <a:xfrm>
              <a:off x="856868" y="2814023"/>
              <a:ext cx="3496372" cy="351763"/>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pPr algn="just">
                <a:lnSpc>
                  <a:spcPct val="114000"/>
                </a:lnSpc>
              </a:pPr>
              <a:r>
                <a:rPr lang="zh-CN" altLang="en-US" sz="1600" dirty="0">
                  <a:solidFill>
                    <a:schemeClr val="tx1">
                      <a:lumMod val="95000"/>
                      <a:lumOff val="5000"/>
                    </a:schemeClr>
                  </a:solidFill>
                  <a:latin typeface="+mn-lt"/>
                  <a:ea typeface="+mn-ea"/>
                  <a:cs typeface="+mn-ea"/>
                  <a:sym typeface="+mn-lt"/>
                </a:rPr>
                <a:t>点击此处添加文本内容</a:t>
              </a:r>
              <a:endParaRPr lang="en-US" altLang="zh-CN" sz="1600" dirty="0">
                <a:solidFill>
                  <a:schemeClr val="tx1">
                    <a:lumMod val="95000"/>
                    <a:lumOff val="5000"/>
                  </a:schemeClr>
                </a:solidFill>
                <a:latin typeface="+mn-lt"/>
                <a:ea typeface="+mn-ea"/>
                <a:cs typeface="+mn-ea"/>
                <a:sym typeface="+mn-lt"/>
              </a:endParaRPr>
            </a:p>
          </p:txBody>
        </p:sp>
        <p:sp>
          <p:nvSpPr>
            <p:cNvPr id="75" name="文本框 23"/>
            <p:cNvSpPr txBox="1"/>
            <p:nvPr/>
          </p:nvSpPr>
          <p:spPr>
            <a:xfrm>
              <a:off x="5963837" y="2060848"/>
              <a:ext cx="2948915" cy="954107"/>
            </a:xfrm>
            <a:prstGeom prst="rect">
              <a:avLst/>
            </a:prstGeom>
            <a:noFill/>
          </p:spPr>
          <p:txBody>
            <a:bodyPr wrap="square" rtlCol="0">
              <a:spAutoFit/>
            </a:bodyPr>
            <a:lstStyle/>
            <a:p>
              <a:r>
                <a:rPr lang="en-US" altLang="zh-CN" sz="2800" b="1" dirty="0">
                  <a:solidFill>
                    <a:srgbClr val="262626"/>
                  </a:solidFill>
                  <a:cs typeface="+mn-ea"/>
                  <a:sym typeface="+mn-lt"/>
                </a:rPr>
                <a:t>2.</a:t>
              </a:r>
              <a:r>
                <a:rPr lang="zh-CN" altLang="en-US" sz="2800" dirty="0">
                  <a:cs typeface="+mn-ea"/>
                  <a:sym typeface="+mn-lt"/>
                </a:rPr>
                <a:t>点击添加标题</a:t>
              </a:r>
              <a:endParaRPr lang="en-US" altLang="zh-CN" sz="2800" noProof="1">
                <a:cs typeface="+mn-ea"/>
                <a:sym typeface="+mn-lt"/>
              </a:endParaRPr>
            </a:p>
            <a:p>
              <a:endParaRPr lang="zh-CN" altLang="en-US" sz="2800" b="1" dirty="0">
                <a:solidFill>
                  <a:srgbClr val="262626"/>
                </a:solidFill>
                <a:cs typeface="+mn-ea"/>
                <a:sym typeface="+mn-lt"/>
              </a:endParaRPr>
            </a:p>
          </p:txBody>
        </p:sp>
        <p:sp>
          <p:nvSpPr>
            <p:cNvPr id="76" name="文本框 24"/>
            <p:cNvSpPr txBox="1"/>
            <p:nvPr/>
          </p:nvSpPr>
          <p:spPr>
            <a:xfrm>
              <a:off x="5963837" y="2690989"/>
              <a:ext cx="3496372" cy="351763"/>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pPr algn="just">
                <a:lnSpc>
                  <a:spcPct val="114000"/>
                </a:lnSpc>
              </a:pPr>
              <a:r>
                <a:rPr lang="zh-CN" altLang="en-US" sz="1600" dirty="0">
                  <a:solidFill>
                    <a:schemeClr val="tx1">
                      <a:lumMod val="95000"/>
                      <a:lumOff val="5000"/>
                    </a:schemeClr>
                  </a:solidFill>
                  <a:latin typeface="+mn-lt"/>
                  <a:ea typeface="+mn-ea"/>
                  <a:cs typeface="+mn-ea"/>
                  <a:sym typeface="+mn-lt"/>
                </a:rPr>
                <a:t>点击此处添加文本内容</a:t>
              </a:r>
              <a:endParaRPr lang="en-US" altLang="zh-CN" sz="1600" dirty="0">
                <a:solidFill>
                  <a:schemeClr val="tx1">
                    <a:lumMod val="95000"/>
                    <a:lumOff val="5000"/>
                  </a:schemeClr>
                </a:solidFill>
                <a:latin typeface="+mn-lt"/>
                <a:ea typeface="+mn-ea"/>
                <a:cs typeface="+mn-ea"/>
                <a:sym typeface="+mn-lt"/>
              </a:endParaRPr>
            </a:p>
          </p:txBody>
        </p:sp>
        <p:sp>
          <p:nvSpPr>
            <p:cNvPr id="77" name="文本框 25"/>
            <p:cNvSpPr txBox="1"/>
            <p:nvPr/>
          </p:nvSpPr>
          <p:spPr>
            <a:xfrm>
              <a:off x="8864324" y="3811090"/>
              <a:ext cx="2948915" cy="954107"/>
            </a:xfrm>
            <a:prstGeom prst="rect">
              <a:avLst/>
            </a:prstGeom>
            <a:noFill/>
          </p:spPr>
          <p:txBody>
            <a:bodyPr wrap="square" rtlCol="0">
              <a:spAutoFit/>
            </a:bodyPr>
            <a:lstStyle/>
            <a:p>
              <a:r>
                <a:rPr lang="en-US" altLang="zh-CN" sz="2800" b="1" dirty="0">
                  <a:solidFill>
                    <a:srgbClr val="262626"/>
                  </a:solidFill>
                  <a:cs typeface="+mn-ea"/>
                  <a:sym typeface="+mn-lt"/>
                </a:rPr>
                <a:t>4.</a:t>
              </a:r>
              <a:r>
                <a:rPr lang="zh-CN" altLang="en-US" sz="2800" dirty="0">
                  <a:cs typeface="+mn-ea"/>
                  <a:sym typeface="+mn-lt"/>
                </a:rPr>
                <a:t>点击添加标题</a:t>
              </a:r>
              <a:endParaRPr lang="en-US" altLang="zh-CN" sz="2800" noProof="1">
                <a:cs typeface="+mn-ea"/>
                <a:sym typeface="+mn-lt"/>
              </a:endParaRPr>
            </a:p>
            <a:p>
              <a:endParaRPr lang="zh-CN" altLang="en-US" sz="2800" b="1" dirty="0">
                <a:solidFill>
                  <a:srgbClr val="262626"/>
                </a:solidFill>
                <a:cs typeface="+mn-ea"/>
                <a:sym typeface="+mn-lt"/>
              </a:endParaRPr>
            </a:p>
          </p:txBody>
        </p:sp>
        <p:sp>
          <p:nvSpPr>
            <p:cNvPr id="78" name="文本框 26"/>
            <p:cNvSpPr txBox="1"/>
            <p:nvPr/>
          </p:nvSpPr>
          <p:spPr>
            <a:xfrm>
              <a:off x="8864324" y="4441231"/>
              <a:ext cx="3496372" cy="351763"/>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pPr algn="just">
                <a:lnSpc>
                  <a:spcPct val="114000"/>
                </a:lnSpc>
              </a:pPr>
              <a:r>
                <a:rPr lang="zh-CN" altLang="en-US" sz="1600" dirty="0">
                  <a:solidFill>
                    <a:schemeClr val="tx1">
                      <a:lumMod val="95000"/>
                      <a:lumOff val="5000"/>
                    </a:schemeClr>
                  </a:solidFill>
                  <a:latin typeface="+mn-lt"/>
                  <a:ea typeface="+mn-ea"/>
                  <a:cs typeface="+mn-ea"/>
                  <a:sym typeface="+mn-lt"/>
                </a:rPr>
                <a:t>点击此处添加文本内容</a:t>
              </a:r>
              <a:endParaRPr lang="en-US" altLang="zh-CN" sz="1600" dirty="0">
                <a:solidFill>
                  <a:schemeClr val="tx1">
                    <a:lumMod val="95000"/>
                    <a:lumOff val="5000"/>
                  </a:schemeClr>
                </a:solidFill>
                <a:latin typeface="+mn-lt"/>
                <a:ea typeface="+mn-ea"/>
                <a:cs typeface="+mn-ea"/>
                <a:sym typeface="+mn-lt"/>
              </a:endParaRPr>
            </a:p>
          </p:txBody>
        </p:sp>
        <p:sp>
          <p:nvSpPr>
            <p:cNvPr id="79" name="文本框 27"/>
            <p:cNvSpPr txBox="1"/>
            <p:nvPr/>
          </p:nvSpPr>
          <p:spPr>
            <a:xfrm>
              <a:off x="2207568" y="5026006"/>
              <a:ext cx="2948915" cy="954107"/>
            </a:xfrm>
            <a:prstGeom prst="rect">
              <a:avLst/>
            </a:prstGeom>
            <a:noFill/>
          </p:spPr>
          <p:txBody>
            <a:bodyPr wrap="square" rtlCol="0">
              <a:spAutoFit/>
            </a:bodyPr>
            <a:lstStyle/>
            <a:p>
              <a:r>
                <a:rPr lang="en-US" altLang="zh-CN" sz="2800" b="1" dirty="0">
                  <a:solidFill>
                    <a:srgbClr val="262626"/>
                  </a:solidFill>
                  <a:cs typeface="+mn-ea"/>
                  <a:sym typeface="+mn-lt"/>
                </a:rPr>
                <a:t>3.</a:t>
              </a:r>
              <a:r>
                <a:rPr lang="zh-CN" altLang="en-US" sz="2800" dirty="0">
                  <a:cs typeface="+mn-ea"/>
                  <a:sym typeface="+mn-lt"/>
                </a:rPr>
                <a:t>点击添加标题</a:t>
              </a:r>
              <a:endParaRPr lang="en-US" altLang="zh-CN" sz="2800" noProof="1">
                <a:cs typeface="+mn-ea"/>
                <a:sym typeface="+mn-lt"/>
              </a:endParaRPr>
            </a:p>
            <a:p>
              <a:endParaRPr lang="zh-CN" altLang="en-US" sz="2800" b="1" dirty="0">
                <a:solidFill>
                  <a:srgbClr val="262626"/>
                </a:solidFill>
                <a:cs typeface="+mn-ea"/>
                <a:sym typeface="+mn-lt"/>
              </a:endParaRPr>
            </a:p>
          </p:txBody>
        </p:sp>
        <p:sp>
          <p:nvSpPr>
            <p:cNvPr id="80" name="文本框 28"/>
            <p:cNvSpPr txBox="1"/>
            <p:nvPr/>
          </p:nvSpPr>
          <p:spPr>
            <a:xfrm>
              <a:off x="2207568" y="5656147"/>
              <a:ext cx="3496372" cy="351763"/>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pPr algn="just">
                <a:lnSpc>
                  <a:spcPct val="114000"/>
                </a:lnSpc>
              </a:pPr>
              <a:r>
                <a:rPr lang="zh-CN" altLang="en-US" sz="1600" dirty="0">
                  <a:solidFill>
                    <a:schemeClr val="tx1">
                      <a:lumMod val="95000"/>
                      <a:lumOff val="5000"/>
                    </a:schemeClr>
                  </a:solidFill>
                  <a:latin typeface="+mn-lt"/>
                  <a:ea typeface="+mn-ea"/>
                  <a:cs typeface="+mn-ea"/>
                  <a:sym typeface="+mn-lt"/>
                </a:rPr>
                <a:t>点击此处添加文本内容</a:t>
              </a:r>
              <a:endParaRPr lang="en-US" altLang="zh-CN" sz="1600" dirty="0">
                <a:solidFill>
                  <a:schemeClr val="tx1">
                    <a:lumMod val="95000"/>
                    <a:lumOff val="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sp>
        <p:nvSpPr>
          <p:cNvPr id="22"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教学分析</a:t>
            </a:r>
            <a:endParaRPr lang="zh-CN" altLang="en-US" dirty="0">
              <a:solidFill>
                <a:prstClr val="black"/>
              </a:solidFill>
              <a:cs typeface="+mn-ea"/>
              <a:sym typeface="+mn-lt"/>
            </a:endParaRPr>
          </a:p>
        </p:txBody>
      </p:sp>
      <p:cxnSp>
        <p:nvCxnSpPr>
          <p:cNvPr id="112" name="直接连接符 111"/>
          <p:cNvCxnSpPr/>
          <p:nvPr/>
        </p:nvCxnSpPr>
        <p:spPr>
          <a:xfrm>
            <a:off x="623392" y="831947"/>
            <a:ext cx="10815311" cy="0"/>
          </a:xfrm>
          <a:prstGeom prst="line">
            <a:avLst/>
          </a:prstGeom>
          <a:noFill/>
          <a:ln w="12700" cap="flat" cmpd="sng" algn="ctr">
            <a:solidFill>
              <a:sysClr val="windowText" lastClr="000000"/>
            </a:solidFill>
            <a:prstDash val="dash"/>
          </a:ln>
          <a:effectLst/>
        </p:spPr>
      </p:cxnSp>
      <p:grpSp>
        <p:nvGrpSpPr>
          <p:cNvPr id="5" name="组合 4"/>
          <p:cNvGrpSpPr/>
          <p:nvPr/>
        </p:nvGrpSpPr>
        <p:grpSpPr>
          <a:xfrm>
            <a:off x="911424" y="1196752"/>
            <a:ext cx="10731386" cy="4662399"/>
            <a:chOff x="911424" y="1196752"/>
            <a:chExt cx="10731386" cy="4662399"/>
          </a:xfrm>
        </p:grpSpPr>
        <p:sp>
          <p:nvSpPr>
            <p:cNvPr id="87" name="Block Arc 51"/>
            <p:cNvSpPr/>
            <p:nvPr/>
          </p:nvSpPr>
          <p:spPr>
            <a:xfrm>
              <a:off x="1095551" y="2366673"/>
              <a:ext cx="2339450" cy="2337218"/>
            </a:xfrm>
            <a:prstGeom prst="blockArc">
              <a:avLst>
                <a:gd name="adj1" fmla="val 10800000"/>
                <a:gd name="adj2" fmla="val 3"/>
                <a:gd name="adj3" fmla="val 15291"/>
              </a:avLst>
            </a:prstGeom>
            <a:solidFill>
              <a:srgbClr val="5269AF"/>
            </a:solidFill>
            <a:ln w="12700" cap="flat" cmpd="sng" algn="ctr">
              <a:noFill/>
              <a:prstDash val="solid"/>
              <a:miter lim="800000"/>
            </a:ln>
            <a:effectLst/>
          </p:spPr>
          <p:txBody>
            <a:bodyPr anchor="ctr"/>
            <a:lstStyle/>
            <a:p>
              <a:pPr marL="0" marR="0" lvl="0" indent="0" algn="ctr" defTabSz="1450975" eaLnBrk="1" fontAlgn="auto" latinLnBrk="0" hangingPunct="1">
                <a:lnSpc>
                  <a:spcPct val="100000"/>
                </a:lnSpc>
                <a:spcBef>
                  <a:spcPts val="0"/>
                </a:spcBef>
                <a:spcAft>
                  <a:spcPts val="0"/>
                </a:spcAft>
                <a:buClrTx/>
                <a:buSzTx/>
                <a:buFontTx/>
                <a:buNone/>
                <a:defRPr/>
              </a:pPr>
              <a:endParaRPr kumimoji="0" lang="en-US" sz="2670" b="0" i="0" u="none" strike="noStrike" kern="0" cap="none" spc="0" normalizeH="0" baseline="0" noProof="0" dirty="0">
                <a:ln>
                  <a:noFill/>
                </a:ln>
                <a:solidFill>
                  <a:sysClr val="windowText" lastClr="000000"/>
                </a:solidFill>
                <a:effectLst/>
                <a:uLnTx/>
                <a:uFillTx/>
                <a:cs typeface="+mn-ea"/>
                <a:sym typeface="+mn-lt"/>
              </a:endParaRPr>
            </a:p>
          </p:txBody>
        </p:sp>
        <p:sp>
          <p:nvSpPr>
            <p:cNvPr id="88" name="Block Arc 52"/>
            <p:cNvSpPr/>
            <p:nvPr/>
          </p:nvSpPr>
          <p:spPr>
            <a:xfrm rot="10800000">
              <a:off x="3073368" y="2362208"/>
              <a:ext cx="2339450" cy="2339450"/>
            </a:xfrm>
            <a:prstGeom prst="blockArc">
              <a:avLst>
                <a:gd name="adj1" fmla="val 10800000"/>
                <a:gd name="adj2" fmla="val 3"/>
                <a:gd name="adj3" fmla="val 15291"/>
              </a:avLst>
            </a:prstGeom>
            <a:solidFill>
              <a:srgbClr val="FBC82F"/>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en-US" sz="2000" kern="0" dirty="0">
                <a:solidFill>
                  <a:sysClr val="window" lastClr="FFFFFF"/>
                </a:solidFill>
                <a:cs typeface="+mn-ea"/>
                <a:sym typeface="+mn-lt"/>
              </a:endParaRPr>
            </a:p>
          </p:txBody>
        </p:sp>
        <p:sp>
          <p:nvSpPr>
            <p:cNvPr id="89" name="Block Arc 53"/>
            <p:cNvSpPr/>
            <p:nvPr/>
          </p:nvSpPr>
          <p:spPr>
            <a:xfrm>
              <a:off x="5053417" y="2366673"/>
              <a:ext cx="2339450" cy="2337218"/>
            </a:xfrm>
            <a:prstGeom prst="blockArc">
              <a:avLst>
                <a:gd name="adj1" fmla="val 10800000"/>
                <a:gd name="adj2" fmla="val 3"/>
                <a:gd name="adj3" fmla="val 15291"/>
              </a:avLst>
            </a:prstGeom>
            <a:solidFill>
              <a:srgbClr val="277555"/>
            </a:solidFill>
            <a:ln w="12700" cap="flat" cmpd="sng" algn="ctr">
              <a:noFill/>
              <a:prstDash val="solid"/>
              <a:miter lim="800000"/>
            </a:ln>
            <a:effectLst/>
          </p:spPr>
          <p:txBody>
            <a:bodyPr anchor="ctr"/>
            <a:lstStyle/>
            <a:p>
              <a:pPr marL="0" marR="0" lvl="0" indent="0" algn="ctr" defTabSz="1450975" eaLnBrk="1" fontAlgn="auto" latinLnBrk="0" hangingPunct="1">
                <a:lnSpc>
                  <a:spcPct val="100000"/>
                </a:lnSpc>
                <a:spcBef>
                  <a:spcPts val="0"/>
                </a:spcBef>
                <a:spcAft>
                  <a:spcPts val="0"/>
                </a:spcAft>
                <a:buClrTx/>
                <a:buSzTx/>
                <a:buFontTx/>
                <a:buNone/>
                <a:defRPr/>
              </a:pPr>
              <a:endParaRPr kumimoji="0" lang="en-US" sz="2670" b="0" i="0" u="none" strike="noStrike" kern="0" cap="none" spc="0" normalizeH="0" baseline="0" noProof="0" dirty="0">
                <a:ln>
                  <a:noFill/>
                </a:ln>
                <a:solidFill>
                  <a:sysClr val="windowText" lastClr="000000"/>
                </a:solidFill>
                <a:effectLst/>
                <a:uLnTx/>
                <a:uFillTx/>
                <a:cs typeface="+mn-ea"/>
                <a:sym typeface="+mn-lt"/>
              </a:endParaRPr>
            </a:p>
          </p:txBody>
        </p:sp>
        <p:sp>
          <p:nvSpPr>
            <p:cNvPr id="90" name="Block Arc 54"/>
            <p:cNvSpPr/>
            <p:nvPr/>
          </p:nvSpPr>
          <p:spPr>
            <a:xfrm rot="10800000">
              <a:off x="7031234" y="2362208"/>
              <a:ext cx="2339450" cy="2339450"/>
            </a:xfrm>
            <a:prstGeom prst="blockArc">
              <a:avLst>
                <a:gd name="adj1" fmla="val 10800000"/>
                <a:gd name="adj2" fmla="val 3"/>
                <a:gd name="adj3" fmla="val 15291"/>
              </a:avLst>
            </a:prstGeom>
            <a:solidFill>
              <a:srgbClr val="EA5432"/>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en-US" sz="2000" kern="0" dirty="0">
                <a:solidFill>
                  <a:sysClr val="window" lastClr="FFFFFF"/>
                </a:solidFill>
                <a:cs typeface="+mn-ea"/>
                <a:sym typeface="+mn-lt"/>
              </a:endParaRPr>
            </a:p>
          </p:txBody>
        </p:sp>
        <p:sp>
          <p:nvSpPr>
            <p:cNvPr id="91" name="Block Arc 55"/>
            <p:cNvSpPr/>
            <p:nvPr/>
          </p:nvSpPr>
          <p:spPr>
            <a:xfrm>
              <a:off x="9011285" y="2366673"/>
              <a:ext cx="2339450" cy="2337218"/>
            </a:xfrm>
            <a:prstGeom prst="blockArc">
              <a:avLst>
                <a:gd name="adj1" fmla="val 10800000"/>
                <a:gd name="adj2" fmla="val 3"/>
                <a:gd name="adj3" fmla="val 15291"/>
              </a:avLst>
            </a:prstGeom>
            <a:solidFill>
              <a:srgbClr val="5269AF"/>
            </a:solidFill>
            <a:ln w="12700" cap="flat" cmpd="sng" algn="ctr">
              <a:noFill/>
              <a:prstDash val="solid"/>
              <a:miter lim="800000"/>
            </a:ln>
            <a:effectLst/>
          </p:spPr>
          <p:txBody>
            <a:bodyPr anchor="ctr"/>
            <a:lstStyle/>
            <a:p>
              <a:pPr marL="0" marR="0" lvl="0" indent="0" algn="ctr" defTabSz="1450975" eaLnBrk="1" fontAlgn="auto" latinLnBrk="0" hangingPunct="1">
                <a:lnSpc>
                  <a:spcPct val="100000"/>
                </a:lnSpc>
                <a:spcBef>
                  <a:spcPts val="0"/>
                </a:spcBef>
                <a:spcAft>
                  <a:spcPts val="0"/>
                </a:spcAft>
                <a:buClrTx/>
                <a:buSzTx/>
                <a:buFontTx/>
                <a:buNone/>
                <a:defRPr/>
              </a:pPr>
              <a:endParaRPr kumimoji="0" lang="en-US" sz="2670" b="0" i="0" u="none" strike="noStrike" kern="0" cap="none" spc="0" normalizeH="0" baseline="0" noProof="0" dirty="0">
                <a:ln>
                  <a:noFill/>
                </a:ln>
                <a:solidFill>
                  <a:sysClr val="windowText" lastClr="000000"/>
                </a:solidFill>
                <a:effectLst/>
                <a:uLnTx/>
                <a:uFillTx/>
                <a:cs typeface="+mn-ea"/>
                <a:sym typeface="+mn-lt"/>
              </a:endParaRPr>
            </a:p>
          </p:txBody>
        </p:sp>
        <p:sp>
          <p:nvSpPr>
            <p:cNvPr id="92" name="Freeform 62"/>
            <p:cNvSpPr/>
            <p:nvPr/>
          </p:nvSpPr>
          <p:spPr>
            <a:xfrm>
              <a:off x="1591122" y="2880101"/>
              <a:ext cx="1359470" cy="1359471"/>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269AF"/>
            </a:solidFill>
            <a:ln w="12700" cap="flat" cmpd="sng" algn="ctr">
              <a:noFill/>
              <a:prstDash val="solid"/>
              <a:miter lim="800000"/>
            </a:ln>
            <a:effectLst/>
          </p:spPr>
          <p:txBody>
            <a:bodyPr lIns="257161" tIns="257161" rIns="222187" bIns="222187" spcCol="1270" anchor="ctr"/>
            <a:lstStyle/>
            <a:p>
              <a:pPr marL="0" marR="0" lvl="0" indent="0" algn="ctr" defTabSz="1250315" eaLnBrk="1" fontAlgn="auto" latinLnBrk="0" hangingPunct="1">
                <a:lnSpc>
                  <a:spcPct val="100000"/>
                </a:lnSpc>
                <a:spcBef>
                  <a:spcPts val="0"/>
                </a:spcBef>
                <a:spcAft>
                  <a:spcPct val="35000"/>
                </a:spcAft>
                <a:buClrTx/>
                <a:buSzTx/>
                <a:buFontTx/>
                <a:buNone/>
                <a:defRPr/>
              </a:pPr>
              <a:r>
                <a:rPr kumimoji="0" lang="en-US" sz="5060" b="0" i="0" u="none" strike="noStrike" kern="0" cap="none" spc="0" normalizeH="0" baseline="0" noProof="0" dirty="0">
                  <a:ln>
                    <a:noFill/>
                  </a:ln>
                  <a:solidFill>
                    <a:sysClr val="window" lastClr="FFFFFF"/>
                  </a:solidFill>
                  <a:effectLst/>
                  <a:uLnTx/>
                  <a:uFillTx/>
                  <a:cs typeface="+mn-ea"/>
                  <a:sym typeface="+mn-lt"/>
                </a:rPr>
                <a:t>01</a:t>
              </a:r>
              <a:endParaRPr kumimoji="0" lang="en-US" sz="5060" b="0" i="0" u="none" strike="noStrike" kern="0" cap="none" spc="0" normalizeH="0" baseline="0" noProof="0" dirty="0">
                <a:ln>
                  <a:noFill/>
                </a:ln>
                <a:solidFill>
                  <a:sysClr val="window" lastClr="FFFFFF"/>
                </a:solidFill>
                <a:effectLst/>
                <a:uLnTx/>
                <a:uFillTx/>
                <a:cs typeface="+mn-ea"/>
                <a:sym typeface="+mn-lt"/>
              </a:endParaRPr>
            </a:p>
          </p:txBody>
        </p:sp>
        <p:sp>
          <p:nvSpPr>
            <p:cNvPr id="93" name="Freeform 63"/>
            <p:cNvSpPr/>
            <p:nvPr/>
          </p:nvSpPr>
          <p:spPr>
            <a:xfrm>
              <a:off x="3573404" y="2880101"/>
              <a:ext cx="1359470" cy="1359471"/>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FBC82F"/>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r>
                <a:rPr lang="en-US" sz="5060" kern="0" dirty="0">
                  <a:solidFill>
                    <a:sysClr val="window" lastClr="FFFFFF"/>
                  </a:solidFill>
                  <a:cs typeface="+mn-ea"/>
                  <a:sym typeface="+mn-lt"/>
                </a:rPr>
                <a:t>02</a:t>
              </a:r>
              <a:endParaRPr lang="en-US" sz="5060" kern="0" dirty="0">
                <a:solidFill>
                  <a:sysClr val="window" lastClr="FFFFFF"/>
                </a:solidFill>
                <a:cs typeface="+mn-ea"/>
                <a:sym typeface="+mn-lt"/>
              </a:endParaRPr>
            </a:p>
          </p:txBody>
        </p:sp>
        <p:sp>
          <p:nvSpPr>
            <p:cNvPr id="94" name="Freeform 64"/>
            <p:cNvSpPr/>
            <p:nvPr/>
          </p:nvSpPr>
          <p:spPr>
            <a:xfrm>
              <a:off x="5555686" y="2880101"/>
              <a:ext cx="1359470" cy="1359471"/>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277555"/>
            </a:solidFill>
            <a:ln w="12700" cap="flat" cmpd="sng" algn="ctr">
              <a:noFill/>
              <a:prstDash val="solid"/>
              <a:miter lim="800000"/>
            </a:ln>
            <a:effectLst/>
          </p:spPr>
          <p:txBody>
            <a:bodyPr lIns="257161" tIns="257161" rIns="222187" bIns="222187" spcCol="1270" anchor="ctr"/>
            <a:lstStyle/>
            <a:p>
              <a:pPr marL="0" marR="0" lvl="0" indent="0" algn="ctr" defTabSz="1250315" eaLnBrk="1" fontAlgn="auto" latinLnBrk="0" hangingPunct="1">
                <a:lnSpc>
                  <a:spcPct val="100000"/>
                </a:lnSpc>
                <a:spcBef>
                  <a:spcPts val="0"/>
                </a:spcBef>
                <a:spcAft>
                  <a:spcPct val="35000"/>
                </a:spcAft>
                <a:buClrTx/>
                <a:buSzTx/>
                <a:buFontTx/>
                <a:buNone/>
                <a:defRPr/>
              </a:pPr>
              <a:r>
                <a:rPr kumimoji="0" lang="en-US" sz="5060" b="0" i="0" u="none" strike="noStrike" kern="0" cap="none" spc="0" normalizeH="0" baseline="0" noProof="0" dirty="0">
                  <a:ln>
                    <a:noFill/>
                  </a:ln>
                  <a:solidFill>
                    <a:sysClr val="window" lastClr="FFFFFF"/>
                  </a:solidFill>
                  <a:effectLst/>
                  <a:uLnTx/>
                  <a:uFillTx/>
                  <a:cs typeface="+mn-ea"/>
                  <a:sym typeface="+mn-lt"/>
                </a:rPr>
                <a:t>03</a:t>
              </a:r>
              <a:endParaRPr kumimoji="0" lang="en-US" sz="5060" b="0" i="0" u="none" strike="noStrike" kern="0" cap="none" spc="0" normalizeH="0" baseline="0" noProof="0" dirty="0">
                <a:ln>
                  <a:noFill/>
                </a:ln>
                <a:solidFill>
                  <a:sysClr val="window" lastClr="FFFFFF"/>
                </a:solidFill>
                <a:effectLst/>
                <a:uLnTx/>
                <a:uFillTx/>
                <a:cs typeface="+mn-ea"/>
                <a:sym typeface="+mn-lt"/>
              </a:endParaRPr>
            </a:p>
          </p:txBody>
        </p:sp>
        <p:sp>
          <p:nvSpPr>
            <p:cNvPr id="95" name="Freeform 65"/>
            <p:cNvSpPr/>
            <p:nvPr/>
          </p:nvSpPr>
          <p:spPr>
            <a:xfrm>
              <a:off x="7537968" y="2880101"/>
              <a:ext cx="1359470" cy="1359471"/>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A5432"/>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r>
                <a:rPr lang="en-US" sz="5060" kern="0" dirty="0">
                  <a:solidFill>
                    <a:sysClr val="window" lastClr="FFFFFF"/>
                  </a:solidFill>
                  <a:cs typeface="+mn-ea"/>
                  <a:sym typeface="+mn-lt"/>
                </a:rPr>
                <a:t>04</a:t>
              </a:r>
              <a:endParaRPr lang="en-US" sz="5060" kern="0" dirty="0">
                <a:solidFill>
                  <a:sysClr val="window" lastClr="FFFFFF"/>
                </a:solidFill>
                <a:cs typeface="+mn-ea"/>
                <a:sym typeface="+mn-lt"/>
              </a:endParaRPr>
            </a:p>
          </p:txBody>
        </p:sp>
        <p:sp>
          <p:nvSpPr>
            <p:cNvPr id="96" name="Freeform 66"/>
            <p:cNvSpPr/>
            <p:nvPr/>
          </p:nvSpPr>
          <p:spPr>
            <a:xfrm>
              <a:off x="9522481" y="2880101"/>
              <a:ext cx="1357238" cy="1359471"/>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269AF"/>
            </a:solidFill>
            <a:ln w="12700" cap="flat" cmpd="sng" algn="ctr">
              <a:noFill/>
              <a:prstDash val="solid"/>
              <a:miter lim="800000"/>
            </a:ln>
            <a:effectLst/>
          </p:spPr>
          <p:txBody>
            <a:bodyPr lIns="257161" tIns="257161" rIns="222187" bIns="222187" spcCol="1270" anchor="ctr"/>
            <a:lstStyle/>
            <a:p>
              <a:pPr marL="0" marR="0" lvl="0" indent="0" algn="ctr" defTabSz="1250315" eaLnBrk="1" fontAlgn="auto" latinLnBrk="0" hangingPunct="1">
                <a:lnSpc>
                  <a:spcPct val="100000"/>
                </a:lnSpc>
                <a:spcBef>
                  <a:spcPts val="0"/>
                </a:spcBef>
                <a:spcAft>
                  <a:spcPct val="35000"/>
                </a:spcAft>
                <a:buClrTx/>
                <a:buSzTx/>
                <a:buFontTx/>
                <a:buNone/>
                <a:defRPr/>
              </a:pPr>
              <a:r>
                <a:rPr kumimoji="0" lang="en-US" sz="5060" b="0" i="0" u="none" strike="noStrike" kern="0" cap="none" spc="0" normalizeH="0" baseline="0" noProof="0" dirty="0">
                  <a:ln>
                    <a:noFill/>
                  </a:ln>
                  <a:solidFill>
                    <a:sysClr val="window" lastClr="FFFFFF"/>
                  </a:solidFill>
                  <a:effectLst/>
                  <a:uLnTx/>
                  <a:uFillTx/>
                  <a:cs typeface="+mn-ea"/>
                  <a:sym typeface="+mn-lt"/>
                </a:rPr>
                <a:t>05</a:t>
              </a:r>
              <a:endParaRPr kumimoji="0" lang="en-US" sz="5060" b="0" i="0" u="none" strike="noStrike" kern="0" cap="none" spc="0" normalizeH="0" baseline="0" noProof="0" dirty="0">
                <a:ln>
                  <a:noFill/>
                </a:ln>
                <a:solidFill>
                  <a:sysClr val="window" lastClr="FFFFFF"/>
                </a:solidFill>
                <a:effectLst/>
                <a:uLnTx/>
                <a:uFillTx/>
                <a:cs typeface="+mn-ea"/>
                <a:sym typeface="+mn-lt"/>
              </a:endParaRPr>
            </a:p>
          </p:txBody>
        </p:sp>
        <p:sp>
          <p:nvSpPr>
            <p:cNvPr id="97" name="Text Placeholder 7"/>
            <p:cNvSpPr txBox="1"/>
            <p:nvPr/>
          </p:nvSpPr>
          <p:spPr>
            <a:xfrm>
              <a:off x="911424" y="4753000"/>
              <a:ext cx="2161943"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请替换文字内容</a:t>
              </a:r>
              <a:endPar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sp>
          <p:nvSpPr>
            <p:cNvPr id="114" name="Text Placeholder 2"/>
            <p:cNvSpPr txBox="1"/>
            <p:nvPr/>
          </p:nvSpPr>
          <p:spPr>
            <a:xfrm>
              <a:off x="911424" y="513784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点击添加相关标题文字，点击添加相关标题文字，点击添加相关标题文字，点击添加相关标题文字。</a:t>
              </a:r>
              <a:endParaRPr kumimoji="0" lang="en-GB" altLang="zh-CN" sz="14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sp>
          <p:nvSpPr>
            <p:cNvPr id="115" name="Text Placeholder 7"/>
            <p:cNvSpPr txBox="1"/>
            <p:nvPr/>
          </p:nvSpPr>
          <p:spPr>
            <a:xfrm>
              <a:off x="3235524" y="1196752"/>
              <a:ext cx="2161943"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请替换文字内容</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sp>
          <p:nvSpPr>
            <p:cNvPr id="116" name="Text Placeholder 2"/>
            <p:cNvSpPr txBox="1"/>
            <p:nvPr/>
          </p:nvSpPr>
          <p:spPr>
            <a:xfrm>
              <a:off x="3235524" y="1581598"/>
              <a:ext cx="2987618"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点击添加相关标题文字，点击添加相关标题文字，点击添加相关标题文字，点击添加相关标题文字。</a:t>
              </a:r>
              <a:endParaRPr kumimoji="0" lang="en-GB" altLang="zh-CN" sz="14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sp>
          <p:nvSpPr>
            <p:cNvPr id="123" name="Text Placeholder 7"/>
            <p:cNvSpPr txBox="1"/>
            <p:nvPr/>
          </p:nvSpPr>
          <p:spPr>
            <a:xfrm>
              <a:off x="5235774" y="4895875"/>
              <a:ext cx="2161943"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请替换文字内容</a:t>
              </a:r>
              <a:endPar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sp>
          <p:nvSpPr>
            <p:cNvPr id="124" name="Text Placeholder 2"/>
            <p:cNvSpPr txBox="1"/>
            <p:nvPr/>
          </p:nvSpPr>
          <p:spPr>
            <a:xfrm>
              <a:off x="5235774" y="5280721"/>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点击添加相关标题文字，点击添加相关标题文字，点击添加相关标题文字，点击添加相关标题文字。</a:t>
              </a:r>
              <a:endParaRPr kumimoji="0" lang="en-GB" altLang="zh-CN" sz="14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sp>
          <p:nvSpPr>
            <p:cNvPr id="125" name="Text Placeholder 7"/>
            <p:cNvSpPr txBox="1"/>
            <p:nvPr/>
          </p:nvSpPr>
          <p:spPr>
            <a:xfrm>
              <a:off x="7178874" y="1244377"/>
              <a:ext cx="2161943"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请替换文字内容</a:t>
              </a:r>
              <a:endPar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sp>
          <p:nvSpPr>
            <p:cNvPr id="126" name="Text Placeholder 2"/>
            <p:cNvSpPr txBox="1"/>
            <p:nvPr/>
          </p:nvSpPr>
          <p:spPr>
            <a:xfrm>
              <a:off x="7178874" y="1629223"/>
              <a:ext cx="302222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点击添加相关标题文字，点击添加相关标题文字，点击添加相关标题文字，点击添加相关标题文字。</a:t>
              </a:r>
              <a:endParaRPr kumimoji="0" lang="en-GB" altLang="zh-CN" sz="14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sp>
          <p:nvSpPr>
            <p:cNvPr id="127" name="Text Placeholder 7"/>
            <p:cNvSpPr txBox="1"/>
            <p:nvPr/>
          </p:nvSpPr>
          <p:spPr>
            <a:xfrm>
              <a:off x="9350574" y="4876825"/>
              <a:ext cx="2161943"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请替换文字内容</a:t>
              </a:r>
              <a:endPar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sp>
          <p:nvSpPr>
            <p:cNvPr id="128" name="Text Placeholder 2"/>
            <p:cNvSpPr txBox="1"/>
            <p:nvPr/>
          </p:nvSpPr>
          <p:spPr>
            <a:xfrm>
              <a:off x="9350574" y="5261671"/>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tx1">
                      <a:lumMod val="85000"/>
                      <a:lumOff val="15000"/>
                    </a:schemeClr>
                  </a:solidFill>
                  <a:effectLst/>
                  <a:uLnTx/>
                  <a:uFillTx/>
                  <a:latin typeface="+mn-lt"/>
                  <a:cs typeface="+mn-ea"/>
                  <a:sym typeface="+mn-lt"/>
                </a:rPr>
                <a:t>点击添加相关标题文字，点击添加相关标题文字，点击添加相关标题文字，点击添加相关标题文字。</a:t>
              </a:r>
              <a:endParaRPr kumimoji="0" lang="en-GB" altLang="zh-CN" sz="1400" b="0" i="0" u="none" strike="noStrike" kern="1200" cap="none" spc="0" normalizeH="0" baseline="0" noProof="0" dirty="0">
                <a:ln>
                  <a:noFill/>
                </a:ln>
                <a:solidFill>
                  <a:schemeClr val="tx1">
                    <a:lumMod val="85000"/>
                    <a:lumOff val="15000"/>
                  </a:schemeClr>
                </a:solidFill>
                <a:effectLst/>
                <a:uLnTx/>
                <a:uFillTx/>
                <a:latin typeface="+mn-l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15" name="直接连接符 14"/>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16"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教学分析</a:t>
            </a:r>
            <a:endParaRPr lang="zh-CN" altLang="en-US" dirty="0">
              <a:solidFill>
                <a:prstClr val="black"/>
              </a:solidFill>
              <a:cs typeface="+mn-ea"/>
              <a:sym typeface="+mn-lt"/>
            </a:endParaRPr>
          </a:p>
        </p:txBody>
      </p:sp>
      <p:grpSp>
        <p:nvGrpSpPr>
          <p:cNvPr id="6" name="组合 5"/>
          <p:cNvGrpSpPr/>
          <p:nvPr/>
        </p:nvGrpSpPr>
        <p:grpSpPr>
          <a:xfrm>
            <a:off x="767408" y="1726876"/>
            <a:ext cx="10777591" cy="4150396"/>
            <a:chOff x="845626" y="1278733"/>
            <a:chExt cx="7447044" cy="2867819"/>
          </a:xfrm>
        </p:grpSpPr>
        <p:sp>
          <p:nvSpPr>
            <p:cNvPr id="191" name="十字箭头 190"/>
            <p:cNvSpPr/>
            <p:nvPr/>
          </p:nvSpPr>
          <p:spPr>
            <a:xfrm>
              <a:off x="3138092" y="1278733"/>
              <a:ext cx="2867819" cy="2867819"/>
            </a:xfrm>
            <a:prstGeom prst="quadArrow">
              <a:avLst>
                <a:gd name="adj1" fmla="val 2000"/>
                <a:gd name="adj2" fmla="val 4000"/>
                <a:gd name="adj3" fmla="val 5000"/>
              </a:avLst>
            </a:prstGeo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p:spPr>
          <p:txBody>
            <a:bodyPr/>
            <a:lstStyle/>
            <a:p>
              <a:endParaRPr lang="zh-CN" altLang="en-US">
                <a:cs typeface="+mn-ea"/>
                <a:sym typeface="+mn-lt"/>
              </a:endParaRPr>
            </a:p>
          </p:txBody>
        </p:sp>
        <p:grpSp>
          <p:nvGrpSpPr>
            <p:cNvPr id="192" name="组合 191"/>
            <p:cNvGrpSpPr/>
            <p:nvPr/>
          </p:nvGrpSpPr>
          <p:grpSpPr>
            <a:xfrm>
              <a:off x="3324501" y="1465142"/>
              <a:ext cx="1147127" cy="1147127"/>
              <a:chOff x="4432666" y="1953520"/>
              <a:chExt cx="1529503" cy="1529503"/>
            </a:xfrm>
          </p:grpSpPr>
          <p:sp>
            <p:nvSpPr>
              <p:cNvPr id="193" name="任意多边形 192"/>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EA5432"/>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170" eaLnBrk="1" fontAlgn="auto" latinLnBrk="0" hangingPunct="1">
                  <a:lnSpc>
                    <a:spcPct val="90000"/>
                  </a:lnSpc>
                  <a:spcBef>
                    <a:spcPct val="0"/>
                  </a:spcBef>
                  <a:spcAft>
                    <a:spcPct val="35000"/>
                  </a:spcAft>
                  <a:buClrTx/>
                  <a:buSzTx/>
                  <a:buFontTx/>
                  <a:buNone/>
                  <a:defRPr/>
                </a:pPr>
                <a:endParaRPr kumimoji="0" lang="zh-CN" altLang="en-US" sz="2775" b="0" i="0" u="none" strike="noStrike" kern="0" cap="none" spc="0" normalizeH="0" baseline="0" noProof="0" dirty="0">
                  <a:ln>
                    <a:noFill/>
                  </a:ln>
                  <a:solidFill>
                    <a:sysClr val="window" lastClr="FFFFFF"/>
                  </a:solidFill>
                  <a:effectLst/>
                  <a:uLnTx/>
                  <a:uFillTx/>
                  <a:cs typeface="+mn-ea"/>
                  <a:sym typeface="+mn-lt"/>
                </a:endParaRPr>
              </a:p>
            </p:txBody>
          </p:sp>
          <p:pic>
            <p:nvPicPr>
              <p:cNvPr id="194" name="图片 19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95114" y="2315966"/>
                <a:ext cx="804605" cy="804605"/>
              </a:xfrm>
              <a:prstGeom prst="rect">
                <a:avLst/>
              </a:prstGeom>
            </p:spPr>
          </p:pic>
        </p:grpSp>
        <p:grpSp>
          <p:nvGrpSpPr>
            <p:cNvPr id="195" name="组合 194"/>
            <p:cNvGrpSpPr/>
            <p:nvPr/>
          </p:nvGrpSpPr>
          <p:grpSpPr>
            <a:xfrm>
              <a:off x="3324501" y="2813016"/>
              <a:ext cx="1147127" cy="1147127"/>
              <a:chOff x="4432666" y="3750686"/>
              <a:chExt cx="1529503" cy="1529503"/>
            </a:xfrm>
          </p:grpSpPr>
          <p:sp>
            <p:nvSpPr>
              <p:cNvPr id="196" name="任意多边形 195"/>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5269AF"/>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170" eaLnBrk="1" fontAlgn="auto" latinLnBrk="0" hangingPunct="1">
                  <a:lnSpc>
                    <a:spcPct val="90000"/>
                  </a:lnSpc>
                  <a:spcBef>
                    <a:spcPct val="0"/>
                  </a:spcBef>
                  <a:spcAft>
                    <a:spcPct val="35000"/>
                  </a:spcAft>
                  <a:buClrTx/>
                  <a:buSzTx/>
                  <a:buFontTx/>
                  <a:buNone/>
                  <a:defRPr/>
                </a:pPr>
                <a:endParaRPr kumimoji="0" lang="zh-CN" altLang="en-US" sz="2775" b="0" i="0" u="none" strike="noStrike" kern="0" cap="none" spc="0" normalizeH="0" baseline="0" noProof="0">
                  <a:ln>
                    <a:noFill/>
                  </a:ln>
                  <a:solidFill>
                    <a:sysClr val="window" lastClr="FFFFFF"/>
                  </a:solidFill>
                  <a:effectLst/>
                  <a:uLnTx/>
                  <a:uFillTx/>
                  <a:cs typeface="+mn-ea"/>
                  <a:sym typeface="+mn-lt"/>
                </a:endParaRPr>
              </a:p>
            </p:txBody>
          </p:sp>
          <p:pic>
            <p:nvPicPr>
              <p:cNvPr id="197" name="图片 1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774" y="4043880"/>
                <a:ext cx="945284" cy="945284"/>
              </a:xfrm>
              <a:prstGeom prst="rect">
                <a:avLst/>
              </a:prstGeom>
            </p:spPr>
          </p:pic>
        </p:grpSp>
        <p:grpSp>
          <p:nvGrpSpPr>
            <p:cNvPr id="198" name="组合 197"/>
            <p:cNvGrpSpPr/>
            <p:nvPr/>
          </p:nvGrpSpPr>
          <p:grpSpPr>
            <a:xfrm>
              <a:off x="4672376" y="1465142"/>
              <a:ext cx="1147127" cy="1147127"/>
              <a:chOff x="6229832" y="1953520"/>
              <a:chExt cx="1529503" cy="1529503"/>
            </a:xfrm>
          </p:grpSpPr>
          <p:sp>
            <p:nvSpPr>
              <p:cNvPr id="199" name="任意多边形 198"/>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277555"/>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170" eaLnBrk="1" fontAlgn="auto" latinLnBrk="0" hangingPunct="1">
                  <a:lnSpc>
                    <a:spcPct val="90000"/>
                  </a:lnSpc>
                  <a:spcBef>
                    <a:spcPct val="0"/>
                  </a:spcBef>
                  <a:spcAft>
                    <a:spcPct val="35000"/>
                  </a:spcAft>
                  <a:buClrTx/>
                  <a:buSzTx/>
                  <a:buFontTx/>
                  <a:buNone/>
                  <a:defRPr/>
                </a:pPr>
                <a:endParaRPr kumimoji="0" lang="zh-CN" altLang="en-US" sz="2775" b="0" i="0" u="none" strike="noStrike" kern="0" cap="none" spc="0" normalizeH="0" baseline="0" noProof="0">
                  <a:ln>
                    <a:noFill/>
                  </a:ln>
                  <a:solidFill>
                    <a:sysClr val="window" lastClr="FFFFFF"/>
                  </a:solidFill>
                  <a:effectLst/>
                  <a:uLnTx/>
                  <a:uFillTx/>
                  <a:cs typeface="+mn-ea"/>
                  <a:sym typeface="+mn-lt"/>
                </a:endParaRPr>
              </a:p>
            </p:txBody>
          </p:sp>
          <p:pic>
            <p:nvPicPr>
              <p:cNvPr id="200" name="图片 1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767" y="2435557"/>
                <a:ext cx="1046362" cy="565425"/>
              </a:xfrm>
              <a:prstGeom prst="rect">
                <a:avLst/>
              </a:prstGeom>
            </p:spPr>
          </p:pic>
        </p:grpSp>
        <p:grpSp>
          <p:nvGrpSpPr>
            <p:cNvPr id="201" name="组合 200"/>
            <p:cNvGrpSpPr/>
            <p:nvPr/>
          </p:nvGrpSpPr>
          <p:grpSpPr>
            <a:xfrm>
              <a:off x="4672376" y="2813016"/>
              <a:ext cx="1147127" cy="1147127"/>
              <a:chOff x="6229832" y="3750686"/>
              <a:chExt cx="1529503" cy="1529503"/>
            </a:xfrm>
          </p:grpSpPr>
          <p:sp>
            <p:nvSpPr>
              <p:cNvPr id="202" name="任意多边形 201"/>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BC82F"/>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170" eaLnBrk="1" fontAlgn="auto" latinLnBrk="0" hangingPunct="1">
                  <a:lnSpc>
                    <a:spcPct val="90000"/>
                  </a:lnSpc>
                  <a:spcBef>
                    <a:spcPct val="0"/>
                  </a:spcBef>
                  <a:spcAft>
                    <a:spcPct val="35000"/>
                  </a:spcAft>
                  <a:buClrTx/>
                  <a:buSzTx/>
                  <a:buFontTx/>
                  <a:buNone/>
                  <a:defRPr/>
                </a:pPr>
                <a:endParaRPr kumimoji="0" lang="zh-CN" altLang="en-US" sz="2775" b="0" i="0" u="none" strike="noStrike" kern="0" cap="none" spc="0" normalizeH="0" baseline="0" noProof="0">
                  <a:ln>
                    <a:noFill/>
                  </a:ln>
                  <a:solidFill>
                    <a:sysClr val="window" lastClr="FFFFFF"/>
                  </a:solidFill>
                  <a:effectLst/>
                  <a:uLnTx/>
                  <a:uFillTx/>
                  <a:cs typeface="+mn-ea"/>
                  <a:sym typeface="+mn-lt"/>
                </a:endParaRPr>
              </a:p>
            </p:txBody>
          </p:sp>
          <p:pic>
            <p:nvPicPr>
              <p:cNvPr id="203" name="图片 2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6360" y="4090165"/>
                <a:ext cx="855175" cy="855175"/>
              </a:xfrm>
              <a:prstGeom prst="rect">
                <a:avLst/>
              </a:prstGeom>
            </p:spPr>
          </p:pic>
        </p:grpSp>
        <p:grpSp>
          <p:nvGrpSpPr>
            <p:cNvPr id="204" name="组合 203"/>
            <p:cNvGrpSpPr/>
            <p:nvPr/>
          </p:nvGrpSpPr>
          <p:grpSpPr>
            <a:xfrm>
              <a:off x="845626" y="1443852"/>
              <a:ext cx="2106059" cy="1045269"/>
              <a:chOff x="1127500" y="1925139"/>
              <a:chExt cx="2808078" cy="1393693"/>
            </a:xfrm>
          </p:grpSpPr>
          <p:sp>
            <p:nvSpPr>
              <p:cNvPr id="205" name="文本框 20"/>
              <p:cNvSpPr txBox="1"/>
              <p:nvPr/>
            </p:nvSpPr>
            <p:spPr>
              <a:xfrm>
                <a:off x="1127501" y="1925139"/>
                <a:ext cx="2808075" cy="263706"/>
              </a:xfrm>
              <a:prstGeom prst="rect">
                <a:avLst/>
              </a:prstGeom>
              <a:noFill/>
            </p:spPr>
            <p:txBody>
              <a:bodyPr wrap="square" rtlCol="0">
                <a:spAutoFit/>
              </a:bodyPr>
              <a:lstStyle/>
              <a:p>
                <a:pPr marL="0" marR="0" lvl="0" indent="0" algn="r"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06" name="文本框 21"/>
              <p:cNvSpPr txBox="1"/>
              <p:nvPr/>
            </p:nvSpPr>
            <p:spPr>
              <a:xfrm>
                <a:off x="1127500" y="2201826"/>
                <a:ext cx="2808078" cy="111720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单击添加文本单击添加文本单击添加文本单击添加文本单击添加文本单击添加文本单击添加文本单击添加文本单击添加文本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207" name="组合 206"/>
            <p:cNvGrpSpPr/>
            <p:nvPr/>
          </p:nvGrpSpPr>
          <p:grpSpPr>
            <a:xfrm>
              <a:off x="845626" y="2791726"/>
              <a:ext cx="2106059" cy="1045269"/>
              <a:chOff x="1127500" y="3722304"/>
              <a:chExt cx="2808078" cy="1393693"/>
            </a:xfrm>
          </p:grpSpPr>
          <p:sp>
            <p:nvSpPr>
              <p:cNvPr id="208" name="文本框 23"/>
              <p:cNvSpPr txBox="1"/>
              <p:nvPr/>
            </p:nvSpPr>
            <p:spPr>
              <a:xfrm>
                <a:off x="1127501" y="3722304"/>
                <a:ext cx="2808075" cy="263706"/>
              </a:xfrm>
              <a:prstGeom prst="rect">
                <a:avLst/>
              </a:prstGeom>
              <a:noFill/>
            </p:spPr>
            <p:txBody>
              <a:bodyPr wrap="square" rtlCol="0">
                <a:spAutoFit/>
              </a:bodyPr>
              <a:lstStyle/>
              <a:p>
                <a:pPr marL="0" marR="0" lvl="0" indent="0" algn="r"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09" name="文本框 24"/>
              <p:cNvSpPr txBox="1"/>
              <p:nvPr/>
            </p:nvSpPr>
            <p:spPr>
              <a:xfrm>
                <a:off x="1127500" y="3998791"/>
                <a:ext cx="2808078" cy="111720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单击添加文本单击添加文本单击添加文本单击添加文本单击添加文本单击添加文本单击添加文本单击添加文本单击添加文本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210" name="组合 209"/>
            <p:cNvGrpSpPr/>
            <p:nvPr/>
          </p:nvGrpSpPr>
          <p:grpSpPr>
            <a:xfrm>
              <a:off x="6186611" y="1443852"/>
              <a:ext cx="2106059" cy="1045269"/>
              <a:chOff x="8248814" y="1925139"/>
              <a:chExt cx="2808078" cy="1393693"/>
            </a:xfrm>
          </p:grpSpPr>
          <p:sp>
            <p:nvSpPr>
              <p:cNvPr id="211" name="文本框 26"/>
              <p:cNvSpPr txBox="1"/>
              <p:nvPr/>
            </p:nvSpPr>
            <p:spPr>
              <a:xfrm>
                <a:off x="8248815" y="1925139"/>
                <a:ext cx="2808075" cy="263706"/>
              </a:xfrm>
              <a:prstGeom prst="rect">
                <a:avLst/>
              </a:prstGeom>
              <a:noFill/>
            </p:spPr>
            <p:txBody>
              <a:bodyPr wrap="square" rtlCol="0">
                <a:spAutoFit/>
              </a:bodyPr>
              <a:lstStyle/>
              <a:p>
                <a:pPr marL="0" marR="0" lvl="0" indent="0"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2" name="文本框 27"/>
              <p:cNvSpPr txBox="1"/>
              <p:nvPr/>
            </p:nvSpPr>
            <p:spPr>
              <a:xfrm>
                <a:off x="8248814" y="2201826"/>
                <a:ext cx="2808078" cy="111720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单击添加文本单击添加文本单击添加文本单击添加文本单击添加文本单击添加文本单击添加文本单击添加文本单击添加文本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nvGrpSpPr>
            <p:cNvPr id="213" name="组合 212"/>
            <p:cNvGrpSpPr/>
            <p:nvPr/>
          </p:nvGrpSpPr>
          <p:grpSpPr>
            <a:xfrm>
              <a:off x="6186611" y="2791726"/>
              <a:ext cx="2106059" cy="1045269"/>
              <a:chOff x="8248814" y="3722304"/>
              <a:chExt cx="2808078" cy="1393693"/>
            </a:xfrm>
          </p:grpSpPr>
          <p:sp>
            <p:nvSpPr>
              <p:cNvPr id="214" name="文本框 29"/>
              <p:cNvSpPr txBox="1"/>
              <p:nvPr/>
            </p:nvSpPr>
            <p:spPr>
              <a:xfrm>
                <a:off x="8248815" y="3722304"/>
                <a:ext cx="2808075" cy="263706"/>
              </a:xfrm>
              <a:prstGeom prst="rect">
                <a:avLst/>
              </a:prstGeom>
              <a:noFill/>
            </p:spPr>
            <p:txBody>
              <a:bodyPr wrap="square" rtlCol="0">
                <a:spAutoFit/>
              </a:bodyPr>
              <a:lstStyle/>
              <a:p>
                <a:pPr marL="0" marR="0" lvl="0" indent="0" defTabSz="914400" eaLnBrk="1" fontAlgn="auto" latinLnBrk="0" hangingPunct="1">
                  <a:lnSpc>
                    <a:spcPct val="90000"/>
                  </a:lnSpc>
                  <a:spcBef>
                    <a:spcPts val="750"/>
                  </a:spcBef>
                  <a:spcAft>
                    <a:spcPts val="0"/>
                  </a:spcAft>
                  <a:buClrTx/>
                  <a:buSzTx/>
                  <a:buFontTx/>
                  <a:buNone/>
                  <a:defRPr/>
                </a:pPr>
                <a:r>
                  <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rPr>
                  <a:t>添加标题</a:t>
                </a:r>
                <a:endParaRPr kumimoji="0" lang="zh-CN" altLang="en-US" sz="1400" b="1"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5" name="文本框 30"/>
              <p:cNvSpPr txBox="1"/>
              <p:nvPr/>
            </p:nvSpPr>
            <p:spPr>
              <a:xfrm>
                <a:off x="8248814" y="3998791"/>
                <a:ext cx="2808078" cy="111720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单击添加文本单击添加文本单击添加文本单击添加文本单击添加文本单击添加文本单击添加文本单击添加文本单击添加文本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22935" cy="6857999"/>
          </a:xfrm>
          <a:prstGeom prst="rect">
            <a:avLst/>
          </a:prstGeom>
        </p:spPr>
      </p:pic>
      <p:sp>
        <p:nvSpPr>
          <p:cNvPr id="6" name="TextBox 5"/>
          <p:cNvSpPr txBox="1"/>
          <p:nvPr/>
        </p:nvSpPr>
        <p:spPr>
          <a:xfrm>
            <a:off x="2855640" y="1700808"/>
            <a:ext cx="923330" cy="4392488"/>
          </a:xfrm>
          <a:prstGeom prst="rect">
            <a:avLst/>
          </a:prstGeom>
          <a:noFill/>
        </p:spPr>
        <p:txBody>
          <a:bodyPr vert="eaVert" wrap="square" rtlCol="0">
            <a:spAutoFit/>
          </a:bodyPr>
          <a:lstStyle/>
          <a:p>
            <a:r>
              <a:rPr lang="zh-CN" altLang="en-US" sz="4800" b="1" dirty="0">
                <a:solidFill>
                  <a:schemeClr val="tx1">
                    <a:lumMod val="85000"/>
                    <a:lumOff val="15000"/>
                  </a:schemeClr>
                </a:solidFill>
              </a:rPr>
              <a:t>二、 教学策略</a:t>
            </a:r>
            <a:endParaRPr lang="zh-CN" altLang="en-US" sz="4800" b="1"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cxnSp>
        <p:nvCxnSpPr>
          <p:cNvPr id="13" name="直接连接符 12"/>
          <p:cNvCxnSpPr/>
          <p:nvPr/>
        </p:nvCxnSpPr>
        <p:spPr>
          <a:xfrm>
            <a:off x="623392" y="831947"/>
            <a:ext cx="10815311" cy="0"/>
          </a:xfrm>
          <a:prstGeom prst="line">
            <a:avLst/>
          </a:prstGeom>
          <a:noFill/>
          <a:ln w="12700" cap="flat" cmpd="sng" algn="ctr">
            <a:solidFill>
              <a:sysClr val="windowText" lastClr="000000"/>
            </a:solidFill>
            <a:prstDash val="dash"/>
          </a:ln>
          <a:effectLst/>
        </p:spPr>
      </p:cxnSp>
      <p:sp>
        <p:nvSpPr>
          <p:cNvPr id="14" name="TextBox 41"/>
          <p:cNvSpPr txBox="1"/>
          <p:nvPr/>
        </p:nvSpPr>
        <p:spPr>
          <a:xfrm>
            <a:off x="851727" y="395372"/>
            <a:ext cx="1107996" cy="369332"/>
          </a:xfrm>
          <a:prstGeom prst="rect">
            <a:avLst/>
          </a:prstGeom>
          <a:noFill/>
        </p:spPr>
        <p:txBody>
          <a:bodyPr wrap="none" rtlCol="0">
            <a:spAutoFit/>
          </a:bodyPr>
          <a:lstStyle/>
          <a:p>
            <a:pPr algn="l" defTabSz="914400"/>
            <a:r>
              <a:rPr lang="zh-CN" altLang="en-US" dirty="0">
                <a:solidFill>
                  <a:prstClr val="black"/>
                </a:solidFill>
                <a:cs typeface="+mn-ea"/>
                <a:sym typeface="+mn-lt"/>
              </a:rPr>
              <a:t>教学分析</a:t>
            </a:r>
            <a:endParaRPr lang="zh-CN" altLang="en-US" dirty="0">
              <a:solidFill>
                <a:prstClr val="black"/>
              </a:solidFill>
              <a:cs typeface="+mn-ea"/>
              <a:sym typeface="+mn-lt"/>
            </a:endParaRPr>
          </a:p>
        </p:txBody>
      </p:sp>
      <p:grpSp>
        <p:nvGrpSpPr>
          <p:cNvPr id="6" name="组合 5"/>
          <p:cNvGrpSpPr/>
          <p:nvPr/>
        </p:nvGrpSpPr>
        <p:grpSpPr>
          <a:xfrm>
            <a:off x="642691" y="2030467"/>
            <a:ext cx="11213949" cy="3040713"/>
            <a:chOff x="642691" y="2030467"/>
            <a:chExt cx="11213949" cy="3040713"/>
          </a:xfrm>
        </p:grpSpPr>
        <p:grpSp>
          <p:nvGrpSpPr>
            <p:cNvPr id="4" name="组合 3"/>
            <p:cNvGrpSpPr/>
            <p:nvPr/>
          </p:nvGrpSpPr>
          <p:grpSpPr>
            <a:xfrm>
              <a:off x="642691" y="2030467"/>
              <a:ext cx="11213949" cy="3040713"/>
              <a:chOff x="632405" y="1851671"/>
              <a:chExt cx="7966822" cy="2160240"/>
            </a:xfrm>
          </p:grpSpPr>
          <p:sp>
            <p:nvSpPr>
              <p:cNvPr id="120" name="Freeform 11"/>
              <p:cNvSpPr/>
              <p:nvPr/>
            </p:nvSpPr>
            <p:spPr bwMode="auto">
              <a:xfrm>
                <a:off x="6506903" y="4011910"/>
                <a:ext cx="1743456" cy="0"/>
              </a:xfrm>
              <a:custGeom>
                <a:avLst/>
                <a:gdLst>
                  <a:gd name="T0" fmla="*/ 1984 w 1984"/>
                  <a:gd name="T1" fmla="*/ 0 w 1984"/>
                  <a:gd name="T2" fmla="*/ 1984 w 1984"/>
                </a:gdLst>
                <a:ahLst/>
                <a:cxnLst>
                  <a:cxn ang="0">
                    <a:pos x="T0" y="0"/>
                  </a:cxn>
                  <a:cxn ang="0">
                    <a:pos x="T1" y="0"/>
                  </a:cxn>
                  <a:cxn ang="0">
                    <a:pos x="T2" y="0"/>
                  </a:cxn>
                </a:cxnLst>
                <a:rect l="0" t="0" r="r" b="b"/>
                <a:pathLst>
                  <a:path w="1984">
                    <a:moveTo>
                      <a:pt x="1984" y="0"/>
                    </a:moveTo>
                    <a:lnTo>
                      <a:pt x="0" y="0"/>
                    </a:lnTo>
                    <a:lnTo>
                      <a:pt x="1984"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1" name="Line 12"/>
              <p:cNvSpPr>
                <a:spLocks noChangeShapeType="1"/>
              </p:cNvSpPr>
              <p:nvPr/>
            </p:nvSpPr>
            <p:spPr bwMode="auto">
              <a:xfrm flipH="1">
                <a:off x="6506903" y="4011910"/>
                <a:ext cx="1743456" cy="0"/>
              </a:xfrm>
              <a:prstGeom prst="lin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cxnSp>
            <p:nvCxnSpPr>
              <p:cNvPr id="122" name="直接连接符 121"/>
              <p:cNvCxnSpPr>
                <a:stCxn id="157" idx="3"/>
              </p:cNvCxnSpPr>
              <p:nvPr/>
            </p:nvCxnSpPr>
            <p:spPr>
              <a:xfrm flipV="1">
                <a:off x="632405" y="1851673"/>
                <a:ext cx="0" cy="1516988"/>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2606567"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4594098"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6569143" y="1851671"/>
                <a:ext cx="0" cy="1516989"/>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26" name="组合 125"/>
              <p:cNvGrpSpPr/>
              <p:nvPr/>
            </p:nvGrpSpPr>
            <p:grpSpPr>
              <a:xfrm>
                <a:off x="6575447" y="3368660"/>
                <a:ext cx="2023780" cy="643251"/>
                <a:chOff x="6575446" y="3440667"/>
                <a:chExt cx="2023780" cy="643251"/>
              </a:xfrm>
            </p:grpSpPr>
            <p:sp>
              <p:nvSpPr>
                <p:cNvPr id="127" name="Freeform 13"/>
                <p:cNvSpPr/>
                <p:nvPr/>
              </p:nvSpPr>
              <p:spPr bwMode="auto">
                <a:xfrm>
                  <a:off x="6575446" y="3440667"/>
                  <a:ext cx="2023780" cy="643251"/>
                </a:xfrm>
                <a:custGeom>
                  <a:avLst/>
                  <a:gdLst>
                    <a:gd name="T0" fmla="*/ 1984 w 2303"/>
                    <a:gd name="T1" fmla="*/ 732 h 732"/>
                    <a:gd name="T2" fmla="*/ 0 w 2303"/>
                    <a:gd name="T3" fmla="*/ 732 h 732"/>
                    <a:gd name="T4" fmla="*/ 321 w 2303"/>
                    <a:gd name="T5" fmla="*/ 366 h 732"/>
                    <a:gd name="T6" fmla="*/ 0 w 2303"/>
                    <a:gd name="T7" fmla="*/ 0 h 732"/>
                    <a:gd name="T8" fmla="*/ 1984 w 2303"/>
                    <a:gd name="T9" fmla="*/ 0 h 732"/>
                    <a:gd name="T10" fmla="*/ 2303 w 2303"/>
                    <a:gd name="T11" fmla="*/ 366 h 732"/>
                    <a:gd name="T12" fmla="*/ 1984 w 2303"/>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3" h="732">
                      <a:moveTo>
                        <a:pt x="1984" y="732"/>
                      </a:moveTo>
                      <a:lnTo>
                        <a:pt x="0" y="732"/>
                      </a:lnTo>
                      <a:lnTo>
                        <a:pt x="321" y="366"/>
                      </a:lnTo>
                      <a:lnTo>
                        <a:pt x="0" y="0"/>
                      </a:lnTo>
                      <a:lnTo>
                        <a:pt x="1984" y="0"/>
                      </a:lnTo>
                      <a:lnTo>
                        <a:pt x="2303" y="366"/>
                      </a:lnTo>
                      <a:lnTo>
                        <a:pt x="1984" y="732"/>
                      </a:lnTo>
                      <a:close/>
                    </a:path>
                  </a:pathLst>
                </a:custGeom>
                <a:solidFill>
                  <a:srgbClr val="2775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128" name="组合 127"/>
                <p:cNvGrpSpPr/>
                <p:nvPr/>
              </p:nvGrpSpPr>
              <p:grpSpPr>
                <a:xfrm>
                  <a:off x="6964552" y="3576351"/>
                  <a:ext cx="1225417" cy="371881"/>
                  <a:chOff x="1491944" y="1784655"/>
                  <a:chExt cx="1225417" cy="371881"/>
                </a:xfrm>
              </p:grpSpPr>
              <p:grpSp>
                <p:nvGrpSpPr>
                  <p:cNvPr id="129" name="Group 6"/>
                  <p:cNvGrpSpPr>
                    <a:grpSpLocks noChangeAspect="1"/>
                  </p:cNvGrpSpPr>
                  <p:nvPr/>
                </p:nvGrpSpPr>
                <p:grpSpPr bwMode="auto">
                  <a:xfrm>
                    <a:off x="1491944" y="1784655"/>
                    <a:ext cx="415760" cy="371881"/>
                    <a:chOff x="833" y="1348"/>
                    <a:chExt cx="379" cy="339"/>
                  </a:xfrm>
                  <a:solidFill>
                    <a:schemeClr val="bg1"/>
                  </a:solidFill>
                  <a:effectLst>
                    <a:outerShdw blurRad="25400" dist="25400" dir="2700000" algn="tl" rotWithShape="0">
                      <a:prstClr val="black">
                        <a:alpha val="40000"/>
                      </a:prstClr>
                    </a:outerShdw>
                  </a:effectLst>
                </p:grpSpPr>
                <p:sp>
                  <p:nvSpPr>
                    <p:cNvPr id="131" name="Freeform 7"/>
                    <p:cNvSpPr/>
                    <p:nvPr/>
                  </p:nvSpPr>
                  <p:spPr bwMode="auto">
                    <a:xfrm>
                      <a:off x="1101" y="1360"/>
                      <a:ext cx="111" cy="315"/>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2" name="Freeform 8"/>
                    <p:cNvSpPr/>
                    <p:nvPr/>
                  </p:nvSpPr>
                  <p:spPr bwMode="auto">
                    <a:xfrm>
                      <a:off x="1060" y="1389"/>
                      <a:ext cx="99" cy="257"/>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3" name="Freeform 9"/>
                    <p:cNvSpPr/>
                    <p:nvPr/>
                  </p:nvSpPr>
                  <p:spPr bwMode="auto">
                    <a:xfrm>
                      <a:off x="915" y="1348"/>
                      <a:ext cx="110" cy="339"/>
                    </a:xfrm>
                    <a:custGeom>
                      <a:avLst/>
                      <a:gdLst>
                        <a:gd name="T0" fmla="*/ 0 w 110"/>
                        <a:gd name="T1" fmla="*/ 99 h 339"/>
                        <a:gd name="T2" fmla="*/ 0 w 110"/>
                        <a:gd name="T3" fmla="*/ 240 h 339"/>
                        <a:gd name="T4" fmla="*/ 70 w 110"/>
                        <a:gd name="T5" fmla="*/ 298 h 339"/>
                        <a:gd name="T6" fmla="*/ 70 w 110"/>
                        <a:gd name="T7" fmla="*/ 175 h 339"/>
                        <a:gd name="T8" fmla="*/ 81 w 110"/>
                        <a:gd name="T9" fmla="*/ 175 h 339"/>
                        <a:gd name="T10" fmla="*/ 81 w 110"/>
                        <a:gd name="T11" fmla="*/ 310 h 339"/>
                        <a:gd name="T12" fmla="*/ 110 w 110"/>
                        <a:gd name="T13" fmla="*/ 339 h 339"/>
                        <a:gd name="T14" fmla="*/ 110 w 110"/>
                        <a:gd name="T15" fmla="*/ 0 h 339"/>
                        <a:gd name="T16" fmla="*/ 0 w 110"/>
                        <a:gd name="T17" fmla="*/ 9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339">
                          <a:moveTo>
                            <a:pt x="0" y="99"/>
                          </a:moveTo>
                          <a:lnTo>
                            <a:pt x="0" y="240"/>
                          </a:lnTo>
                          <a:lnTo>
                            <a:pt x="70" y="298"/>
                          </a:lnTo>
                          <a:lnTo>
                            <a:pt x="70" y="175"/>
                          </a:lnTo>
                          <a:lnTo>
                            <a:pt x="81" y="175"/>
                          </a:lnTo>
                          <a:lnTo>
                            <a:pt x="81" y="310"/>
                          </a:lnTo>
                          <a:lnTo>
                            <a:pt x="110" y="339"/>
                          </a:lnTo>
                          <a:lnTo>
                            <a:pt x="11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4" name="Freeform 10"/>
                    <p:cNvSpPr/>
                    <p:nvPr/>
                  </p:nvSpPr>
                  <p:spPr bwMode="auto">
                    <a:xfrm>
                      <a:off x="833" y="1453"/>
                      <a:ext cx="64" cy="129"/>
                    </a:xfrm>
                    <a:custGeom>
                      <a:avLst/>
                      <a:gdLst>
                        <a:gd name="T0" fmla="*/ 0 w 64"/>
                        <a:gd name="T1" fmla="*/ 0 h 129"/>
                        <a:gd name="T2" fmla="*/ 0 w 64"/>
                        <a:gd name="T3" fmla="*/ 129 h 129"/>
                        <a:gd name="T4" fmla="*/ 35 w 64"/>
                        <a:gd name="T5" fmla="*/ 129 h 129"/>
                        <a:gd name="T6" fmla="*/ 35 w 64"/>
                        <a:gd name="T7" fmla="*/ 59 h 129"/>
                        <a:gd name="T8" fmla="*/ 47 w 64"/>
                        <a:gd name="T9" fmla="*/ 59 h 129"/>
                        <a:gd name="T10" fmla="*/ 47 w 64"/>
                        <a:gd name="T11" fmla="*/ 129 h 129"/>
                        <a:gd name="T12" fmla="*/ 64 w 64"/>
                        <a:gd name="T13" fmla="*/ 129 h 129"/>
                        <a:gd name="T14" fmla="*/ 64 w 64"/>
                        <a:gd name="T15" fmla="*/ 0 h 129"/>
                        <a:gd name="T16" fmla="*/ 0 w 64"/>
                        <a:gd name="T1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9">
                          <a:moveTo>
                            <a:pt x="0" y="0"/>
                          </a:moveTo>
                          <a:lnTo>
                            <a:pt x="0" y="129"/>
                          </a:lnTo>
                          <a:lnTo>
                            <a:pt x="35" y="129"/>
                          </a:lnTo>
                          <a:lnTo>
                            <a:pt x="35" y="59"/>
                          </a:lnTo>
                          <a:lnTo>
                            <a:pt x="47" y="59"/>
                          </a:lnTo>
                          <a:lnTo>
                            <a:pt x="47" y="129"/>
                          </a:lnTo>
                          <a:lnTo>
                            <a:pt x="64" y="129"/>
                          </a:lnTo>
                          <a:lnTo>
                            <a:pt x="6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30" name="TextBox 129"/>
                  <p:cNvSpPr txBox="1"/>
                  <p:nvPr/>
                </p:nvSpPr>
                <p:spPr>
                  <a:xfrm>
                    <a:off x="2075969" y="1831925"/>
                    <a:ext cx="641392" cy="218657"/>
                  </a:xfrm>
                  <a:prstGeom prst="rect">
                    <a:avLst/>
                  </a:prstGeom>
                  <a:noFill/>
                </p:spPr>
                <p:txBody>
                  <a:bodyPr wrap="none" rtlCol="0">
                    <a:spAutoFit/>
                  </a:bodyPr>
                  <a:lstStyle/>
                  <a:p>
                    <a:r>
                      <a:rPr lang="zh-CN" altLang="en-US" sz="1400" dirty="0">
                        <a:solidFill>
                          <a:prstClr val="white"/>
                        </a:solidFill>
                        <a:cs typeface="+mn-ea"/>
                        <a:sym typeface="+mn-lt"/>
                      </a:rPr>
                      <a:t>输入标题</a:t>
                    </a:r>
                    <a:endParaRPr lang="zh-CN" altLang="en-US" sz="1400" dirty="0">
                      <a:solidFill>
                        <a:prstClr val="white"/>
                      </a:solidFill>
                      <a:cs typeface="+mn-ea"/>
                      <a:sym typeface="+mn-lt"/>
                    </a:endParaRPr>
                  </a:p>
                </p:txBody>
              </p:sp>
            </p:grpSp>
          </p:grpSp>
          <p:grpSp>
            <p:nvGrpSpPr>
              <p:cNvPr id="135" name="组合 134"/>
              <p:cNvGrpSpPr/>
              <p:nvPr/>
            </p:nvGrpSpPr>
            <p:grpSpPr>
              <a:xfrm>
                <a:off x="4594140" y="3368660"/>
                <a:ext cx="2026416" cy="643251"/>
                <a:chOff x="4594140" y="3440667"/>
                <a:chExt cx="2026416" cy="643251"/>
              </a:xfrm>
            </p:grpSpPr>
            <p:sp>
              <p:nvSpPr>
                <p:cNvPr id="136" name="Freeform 8"/>
                <p:cNvSpPr/>
                <p:nvPr/>
              </p:nvSpPr>
              <p:spPr bwMode="auto">
                <a:xfrm>
                  <a:off x="4594140" y="3440667"/>
                  <a:ext cx="2026416" cy="643251"/>
                </a:xfrm>
                <a:custGeom>
                  <a:avLst/>
                  <a:gdLst>
                    <a:gd name="T0" fmla="*/ 1985 w 2306"/>
                    <a:gd name="T1" fmla="*/ 732 h 732"/>
                    <a:gd name="T2" fmla="*/ 0 w 2306"/>
                    <a:gd name="T3" fmla="*/ 732 h 732"/>
                    <a:gd name="T4" fmla="*/ 322 w 2306"/>
                    <a:gd name="T5" fmla="*/ 366 h 732"/>
                    <a:gd name="T6" fmla="*/ 0 w 2306"/>
                    <a:gd name="T7" fmla="*/ 0 h 732"/>
                    <a:gd name="T8" fmla="*/ 1985 w 2306"/>
                    <a:gd name="T9" fmla="*/ 0 h 732"/>
                    <a:gd name="T10" fmla="*/ 2306 w 2306"/>
                    <a:gd name="T11" fmla="*/ 366 h 732"/>
                    <a:gd name="T12" fmla="*/ 1985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5" y="732"/>
                      </a:moveTo>
                      <a:lnTo>
                        <a:pt x="0" y="732"/>
                      </a:lnTo>
                      <a:lnTo>
                        <a:pt x="322" y="366"/>
                      </a:lnTo>
                      <a:lnTo>
                        <a:pt x="0" y="0"/>
                      </a:lnTo>
                      <a:lnTo>
                        <a:pt x="1985" y="0"/>
                      </a:lnTo>
                      <a:lnTo>
                        <a:pt x="2306" y="366"/>
                      </a:lnTo>
                      <a:lnTo>
                        <a:pt x="1985" y="732"/>
                      </a:lnTo>
                      <a:close/>
                    </a:path>
                  </a:pathLst>
                </a:custGeom>
                <a:solidFill>
                  <a:srgbClr val="EA54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137" name="组合 136"/>
                <p:cNvGrpSpPr/>
                <p:nvPr/>
              </p:nvGrpSpPr>
              <p:grpSpPr>
                <a:xfrm>
                  <a:off x="5068931" y="3515742"/>
                  <a:ext cx="1060201" cy="493098"/>
                  <a:chOff x="6086862" y="1851804"/>
                  <a:chExt cx="1060201" cy="493098"/>
                </a:xfrm>
              </p:grpSpPr>
              <p:grpSp>
                <p:nvGrpSpPr>
                  <p:cNvPr id="138" name="Group 29"/>
                  <p:cNvGrpSpPr>
                    <a:grpSpLocks noChangeAspect="1"/>
                  </p:cNvGrpSpPr>
                  <p:nvPr/>
                </p:nvGrpSpPr>
                <p:grpSpPr bwMode="auto">
                  <a:xfrm>
                    <a:off x="6086862" y="1851804"/>
                    <a:ext cx="234382" cy="493098"/>
                    <a:chOff x="4377" y="1861"/>
                    <a:chExt cx="183" cy="385"/>
                  </a:xfrm>
                  <a:solidFill>
                    <a:schemeClr val="bg1"/>
                  </a:solidFill>
                  <a:effectLst>
                    <a:outerShdw blurRad="25400" dist="25400" dir="2700000" algn="tl" rotWithShape="0">
                      <a:prstClr val="black">
                        <a:alpha val="40000"/>
                      </a:prstClr>
                    </a:outerShdw>
                  </a:effectLst>
                </p:grpSpPr>
                <p:sp>
                  <p:nvSpPr>
                    <p:cNvPr id="140" name="Freeform 30"/>
                    <p:cNvSpPr/>
                    <p:nvPr/>
                  </p:nvSpPr>
                  <p:spPr bwMode="auto">
                    <a:xfrm>
                      <a:off x="4473" y="1967"/>
                      <a:ext cx="87" cy="125"/>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1" name="Freeform 31"/>
                    <p:cNvSpPr/>
                    <p:nvPr/>
                  </p:nvSpPr>
                  <p:spPr bwMode="auto">
                    <a:xfrm>
                      <a:off x="4464" y="1952"/>
                      <a:ext cx="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2" name="Freeform 32"/>
                    <p:cNvSpPr>
                      <a:spLocks noEditPoints="1"/>
                    </p:cNvSpPr>
                    <p:nvPr/>
                  </p:nvSpPr>
                  <p:spPr bwMode="auto">
                    <a:xfrm>
                      <a:off x="4377" y="2106"/>
                      <a:ext cx="183" cy="140"/>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3" name="Freeform 33"/>
                    <p:cNvSpPr/>
                    <p:nvPr/>
                  </p:nvSpPr>
                  <p:spPr bwMode="auto">
                    <a:xfrm>
                      <a:off x="4377" y="1967"/>
                      <a:ext cx="87" cy="125"/>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4" name="Freeform 34"/>
                    <p:cNvSpPr/>
                    <p:nvPr/>
                  </p:nvSpPr>
                  <p:spPr bwMode="auto">
                    <a:xfrm>
                      <a:off x="4469" y="1952"/>
                      <a:ext cx="4"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5" name="Freeform 35"/>
                    <p:cNvSpPr/>
                    <p:nvPr/>
                  </p:nvSpPr>
                  <p:spPr bwMode="auto">
                    <a:xfrm>
                      <a:off x="4425" y="1861"/>
                      <a:ext cx="58" cy="91"/>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39" name="TextBox 138"/>
                  <p:cNvSpPr txBox="1"/>
                  <p:nvPr/>
                </p:nvSpPr>
                <p:spPr>
                  <a:xfrm>
                    <a:off x="6505671" y="1968354"/>
                    <a:ext cx="641392" cy="218657"/>
                  </a:xfrm>
                  <a:prstGeom prst="rect">
                    <a:avLst/>
                  </a:prstGeom>
                  <a:noFill/>
                </p:spPr>
                <p:txBody>
                  <a:bodyPr wrap="none" rtlCol="0">
                    <a:spAutoFit/>
                  </a:bodyPr>
                  <a:lstStyle/>
                  <a:p>
                    <a:r>
                      <a:rPr lang="zh-CN" altLang="en-US" sz="1400" dirty="0">
                        <a:solidFill>
                          <a:prstClr val="white"/>
                        </a:solidFill>
                        <a:cs typeface="+mn-ea"/>
                        <a:sym typeface="+mn-lt"/>
                      </a:rPr>
                      <a:t>输入标题</a:t>
                    </a:r>
                    <a:endParaRPr lang="zh-CN" altLang="en-US" sz="1400" dirty="0">
                      <a:solidFill>
                        <a:prstClr val="white"/>
                      </a:solidFill>
                      <a:cs typeface="+mn-ea"/>
                      <a:sym typeface="+mn-lt"/>
                    </a:endParaRPr>
                  </a:p>
                </p:txBody>
              </p:sp>
            </p:grpSp>
          </p:grpSp>
          <p:grpSp>
            <p:nvGrpSpPr>
              <p:cNvPr id="146" name="组合 145"/>
              <p:cNvGrpSpPr/>
              <p:nvPr/>
            </p:nvGrpSpPr>
            <p:grpSpPr>
              <a:xfrm>
                <a:off x="2613715" y="3368660"/>
                <a:ext cx="2025537" cy="643251"/>
                <a:chOff x="2613712" y="3440667"/>
                <a:chExt cx="2025537" cy="643251"/>
              </a:xfrm>
            </p:grpSpPr>
            <p:sp>
              <p:nvSpPr>
                <p:cNvPr id="147" name="Freeform 7"/>
                <p:cNvSpPr/>
                <p:nvPr/>
              </p:nvSpPr>
              <p:spPr bwMode="auto">
                <a:xfrm>
                  <a:off x="2613712" y="3440667"/>
                  <a:ext cx="2025537" cy="643251"/>
                </a:xfrm>
                <a:custGeom>
                  <a:avLst/>
                  <a:gdLst>
                    <a:gd name="T0" fmla="*/ 1984 w 2305"/>
                    <a:gd name="T1" fmla="*/ 732 h 732"/>
                    <a:gd name="T2" fmla="*/ 0 w 2305"/>
                    <a:gd name="T3" fmla="*/ 732 h 732"/>
                    <a:gd name="T4" fmla="*/ 321 w 2305"/>
                    <a:gd name="T5" fmla="*/ 366 h 732"/>
                    <a:gd name="T6" fmla="*/ 0 w 2305"/>
                    <a:gd name="T7" fmla="*/ 0 h 732"/>
                    <a:gd name="T8" fmla="*/ 1984 w 2305"/>
                    <a:gd name="T9" fmla="*/ 0 h 732"/>
                    <a:gd name="T10" fmla="*/ 2305 w 2305"/>
                    <a:gd name="T11" fmla="*/ 366 h 732"/>
                    <a:gd name="T12" fmla="*/ 1984 w 2305"/>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5" h="732">
                      <a:moveTo>
                        <a:pt x="1984" y="732"/>
                      </a:moveTo>
                      <a:lnTo>
                        <a:pt x="0" y="732"/>
                      </a:lnTo>
                      <a:lnTo>
                        <a:pt x="321" y="366"/>
                      </a:lnTo>
                      <a:lnTo>
                        <a:pt x="0" y="0"/>
                      </a:lnTo>
                      <a:lnTo>
                        <a:pt x="1984" y="0"/>
                      </a:lnTo>
                      <a:lnTo>
                        <a:pt x="2305" y="366"/>
                      </a:lnTo>
                      <a:lnTo>
                        <a:pt x="1984" y="732"/>
                      </a:lnTo>
                      <a:close/>
                    </a:path>
                  </a:pathLst>
                </a:custGeom>
                <a:solidFill>
                  <a:srgbClr val="FBC8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148" name="组合 147"/>
                <p:cNvGrpSpPr/>
                <p:nvPr/>
              </p:nvGrpSpPr>
              <p:grpSpPr>
                <a:xfrm>
                  <a:off x="2973796" y="3605948"/>
                  <a:ext cx="1196306" cy="332887"/>
                  <a:chOff x="1641394" y="3123021"/>
                  <a:chExt cx="1196306" cy="332887"/>
                </a:xfrm>
              </p:grpSpPr>
              <p:grpSp>
                <p:nvGrpSpPr>
                  <p:cNvPr id="149" name="Group 20"/>
                  <p:cNvGrpSpPr>
                    <a:grpSpLocks noChangeAspect="1"/>
                  </p:cNvGrpSpPr>
                  <p:nvPr/>
                </p:nvGrpSpPr>
                <p:grpSpPr bwMode="auto">
                  <a:xfrm>
                    <a:off x="1641394" y="3123021"/>
                    <a:ext cx="433721" cy="332887"/>
                    <a:chOff x="1066" y="1895"/>
                    <a:chExt cx="314" cy="241"/>
                  </a:xfrm>
                  <a:solidFill>
                    <a:schemeClr val="bg1"/>
                  </a:solidFill>
                  <a:effectLst>
                    <a:outerShdw blurRad="25400" dist="25400" dir="2700000" algn="tl" rotWithShape="0">
                      <a:prstClr val="black">
                        <a:alpha val="40000"/>
                      </a:prstClr>
                    </a:outerShdw>
                  </a:effectLst>
                </p:grpSpPr>
                <p:sp>
                  <p:nvSpPr>
                    <p:cNvPr id="151"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2"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3"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4"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5"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50" name="TextBox 149"/>
                  <p:cNvSpPr txBox="1"/>
                  <p:nvPr/>
                </p:nvSpPr>
                <p:spPr>
                  <a:xfrm>
                    <a:off x="2196308" y="3158366"/>
                    <a:ext cx="641392" cy="218657"/>
                  </a:xfrm>
                  <a:prstGeom prst="rect">
                    <a:avLst/>
                  </a:prstGeom>
                  <a:noFill/>
                </p:spPr>
                <p:txBody>
                  <a:bodyPr wrap="none" rtlCol="0">
                    <a:spAutoFit/>
                  </a:bodyPr>
                  <a:lstStyle/>
                  <a:p>
                    <a:r>
                      <a:rPr lang="zh-CN" altLang="en-US" sz="1400" dirty="0">
                        <a:solidFill>
                          <a:prstClr val="white"/>
                        </a:solidFill>
                        <a:cs typeface="+mn-ea"/>
                        <a:sym typeface="+mn-lt"/>
                      </a:rPr>
                      <a:t>输入标题</a:t>
                    </a:r>
                    <a:endParaRPr lang="zh-CN" altLang="en-US" sz="1400" dirty="0">
                      <a:solidFill>
                        <a:prstClr val="white"/>
                      </a:solidFill>
                      <a:cs typeface="+mn-ea"/>
                      <a:sym typeface="+mn-lt"/>
                    </a:endParaRPr>
                  </a:p>
                </p:txBody>
              </p:sp>
            </p:grpSp>
          </p:grpSp>
          <p:grpSp>
            <p:nvGrpSpPr>
              <p:cNvPr id="156" name="组合 155"/>
              <p:cNvGrpSpPr/>
              <p:nvPr/>
            </p:nvGrpSpPr>
            <p:grpSpPr>
              <a:xfrm>
                <a:off x="632405" y="3368660"/>
                <a:ext cx="2026416" cy="643251"/>
                <a:chOff x="632405" y="3440667"/>
                <a:chExt cx="2026416" cy="643251"/>
              </a:xfrm>
            </p:grpSpPr>
            <p:sp>
              <p:nvSpPr>
                <p:cNvPr id="157" name="Freeform 6"/>
                <p:cNvSpPr/>
                <p:nvPr/>
              </p:nvSpPr>
              <p:spPr bwMode="auto">
                <a:xfrm>
                  <a:off x="632405" y="3440667"/>
                  <a:ext cx="2026416" cy="643251"/>
                </a:xfrm>
                <a:custGeom>
                  <a:avLst/>
                  <a:gdLst>
                    <a:gd name="T0" fmla="*/ 1984 w 2306"/>
                    <a:gd name="T1" fmla="*/ 732 h 732"/>
                    <a:gd name="T2" fmla="*/ 0 w 2306"/>
                    <a:gd name="T3" fmla="*/ 732 h 732"/>
                    <a:gd name="T4" fmla="*/ 321 w 2306"/>
                    <a:gd name="T5" fmla="*/ 366 h 732"/>
                    <a:gd name="T6" fmla="*/ 0 w 2306"/>
                    <a:gd name="T7" fmla="*/ 0 h 732"/>
                    <a:gd name="T8" fmla="*/ 1984 w 2306"/>
                    <a:gd name="T9" fmla="*/ 0 h 732"/>
                    <a:gd name="T10" fmla="*/ 2306 w 2306"/>
                    <a:gd name="T11" fmla="*/ 366 h 732"/>
                    <a:gd name="T12" fmla="*/ 1984 w 2306"/>
                    <a:gd name="T13" fmla="*/ 732 h 732"/>
                  </a:gdLst>
                  <a:ahLst/>
                  <a:cxnLst>
                    <a:cxn ang="0">
                      <a:pos x="T0" y="T1"/>
                    </a:cxn>
                    <a:cxn ang="0">
                      <a:pos x="T2" y="T3"/>
                    </a:cxn>
                    <a:cxn ang="0">
                      <a:pos x="T4" y="T5"/>
                    </a:cxn>
                    <a:cxn ang="0">
                      <a:pos x="T6" y="T7"/>
                    </a:cxn>
                    <a:cxn ang="0">
                      <a:pos x="T8" y="T9"/>
                    </a:cxn>
                    <a:cxn ang="0">
                      <a:pos x="T10" y="T11"/>
                    </a:cxn>
                    <a:cxn ang="0">
                      <a:pos x="T12" y="T13"/>
                    </a:cxn>
                  </a:cxnLst>
                  <a:rect l="0" t="0" r="r" b="b"/>
                  <a:pathLst>
                    <a:path w="2306" h="732">
                      <a:moveTo>
                        <a:pt x="1984" y="732"/>
                      </a:moveTo>
                      <a:lnTo>
                        <a:pt x="0" y="732"/>
                      </a:lnTo>
                      <a:lnTo>
                        <a:pt x="321" y="366"/>
                      </a:lnTo>
                      <a:lnTo>
                        <a:pt x="0" y="0"/>
                      </a:lnTo>
                      <a:lnTo>
                        <a:pt x="1984" y="0"/>
                      </a:lnTo>
                      <a:lnTo>
                        <a:pt x="2306" y="366"/>
                      </a:lnTo>
                      <a:lnTo>
                        <a:pt x="1984" y="732"/>
                      </a:lnTo>
                      <a:close/>
                    </a:path>
                  </a:pathLst>
                </a:custGeom>
                <a:solidFill>
                  <a:srgbClr val="526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158" name="组合 157"/>
                <p:cNvGrpSpPr/>
                <p:nvPr/>
              </p:nvGrpSpPr>
              <p:grpSpPr>
                <a:xfrm>
                  <a:off x="1072594" y="3573700"/>
                  <a:ext cx="1183133" cy="351799"/>
                  <a:chOff x="6008914" y="3093443"/>
                  <a:chExt cx="1183133" cy="351799"/>
                </a:xfrm>
              </p:grpSpPr>
              <p:grpSp>
                <p:nvGrpSpPr>
                  <p:cNvPr id="159" name="Group 14"/>
                  <p:cNvGrpSpPr>
                    <a:grpSpLocks noChangeAspect="1"/>
                  </p:cNvGrpSpPr>
                  <p:nvPr/>
                </p:nvGrpSpPr>
                <p:grpSpPr bwMode="auto">
                  <a:xfrm>
                    <a:off x="6008914" y="3093443"/>
                    <a:ext cx="390557" cy="351799"/>
                    <a:chOff x="4645" y="1318"/>
                    <a:chExt cx="262" cy="236"/>
                  </a:xfrm>
                  <a:solidFill>
                    <a:schemeClr val="bg1"/>
                  </a:solidFill>
                  <a:effectLst>
                    <a:outerShdw blurRad="25400" dist="25400" dir="2700000" algn="tl" rotWithShape="0">
                      <a:prstClr val="black">
                        <a:alpha val="40000"/>
                      </a:prstClr>
                    </a:outerShdw>
                  </a:effectLst>
                </p:grpSpPr>
                <p:sp>
                  <p:nvSpPr>
                    <p:cNvPr id="161" name="Freeform 15"/>
                    <p:cNvSpPr/>
                    <p:nvPr/>
                  </p:nvSpPr>
                  <p:spPr bwMode="auto">
                    <a:xfrm>
                      <a:off x="4645" y="1425"/>
                      <a:ext cx="262" cy="129"/>
                    </a:xfrm>
                    <a:custGeom>
                      <a:avLst/>
                      <a:gdLst>
                        <a:gd name="T0" fmla="*/ 44 w 71"/>
                        <a:gd name="T1" fmla="*/ 6 h 35"/>
                        <a:gd name="T2" fmla="*/ 42 w 71"/>
                        <a:gd name="T3" fmla="*/ 8 h 35"/>
                        <a:gd name="T4" fmla="*/ 29 w 71"/>
                        <a:gd name="T5" fmla="*/ 8 h 35"/>
                        <a:gd name="T6" fmla="*/ 27 w 71"/>
                        <a:gd name="T7" fmla="*/ 6 h 35"/>
                        <a:gd name="T8" fmla="*/ 27 w 71"/>
                        <a:gd name="T9" fmla="*/ 0 h 35"/>
                        <a:gd name="T10" fmla="*/ 0 w 71"/>
                        <a:gd name="T11" fmla="*/ 0 h 35"/>
                        <a:gd name="T12" fmla="*/ 0 w 71"/>
                        <a:gd name="T13" fmla="*/ 28 h 35"/>
                        <a:gd name="T14" fmla="*/ 7 w 71"/>
                        <a:gd name="T15" fmla="*/ 35 h 35"/>
                        <a:gd name="T16" fmla="*/ 64 w 71"/>
                        <a:gd name="T17" fmla="*/ 35 h 35"/>
                        <a:gd name="T18" fmla="*/ 71 w 71"/>
                        <a:gd name="T19" fmla="*/ 28 h 35"/>
                        <a:gd name="T20" fmla="*/ 71 w 71"/>
                        <a:gd name="T21" fmla="*/ 0 h 35"/>
                        <a:gd name="T22" fmla="*/ 44 w 71"/>
                        <a:gd name="T23" fmla="*/ 0 h 35"/>
                        <a:gd name="T24" fmla="*/ 44 w 71"/>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35">
                          <a:moveTo>
                            <a:pt x="44" y="6"/>
                          </a:moveTo>
                          <a:cubicBezTo>
                            <a:pt x="44" y="7"/>
                            <a:pt x="43" y="8"/>
                            <a:pt x="42" y="8"/>
                          </a:cubicBezTo>
                          <a:cubicBezTo>
                            <a:pt x="29" y="8"/>
                            <a:pt x="29" y="8"/>
                            <a:pt x="29" y="8"/>
                          </a:cubicBezTo>
                          <a:cubicBezTo>
                            <a:pt x="28" y="8"/>
                            <a:pt x="27" y="7"/>
                            <a:pt x="27" y="6"/>
                          </a:cubicBezTo>
                          <a:cubicBezTo>
                            <a:pt x="27" y="0"/>
                            <a:pt x="27" y="0"/>
                            <a:pt x="27" y="0"/>
                          </a:cubicBezTo>
                          <a:cubicBezTo>
                            <a:pt x="0" y="0"/>
                            <a:pt x="0" y="0"/>
                            <a:pt x="0" y="0"/>
                          </a:cubicBezTo>
                          <a:cubicBezTo>
                            <a:pt x="0" y="28"/>
                            <a:pt x="0" y="28"/>
                            <a:pt x="0" y="28"/>
                          </a:cubicBezTo>
                          <a:cubicBezTo>
                            <a:pt x="0" y="31"/>
                            <a:pt x="3" y="35"/>
                            <a:pt x="7" y="35"/>
                          </a:cubicBezTo>
                          <a:cubicBezTo>
                            <a:pt x="64" y="35"/>
                            <a:pt x="64" y="35"/>
                            <a:pt x="64" y="35"/>
                          </a:cubicBezTo>
                          <a:cubicBezTo>
                            <a:pt x="68" y="35"/>
                            <a:pt x="71" y="31"/>
                            <a:pt x="71" y="28"/>
                          </a:cubicBezTo>
                          <a:cubicBezTo>
                            <a:pt x="71" y="0"/>
                            <a:pt x="71" y="0"/>
                            <a:pt x="71" y="0"/>
                          </a:cubicBezTo>
                          <a:cubicBezTo>
                            <a:pt x="44" y="0"/>
                            <a:pt x="44" y="0"/>
                            <a:pt x="44" y="0"/>
                          </a:cubicBezTo>
                          <a:lnTo>
                            <a:pt x="4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62" name="Freeform 16"/>
                    <p:cNvSpPr>
                      <a:spLocks noEditPoints="1"/>
                    </p:cNvSpPr>
                    <p:nvPr/>
                  </p:nvSpPr>
                  <p:spPr bwMode="auto">
                    <a:xfrm>
                      <a:off x="4645" y="1318"/>
                      <a:ext cx="262" cy="100"/>
                    </a:xfrm>
                    <a:custGeom>
                      <a:avLst/>
                      <a:gdLst>
                        <a:gd name="T0" fmla="*/ 64 w 71"/>
                        <a:gd name="T1" fmla="*/ 12 h 27"/>
                        <a:gd name="T2" fmla="*/ 47 w 71"/>
                        <a:gd name="T3" fmla="*/ 12 h 27"/>
                        <a:gd name="T4" fmla="*/ 47 w 71"/>
                        <a:gd name="T5" fmla="*/ 5 h 27"/>
                        <a:gd name="T6" fmla="*/ 43 w 71"/>
                        <a:gd name="T7" fmla="*/ 0 h 27"/>
                        <a:gd name="T8" fmla="*/ 28 w 71"/>
                        <a:gd name="T9" fmla="*/ 0 h 27"/>
                        <a:gd name="T10" fmla="*/ 23 w 71"/>
                        <a:gd name="T11" fmla="*/ 5 h 27"/>
                        <a:gd name="T12" fmla="*/ 23 w 71"/>
                        <a:gd name="T13" fmla="*/ 12 h 27"/>
                        <a:gd name="T14" fmla="*/ 7 w 71"/>
                        <a:gd name="T15" fmla="*/ 12 h 27"/>
                        <a:gd name="T16" fmla="*/ 0 w 71"/>
                        <a:gd name="T17" fmla="*/ 19 h 27"/>
                        <a:gd name="T18" fmla="*/ 0 w 71"/>
                        <a:gd name="T19" fmla="*/ 27 h 27"/>
                        <a:gd name="T20" fmla="*/ 71 w 71"/>
                        <a:gd name="T21" fmla="*/ 27 h 27"/>
                        <a:gd name="T22" fmla="*/ 71 w 71"/>
                        <a:gd name="T23" fmla="*/ 19 h 27"/>
                        <a:gd name="T24" fmla="*/ 64 w 71"/>
                        <a:gd name="T25" fmla="*/ 12 h 27"/>
                        <a:gd name="T26" fmla="*/ 28 w 71"/>
                        <a:gd name="T27" fmla="*/ 5 h 27"/>
                        <a:gd name="T28" fmla="*/ 43 w 71"/>
                        <a:gd name="T29" fmla="*/ 5 h 27"/>
                        <a:gd name="T30" fmla="*/ 43 w 71"/>
                        <a:gd name="T31" fmla="*/ 12 h 27"/>
                        <a:gd name="T32" fmla="*/ 28 w 71"/>
                        <a:gd name="T33" fmla="*/ 12 h 27"/>
                        <a:gd name="T34" fmla="*/ 28 w 71"/>
                        <a:gd name="T3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27">
                          <a:moveTo>
                            <a:pt x="64" y="12"/>
                          </a:moveTo>
                          <a:cubicBezTo>
                            <a:pt x="47" y="12"/>
                            <a:pt x="47" y="12"/>
                            <a:pt x="47" y="12"/>
                          </a:cubicBezTo>
                          <a:cubicBezTo>
                            <a:pt x="47" y="5"/>
                            <a:pt x="47" y="5"/>
                            <a:pt x="47" y="5"/>
                          </a:cubicBezTo>
                          <a:cubicBezTo>
                            <a:pt x="47" y="2"/>
                            <a:pt x="45" y="0"/>
                            <a:pt x="43" y="0"/>
                          </a:cubicBezTo>
                          <a:cubicBezTo>
                            <a:pt x="28" y="0"/>
                            <a:pt x="28" y="0"/>
                            <a:pt x="28" y="0"/>
                          </a:cubicBezTo>
                          <a:cubicBezTo>
                            <a:pt x="25" y="0"/>
                            <a:pt x="23" y="2"/>
                            <a:pt x="23" y="5"/>
                          </a:cubicBezTo>
                          <a:cubicBezTo>
                            <a:pt x="23" y="12"/>
                            <a:pt x="23" y="12"/>
                            <a:pt x="23" y="12"/>
                          </a:cubicBezTo>
                          <a:cubicBezTo>
                            <a:pt x="7" y="12"/>
                            <a:pt x="7" y="12"/>
                            <a:pt x="7" y="12"/>
                          </a:cubicBezTo>
                          <a:cubicBezTo>
                            <a:pt x="3" y="12"/>
                            <a:pt x="0" y="15"/>
                            <a:pt x="0" y="19"/>
                          </a:cubicBezTo>
                          <a:cubicBezTo>
                            <a:pt x="0" y="27"/>
                            <a:pt x="0" y="27"/>
                            <a:pt x="0" y="27"/>
                          </a:cubicBezTo>
                          <a:cubicBezTo>
                            <a:pt x="71" y="27"/>
                            <a:pt x="71" y="27"/>
                            <a:pt x="71" y="27"/>
                          </a:cubicBezTo>
                          <a:cubicBezTo>
                            <a:pt x="71" y="19"/>
                            <a:pt x="71" y="19"/>
                            <a:pt x="71" y="19"/>
                          </a:cubicBezTo>
                          <a:cubicBezTo>
                            <a:pt x="71" y="15"/>
                            <a:pt x="68" y="12"/>
                            <a:pt x="64" y="12"/>
                          </a:cubicBezTo>
                          <a:close/>
                          <a:moveTo>
                            <a:pt x="28" y="5"/>
                          </a:moveTo>
                          <a:cubicBezTo>
                            <a:pt x="43" y="5"/>
                            <a:pt x="43" y="5"/>
                            <a:pt x="43" y="5"/>
                          </a:cubicBezTo>
                          <a:cubicBezTo>
                            <a:pt x="43" y="12"/>
                            <a:pt x="43" y="12"/>
                            <a:pt x="43" y="12"/>
                          </a:cubicBezTo>
                          <a:cubicBezTo>
                            <a:pt x="28" y="12"/>
                            <a:pt x="28" y="12"/>
                            <a:pt x="28" y="12"/>
                          </a:cubicBezTo>
                          <a:lnTo>
                            <a:pt x="28"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60" name="TextBox 159"/>
                  <p:cNvSpPr txBox="1"/>
                  <p:nvPr/>
                </p:nvSpPr>
                <p:spPr>
                  <a:xfrm>
                    <a:off x="6550655" y="3137466"/>
                    <a:ext cx="641392" cy="218657"/>
                  </a:xfrm>
                  <a:prstGeom prst="rect">
                    <a:avLst/>
                  </a:prstGeom>
                  <a:noFill/>
                </p:spPr>
                <p:txBody>
                  <a:bodyPr wrap="none" rtlCol="0">
                    <a:spAutoFit/>
                  </a:bodyPr>
                  <a:lstStyle/>
                  <a:p>
                    <a:r>
                      <a:rPr lang="zh-CN" altLang="en-US" sz="1400" dirty="0">
                        <a:solidFill>
                          <a:prstClr val="white"/>
                        </a:solidFill>
                        <a:cs typeface="+mn-ea"/>
                        <a:sym typeface="+mn-lt"/>
                      </a:rPr>
                      <a:t>输入标题</a:t>
                    </a:r>
                    <a:endParaRPr lang="zh-CN" altLang="en-US" sz="1400" dirty="0">
                      <a:solidFill>
                        <a:prstClr val="white"/>
                      </a:solidFill>
                      <a:cs typeface="+mn-ea"/>
                      <a:sym typeface="+mn-lt"/>
                    </a:endParaRPr>
                  </a:p>
                </p:txBody>
              </p:sp>
            </p:grpSp>
          </p:grpSp>
        </p:grpSp>
        <p:sp>
          <p:nvSpPr>
            <p:cNvPr id="216" name="文本框 27"/>
            <p:cNvSpPr txBox="1"/>
            <p:nvPr/>
          </p:nvSpPr>
          <p:spPr>
            <a:xfrm>
              <a:off x="9221097" y="2265946"/>
              <a:ext cx="2144484" cy="149271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单击添加文本单击添加文本单击添加文本单击添加文本单击添加文本单击添加文本单击添加文本单击添加文本单击添加文本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7" name="文本框 27"/>
            <p:cNvSpPr txBox="1"/>
            <p:nvPr/>
          </p:nvSpPr>
          <p:spPr>
            <a:xfrm>
              <a:off x="6573085" y="2265946"/>
              <a:ext cx="2144484" cy="149271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单击添加文本单击添加文本单击添加文本单击添加文本单击添加文本单击添加文本单击添加文本单击添加文本单击添加文本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8" name="文本框 27"/>
            <p:cNvSpPr txBox="1"/>
            <p:nvPr/>
          </p:nvSpPr>
          <p:spPr>
            <a:xfrm>
              <a:off x="3784858" y="2265946"/>
              <a:ext cx="2144484" cy="149271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单击添加文本单击添加文本单击添加文本单击添加文本单击添加文本单击添加文本单击添加文本单击添加文本单击添加文本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sp>
          <p:nvSpPr>
            <p:cNvPr id="219" name="文本框 27"/>
            <p:cNvSpPr txBox="1"/>
            <p:nvPr/>
          </p:nvSpPr>
          <p:spPr>
            <a:xfrm>
              <a:off x="996621" y="2265946"/>
              <a:ext cx="2144484" cy="1492716"/>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85000"/>
                      <a:lumOff val="15000"/>
                    </a:schemeClr>
                  </a:solidFill>
                  <a:effectLst/>
                  <a:uLnTx/>
                  <a:uFillTx/>
                  <a:cs typeface="+mn-ea"/>
                  <a:sym typeface="+mn-lt"/>
                </a:rPr>
                <a:t>单击添加文本单击添加文本单击添加文本单击添加文本单击添加文本单击添加文本单击添加文本单击添加文本单击添加文本</a:t>
              </a:r>
              <a:endParaRPr kumimoji="0" lang="en-US" altLang="zh-CN" sz="1400" b="0" i="0" u="none" strike="noStrike" kern="0" cap="none" spc="0" normalizeH="0" baseline="0" noProof="0" dirty="0">
                <a:ln>
                  <a:noFill/>
                </a:ln>
                <a:solidFill>
                  <a:schemeClr val="tx1">
                    <a:lumMod val="85000"/>
                    <a:lumOff val="15000"/>
                  </a:schemeClr>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14:gallery dir="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PRESENTATION_TITLE" val="说课ppt02"/>
</p:tagLst>
</file>

<file path=ppt/theme/theme1.xml><?xml version="1.0" encoding="utf-8"?>
<a:theme xmlns:a="http://schemas.openxmlformats.org/drawingml/2006/main" name="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3533</Words>
  <Application>WPS 演示</Application>
  <PresentationFormat>宽屏</PresentationFormat>
  <Paragraphs>416</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Wingdings</vt:lpstr>
      <vt:lpstr>Calibri</vt:lpstr>
      <vt:lpstr>微软雅黑</vt:lpstr>
      <vt:lpstr>Lato Regular</vt:lpstr>
      <vt:lpstr>Segoe Print</vt:lpstr>
      <vt:lpstr>Arial Unicode MS</vt:lpstr>
      <vt:lpstr>Open Sans</vt:lpstr>
      <vt:lpstr>冬青黑体简体中文 W3</vt:lpstr>
      <vt:lpstr>黑体</vt:lpstr>
      <vt:lpstr>e</vt:lpstr>
      <vt:lpstr>+</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dc:subject/>
  <cp:lastModifiedBy> </cp:lastModifiedBy>
  <cp:revision>3</cp:revision>
  <dcterms:created xsi:type="dcterms:W3CDTF">2017-07-16T04:42:00Z</dcterms:created>
  <dcterms:modified xsi:type="dcterms:W3CDTF">2020-12-11T11:18:43Z</dcterms:modified>
  <cp:category/>
  <dc:description/>
  <cp:contentStatus/>
  <dc:identifier/>
  <cp:keywords/>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