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57" r:id="rId3"/>
    <p:sldId id="258" r:id="rId5"/>
    <p:sldId id="259" r:id="rId6"/>
    <p:sldId id="261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B3E"/>
    <a:srgbClr val="CF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8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7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136D7-19DE-4D4C-AF7B-960B0B0895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F8EE6-A90C-41B7-8EAE-8A9C9268D3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BF5A0-B3A7-4DAD-B18D-B364676D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ABB23-FB1E-44DC-B65A-C6C6BC8D6A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'1.0' encoding='UTF-8' standalone='yes'?>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1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2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4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5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6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7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8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9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9" t="-185" b="77407"/>
          <a:stretch>
            <a:fillRect/>
          </a:stretch>
        </p:blipFill>
        <p:spPr>
          <a:xfrm>
            <a:off x="10629900" y="-12700"/>
            <a:ext cx="1587500" cy="1562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1" t="27037" r="-469" b="31668"/>
          <a:stretch>
            <a:fillRect/>
          </a:stretch>
        </p:blipFill>
        <p:spPr>
          <a:xfrm>
            <a:off x="859089" y="360088"/>
            <a:ext cx="3242609" cy="2378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9582150" y="1946591"/>
            <a:ext cx="2095500" cy="1816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8615363" y="1174750"/>
            <a:ext cx="1466850" cy="12712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78250" y="1866721"/>
            <a:ext cx="469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rgbClr val="F2A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个人简历</a:t>
            </a:r>
            <a:endParaRPr lang="zh-CN" altLang="en-US" sz="7200" dirty="0">
              <a:solidFill>
                <a:srgbClr val="F2A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88556" y="3506535"/>
            <a:ext cx="2372765" cy="1061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姓 名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：小学生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 校：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学校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 话：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1234356789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4" name="Joy Gruttmann-Schnapp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888" y="-717550"/>
            <a:ext cx="487362" cy="48736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05694" y="5166039"/>
            <a:ext cx="19691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演讲人：小Q办公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-124630" y="-388376"/>
            <a:ext cx="2095500" cy="1816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42291" y="134953"/>
            <a:ext cx="265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F2AB3E"/>
                </a:solidFill>
                <a:latin typeface="造字工房力黑（非商用）常规体" pitchFamily="2" charset="-122"/>
                <a:ea typeface="造字工房力黑（非商用）常规体" pitchFamily="2" charset="-122"/>
              </a:defRPr>
            </a:lvl1pPr>
          </a:lstStyle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社会实践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0" name="图片 19" descr="图片包含 室内, 黑色, 就坐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0114922" y="2404619"/>
            <a:ext cx="2055286" cy="3471088"/>
          </a:xfrm>
          <a:prstGeom prst="rect">
            <a:avLst/>
          </a:prstGeom>
        </p:spPr>
      </p:pic>
      <p:pic>
        <p:nvPicPr>
          <p:cNvPr id="21" name="图片 20" descr="图片包含 人员, 男士, 电子产品, 外表&#10;&#10;已生成高可信度的说明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75" y="1359605"/>
            <a:ext cx="3006884" cy="2004589"/>
          </a:xfrm>
          <a:prstGeom prst="cloud">
            <a:avLst/>
          </a:prstGeom>
          <a:ln w="508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 descr="图片包含 地板, 人员, 地面, 群组&#10;&#10;已生成极高可信度的说明"/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12288"/>
          <a:stretch>
            <a:fillRect/>
          </a:stretch>
        </p:blipFill>
        <p:spPr>
          <a:xfrm>
            <a:off x="1742291" y="3198043"/>
            <a:ext cx="3006884" cy="2004589"/>
          </a:xfrm>
          <a:prstGeom prst="cloud">
            <a:avLst/>
          </a:prstGeom>
          <a:ln w="508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 descr="图片包含 人员, 孩子, 男孩, 草&#10;&#10;已生成极高可信度的说明"/>
          <p:cNvPicPr preferRelativeResize="0"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68" y="1006716"/>
            <a:ext cx="3006884" cy="2004589"/>
          </a:xfrm>
          <a:prstGeom prst="cloud">
            <a:avLst/>
          </a:prstGeom>
          <a:ln w="508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476965" y="893702"/>
            <a:ext cx="2487175" cy="175432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2A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活动时间：</a:t>
            </a:r>
            <a:endParaRPr lang="en-US" altLang="zh-CN" b="1" dirty="0">
              <a:solidFill>
                <a:srgbClr val="F2A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2A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活动内容：</a:t>
            </a:r>
            <a:endParaRPr lang="en-US" altLang="zh-CN" b="1" dirty="0">
              <a:solidFill>
                <a:srgbClr val="F2A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请插入相关文本内容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876245" y="3133649"/>
            <a:ext cx="2487175" cy="175432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2A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活动时间：</a:t>
            </a:r>
            <a:endParaRPr lang="en-US" altLang="zh-CN" b="1" dirty="0">
              <a:solidFill>
                <a:srgbClr val="F2A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2A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活动内容：</a:t>
            </a:r>
            <a:endParaRPr lang="en-US" altLang="zh-CN" b="1" dirty="0">
              <a:solidFill>
                <a:srgbClr val="F2A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请插入相关文本内容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7868093" y="3323175"/>
            <a:ext cx="2487175" cy="175432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2A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活动时间：</a:t>
            </a:r>
            <a:endParaRPr lang="en-US" altLang="zh-CN" b="1" dirty="0">
              <a:solidFill>
                <a:srgbClr val="F2A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2A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活动内容：</a:t>
            </a:r>
            <a:endParaRPr lang="en-US" altLang="zh-CN" b="1" dirty="0">
              <a:solidFill>
                <a:srgbClr val="F2A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请插入相关文本内容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05" y="134953"/>
            <a:ext cx="1976238" cy="1976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2222640" y="1318046"/>
            <a:ext cx="7990304" cy="4217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尊敬的各位领导、老师：您们好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!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　　我叫**，是一名开朗、活泼、坚强自信的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孩，今年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岁，是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市第三小学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少先队副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大队长。我勤奋、踏实、好学、懂事，深受老师和学生的赞赏。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　　我勤奋好学，成绩优异。在每学期初，我都会为自己制定学习计划和目标。课堂上我认真听讲，积极发言，勇于提问。课下，我像一只书虫一样，总会挤出时间读课外书。读书中，我懂得了许多为人处世的道理，陶冶了情操，开阔了视野，活跃了思维。这使我的习作经常作为范文在班级朗读，并荣获“创新作文大赛”一等奖。功夫不负有心人，在学习上我付出了辛勤的劳动，也终于收获了丰硕的成果：一直以来，我的成绩都很优秀，各科成绩均衡发展，无论是单元测试，还是期末考试，成绩都名列班级前茅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　　我尽职尽责，能力出色。作为一名校干部，强烈的责任心促使我恪尽职守。老师交给我的任务我总是一丝不苟的完成，学校的各项活动都留下了我活泼的身影。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　　我团结学生，乐于助人。班里哪位学生遇到困难，我都会尽自己的能力去帮助他克服。自一年级以来，每学期都荣获“三好生”“优秀班干部”等荣誉称号。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　　品学兼优、诚实善良、乐观向上、自信阳光的我，像一只雏鹰向着自己的理想执着的起飞。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　　致辞　　　　　　　　　　　　　　　　　　　　　　　　　　　　　　　　　　　　　　　　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敬礼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-124630" y="-388376"/>
            <a:ext cx="2095500" cy="1816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42291" y="134953"/>
            <a:ext cx="265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F2AB3E"/>
                </a:solidFill>
                <a:latin typeface="造字工房力黑（非商用）常规体" pitchFamily="2" charset="-122"/>
                <a:ea typeface="造字工房力黑（非商用）常规体" pitchFamily="2" charset="-122"/>
              </a:defRPr>
            </a:lvl1pPr>
          </a:lstStyle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自荐信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0" name="图片 19" descr="图片包含 室内, 黑色, 就坐&#10;&#10;已生成高可信度的说明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1185342" y="4546861"/>
            <a:ext cx="1471365" cy="24849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5758">
            <a:off x="10422243" y="-83725"/>
            <a:ext cx="1976238" cy="1976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9" t="-185" b="77407"/>
          <a:stretch>
            <a:fillRect/>
          </a:stretch>
        </p:blipFill>
        <p:spPr>
          <a:xfrm>
            <a:off x="10629900" y="-12700"/>
            <a:ext cx="1587500" cy="1562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1" t="27037" r="-469" b="31668"/>
          <a:stretch>
            <a:fillRect/>
          </a:stretch>
        </p:blipFill>
        <p:spPr>
          <a:xfrm>
            <a:off x="1546495" y="266700"/>
            <a:ext cx="3242609" cy="2378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9363913" y="1892300"/>
            <a:ext cx="2095500" cy="1816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8264267" y="882471"/>
            <a:ext cx="1466850" cy="12712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78250" y="1866721"/>
            <a:ext cx="469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rgbClr val="F2A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谢谢观看</a:t>
            </a:r>
            <a:endParaRPr lang="zh-CN" altLang="en-US" sz="7200" dirty="0">
              <a:solidFill>
                <a:srgbClr val="F2A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88556" y="3506535"/>
            <a:ext cx="2372765" cy="1061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姓 名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：小学生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 校：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学校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 话：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1234356789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-124630" y="-388376"/>
            <a:ext cx="2095500" cy="1816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42291" y="134953"/>
            <a:ext cx="265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F2AB3E"/>
                </a:solidFill>
                <a:latin typeface="造字工房力黑（非商用）常规体" pitchFamily="2" charset="-122"/>
                <a:ea typeface="造字工房力黑（非商用）常规体" pitchFamily="2" charset="-122"/>
              </a:defRPr>
            </a:lvl1pPr>
          </a:lstStyle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个人信息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8081181" y="1872721"/>
            <a:ext cx="2733964" cy="1081980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4400" dirty="0">
              <a:solidFill>
                <a:srgbClr val="F2A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36879" y="1493394"/>
            <a:ext cx="378988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姓 名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：小学生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性 别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：女           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身 高：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160cm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出生年月：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所在学校：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市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学校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户口所在地：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联系电话：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12345678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43200" y="-1386840"/>
            <a:ext cx="1031485" cy="51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398">
            <a:off x="6357860" y="1313633"/>
            <a:ext cx="3948301" cy="3948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3" y="4956065"/>
            <a:ext cx="2994837" cy="1901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-124630" y="-388376"/>
            <a:ext cx="2095500" cy="1816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79420" y="511118"/>
            <a:ext cx="265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F2AB3E"/>
                </a:solidFill>
                <a:latin typeface="造字工房力黑（非商用）常规体" pitchFamily="2" charset="-122"/>
                <a:ea typeface="造字工房力黑（非商用）常规体" pitchFamily="2" charset="-122"/>
              </a:defRPr>
            </a:lvl1pPr>
          </a:lstStyle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自我介绍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79600" y="1739653"/>
            <a:ext cx="8175567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我是一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个漂漂小Q的女孩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，皮肤白白的，眼睛虽然不大，但很明亮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。乌黑的发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，一张小嘴最爱享受美食。开心时我会哈哈大笑，小眼睛眯成一条缝，伤心时，我会躲起来流眼泪。我也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知道女孩子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要坚强，可是就是忍不住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我还是个体贴妈妈的好孩子呢。我会帮她做家务，还会给她留好吃的食物。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我最喜欢的小动物是小狗，因为它最忠心。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有很多缺点，比如：不爱看书，喜欢玩玩具，作业速度慢，不爱动脑筋，不过我会尽量改正。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 descr="图片包含 室内, 黑色, 就坐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9843587" y="2029194"/>
            <a:ext cx="2877103" cy="485902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74685" y="5052513"/>
            <a:ext cx="600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2A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我很爱交朋友，你愿意和我做朋友吗</a:t>
            </a:r>
            <a:r>
              <a:rPr lang="en-US" altLang="zh-CN" sz="2800" dirty="0">
                <a:solidFill>
                  <a:srgbClr val="F2A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?</a:t>
            </a:r>
            <a:endParaRPr lang="zh-CN" altLang="en-US" sz="2800" dirty="0">
              <a:solidFill>
                <a:srgbClr val="F2A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43200" y="-1386840"/>
            <a:ext cx="1031485" cy="51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464">
            <a:off x="9419429" y="-337215"/>
            <a:ext cx="2488574" cy="2488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-124630" y="-388376"/>
            <a:ext cx="2095500" cy="1816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42291" y="134953"/>
            <a:ext cx="265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F2AB3E"/>
                </a:solidFill>
                <a:latin typeface="造字工房力黑（非商用）常规体" pitchFamily="2" charset="-122"/>
                <a:ea typeface="造字工房力黑（非商用）常规体" pitchFamily="2" charset="-122"/>
              </a:defRPr>
            </a:lvl1pPr>
          </a:lstStyle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自我介绍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51293" y="1940682"/>
            <a:ext cx="6625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在学校中，我表现挺好的：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上课可以认真听讲，并按时完成作业，和学生团结相处；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细心做题，不和学生打架，遵守学校的纪律；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积极参加各项文体活动，帮助学生。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711577" y="1476517"/>
            <a:ext cx="8768846" cy="649188"/>
            <a:chOff x="1252609" y="1540036"/>
            <a:chExt cx="8768846" cy="649188"/>
          </a:xfrm>
        </p:grpSpPr>
        <p:grpSp>
          <p:nvGrpSpPr>
            <p:cNvPr id="20" name="组合 19"/>
            <p:cNvGrpSpPr/>
            <p:nvPr/>
          </p:nvGrpSpPr>
          <p:grpSpPr>
            <a:xfrm>
              <a:off x="1252609" y="1540036"/>
              <a:ext cx="2733964" cy="649188"/>
              <a:chOff x="3158836" y="1865585"/>
              <a:chExt cx="2733964" cy="649188"/>
            </a:xfrm>
          </p:grpSpPr>
          <p:sp>
            <p:nvSpPr>
              <p:cNvPr id="22" name="矩形: 圆角 21"/>
              <p:cNvSpPr/>
              <p:nvPr/>
            </p:nvSpPr>
            <p:spPr>
              <a:xfrm>
                <a:off x="3158836" y="1865585"/>
                <a:ext cx="2733964" cy="649188"/>
              </a:xfrm>
              <a:prstGeom prst="roundRect">
                <a:avLst>
                  <a:gd name="adj" fmla="val 50000"/>
                </a:avLst>
              </a:prstGeom>
              <a:solidFill>
                <a:srgbClr val="F2AB3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612748" y="1897791"/>
                <a:ext cx="182614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zh-CN" altLang="en-US" sz="32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学校表现</a:t>
                </a:r>
                <a:endPara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cxnSp>
          <p:nvCxnSpPr>
            <p:cNvPr id="21" name="直接连接符 20"/>
            <p:cNvCxnSpPr>
              <a:stCxn id="22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F2AB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711577" y="3741132"/>
            <a:ext cx="8704381" cy="649188"/>
            <a:chOff x="1252609" y="3804651"/>
            <a:chExt cx="8704381" cy="649188"/>
          </a:xfrm>
        </p:grpSpPr>
        <p:grpSp>
          <p:nvGrpSpPr>
            <p:cNvPr id="25" name="组合 24"/>
            <p:cNvGrpSpPr/>
            <p:nvPr/>
          </p:nvGrpSpPr>
          <p:grpSpPr>
            <a:xfrm>
              <a:off x="1252609" y="3804651"/>
              <a:ext cx="2733964" cy="649188"/>
              <a:chOff x="3158836" y="1865585"/>
              <a:chExt cx="2733964" cy="649188"/>
            </a:xfrm>
          </p:grpSpPr>
          <p:sp>
            <p:nvSpPr>
              <p:cNvPr id="27" name="矩形: 圆角 26"/>
              <p:cNvSpPr/>
              <p:nvPr/>
            </p:nvSpPr>
            <p:spPr>
              <a:xfrm>
                <a:off x="3158836" y="1865585"/>
                <a:ext cx="2733964" cy="649188"/>
              </a:xfrm>
              <a:prstGeom prst="roundRect">
                <a:avLst>
                  <a:gd name="adj" fmla="val 50000"/>
                </a:avLst>
              </a:prstGeom>
              <a:solidFill>
                <a:srgbClr val="F2AB3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3612748" y="1897791"/>
                <a:ext cx="182614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zh-CN" altLang="en-US" sz="32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学里表现</a:t>
                </a:r>
                <a:endPara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cxnSp>
          <p:nvCxnSpPr>
            <p:cNvPr id="26" name="直接连接符 25"/>
            <p:cNvCxnSpPr/>
            <p:nvPr/>
          </p:nvCxnSpPr>
          <p:spPr>
            <a:xfrm>
              <a:off x="3922108" y="4129243"/>
              <a:ext cx="6034882" cy="15544"/>
            </a:xfrm>
            <a:prstGeom prst="line">
              <a:avLst/>
            </a:prstGeom>
            <a:ln w="50800">
              <a:solidFill>
                <a:srgbClr val="F2AB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28"/>
          <p:cNvSpPr txBox="1"/>
          <p:nvPr/>
        </p:nvSpPr>
        <p:spPr>
          <a:xfrm>
            <a:off x="4351293" y="4272940"/>
            <a:ext cx="69511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在家中，我也表现的不错：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主动完成家庭作业，不明白就问爸爸妈妈；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主动帮妈妈做家务，如扫地、擦桌、刷碗等，妈妈夸我长大了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743200" y="-1386840"/>
            <a:ext cx="1031485" cy="51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123" y="0"/>
            <a:ext cx="2504328" cy="2504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-124630" y="-388376"/>
            <a:ext cx="2095500" cy="1816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42291" y="134953"/>
            <a:ext cx="265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F2AB3E"/>
                </a:solidFill>
                <a:latin typeface="造字工房力黑（非商用）常规体" pitchFamily="2" charset="-122"/>
                <a:ea typeface="造字工房力黑（非商用）常规体" pitchFamily="2" charset="-122"/>
              </a:defRPr>
            </a:lvl1pPr>
          </a:lstStyle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自我介绍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115908" y="1967429"/>
            <a:ext cx="2044773" cy="649188"/>
            <a:chOff x="3158836" y="1865585"/>
            <a:chExt cx="2733964" cy="649188"/>
          </a:xfrm>
          <a:solidFill>
            <a:srgbClr val="F2AB3E"/>
          </a:solidFill>
        </p:grpSpPr>
        <p:sp>
          <p:nvSpPr>
            <p:cNvPr id="32" name="矩形: 圆角 31"/>
            <p:cNvSpPr/>
            <p:nvPr/>
          </p:nvSpPr>
          <p:spPr>
            <a:xfrm>
              <a:off x="3158836" y="1865585"/>
              <a:ext cx="2733964" cy="649188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853682" y="1897791"/>
              <a:ext cx="1344274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家长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821042" y="1967429"/>
            <a:ext cx="2451844" cy="649188"/>
            <a:chOff x="3158836" y="1865585"/>
            <a:chExt cx="2733964" cy="649188"/>
          </a:xfrm>
          <a:solidFill>
            <a:srgbClr val="F2AB3E"/>
          </a:solidFill>
        </p:grpSpPr>
        <p:sp>
          <p:nvSpPr>
            <p:cNvPr id="35" name="矩形: 圆角 34"/>
            <p:cNvSpPr/>
            <p:nvPr/>
          </p:nvSpPr>
          <p:spPr>
            <a:xfrm>
              <a:off x="3158836" y="1865585"/>
              <a:ext cx="2733964" cy="649188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507686" y="1897791"/>
              <a:ext cx="2036265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工作单位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468475" y="1967429"/>
            <a:ext cx="2044773" cy="649188"/>
            <a:chOff x="3158836" y="1865585"/>
            <a:chExt cx="2733964" cy="649188"/>
          </a:xfrm>
          <a:solidFill>
            <a:srgbClr val="F2AB3E"/>
          </a:solidFill>
        </p:grpSpPr>
        <p:sp>
          <p:nvSpPr>
            <p:cNvPr id="38" name="矩形: 圆角 37"/>
            <p:cNvSpPr/>
            <p:nvPr/>
          </p:nvSpPr>
          <p:spPr>
            <a:xfrm>
              <a:off x="3158836" y="1865585"/>
              <a:ext cx="2733964" cy="649188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3853682" y="1897791"/>
              <a:ext cx="1344274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姓名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580680" y="1967429"/>
            <a:ext cx="2451844" cy="649188"/>
            <a:chOff x="3158836" y="1865585"/>
            <a:chExt cx="2733964" cy="649188"/>
          </a:xfrm>
          <a:solidFill>
            <a:srgbClr val="F2AB3E"/>
          </a:solidFill>
        </p:grpSpPr>
        <p:sp>
          <p:nvSpPr>
            <p:cNvPr id="41" name="矩形: 圆角 40"/>
            <p:cNvSpPr/>
            <p:nvPr/>
          </p:nvSpPr>
          <p:spPr>
            <a:xfrm>
              <a:off x="3158836" y="1865585"/>
              <a:ext cx="2733964" cy="649188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507685" y="1897791"/>
              <a:ext cx="2036266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联系方式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460040" y="3166910"/>
            <a:ext cx="9988350" cy="581057"/>
            <a:chOff x="1487421" y="2355881"/>
            <a:chExt cx="9988350" cy="581057"/>
          </a:xfrm>
        </p:grpSpPr>
        <p:sp>
          <p:nvSpPr>
            <p:cNvPr id="44" name="文本框 43"/>
            <p:cNvSpPr txBox="1"/>
            <p:nvPr/>
          </p:nvSpPr>
          <p:spPr>
            <a:xfrm>
              <a:off x="1487421" y="2355881"/>
              <a:ext cx="1356508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爸  爸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839988" y="2355881"/>
              <a:ext cx="1356508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X </a:t>
              </a:r>
              <a:r>
                <a:rPr lang="en-US" altLang="zh-CN" sz="2400" b="1" dirty="0" err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X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b="1" dirty="0" err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X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540629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写上爸爸工作单位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300267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123456789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460040" y="4295198"/>
            <a:ext cx="9988350" cy="581057"/>
            <a:chOff x="1487421" y="2355881"/>
            <a:chExt cx="9988350" cy="581057"/>
          </a:xfrm>
        </p:grpSpPr>
        <p:sp>
          <p:nvSpPr>
            <p:cNvPr id="49" name="文本框 48"/>
            <p:cNvSpPr txBox="1"/>
            <p:nvPr/>
          </p:nvSpPr>
          <p:spPr>
            <a:xfrm>
              <a:off x="1487421" y="2355881"/>
              <a:ext cx="1356508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妈  妈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839988" y="2355881"/>
              <a:ext cx="1356508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X </a:t>
              </a:r>
              <a:r>
                <a:rPr lang="en-US" altLang="zh-CN" sz="2400" b="1" dirty="0" err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X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b="1" dirty="0" err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X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540629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写上妈妈工作单位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300267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123456789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05" y="134953"/>
            <a:ext cx="1976238" cy="1976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-124630" y="-388376"/>
            <a:ext cx="2095500" cy="1816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42291" y="134953"/>
            <a:ext cx="265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F2AB3E"/>
                </a:solidFill>
                <a:latin typeface="造字工房力黑（非商用）常规体" pitchFamily="2" charset="-122"/>
                <a:ea typeface="造字工房力黑（非商用）常规体" pitchFamily="2" charset="-122"/>
              </a:defRPr>
            </a:lvl1pPr>
          </a:lstStyle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学习成绩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748596" y="1670137"/>
            <a:ext cx="2044773" cy="649188"/>
            <a:chOff x="3158836" y="1865585"/>
            <a:chExt cx="2733964" cy="649188"/>
          </a:xfrm>
          <a:solidFill>
            <a:srgbClr val="F2AB3E"/>
          </a:solidFill>
        </p:grpSpPr>
        <p:sp>
          <p:nvSpPr>
            <p:cNvPr id="54" name="矩形: 圆角 53"/>
            <p:cNvSpPr/>
            <p:nvPr/>
          </p:nvSpPr>
          <p:spPr>
            <a:xfrm>
              <a:off x="3158836" y="1865585"/>
              <a:ext cx="2733964" cy="649188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3853681" y="1897791"/>
              <a:ext cx="1344276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科目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268869" y="1670137"/>
            <a:ext cx="2451844" cy="649188"/>
            <a:chOff x="3158836" y="1865585"/>
            <a:chExt cx="2733964" cy="649188"/>
          </a:xfrm>
          <a:solidFill>
            <a:srgbClr val="F2AB3E"/>
          </a:solidFill>
        </p:grpSpPr>
        <p:sp>
          <p:nvSpPr>
            <p:cNvPr id="57" name="矩形: 圆角 56"/>
            <p:cNvSpPr/>
            <p:nvPr/>
          </p:nvSpPr>
          <p:spPr>
            <a:xfrm>
              <a:off x="3158836" y="1865585"/>
              <a:ext cx="2733964" cy="649188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3965274" y="1897791"/>
              <a:ext cx="1121090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数学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495856" y="1670137"/>
            <a:ext cx="2044773" cy="649188"/>
            <a:chOff x="3158836" y="1865585"/>
            <a:chExt cx="2733964" cy="649188"/>
          </a:xfrm>
          <a:solidFill>
            <a:srgbClr val="F2AB3E"/>
          </a:solidFill>
        </p:grpSpPr>
        <p:sp>
          <p:nvSpPr>
            <p:cNvPr id="60" name="矩形: 圆角 59"/>
            <p:cNvSpPr/>
            <p:nvPr/>
          </p:nvSpPr>
          <p:spPr>
            <a:xfrm>
              <a:off x="3158836" y="1865585"/>
              <a:ext cx="2733964" cy="649188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853681" y="1897791"/>
              <a:ext cx="1344276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语文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7345931" y="1670137"/>
            <a:ext cx="2451844" cy="649188"/>
            <a:chOff x="3158836" y="1865585"/>
            <a:chExt cx="2733964" cy="649188"/>
          </a:xfrm>
          <a:solidFill>
            <a:srgbClr val="F2AB3E"/>
          </a:solidFill>
        </p:grpSpPr>
        <p:sp>
          <p:nvSpPr>
            <p:cNvPr id="63" name="矩形: 圆角 62"/>
            <p:cNvSpPr/>
            <p:nvPr/>
          </p:nvSpPr>
          <p:spPr>
            <a:xfrm>
              <a:off x="3158836" y="1865585"/>
              <a:ext cx="2733964" cy="649188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3965273" y="1897791"/>
              <a:ext cx="1121089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英语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599638" y="2482640"/>
            <a:ext cx="8575368" cy="588352"/>
            <a:chOff x="1599638" y="2355881"/>
            <a:chExt cx="8575368" cy="588352"/>
          </a:xfrm>
        </p:grpSpPr>
        <p:sp>
          <p:nvSpPr>
            <p:cNvPr id="66" name="文本框 65"/>
            <p:cNvSpPr txBox="1"/>
            <p:nvPr/>
          </p:nvSpPr>
          <p:spPr>
            <a:xfrm>
              <a:off x="1599638" y="2355881"/>
              <a:ext cx="2188147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XX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年级上学期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3839988" y="2363176"/>
              <a:ext cx="1356508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4948201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6999502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612514" y="3244898"/>
            <a:ext cx="8588248" cy="588352"/>
            <a:chOff x="1612514" y="2355881"/>
            <a:chExt cx="8588248" cy="588352"/>
          </a:xfrm>
        </p:grpSpPr>
        <p:sp>
          <p:nvSpPr>
            <p:cNvPr id="71" name="文本框 70"/>
            <p:cNvSpPr txBox="1"/>
            <p:nvPr/>
          </p:nvSpPr>
          <p:spPr>
            <a:xfrm>
              <a:off x="1612514" y="2355881"/>
              <a:ext cx="2188147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XX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年级下学期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3839988" y="2363176"/>
              <a:ext cx="1356508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4961080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7025258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599634" y="4141758"/>
            <a:ext cx="8652647" cy="588352"/>
            <a:chOff x="1599634" y="2355881"/>
            <a:chExt cx="8652647" cy="588352"/>
          </a:xfrm>
        </p:grpSpPr>
        <p:sp>
          <p:nvSpPr>
            <p:cNvPr id="76" name="文本框 75"/>
            <p:cNvSpPr txBox="1"/>
            <p:nvPr/>
          </p:nvSpPr>
          <p:spPr>
            <a:xfrm>
              <a:off x="1599634" y="2355881"/>
              <a:ext cx="2188147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XX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年级上学期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3839988" y="2363176"/>
              <a:ext cx="1356508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4948201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7076777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612512" y="4904016"/>
            <a:ext cx="8639766" cy="588352"/>
            <a:chOff x="1612512" y="2355881"/>
            <a:chExt cx="8639766" cy="588352"/>
          </a:xfrm>
        </p:grpSpPr>
        <p:sp>
          <p:nvSpPr>
            <p:cNvPr id="81" name="文本框 80"/>
            <p:cNvSpPr txBox="1"/>
            <p:nvPr/>
          </p:nvSpPr>
          <p:spPr>
            <a:xfrm>
              <a:off x="1612512" y="2355881"/>
              <a:ext cx="2188147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XX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年级下学期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3839988" y="2363176"/>
              <a:ext cx="1356508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4961079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7076774" y="2355881"/>
              <a:ext cx="3175504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100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cxnSp>
        <p:nvCxnSpPr>
          <p:cNvPr id="85" name="直接连接符 84"/>
          <p:cNvCxnSpPr/>
          <p:nvPr/>
        </p:nvCxnSpPr>
        <p:spPr>
          <a:xfrm>
            <a:off x="1211808" y="4018307"/>
            <a:ext cx="9785206" cy="0"/>
          </a:xfrm>
          <a:prstGeom prst="line">
            <a:avLst/>
          </a:prstGeom>
          <a:ln w="50800">
            <a:solidFill>
              <a:srgbClr val="F2A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片 4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05" y="134953"/>
            <a:ext cx="1976238" cy="1976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-124630" y="-388376"/>
            <a:ext cx="2095500" cy="1816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42291" y="134953"/>
            <a:ext cx="265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F2AB3E"/>
                </a:solidFill>
                <a:latin typeface="造字工房力黑（非商用）常规体" pitchFamily="2" charset="-122"/>
                <a:ea typeface="造字工房力黑（非商用）常规体" pitchFamily="2" charset="-122"/>
              </a:defRPr>
            </a:lvl1pPr>
          </a:lstStyle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老师评语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743200" y="-1386840"/>
            <a:ext cx="1031485" cy="51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05" y="134953"/>
            <a:ext cx="1976238" cy="197623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78295" y="1654760"/>
            <a:ext cx="768010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你是一个聪明，善于开动脑筋，勇于探索，富有进取心的好学生。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以顽强的意志力和拼搏精神感染着每一个学生，不愧是班级学生的榜样。拼搏、追求、奋斗，是你学业成功的保证。你有优秀的思维素质和能力，学习刻苦，成绩优异。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你要注意锻炼自己多方面的能力，全方位施展自己的聪明才智，我想这对你今后的人生大有裨益。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希望你能戒骄戒躁、积极进取，力争“百尺竿头，更进一步”。 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-124630" y="-388376"/>
            <a:ext cx="2095500" cy="1816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42291" y="134953"/>
            <a:ext cx="265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F2AB3E"/>
                </a:solidFill>
                <a:latin typeface="造字工房力黑（非商用）常规体" pitchFamily="2" charset="-122"/>
                <a:ea typeface="造字工房力黑（非商用）常规体" pitchFamily="2" charset="-122"/>
              </a:defRPr>
            </a:lvl1pPr>
          </a:lstStyle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家长评语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0" name="图片 19" descr="图片包含 室内, 黑色, 就坐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0114922" y="2404619"/>
            <a:ext cx="2055286" cy="347108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743200" y="-1386840"/>
            <a:ext cx="1031485" cy="51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05" y="134953"/>
            <a:ext cx="1976238" cy="197623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46987" y="1683894"/>
            <a:ext cx="7392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你是一个开朗、大方、有礼貌的可爱女孩，团结学生，乐于助人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;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积极参加社会活动，关心班集体，生活上比较俭朴，热爱劳动，能严格要求自己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;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学习上认真、有目标，但缺乏吃苦精神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;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能积极参加班级、学校组织的各项活动，心理素质好。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希望你在今后的学习中继续努力，各方面取得更好成绩。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7" b="21870"/>
          <a:stretch>
            <a:fillRect/>
          </a:stretch>
        </p:blipFill>
        <p:spPr>
          <a:xfrm>
            <a:off x="1478947" y="0"/>
            <a:ext cx="5336398" cy="4479866"/>
          </a:xfrm>
          <a:prstGeom prst="rect">
            <a:avLst/>
          </a:prstGeom>
        </p:spPr>
      </p:pic>
      <p:pic>
        <p:nvPicPr>
          <p:cNvPr id="21" name="图片 20" descr="图片包含 事情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7" b="21870"/>
          <a:stretch>
            <a:fillRect/>
          </a:stretch>
        </p:blipFill>
        <p:spPr>
          <a:xfrm flipH="1">
            <a:off x="6042718" y="904394"/>
            <a:ext cx="4752407" cy="3989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103" r="88854" b="80994"/>
          <a:stretch>
            <a:fillRect/>
          </a:stretch>
        </p:blipFill>
        <p:spPr>
          <a:xfrm>
            <a:off x="-124630" y="-388376"/>
            <a:ext cx="2095500" cy="18161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37027" y="134953"/>
            <a:ext cx="265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F2AB3E"/>
                </a:solidFill>
                <a:latin typeface="造字工房力黑（非商用）常规体" pitchFamily="2" charset="-122"/>
                <a:ea typeface="造字工房力黑（非商用）常规体" pitchFamily="2" charset="-122"/>
              </a:defRPr>
            </a:lvl1pPr>
          </a:lstStyle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获得荣誉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8" t="36783" r="25439" b="38851"/>
          <a:stretch>
            <a:fillRect/>
          </a:stretch>
        </p:blipFill>
        <p:spPr>
          <a:xfrm>
            <a:off x="2440648" y="2129095"/>
            <a:ext cx="1487569" cy="12254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8" t="36783" r="25439" b="38851"/>
          <a:stretch>
            <a:fillRect/>
          </a:stretch>
        </p:blipFill>
        <p:spPr>
          <a:xfrm>
            <a:off x="4252610" y="2111191"/>
            <a:ext cx="1487569" cy="122541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8" t="36783" r="25439" b="38851"/>
          <a:stretch>
            <a:fillRect/>
          </a:stretch>
        </p:blipFill>
        <p:spPr>
          <a:xfrm>
            <a:off x="7264935" y="2723900"/>
            <a:ext cx="1324777" cy="109131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8" t="36783" r="25439" b="38851"/>
          <a:stretch>
            <a:fillRect/>
          </a:stretch>
        </p:blipFill>
        <p:spPr>
          <a:xfrm>
            <a:off x="8751582" y="2717478"/>
            <a:ext cx="1324777" cy="10913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05" y="134953"/>
            <a:ext cx="1976238" cy="1976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p="http://schemas.openxmlformats.org/presentationml/2006/main">
  <p:tag name="ISPRING_PRESENTATION_TITLE" val="卡通风格学生个人简历自我介绍PPT模板"/>
</p:tagLst>
</file>

<file path=ppt/theme/theme1.xml><?xml version="1.0" encoding="utf-8"?>
<a:theme xmlns:a="http://schemas.openxmlformats.org/drawingml/2006/main" name="www.xq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1629</Words>
  <Application>WPS 演示</Application>
  <PresentationFormat>宽屏</PresentationFormat>
  <Paragraphs>160</Paragraphs>
  <Slides>12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造字工房力黑（非商用）常规体</vt:lpstr>
      <vt:lpstr>黑体</vt:lpstr>
      <vt:lpstr>Arial Unicode MS</vt:lpstr>
      <vt:lpstr>等线 Light</vt:lpstr>
      <vt:lpstr>等线</vt:lpstr>
      <vt:lpstr>Calibri</vt:lpstr>
      <vt:lpstr>www.xqppt.com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1</cp:revision>
  <dcterms:created xsi:type="dcterms:W3CDTF">2020-12-17T05:31:34Z</dcterms:created>
  <dcterms:modified xsi:type="dcterms:W3CDTF">2020-12-17T05:31:34Z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