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handoutMasterIdLst>
    <p:handoutMasterId r:id="rId29"/>
  </p:handoutMasterIdLst>
  <p:sldIdLst>
    <p:sldId id="416" r:id="rId3"/>
    <p:sldId id="423" r:id="rId5"/>
    <p:sldId id="433" r:id="rId6"/>
    <p:sldId id="397" r:id="rId7"/>
    <p:sldId id="391" r:id="rId8"/>
    <p:sldId id="331" r:id="rId9"/>
    <p:sldId id="368" r:id="rId10"/>
    <p:sldId id="432" r:id="rId11"/>
    <p:sldId id="332" r:id="rId12"/>
    <p:sldId id="369" r:id="rId13"/>
    <p:sldId id="371" r:id="rId14"/>
    <p:sldId id="431" r:id="rId15"/>
    <p:sldId id="375" r:id="rId16"/>
    <p:sldId id="418" r:id="rId17"/>
    <p:sldId id="419" r:id="rId18"/>
    <p:sldId id="420" r:id="rId19"/>
    <p:sldId id="381" r:id="rId20"/>
    <p:sldId id="382" r:id="rId21"/>
    <p:sldId id="429" r:id="rId22"/>
    <p:sldId id="398" r:id="rId23"/>
    <p:sldId id="396" r:id="rId24"/>
    <p:sldId id="380" r:id="rId25"/>
    <p:sldId id="399" r:id="rId26"/>
    <p:sldId id="385" r:id="rId27"/>
    <p:sldId id="434" r:id="rId28"/>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3162"/>
    <a:srgbClr val="513087"/>
    <a:srgbClr val="F5F1E5"/>
    <a:srgbClr val="5DCEAF"/>
    <a:srgbClr val="152F47"/>
    <a:srgbClr val="FFC000"/>
    <a:srgbClr val="B12725"/>
    <a:srgbClr val="05BAC8"/>
    <a:srgbClr val="21AB82"/>
    <a:srgbClr val="F141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14" autoAdjust="0"/>
    <p:restoredTop sz="93895" autoAdjust="0"/>
  </p:normalViewPr>
  <p:slideViewPr>
    <p:cSldViewPr snapToGrid="0">
      <p:cViewPr varScale="1">
        <p:scale>
          <a:sx n="74" d="100"/>
          <a:sy n="74" d="100"/>
        </p:scale>
        <p:origin x="378" y="84"/>
      </p:cViewPr>
      <p:guideLst>
        <p:guide orient="horz" pos="1049"/>
        <p:guide orient="horz" pos="1709"/>
        <p:guide pos="5133"/>
        <p:guide pos="3854"/>
      </p:guideLst>
    </p:cSldViewPr>
  </p:slideViewPr>
  <p:notesTextViewPr>
    <p:cViewPr>
      <p:scale>
        <a:sx n="66" d="100"/>
        <a:sy n="66"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gs" Target="tags/tag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handoutMaster" Target="handoutMasters/handoutMaster1.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D3007C-0BBF-4CAD-B02F-7664B804665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27DC7C-EA85-41EA-BE8E-3BC04B9579C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p:transition spd="slow" advClick="0" advTm="3000">
    <p:push di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356351"/>
            <a:ext cx="2844800" cy="365125"/>
          </a:xfrm>
          <a:prstGeom prst="rect">
            <a:avLst/>
          </a:prstGeom>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a:xfrm>
            <a:off x="4165601" y="6356351"/>
            <a:ext cx="3860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737600" y="6356351"/>
            <a:ext cx="2844800" cy="365125"/>
          </a:xfrm>
          <a:prstGeom prst="rect">
            <a:avLst/>
          </a:prstGeom>
        </p:spPr>
        <p:txBody>
          <a:bodyPr/>
          <a:lstStyle/>
          <a:p>
            <a:fld id="{0C913308-F349-4B6D-A68A-DD1791B4A57B}" type="slidenum">
              <a:rPr lang="zh-CN" altLang="en-US" smtClean="0"/>
            </a:fld>
            <a:endParaRPr lang="zh-CN" altLang="en-US"/>
          </a:p>
        </p:txBody>
      </p:sp>
    </p:spTree>
  </p:cSld>
  <p:clrMapOvr>
    <a:masterClrMapping/>
  </p:clrMapOvr>
  <p:transition spd="slow" advClick="0" advTm="3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绪论">
    <p:spTree>
      <p:nvGrpSpPr>
        <p:cNvPr id="1" name=""/>
        <p:cNvGrpSpPr/>
        <p:nvPr/>
      </p:nvGrpSpPr>
      <p:grpSpPr>
        <a:xfrm>
          <a:off x="0" y="0"/>
          <a:ext cx="0" cy="0"/>
          <a:chOff x="0" y="0"/>
          <a:chExt cx="0" cy="0"/>
        </a:xfrm>
      </p:grpSpPr>
    </p:spTree>
  </p:cSld>
  <p:clrMapOvr>
    <a:masterClrMapping/>
  </p:clrMapOvr>
  <p:transition spd="slow" advClick="0" advTm="3000">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研究方法">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绪论</a:t>
                      </a:r>
                      <a:endParaRPr lang="zh-CN" altLang="en-US" sz="18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成果与应用</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相关建议</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论文总结</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2060848"/>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anose="020B0503020204020204" pitchFamily="34" charset="-122"/>
                  <a:ea typeface="微软雅黑" panose="020B0503020204020204" pitchFamily="34" charset="-122"/>
                </a:rPr>
                <a:t>研究方法与思路</a:t>
              </a:r>
              <a:endParaRPr lang="zh-CN" altLang="en-US" sz="1600" dirty="0">
                <a:latin typeface="微软雅黑" panose="020B0503020204020204" pitchFamily="34" charset="-122"/>
                <a:ea typeface="微软雅黑" panose="020B0503020204020204" pitchFamily="34" charset="-122"/>
              </a:endParaRP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直角三角形 11"/>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8" name="五边形 17"/>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p:transition spd="slow" advClick="0" advTm="3000">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关键技术">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绪论</a:t>
                      </a:r>
                      <a:endParaRPr lang="zh-CN" altLang="en-US" sz="18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成果与应用</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相关建议</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论文总结</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2854273"/>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kern="1200" dirty="0" smtClean="0">
                  <a:solidFill>
                    <a:schemeClr val="lt1"/>
                  </a:solidFill>
                  <a:latin typeface="微软雅黑" panose="020B0503020204020204" pitchFamily="34" charset="-122"/>
                  <a:ea typeface="微软雅黑" panose="020B0503020204020204" pitchFamily="34" charset="-122"/>
                  <a:cs typeface="+mn-cs"/>
                </a:rPr>
                <a:t>关键技术与难点</a:t>
              </a:r>
              <a:endParaRPr lang="zh-CN" altLang="en-US" sz="1600" kern="1200" dirty="0" smtClean="0">
                <a:solidFill>
                  <a:schemeClr val="lt1"/>
                </a:solidFill>
                <a:latin typeface="微软雅黑" panose="020B0503020204020204" pitchFamily="34" charset="-122"/>
                <a:ea typeface="微软雅黑" panose="020B0503020204020204" pitchFamily="34" charset="-122"/>
                <a:cs typeface="+mn-cs"/>
              </a:endParaRP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直角三角形 9"/>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五边形 10"/>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p:transition spd="slow" advClick="0" advTm="3000">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成果与应用">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绪论</a:t>
                      </a:r>
                      <a:endParaRPr lang="zh-CN" altLang="en-US" sz="18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成果与应用</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相关建议</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论文总结</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userDrawn="1"/>
        </p:nvGrpSpPr>
        <p:grpSpPr>
          <a:xfrm>
            <a:off x="0" y="3648260"/>
            <a:ext cx="1691680" cy="788186"/>
            <a:chOff x="0" y="1272662"/>
            <a:chExt cx="1691680" cy="788186"/>
          </a:xfrm>
        </p:grpSpPr>
        <p:sp>
          <p:nvSpPr>
            <p:cNvPr id="11" name="矩形 10"/>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kern="1200" dirty="0" smtClean="0">
                  <a:solidFill>
                    <a:schemeClr val="lt1"/>
                  </a:solidFill>
                  <a:latin typeface="微软雅黑" panose="020B0503020204020204" pitchFamily="34" charset="-122"/>
                  <a:ea typeface="微软雅黑" panose="020B0503020204020204" pitchFamily="34" charset="-122"/>
                  <a:cs typeface="+mn-cs"/>
                </a:rPr>
                <a:t>成果与应用</a:t>
              </a:r>
              <a:endParaRPr lang="zh-CN" altLang="en-US" sz="1600" kern="1200" dirty="0" smtClean="0">
                <a:solidFill>
                  <a:schemeClr val="lt1"/>
                </a:solidFill>
                <a:latin typeface="微软雅黑" panose="020B0503020204020204" pitchFamily="34" charset="-122"/>
                <a:ea typeface="微软雅黑" panose="020B0503020204020204" pitchFamily="34" charset="-122"/>
                <a:cs typeface="+mn-cs"/>
              </a:endParaRPr>
            </a:p>
          </p:txBody>
        </p:sp>
        <p:sp>
          <p:nvSpPr>
            <p:cNvPr id="12" name="等腰三角形 11"/>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直角三角形 13"/>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5" name="五边形 14"/>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p:transition spd="slow" advClick="0" advTm="3000">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相关建议">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绪论</a:t>
                      </a:r>
                      <a:endParaRPr lang="zh-CN" altLang="en-US" sz="18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研究成果与应用</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相关建议</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论文总结</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4439981"/>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kern="1200" dirty="0" smtClean="0">
                  <a:solidFill>
                    <a:schemeClr val="lt1"/>
                  </a:solidFill>
                  <a:latin typeface="微软雅黑" panose="020B0503020204020204" pitchFamily="34" charset="-122"/>
                  <a:ea typeface="微软雅黑" panose="020B0503020204020204" pitchFamily="34" charset="-122"/>
                  <a:cs typeface="+mn-cs"/>
                </a:rPr>
                <a:t>相关建议</a:t>
              </a:r>
              <a:endParaRPr lang="zh-CN" altLang="en-US" sz="1600" kern="1200" dirty="0">
                <a:solidFill>
                  <a:schemeClr val="lt1"/>
                </a:solidFill>
                <a:latin typeface="微软雅黑" panose="020B0503020204020204" pitchFamily="34" charset="-122"/>
                <a:ea typeface="微软雅黑" panose="020B0503020204020204" pitchFamily="34" charset="-122"/>
                <a:cs typeface="+mn-cs"/>
              </a:endParaRP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直角三角形 9"/>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五边形 10"/>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p:transition spd="slow" advClick="0" advTm="3000">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论文总结">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绪论</a:t>
                      </a:r>
                      <a:endParaRPr lang="zh-CN" altLang="en-US" sz="18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研究方法与思路</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关键技术与难点</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研究成果与应用</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相关建议</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论文总结</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5231615"/>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kern="1200" dirty="0" smtClean="0">
                  <a:solidFill>
                    <a:schemeClr val="lt1"/>
                  </a:solidFill>
                  <a:latin typeface="微软雅黑" panose="020B0503020204020204" pitchFamily="34" charset="-122"/>
                  <a:ea typeface="微软雅黑" panose="020B0503020204020204" pitchFamily="34" charset="-122"/>
                  <a:cs typeface="+mn-cs"/>
                </a:rPr>
                <a:t>论文总结</a:t>
              </a:r>
              <a:endParaRPr lang="zh-CN" altLang="en-US" sz="1600" kern="1200" dirty="0">
                <a:solidFill>
                  <a:schemeClr val="lt1"/>
                </a:solidFill>
                <a:latin typeface="微软雅黑" panose="020B0503020204020204" pitchFamily="34" charset="-122"/>
                <a:ea typeface="微软雅黑" panose="020B0503020204020204" pitchFamily="34" charset="-122"/>
                <a:cs typeface="+mn-cs"/>
              </a:endParaRP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直角三角形 9"/>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五边形 10"/>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p:transition spd="slow" advClick="0" advTm="3000">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Click="0" advTm="3000">
    <p:push dir="u"/>
  </p:transition>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20.xml"/><Relationship Id="rId4" Type="http://schemas.openxmlformats.org/officeDocument/2006/relationships/slideLayout" Target="../slideLayouts/slideLayout11.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slides/_rels/slide21.xml.rels><?xml version='1.0' encoding='UTF-8' standalone='yes'?>
<Relationships xmlns="http://schemas.openxmlformats.org/package/2006/relationships"><Relationship Id="rId6" Type="http://schemas.openxmlformats.org/officeDocument/2006/relationships/notesSlide" Target="../notesSlides/notesSlide21.xml"/><Relationship Id="rId5" Type="http://schemas.openxmlformats.org/officeDocument/2006/relationships/slideLayout" Target="../slideLayouts/slideLayout4.xml"/><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4.xml"/><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4169728" y="4135400"/>
            <a:ext cx="7102549" cy="768350"/>
          </a:xfrm>
          <a:prstGeom prst="rect">
            <a:avLst/>
          </a:prstGeom>
          <a:noFill/>
        </p:spPr>
        <p:txBody>
          <a:bodyPr wrap="square" rtlCol="0">
            <a:spAutoFit/>
          </a:bodyPr>
          <a:lstStyle/>
          <a:p>
            <a:r>
              <a:rPr lang="zh-CN" altLang="en-US" sz="4400" b="1" dirty="0" smtClean="0">
                <a:solidFill>
                  <a:srgbClr val="453162"/>
                </a:solidFill>
              </a:rPr>
              <a:t>学生工作班长竞选</a:t>
            </a:r>
            <a:endParaRPr lang="zh-CN" altLang="en-US" sz="4400" b="1" dirty="0">
              <a:solidFill>
                <a:srgbClr val="453162"/>
              </a:solidFill>
            </a:endParaRPr>
          </a:p>
        </p:txBody>
      </p:sp>
      <p:sp>
        <p:nvSpPr>
          <p:cNvPr id="32" name="TextBox 4"/>
          <p:cNvSpPr txBox="1"/>
          <p:nvPr/>
        </p:nvSpPr>
        <p:spPr>
          <a:xfrm>
            <a:off x="4292956" y="4933529"/>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pic>
        <p:nvPicPr>
          <p:cNvPr id="10" name="图片 9"/>
          <p:cNvPicPr>
            <a:picLocks noChangeAspect="1"/>
          </p:cNvPicPr>
          <p:nvPr/>
        </p:nvPicPr>
        <p:blipFill rotWithShape="1">
          <a:blip r:embed="rId1">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2">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040253" y="6439437"/>
            <a:ext cx="4157980" cy="368300"/>
          </a:xfrm>
          <a:prstGeom prst="rect">
            <a:avLst/>
          </a:prstGeom>
          <a:noFill/>
        </p:spPr>
        <p:txBody>
          <a:bodyPr wrap="none" rtlCol="0">
            <a:spAutoFit/>
          </a:bodyPr>
          <a:lstStyle/>
          <a:p>
            <a:pPr algn="r"/>
            <a:r>
              <a:rPr lang="zh-CN" altLang="en-US" dirty="0">
                <a:solidFill>
                  <a:srgbClr val="453162"/>
                </a:solidFill>
              </a:rPr>
              <a:t>汇报人：小Q办公   时间：</a:t>
            </a:r>
            <a:r>
              <a:rPr lang="en-US" altLang="zh-CN" dirty="0">
                <a:solidFill>
                  <a:srgbClr val="453162"/>
                </a:solidFill>
              </a:rPr>
              <a:t>20</a:t>
            </a:r>
            <a:r>
              <a:rPr lang="en-US" altLang="zh-CN" dirty="0">
                <a:solidFill>
                  <a:srgbClr val="453162"/>
                </a:solidFill>
              </a:rPr>
              <a:t>XX</a:t>
            </a:r>
            <a:r>
              <a:rPr lang="zh-CN" altLang="en-US" dirty="0">
                <a:solidFill>
                  <a:srgbClr val="453162"/>
                </a:solidFill>
              </a:rPr>
              <a:t>年</a:t>
            </a:r>
            <a:r>
              <a:rPr lang="en-US" altLang="zh-CN" dirty="0">
                <a:solidFill>
                  <a:srgbClr val="453162"/>
                </a:solidFill>
              </a:rPr>
              <a:t>XX</a:t>
            </a:r>
            <a:r>
              <a:rPr lang="zh-CN" altLang="en-US" dirty="0">
                <a:solidFill>
                  <a:srgbClr val="453162"/>
                </a:solidFill>
              </a:rPr>
              <a:t>月</a:t>
            </a:r>
            <a:endParaRPr lang="zh-CN" altLang="en-US"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3" presetClass="entr" presetSubtype="1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par>
                          <p:cTn id="20" fill="hold">
                            <p:stCondLst>
                              <p:cond delay="3000"/>
                            </p:stCondLst>
                            <p:childTnLst>
                              <p:par>
                                <p:cTn id="21" presetID="3" presetClass="entr" presetSubtype="1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blinds(horizontal)">
                                      <p:cBhvr>
                                        <p:cTn id="2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9"/>
          <p:cNvSpPr txBox="1"/>
          <p:nvPr/>
        </p:nvSpPr>
        <p:spPr>
          <a:xfrm>
            <a:off x="901700" y="4250267"/>
            <a:ext cx="2525184" cy="731350"/>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50000"/>
                    <a:lumOff val="50000"/>
                  </a:schemeClr>
                </a:solidFill>
                <a:cs typeface="+mn-ea"/>
                <a:sym typeface="+mn-lt"/>
              </a:rPr>
              <a:t>您的内容打在这里，或者通过复制您的文本后</a:t>
            </a:r>
            <a:endParaRPr lang="zh-CN" altLang="en-US" sz="1400" dirty="0">
              <a:solidFill>
                <a:schemeClr val="tx1">
                  <a:lumMod val="50000"/>
                  <a:lumOff val="50000"/>
                </a:schemeClr>
              </a:solidFill>
              <a:cs typeface="+mn-ea"/>
              <a:sym typeface="+mn-lt"/>
            </a:endParaRPr>
          </a:p>
        </p:txBody>
      </p:sp>
      <p:sp>
        <p:nvSpPr>
          <p:cNvPr id="3" name="TextBox 30"/>
          <p:cNvSpPr txBox="1"/>
          <p:nvPr/>
        </p:nvSpPr>
        <p:spPr>
          <a:xfrm>
            <a:off x="3426885" y="4250267"/>
            <a:ext cx="2525183" cy="731350"/>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50000"/>
                    <a:lumOff val="50000"/>
                  </a:schemeClr>
                </a:solidFill>
                <a:cs typeface="+mn-ea"/>
                <a:sym typeface="+mn-lt"/>
              </a:rPr>
              <a:t>您的内容打在这里，或者通过复制您的文本后</a:t>
            </a:r>
            <a:endParaRPr lang="zh-CN" altLang="en-US" sz="1400" dirty="0">
              <a:solidFill>
                <a:schemeClr val="tx1">
                  <a:lumMod val="50000"/>
                  <a:lumOff val="50000"/>
                </a:schemeClr>
              </a:solidFill>
              <a:cs typeface="+mn-ea"/>
              <a:sym typeface="+mn-lt"/>
            </a:endParaRPr>
          </a:p>
        </p:txBody>
      </p:sp>
      <p:sp>
        <p:nvSpPr>
          <p:cNvPr id="4" name="TextBox 31"/>
          <p:cNvSpPr txBox="1"/>
          <p:nvPr/>
        </p:nvSpPr>
        <p:spPr>
          <a:xfrm>
            <a:off x="6040967" y="4250267"/>
            <a:ext cx="2525184" cy="731350"/>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50000"/>
                    <a:lumOff val="50000"/>
                  </a:schemeClr>
                </a:solidFill>
                <a:cs typeface="+mn-ea"/>
                <a:sym typeface="+mn-lt"/>
              </a:rPr>
              <a:t>您的内容打在这里，或者通过复制您的文本后</a:t>
            </a:r>
            <a:endParaRPr lang="zh-CN" altLang="en-US" sz="1400" dirty="0">
              <a:solidFill>
                <a:schemeClr val="tx1">
                  <a:lumMod val="50000"/>
                  <a:lumOff val="50000"/>
                </a:schemeClr>
              </a:solidFill>
              <a:cs typeface="+mn-ea"/>
              <a:sym typeface="+mn-lt"/>
            </a:endParaRPr>
          </a:p>
        </p:txBody>
      </p:sp>
      <p:sp>
        <p:nvSpPr>
          <p:cNvPr id="5" name="TextBox 32"/>
          <p:cNvSpPr txBox="1"/>
          <p:nvPr/>
        </p:nvSpPr>
        <p:spPr>
          <a:xfrm>
            <a:off x="8746067" y="4250267"/>
            <a:ext cx="2525184" cy="731350"/>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50000"/>
                    <a:lumOff val="50000"/>
                  </a:schemeClr>
                </a:solidFill>
                <a:cs typeface="+mn-ea"/>
                <a:sym typeface="+mn-lt"/>
              </a:rPr>
              <a:t>您的内容打在这里，或者通过复制您的文本后</a:t>
            </a:r>
            <a:endParaRPr lang="zh-CN" altLang="en-US" sz="1400" dirty="0">
              <a:solidFill>
                <a:schemeClr val="tx1">
                  <a:lumMod val="50000"/>
                  <a:lumOff val="50000"/>
                </a:schemeClr>
              </a:solidFill>
              <a:cs typeface="+mn-ea"/>
              <a:sym typeface="+mn-lt"/>
            </a:endParaRPr>
          </a:p>
        </p:txBody>
      </p:sp>
      <p:sp>
        <p:nvSpPr>
          <p:cNvPr id="6" name="TextBox 34"/>
          <p:cNvSpPr txBox="1"/>
          <p:nvPr/>
        </p:nvSpPr>
        <p:spPr>
          <a:xfrm>
            <a:off x="2133601" y="5473700"/>
            <a:ext cx="7990417" cy="731350"/>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50000"/>
                    <a:lumOff val="50000"/>
                  </a:schemeClr>
                </a:solidFill>
                <a:cs typeface="+mn-ea"/>
                <a:sym typeface="+mn-lt"/>
              </a:rPr>
              <a:t>您的内容打在这里，或者通过复制您的文本后，在此框中选择粘贴，并选择只保留文字。您的内容打在这里，或者通过复制您的文本后，在此框中选择粘贴，并选择只保留文字</a:t>
            </a:r>
            <a:endParaRPr lang="zh-CN" altLang="en-US" sz="1400" dirty="0">
              <a:solidFill>
                <a:schemeClr val="tx1">
                  <a:lumMod val="50000"/>
                  <a:lumOff val="50000"/>
                </a:schemeClr>
              </a:solidFill>
              <a:cs typeface="+mn-ea"/>
              <a:sym typeface="+mn-lt"/>
            </a:endParaRPr>
          </a:p>
        </p:txBody>
      </p:sp>
      <p:grpSp>
        <p:nvGrpSpPr>
          <p:cNvPr id="7" name="组合 6"/>
          <p:cNvGrpSpPr/>
          <p:nvPr/>
        </p:nvGrpSpPr>
        <p:grpSpPr bwMode="auto">
          <a:xfrm>
            <a:off x="992718" y="1289051"/>
            <a:ext cx="10189633" cy="2887133"/>
            <a:chOff x="751008" y="967406"/>
            <a:chExt cx="7641986" cy="2164103"/>
          </a:xfrm>
        </p:grpSpPr>
        <p:grpSp>
          <p:nvGrpSpPr>
            <p:cNvPr id="8" name="组合 7"/>
            <p:cNvGrpSpPr/>
            <p:nvPr/>
          </p:nvGrpSpPr>
          <p:grpSpPr bwMode="auto">
            <a:xfrm>
              <a:off x="1690779" y="967406"/>
              <a:ext cx="5665610" cy="1623077"/>
              <a:chOff x="1690779" y="967406"/>
              <a:chExt cx="5665610" cy="1623077"/>
            </a:xfrm>
          </p:grpSpPr>
          <p:cxnSp>
            <p:nvCxnSpPr>
              <p:cNvPr id="17" name="直接连接符 16"/>
              <p:cNvCxnSpPr/>
              <p:nvPr/>
            </p:nvCxnSpPr>
            <p:spPr>
              <a:xfrm>
                <a:off x="1690779" y="1981234"/>
                <a:ext cx="5665610" cy="0"/>
              </a:xfrm>
              <a:prstGeom prst="line">
                <a:avLst/>
              </a:prstGeom>
              <a:ln>
                <a:solidFill>
                  <a:srgbClr val="453162"/>
                </a:solidFill>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1690779"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3598894"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5583207"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7354802"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4583114" y="1508431"/>
                <a:ext cx="0" cy="472803"/>
              </a:xfrm>
              <a:prstGeom prst="line">
                <a:avLst/>
              </a:prstGeom>
              <a:ln>
                <a:solidFill>
                  <a:srgbClr val="453162"/>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3483010" y="967406"/>
                <a:ext cx="2177982" cy="541025"/>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24" name="TextBox 35"/>
              <p:cNvSpPr txBox="1"/>
              <p:nvPr/>
            </p:nvSpPr>
            <p:spPr>
              <a:xfrm>
                <a:off x="3801547" y="1087987"/>
                <a:ext cx="1523446" cy="311444"/>
              </a:xfrm>
              <a:prstGeom prst="rect">
                <a:avLst/>
              </a:prstGeom>
              <a:noFill/>
            </p:spPr>
            <p:txBody>
              <a:bodyPr wrap="none">
                <a:spAutoFit/>
              </a:bodyPr>
              <a:lstStyle/>
              <a:p>
                <a:pPr algn="ctr">
                  <a:defRPr/>
                </a:pPr>
                <a:r>
                  <a:rPr lang="zh-CN" altLang="en-US" sz="2100" b="1" spc="300" dirty="0">
                    <a:solidFill>
                      <a:schemeClr val="bg1"/>
                    </a:solidFill>
                    <a:cs typeface="+mn-ea"/>
                    <a:sym typeface="+mn-lt"/>
                  </a:rPr>
                  <a:t>点击添加标题</a:t>
                </a:r>
                <a:endParaRPr lang="zh-CN" altLang="en-US" sz="2100" b="1" spc="300" dirty="0">
                  <a:solidFill>
                    <a:schemeClr val="bg1"/>
                  </a:solidFill>
                  <a:cs typeface="+mn-ea"/>
                  <a:sym typeface="+mn-lt"/>
                </a:endParaRPr>
              </a:p>
            </p:txBody>
          </p:sp>
        </p:grpSp>
        <p:sp>
          <p:nvSpPr>
            <p:cNvPr id="9" name="矩形 8"/>
            <p:cNvSpPr/>
            <p:nvPr/>
          </p:nvSpPr>
          <p:spPr>
            <a:xfrm>
              <a:off x="751008" y="2590483"/>
              <a:ext cx="1789056"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0" name="TextBox 36"/>
            <p:cNvSpPr txBox="1">
              <a:spLocks noChangeArrowheads="1"/>
            </p:cNvSpPr>
            <p:nvPr/>
          </p:nvSpPr>
          <p:spPr bwMode="auto">
            <a:xfrm>
              <a:off x="1114311"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endParaRPr lang="zh-CN" altLang="en-US" sz="1600">
                <a:solidFill>
                  <a:schemeClr val="bg1"/>
                </a:solidFill>
                <a:latin typeface="+mn-lt"/>
                <a:ea typeface="+mn-ea"/>
                <a:cs typeface="+mn-ea"/>
                <a:sym typeface="+mn-lt"/>
              </a:endParaRPr>
            </a:p>
          </p:txBody>
        </p:sp>
        <p:sp>
          <p:nvSpPr>
            <p:cNvPr id="11" name="矩形 10"/>
            <p:cNvSpPr/>
            <p:nvPr/>
          </p:nvSpPr>
          <p:spPr>
            <a:xfrm>
              <a:off x="2682935" y="2590483"/>
              <a:ext cx="1787469"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2" name="TextBox 37"/>
            <p:cNvSpPr txBox="1">
              <a:spLocks noChangeArrowheads="1"/>
            </p:cNvSpPr>
            <p:nvPr/>
          </p:nvSpPr>
          <p:spPr bwMode="auto">
            <a:xfrm>
              <a:off x="3045461"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endParaRPr lang="zh-CN" altLang="en-US" sz="1600">
                <a:solidFill>
                  <a:schemeClr val="bg1"/>
                </a:solidFill>
                <a:latin typeface="+mn-lt"/>
                <a:ea typeface="+mn-ea"/>
                <a:cs typeface="+mn-ea"/>
                <a:sym typeface="+mn-lt"/>
              </a:endParaRPr>
            </a:p>
          </p:txBody>
        </p:sp>
        <p:sp>
          <p:nvSpPr>
            <p:cNvPr id="13" name="矩形 12"/>
            <p:cNvSpPr/>
            <p:nvPr/>
          </p:nvSpPr>
          <p:spPr>
            <a:xfrm>
              <a:off x="4643436" y="2590483"/>
              <a:ext cx="1789056"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4" name="TextBox 38"/>
            <p:cNvSpPr txBox="1">
              <a:spLocks noChangeArrowheads="1"/>
            </p:cNvSpPr>
            <p:nvPr/>
          </p:nvSpPr>
          <p:spPr bwMode="auto">
            <a:xfrm>
              <a:off x="5006678"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endParaRPr lang="zh-CN" altLang="en-US" sz="1600">
                <a:solidFill>
                  <a:schemeClr val="bg1"/>
                </a:solidFill>
                <a:latin typeface="+mn-lt"/>
                <a:ea typeface="+mn-ea"/>
                <a:cs typeface="+mn-ea"/>
                <a:sym typeface="+mn-lt"/>
              </a:endParaRPr>
            </a:p>
          </p:txBody>
        </p:sp>
        <p:sp>
          <p:nvSpPr>
            <p:cNvPr id="15" name="矩形 14"/>
            <p:cNvSpPr/>
            <p:nvPr/>
          </p:nvSpPr>
          <p:spPr>
            <a:xfrm>
              <a:off x="6603937" y="2590483"/>
              <a:ext cx="1789057"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6" name="TextBox 39"/>
            <p:cNvSpPr txBox="1">
              <a:spLocks noChangeArrowheads="1"/>
            </p:cNvSpPr>
            <p:nvPr/>
          </p:nvSpPr>
          <p:spPr bwMode="auto">
            <a:xfrm>
              <a:off x="6967896"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endParaRPr lang="zh-CN" altLang="en-US" sz="1600">
                <a:solidFill>
                  <a:schemeClr val="bg1"/>
                </a:solidFill>
                <a:latin typeface="+mn-lt"/>
                <a:ea typeface="+mn-ea"/>
                <a:cs typeface="+mn-ea"/>
                <a:sym typeface="+mn-lt"/>
              </a:endParaRPr>
            </a:p>
          </p:txBody>
        </p:sp>
      </p:grpSp>
      <p:sp>
        <p:nvSpPr>
          <p:cNvPr id="25" name="矩形 24"/>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6" name="直接连接符 25"/>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27" name="TextBox 31"/>
          <p:cNvSpPr txBox="1"/>
          <p:nvPr/>
        </p:nvSpPr>
        <p:spPr>
          <a:xfrm>
            <a:off x="1730113" y="293077"/>
            <a:ext cx="3277316" cy="429861"/>
          </a:xfrm>
          <a:prstGeom prst="rect">
            <a:avLst/>
          </a:prstGeom>
          <a:noFill/>
        </p:spPr>
        <p:txBody>
          <a:bodyPr wrap="square" rtlCol="0">
            <a:spAutoFit/>
          </a:bodyPr>
          <a:lstStyle/>
          <a:p>
            <a:pPr indent="-179705">
              <a:lnSpc>
                <a:spcPct val="120000"/>
              </a:lnSpc>
              <a:buFont typeface="Arial" panose="020B0604020202020204" pitchFamily="34" charset="0"/>
              <a:buChar char="•"/>
            </a:pPr>
            <a:r>
              <a:rPr lang="zh-CN" altLang="en-US" sz="2000" b="1" dirty="0">
                <a:solidFill>
                  <a:srgbClr val="453162"/>
                </a:solidFill>
                <a:cs typeface="+mn-ea"/>
                <a:sym typeface="+mn-lt"/>
              </a:rPr>
              <a:t>岗位认知</a:t>
            </a:r>
            <a:endParaRPr lang="zh-CN" altLang="en-US" sz="2000" b="1" dirty="0">
              <a:solidFill>
                <a:srgbClr val="453162"/>
              </a:solidFill>
              <a:cs typeface="+mn-ea"/>
              <a:sym typeface="+mn-lt"/>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randombar(horizontal)">
                                      <p:cBhvr>
                                        <p:cTn id="16" dur="500"/>
                                        <p:tgtEl>
                                          <p:spTgt spid="27"/>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par>
                          <p:cTn id="21" fill="hold">
                            <p:stCondLst>
                              <p:cond delay="2000"/>
                            </p:stCondLst>
                            <p:childTnLst>
                              <p:par>
                                <p:cTn id="22" presetID="2" presetClass="entr" presetSubtype="4" decel="10000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400" fill="hold"/>
                                        <p:tgtEl>
                                          <p:spTgt spid="2"/>
                                        </p:tgtEl>
                                        <p:attrNameLst>
                                          <p:attrName>ppt_x</p:attrName>
                                        </p:attrNameLst>
                                      </p:cBhvr>
                                      <p:tavLst>
                                        <p:tav tm="0">
                                          <p:val>
                                            <p:strVal val="#ppt_x"/>
                                          </p:val>
                                        </p:tav>
                                        <p:tav tm="100000">
                                          <p:val>
                                            <p:strVal val="#ppt_x"/>
                                          </p:val>
                                        </p:tav>
                                      </p:tavLst>
                                    </p:anim>
                                    <p:anim calcmode="lin" valueType="num">
                                      <p:cBhvr additive="base">
                                        <p:cTn id="25" dur="400" fill="hold"/>
                                        <p:tgtEl>
                                          <p:spTgt spid="2"/>
                                        </p:tgtEl>
                                        <p:attrNameLst>
                                          <p:attrName>ppt_y</p:attrName>
                                        </p:attrNameLst>
                                      </p:cBhvr>
                                      <p:tavLst>
                                        <p:tav tm="0">
                                          <p:val>
                                            <p:strVal val="1+#ppt_h/2"/>
                                          </p:val>
                                        </p:tav>
                                        <p:tav tm="100000">
                                          <p:val>
                                            <p:strVal val="#ppt_y"/>
                                          </p:val>
                                        </p:tav>
                                      </p:tavLst>
                                    </p:anim>
                                  </p:childTnLst>
                                </p:cTn>
                              </p:par>
                              <p:par>
                                <p:cTn id="26" presetID="2" presetClass="entr" presetSubtype="4" decel="100000" fill="hold" grpId="0" nodeType="withEffect">
                                  <p:stCondLst>
                                    <p:cond delay="15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400" fill="hold"/>
                                        <p:tgtEl>
                                          <p:spTgt spid="3"/>
                                        </p:tgtEl>
                                        <p:attrNameLst>
                                          <p:attrName>ppt_x</p:attrName>
                                        </p:attrNameLst>
                                      </p:cBhvr>
                                      <p:tavLst>
                                        <p:tav tm="0">
                                          <p:val>
                                            <p:strVal val="#ppt_x"/>
                                          </p:val>
                                        </p:tav>
                                        <p:tav tm="100000">
                                          <p:val>
                                            <p:strVal val="#ppt_x"/>
                                          </p:val>
                                        </p:tav>
                                      </p:tavLst>
                                    </p:anim>
                                    <p:anim calcmode="lin" valueType="num">
                                      <p:cBhvr additive="base">
                                        <p:cTn id="29" dur="400" fill="hold"/>
                                        <p:tgtEl>
                                          <p:spTgt spid="3"/>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30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400" fill="hold"/>
                                        <p:tgtEl>
                                          <p:spTgt spid="4"/>
                                        </p:tgtEl>
                                        <p:attrNameLst>
                                          <p:attrName>ppt_x</p:attrName>
                                        </p:attrNameLst>
                                      </p:cBhvr>
                                      <p:tavLst>
                                        <p:tav tm="0">
                                          <p:val>
                                            <p:strVal val="#ppt_x"/>
                                          </p:val>
                                        </p:tav>
                                        <p:tav tm="100000">
                                          <p:val>
                                            <p:strVal val="#ppt_x"/>
                                          </p:val>
                                        </p:tav>
                                      </p:tavLst>
                                    </p:anim>
                                    <p:anim calcmode="lin" valueType="num">
                                      <p:cBhvr additive="base">
                                        <p:cTn id="33" dur="400" fill="hold"/>
                                        <p:tgtEl>
                                          <p:spTgt spid="4"/>
                                        </p:tgtEl>
                                        <p:attrNameLst>
                                          <p:attrName>ppt_y</p:attrName>
                                        </p:attrNameLst>
                                      </p:cBhvr>
                                      <p:tavLst>
                                        <p:tav tm="0">
                                          <p:val>
                                            <p:strVal val="1+#ppt_h/2"/>
                                          </p:val>
                                        </p:tav>
                                        <p:tav tm="100000">
                                          <p:val>
                                            <p:strVal val="#ppt_y"/>
                                          </p:val>
                                        </p:tav>
                                      </p:tavLst>
                                    </p:anim>
                                  </p:childTnLst>
                                </p:cTn>
                              </p:par>
                              <p:par>
                                <p:cTn id="34" presetID="2" presetClass="entr" presetSubtype="4" decel="100000" fill="hold" grpId="0" nodeType="withEffect">
                                  <p:stCondLst>
                                    <p:cond delay="45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400" fill="hold"/>
                                        <p:tgtEl>
                                          <p:spTgt spid="5"/>
                                        </p:tgtEl>
                                        <p:attrNameLst>
                                          <p:attrName>ppt_x</p:attrName>
                                        </p:attrNameLst>
                                      </p:cBhvr>
                                      <p:tavLst>
                                        <p:tav tm="0">
                                          <p:val>
                                            <p:strVal val="#ppt_x"/>
                                          </p:val>
                                        </p:tav>
                                        <p:tav tm="100000">
                                          <p:val>
                                            <p:strVal val="#ppt_x"/>
                                          </p:val>
                                        </p:tav>
                                      </p:tavLst>
                                    </p:anim>
                                    <p:anim calcmode="lin" valueType="num">
                                      <p:cBhvr additive="base">
                                        <p:cTn id="37" dur="400" fill="hold"/>
                                        <p:tgtEl>
                                          <p:spTgt spid="5"/>
                                        </p:tgtEl>
                                        <p:attrNameLst>
                                          <p:attrName>ppt_y</p:attrName>
                                        </p:attrNameLst>
                                      </p:cBhvr>
                                      <p:tavLst>
                                        <p:tav tm="0">
                                          <p:val>
                                            <p:strVal val="1+#ppt_h/2"/>
                                          </p:val>
                                        </p:tav>
                                        <p:tav tm="100000">
                                          <p:val>
                                            <p:strVal val="#ppt_y"/>
                                          </p:val>
                                        </p:tav>
                                      </p:tavLst>
                                    </p:anim>
                                  </p:childTnLst>
                                </p:cTn>
                              </p:par>
                            </p:childTnLst>
                          </p:cTn>
                        </p:par>
                        <p:par>
                          <p:cTn id="38" fill="hold">
                            <p:stCondLst>
                              <p:cond delay="2500"/>
                            </p:stCondLst>
                            <p:childTnLst>
                              <p:par>
                                <p:cTn id="39" presetID="22" presetClass="entr" presetSubtype="8"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left)">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25" grpId="0" animBg="1"/>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 name="直接连接符 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4" name="TextBox 31"/>
          <p:cNvSpPr txBox="1"/>
          <p:nvPr/>
        </p:nvSpPr>
        <p:spPr>
          <a:xfrm>
            <a:off x="1730113" y="293077"/>
            <a:ext cx="3277316" cy="429861"/>
          </a:xfrm>
          <a:prstGeom prst="rect">
            <a:avLst/>
          </a:prstGeom>
          <a:noFill/>
        </p:spPr>
        <p:txBody>
          <a:bodyPr wrap="square" rtlCol="0">
            <a:spAutoFit/>
          </a:bodyPr>
          <a:lstStyle/>
          <a:p>
            <a:pPr indent="-179705">
              <a:lnSpc>
                <a:spcPct val="120000"/>
              </a:lnSpc>
              <a:buFont typeface="Arial" panose="020B0604020202020204" pitchFamily="34" charset="0"/>
              <a:buChar char="•"/>
            </a:pPr>
            <a:r>
              <a:rPr lang="zh-CN" altLang="en-US" sz="2000" b="1" dirty="0">
                <a:solidFill>
                  <a:srgbClr val="453162"/>
                </a:solidFill>
                <a:cs typeface="+mn-ea"/>
                <a:sym typeface="+mn-lt"/>
              </a:rPr>
              <a:t>岗位认知</a:t>
            </a:r>
            <a:endParaRPr lang="zh-CN" altLang="en-US" sz="2000" b="1" dirty="0">
              <a:solidFill>
                <a:srgbClr val="453162"/>
              </a:solidFill>
              <a:cs typeface="+mn-ea"/>
              <a:sym typeface="+mn-lt"/>
            </a:endParaRPr>
          </a:p>
        </p:txBody>
      </p:sp>
      <p:cxnSp>
        <p:nvCxnSpPr>
          <p:cNvPr id="5" name="直接连接符 4"/>
          <p:cNvCxnSpPr/>
          <p:nvPr/>
        </p:nvCxnSpPr>
        <p:spPr>
          <a:xfrm flipH="1">
            <a:off x="7899623" y="4507593"/>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346779" y="5663780"/>
            <a:ext cx="116944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3580777" y="4497665"/>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3608515" y="2879047"/>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4790398" y="1624439"/>
            <a:ext cx="943204" cy="238304"/>
            <a:chOff x="4470269" y="1661160"/>
            <a:chExt cx="1290451" cy="262890"/>
          </a:xfrm>
        </p:grpSpPr>
        <p:cxnSp>
          <p:nvCxnSpPr>
            <p:cNvPr id="10" name="直接连接符 9"/>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4470269" y="1663541"/>
              <a:ext cx="94231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a:xfrm>
            <a:off x="6820278" y="2603056"/>
            <a:ext cx="1090253" cy="953221"/>
            <a:chOff x="684276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13" name="六边形 12"/>
            <p:cNvSpPr/>
            <p:nvPr/>
          </p:nvSpPr>
          <p:spPr>
            <a:xfrm>
              <a:off x="6842760" y="26372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14" name="文本框 61"/>
            <p:cNvSpPr txBox="1"/>
            <p:nvPr/>
          </p:nvSpPr>
          <p:spPr>
            <a:xfrm>
              <a:off x="7024263" y="2809108"/>
              <a:ext cx="820724" cy="645103"/>
            </a:xfrm>
            <a:prstGeom prst="rect">
              <a:avLst/>
            </a:prstGeom>
            <a:noFill/>
            <a:ln w="38100">
              <a:noFill/>
            </a:ln>
          </p:spPr>
          <p:txBody>
            <a:bodyPr wrap="square" rtlCol="0">
              <a:spAutoFit/>
            </a:bodyPr>
            <a:lstStyle/>
            <a:p>
              <a:pPr algn="ctr"/>
              <a:r>
                <a:rPr lang="en-US" altLang="zh-CN" sz="3200" dirty="0">
                  <a:solidFill>
                    <a:schemeClr val="bg1"/>
                  </a:solidFill>
                  <a:cs typeface="+mn-ea"/>
                  <a:sym typeface="+mn-lt"/>
                </a:rPr>
                <a:t>02</a:t>
              </a:r>
              <a:endParaRPr lang="zh-CN" altLang="en-US" sz="3200" baseline="-3000" dirty="0">
                <a:solidFill>
                  <a:schemeClr val="bg1"/>
                </a:solidFill>
                <a:cs typeface="+mn-ea"/>
                <a:sym typeface="+mn-lt"/>
              </a:endParaRPr>
            </a:p>
          </p:txBody>
        </p:sp>
      </p:grpSp>
      <p:grpSp>
        <p:nvGrpSpPr>
          <p:cNvPr id="15" name="组合 14"/>
          <p:cNvGrpSpPr/>
          <p:nvPr/>
        </p:nvGrpSpPr>
        <p:grpSpPr>
          <a:xfrm>
            <a:off x="5492720" y="1850323"/>
            <a:ext cx="1090253" cy="953223"/>
            <a:chOff x="5525852" y="187908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16" name="六边形 15"/>
            <p:cNvSpPr/>
            <p:nvPr/>
          </p:nvSpPr>
          <p:spPr>
            <a:xfrm>
              <a:off x="5525852" y="187908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17" name="文本框 64"/>
            <p:cNvSpPr txBox="1"/>
            <p:nvPr/>
          </p:nvSpPr>
          <p:spPr>
            <a:xfrm>
              <a:off x="5686670" y="1989361"/>
              <a:ext cx="882325" cy="693840"/>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cs typeface="+mn-ea"/>
                  <a:sym typeface="+mn-lt"/>
                </a:rPr>
                <a:t>01</a:t>
              </a:r>
              <a:endParaRPr lang="zh-CN" altLang="en-US" sz="3200" baseline="-3000" dirty="0">
                <a:solidFill>
                  <a:schemeClr val="bg1"/>
                </a:solidFill>
                <a:cs typeface="+mn-ea"/>
                <a:sym typeface="+mn-lt"/>
              </a:endParaRPr>
            </a:p>
          </p:txBody>
        </p:sp>
      </p:grpSp>
      <p:grpSp>
        <p:nvGrpSpPr>
          <p:cNvPr id="18" name="组合 17"/>
          <p:cNvGrpSpPr/>
          <p:nvPr/>
        </p:nvGrpSpPr>
        <p:grpSpPr>
          <a:xfrm>
            <a:off x="6809371" y="4030985"/>
            <a:ext cx="1090253" cy="953223"/>
            <a:chOff x="684276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19" name="六边形 18"/>
            <p:cNvSpPr/>
            <p:nvPr/>
          </p:nvSpPr>
          <p:spPr>
            <a:xfrm>
              <a:off x="6842760" y="40088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20" name="文本框 67"/>
            <p:cNvSpPr txBox="1"/>
            <p:nvPr/>
          </p:nvSpPr>
          <p:spPr>
            <a:xfrm>
              <a:off x="6981635" y="4119151"/>
              <a:ext cx="926211" cy="693840"/>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cs typeface="+mn-ea"/>
                  <a:sym typeface="+mn-lt"/>
                </a:rPr>
                <a:t>03</a:t>
              </a:r>
              <a:endParaRPr lang="zh-CN" altLang="en-US" sz="3200" baseline="-3000" dirty="0">
                <a:solidFill>
                  <a:schemeClr val="bg1"/>
                </a:solidFill>
                <a:cs typeface="+mn-ea"/>
                <a:sym typeface="+mn-lt"/>
              </a:endParaRPr>
            </a:p>
          </p:txBody>
        </p:sp>
      </p:grpSp>
      <p:grpSp>
        <p:nvGrpSpPr>
          <p:cNvPr id="21" name="组合 20"/>
          <p:cNvGrpSpPr/>
          <p:nvPr/>
        </p:nvGrpSpPr>
        <p:grpSpPr>
          <a:xfrm>
            <a:off x="4134975" y="4019335"/>
            <a:ext cx="1090253" cy="953223"/>
            <a:chOff x="420624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22" name="六边形 21"/>
            <p:cNvSpPr/>
            <p:nvPr/>
          </p:nvSpPr>
          <p:spPr>
            <a:xfrm>
              <a:off x="4206240" y="40088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23" name="文本框 70"/>
            <p:cNvSpPr txBox="1"/>
            <p:nvPr/>
          </p:nvSpPr>
          <p:spPr>
            <a:xfrm>
              <a:off x="4397859" y="4183708"/>
              <a:ext cx="820724" cy="693840"/>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cs typeface="+mn-ea"/>
                  <a:sym typeface="+mn-lt"/>
                </a:rPr>
                <a:t>05</a:t>
              </a:r>
              <a:endParaRPr lang="zh-CN" altLang="en-US" sz="3200" baseline="-3000" dirty="0">
                <a:solidFill>
                  <a:schemeClr val="bg1"/>
                </a:solidFill>
                <a:cs typeface="+mn-ea"/>
                <a:sym typeface="+mn-lt"/>
              </a:endParaRPr>
            </a:p>
          </p:txBody>
        </p:sp>
      </p:grpSp>
      <p:grpSp>
        <p:nvGrpSpPr>
          <p:cNvPr id="24" name="组合 23"/>
          <p:cNvGrpSpPr/>
          <p:nvPr/>
        </p:nvGrpSpPr>
        <p:grpSpPr>
          <a:xfrm>
            <a:off x="4162711" y="2564904"/>
            <a:ext cx="1090253" cy="953221"/>
            <a:chOff x="420624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25" name="六边形 24"/>
            <p:cNvSpPr/>
            <p:nvPr/>
          </p:nvSpPr>
          <p:spPr>
            <a:xfrm>
              <a:off x="4206240" y="26372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26" name="文本框 73"/>
            <p:cNvSpPr txBox="1"/>
            <p:nvPr/>
          </p:nvSpPr>
          <p:spPr>
            <a:xfrm>
              <a:off x="4387743" y="2809108"/>
              <a:ext cx="820724" cy="645103"/>
            </a:xfrm>
            <a:prstGeom prst="rect">
              <a:avLst/>
            </a:prstGeom>
            <a:noFill/>
            <a:ln w="38100">
              <a:noFill/>
            </a:ln>
          </p:spPr>
          <p:txBody>
            <a:bodyPr wrap="square" rtlCol="0">
              <a:spAutoFit/>
            </a:bodyPr>
            <a:lstStyle/>
            <a:p>
              <a:pPr algn="ctr"/>
              <a:r>
                <a:rPr lang="en-US" altLang="zh-CN" sz="3200" dirty="0">
                  <a:solidFill>
                    <a:schemeClr val="bg1"/>
                  </a:solidFill>
                  <a:cs typeface="+mn-ea"/>
                  <a:sym typeface="+mn-lt"/>
                </a:rPr>
                <a:t>06</a:t>
              </a:r>
              <a:endParaRPr lang="zh-CN" altLang="en-US" sz="3200" baseline="-3000" dirty="0">
                <a:solidFill>
                  <a:schemeClr val="bg1"/>
                </a:solidFill>
                <a:cs typeface="+mn-ea"/>
                <a:sym typeface="+mn-lt"/>
              </a:endParaRPr>
            </a:p>
          </p:txBody>
        </p:sp>
      </p:grpSp>
      <p:sp>
        <p:nvSpPr>
          <p:cNvPr id="27" name="矩形 26"/>
          <p:cNvSpPr/>
          <p:nvPr/>
        </p:nvSpPr>
        <p:spPr>
          <a:xfrm>
            <a:off x="3433411" y="1412776"/>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28" name="矩形 47"/>
          <p:cNvSpPr>
            <a:spLocks noChangeArrowheads="1"/>
          </p:cNvSpPr>
          <p:nvPr/>
        </p:nvSpPr>
        <p:spPr bwMode="auto">
          <a:xfrm>
            <a:off x="1775520" y="1743595"/>
            <a:ext cx="2979301" cy="563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endParaRPr lang="zh-CN" altLang="en-US" sz="1300" dirty="0">
              <a:solidFill>
                <a:schemeClr val="tx1">
                  <a:lumMod val="50000"/>
                  <a:lumOff val="50000"/>
                </a:schemeClr>
              </a:solidFill>
              <a:latin typeface="+mn-lt"/>
              <a:ea typeface="+mn-ea"/>
              <a:cs typeface="+mn-ea"/>
              <a:sym typeface="+mn-lt"/>
            </a:endParaRPr>
          </a:p>
        </p:txBody>
      </p:sp>
      <p:sp>
        <p:nvSpPr>
          <p:cNvPr id="29" name="矩形 28"/>
          <p:cNvSpPr/>
          <p:nvPr/>
        </p:nvSpPr>
        <p:spPr>
          <a:xfrm>
            <a:off x="2215961" y="2669123"/>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0" name="矩形 47"/>
          <p:cNvSpPr>
            <a:spLocks noChangeArrowheads="1"/>
          </p:cNvSpPr>
          <p:nvPr/>
        </p:nvSpPr>
        <p:spPr bwMode="auto">
          <a:xfrm>
            <a:off x="1256454" y="2999940"/>
            <a:ext cx="2276829" cy="783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endParaRPr lang="zh-CN" altLang="en-US" sz="1300" dirty="0">
              <a:solidFill>
                <a:schemeClr val="tx1">
                  <a:lumMod val="50000"/>
                  <a:lumOff val="50000"/>
                </a:schemeClr>
              </a:solidFill>
              <a:latin typeface="+mn-lt"/>
              <a:ea typeface="+mn-ea"/>
              <a:cs typeface="+mn-ea"/>
              <a:sym typeface="+mn-lt"/>
            </a:endParaRPr>
          </a:p>
        </p:txBody>
      </p:sp>
      <p:sp>
        <p:nvSpPr>
          <p:cNvPr id="31" name="矩形 30"/>
          <p:cNvSpPr/>
          <p:nvPr/>
        </p:nvSpPr>
        <p:spPr>
          <a:xfrm>
            <a:off x="2188225" y="4166851"/>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2" name="矩形 47"/>
          <p:cNvSpPr>
            <a:spLocks noChangeArrowheads="1"/>
          </p:cNvSpPr>
          <p:nvPr/>
        </p:nvSpPr>
        <p:spPr bwMode="auto">
          <a:xfrm>
            <a:off x="1228717" y="4497665"/>
            <a:ext cx="2276828" cy="783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endParaRPr lang="zh-CN" altLang="en-US" sz="1300" dirty="0">
              <a:solidFill>
                <a:schemeClr val="tx1">
                  <a:lumMod val="50000"/>
                  <a:lumOff val="50000"/>
                </a:schemeClr>
              </a:solidFill>
              <a:latin typeface="+mn-lt"/>
              <a:ea typeface="+mn-ea"/>
              <a:cs typeface="+mn-ea"/>
              <a:sym typeface="+mn-lt"/>
            </a:endParaRPr>
          </a:p>
        </p:txBody>
      </p:sp>
      <p:sp>
        <p:nvSpPr>
          <p:cNvPr id="33" name="矩形 32"/>
          <p:cNvSpPr/>
          <p:nvPr/>
        </p:nvSpPr>
        <p:spPr>
          <a:xfrm>
            <a:off x="8455711" y="2171108"/>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4" name="矩形 47"/>
          <p:cNvSpPr>
            <a:spLocks noChangeArrowheads="1"/>
          </p:cNvSpPr>
          <p:nvPr/>
        </p:nvSpPr>
        <p:spPr bwMode="auto">
          <a:xfrm>
            <a:off x="8507560" y="2516215"/>
            <a:ext cx="2427987" cy="80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endParaRPr lang="zh-CN" altLang="en-US" sz="1300" dirty="0">
              <a:solidFill>
                <a:schemeClr val="tx1">
                  <a:lumMod val="50000"/>
                  <a:lumOff val="50000"/>
                </a:schemeClr>
              </a:solidFill>
              <a:latin typeface="+mn-lt"/>
              <a:ea typeface="+mn-ea"/>
              <a:cs typeface="+mn-ea"/>
              <a:sym typeface="+mn-lt"/>
            </a:endParaRPr>
          </a:p>
        </p:txBody>
      </p:sp>
      <p:sp>
        <p:nvSpPr>
          <p:cNvPr id="35" name="矩形 34"/>
          <p:cNvSpPr/>
          <p:nvPr/>
        </p:nvSpPr>
        <p:spPr>
          <a:xfrm>
            <a:off x="8484843" y="3895839"/>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6" name="矩形 47"/>
          <p:cNvSpPr>
            <a:spLocks noChangeArrowheads="1"/>
          </p:cNvSpPr>
          <p:nvPr/>
        </p:nvSpPr>
        <p:spPr bwMode="auto">
          <a:xfrm>
            <a:off x="8527067" y="4240947"/>
            <a:ext cx="2427987" cy="80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endParaRPr lang="zh-CN" altLang="en-US" sz="1300" dirty="0">
              <a:solidFill>
                <a:schemeClr val="tx1">
                  <a:lumMod val="50000"/>
                  <a:lumOff val="50000"/>
                </a:schemeClr>
              </a:solidFill>
              <a:latin typeface="+mn-lt"/>
              <a:ea typeface="+mn-ea"/>
              <a:cs typeface="+mn-ea"/>
              <a:sym typeface="+mn-lt"/>
            </a:endParaRPr>
          </a:p>
        </p:txBody>
      </p:sp>
      <p:sp>
        <p:nvSpPr>
          <p:cNvPr id="37" name="矩形 36"/>
          <p:cNvSpPr/>
          <p:nvPr/>
        </p:nvSpPr>
        <p:spPr>
          <a:xfrm>
            <a:off x="7545046" y="5196121"/>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8" name="矩形 47"/>
          <p:cNvSpPr>
            <a:spLocks noChangeArrowheads="1"/>
          </p:cNvSpPr>
          <p:nvPr/>
        </p:nvSpPr>
        <p:spPr bwMode="auto">
          <a:xfrm>
            <a:off x="7596900" y="5541232"/>
            <a:ext cx="2931667" cy="563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endParaRPr lang="zh-CN" altLang="en-US" sz="1300" dirty="0">
              <a:solidFill>
                <a:schemeClr val="tx1">
                  <a:lumMod val="50000"/>
                  <a:lumOff val="50000"/>
                </a:schemeClr>
              </a:solidFill>
              <a:latin typeface="+mn-lt"/>
              <a:ea typeface="+mn-ea"/>
              <a:cs typeface="+mn-ea"/>
              <a:sym typeface="+mn-lt"/>
            </a:endParaRPr>
          </a:p>
        </p:txBody>
      </p:sp>
      <p:grpSp>
        <p:nvGrpSpPr>
          <p:cNvPr id="39" name="组合 38"/>
          <p:cNvGrpSpPr/>
          <p:nvPr/>
        </p:nvGrpSpPr>
        <p:grpSpPr>
          <a:xfrm flipH="1">
            <a:off x="7664115" y="2377361"/>
            <a:ext cx="800612" cy="238304"/>
            <a:chOff x="4255294" y="1661160"/>
            <a:chExt cx="1505426" cy="262890"/>
          </a:xfrm>
        </p:grpSpPr>
        <p:cxnSp>
          <p:nvCxnSpPr>
            <p:cNvPr id="40" name="直接连接符 39"/>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4255294" y="1663541"/>
              <a:ext cx="115728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2" name="组合 41"/>
          <p:cNvGrpSpPr/>
          <p:nvPr/>
        </p:nvGrpSpPr>
        <p:grpSpPr>
          <a:xfrm>
            <a:off x="5183438" y="3052843"/>
            <a:ext cx="1708833" cy="1443644"/>
            <a:chOff x="5927099" y="3207123"/>
            <a:chExt cx="1887055" cy="1592580"/>
          </a:xfrm>
          <a:solidFill>
            <a:schemeClr val="accent3">
              <a:lumMod val="75000"/>
            </a:schemeClr>
          </a:solidFill>
          <a:effectLst>
            <a:outerShdw blurRad="101600" dist="38100" dir="8100000" algn="tr" rotWithShape="0">
              <a:prstClr val="black">
                <a:alpha val="40000"/>
              </a:prstClr>
            </a:outerShdw>
          </a:effectLst>
        </p:grpSpPr>
        <p:sp>
          <p:nvSpPr>
            <p:cNvPr id="43" name="六边形 42"/>
            <p:cNvSpPr/>
            <p:nvPr/>
          </p:nvSpPr>
          <p:spPr>
            <a:xfrm>
              <a:off x="5927099" y="3207123"/>
              <a:ext cx="1887055" cy="159258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00">
                <a:cs typeface="+mn-ea"/>
                <a:sym typeface="+mn-lt"/>
              </a:endParaRPr>
            </a:p>
          </p:txBody>
        </p:sp>
        <p:sp>
          <p:nvSpPr>
            <p:cNvPr id="44" name="文本框 1"/>
            <p:cNvSpPr txBox="1"/>
            <p:nvPr/>
          </p:nvSpPr>
          <p:spPr>
            <a:xfrm>
              <a:off x="6291627" y="3451749"/>
              <a:ext cx="1157998" cy="1086492"/>
            </a:xfrm>
            <a:prstGeom prst="rect">
              <a:avLst/>
            </a:prstGeom>
            <a:noFill/>
            <a:ln w="38100">
              <a:noFill/>
            </a:ln>
          </p:spPr>
          <p:txBody>
            <a:bodyPr wrap="square" rtlCol="0">
              <a:spAutoFit/>
            </a:bodyPr>
            <a:lstStyle/>
            <a:p>
              <a:pPr algn="ctr"/>
              <a:r>
                <a:rPr lang="zh-CN" altLang="en-US" sz="2900" b="1" dirty="0">
                  <a:solidFill>
                    <a:schemeClr val="bg1"/>
                  </a:solidFill>
                  <a:cs typeface="+mn-ea"/>
                  <a:sym typeface="+mn-lt"/>
                </a:rPr>
                <a:t>添加标题</a:t>
              </a:r>
              <a:endParaRPr lang="zh-CN" altLang="en-US" sz="2900" b="1" dirty="0">
                <a:solidFill>
                  <a:schemeClr val="bg1"/>
                </a:solidFill>
                <a:cs typeface="+mn-ea"/>
                <a:sym typeface="+mn-lt"/>
              </a:endParaRPr>
            </a:p>
          </p:txBody>
        </p:sp>
      </p:grpSp>
      <p:grpSp>
        <p:nvGrpSpPr>
          <p:cNvPr id="45" name="组合 44"/>
          <p:cNvGrpSpPr/>
          <p:nvPr/>
        </p:nvGrpSpPr>
        <p:grpSpPr>
          <a:xfrm>
            <a:off x="5492720" y="4718371"/>
            <a:ext cx="1090253" cy="953221"/>
            <a:chOff x="5525852" y="468324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46" name="六边形 45"/>
            <p:cNvSpPr/>
            <p:nvPr/>
          </p:nvSpPr>
          <p:spPr>
            <a:xfrm>
              <a:off x="5525852" y="468324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47" name="文本框 76"/>
            <p:cNvSpPr txBox="1"/>
            <p:nvPr/>
          </p:nvSpPr>
          <p:spPr>
            <a:xfrm>
              <a:off x="5693284" y="4855078"/>
              <a:ext cx="820724" cy="645103"/>
            </a:xfrm>
            <a:prstGeom prst="rect">
              <a:avLst/>
            </a:prstGeom>
            <a:noFill/>
            <a:ln w="38100">
              <a:noFill/>
            </a:ln>
          </p:spPr>
          <p:txBody>
            <a:bodyPr wrap="square" rtlCol="0">
              <a:spAutoFit/>
            </a:bodyPr>
            <a:lstStyle/>
            <a:p>
              <a:pPr algn="ctr"/>
              <a:r>
                <a:rPr lang="en-US" altLang="zh-CN" sz="3200" dirty="0">
                  <a:solidFill>
                    <a:schemeClr val="bg1"/>
                  </a:solidFill>
                  <a:cs typeface="+mn-ea"/>
                  <a:sym typeface="+mn-lt"/>
                </a:rPr>
                <a:t>04</a:t>
              </a:r>
              <a:endParaRPr lang="zh-CN" altLang="en-US" sz="3200" baseline="-3000" dirty="0">
                <a:solidFill>
                  <a:schemeClr val="bg1"/>
                </a:solidFill>
                <a:cs typeface="+mn-ea"/>
                <a:sym typeface="+mn-lt"/>
              </a:endParaRP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childTnLst>
                          </p:cTn>
                        </p:par>
                        <p:par>
                          <p:cTn id="17" fill="hold">
                            <p:stCondLst>
                              <p:cond delay="1500"/>
                            </p:stCondLst>
                            <p:childTnLst>
                              <p:par>
                                <p:cTn id="18" presetID="23" presetClass="entr" presetSubtype="528"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p:cTn id="20" dur="350" fill="hold"/>
                                        <p:tgtEl>
                                          <p:spTgt spid="42"/>
                                        </p:tgtEl>
                                        <p:attrNameLst>
                                          <p:attrName>ppt_w</p:attrName>
                                        </p:attrNameLst>
                                      </p:cBhvr>
                                      <p:tavLst>
                                        <p:tav tm="0">
                                          <p:val>
                                            <p:fltVal val="0"/>
                                          </p:val>
                                        </p:tav>
                                        <p:tav tm="100000">
                                          <p:val>
                                            <p:strVal val="#ppt_w"/>
                                          </p:val>
                                        </p:tav>
                                      </p:tavLst>
                                    </p:anim>
                                    <p:anim calcmode="lin" valueType="num">
                                      <p:cBhvr>
                                        <p:cTn id="21" dur="350" fill="hold"/>
                                        <p:tgtEl>
                                          <p:spTgt spid="42"/>
                                        </p:tgtEl>
                                        <p:attrNameLst>
                                          <p:attrName>ppt_h</p:attrName>
                                        </p:attrNameLst>
                                      </p:cBhvr>
                                      <p:tavLst>
                                        <p:tav tm="0">
                                          <p:val>
                                            <p:fltVal val="0"/>
                                          </p:val>
                                        </p:tav>
                                        <p:tav tm="100000">
                                          <p:val>
                                            <p:strVal val="#ppt_h"/>
                                          </p:val>
                                        </p:tav>
                                      </p:tavLst>
                                    </p:anim>
                                    <p:anim calcmode="lin" valueType="num">
                                      <p:cBhvr>
                                        <p:cTn id="22" dur="350" fill="hold"/>
                                        <p:tgtEl>
                                          <p:spTgt spid="42"/>
                                        </p:tgtEl>
                                        <p:attrNameLst>
                                          <p:attrName>ppt_x</p:attrName>
                                        </p:attrNameLst>
                                      </p:cBhvr>
                                      <p:tavLst>
                                        <p:tav tm="0">
                                          <p:val>
                                            <p:fltVal val="0.5"/>
                                          </p:val>
                                        </p:tav>
                                        <p:tav tm="100000">
                                          <p:val>
                                            <p:strVal val="#ppt_x"/>
                                          </p:val>
                                        </p:tav>
                                      </p:tavLst>
                                    </p:anim>
                                    <p:anim calcmode="lin" valueType="num">
                                      <p:cBhvr>
                                        <p:cTn id="23" dur="350" fill="hold"/>
                                        <p:tgtEl>
                                          <p:spTgt spid="42"/>
                                        </p:tgtEl>
                                        <p:attrNameLst>
                                          <p:attrName>ppt_y</p:attrName>
                                        </p:attrNameLst>
                                      </p:cBhvr>
                                      <p:tavLst>
                                        <p:tav tm="0">
                                          <p:val>
                                            <p:fltVal val="0.5"/>
                                          </p:val>
                                        </p:tav>
                                        <p:tav tm="100000">
                                          <p:val>
                                            <p:strVal val="#ppt_y"/>
                                          </p:val>
                                        </p:tav>
                                      </p:tavLst>
                                    </p:anim>
                                  </p:childTnLst>
                                </p:cTn>
                              </p:par>
                              <p:par>
                                <p:cTn id="24" presetID="2" presetClass="entr" presetSubtype="1" fill="hold" nodeType="withEffect">
                                  <p:stCondLst>
                                    <p:cond delay="75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250" fill="hold"/>
                                        <p:tgtEl>
                                          <p:spTgt spid="15"/>
                                        </p:tgtEl>
                                        <p:attrNameLst>
                                          <p:attrName>ppt_x</p:attrName>
                                        </p:attrNameLst>
                                      </p:cBhvr>
                                      <p:tavLst>
                                        <p:tav tm="0">
                                          <p:val>
                                            <p:strVal val="#ppt_x"/>
                                          </p:val>
                                        </p:tav>
                                        <p:tav tm="100000">
                                          <p:val>
                                            <p:strVal val="#ppt_x"/>
                                          </p:val>
                                        </p:tav>
                                      </p:tavLst>
                                    </p:anim>
                                    <p:anim calcmode="lin" valueType="num">
                                      <p:cBhvr additive="base">
                                        <p:cTn id="27" dur="250" fill="hold"/>
                                        <p:tgtEl>
                                          <p:spTgt spid="15"/>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22" presetClass="entr" presetSubtype="2" fill="hold" nodeType="afterEffect">
                                  <p:stCondLst>
                                    <p:cond delay="250"/>
                                  </p:stCondLst>
                                  <p:childTnLst>
                                    <p:set>
                                      <p:cBhvr>
                                        <p:cTn id="30" dur="1" fill="hold">
                                          <p:stCondLst>
                                            <p:cond delay="0"/>
                                          </p:stCondLst>
                                        </p:cTn>
                                        <p:tgtEl>
                                          <p:spTgt spid="9"/>
                                        </p:tgtEl>
                                        <p:attrNameLst>
                                          <p:attrName>style.visibility</p:attrName>
                                        </p:attrNameLst>
                                      </p:cBhvr>
                                      <p:to>
                                        <p:strVal val="visible"/>
                                      </p:to>
                                    </p:set>
                                    <p:animEffect transition="in" filter="wipe(right)">
                                      <p:cBhvr>
                                        <p:cTn id="31" dur="500"/>
                                        <p:tgtEl>
                                          <p:spTgt spid="9"/>
                                        </p:tgtEl>
                                      </p:cBhvr>
                                    </p:animEffect>
                                  </p:childTnLst>
                                </p:cTn>
                              </p:par>
                            </p:childTnLst>
                          </p:cTn>
                        </p:par>
                        <p:par>
                          <p:cTn id="32" fill="hold">
                            <p:stCondLst>
                              <p:cond delay="2750"/>
                            </p:stCondLst>
                            <p:childTnLst>
                              <p:par>
                                <p:cTn id="33" presetID="22" presetClass="entr" presetSubtype="2"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right)">
                                      <p:cBhvr>
                                        <p:cTn id="35" dur="500"/>
                                        <p:tgtEl>
                                          <p:spTgt spid="27"/>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ipe(right)">
                                      <p:cBhvr>
                                        <p:cTn id="38" dur="500"/>
                                        <p:tgtEl>
                                          <p:spTgt spid="28"/>
                                        </p:tgtEl>
                                      </p:cBhvr>
                                    </p:animEffect>
                                  </p:childTnLst>
                                </p:cTn>
                              </p:par>
                            </p:childTnLst>
                          </p:cTn>
                        </p:par>
                        <p:par>
                          <p:cTn id="39" fill="hold">
                            <p:stCondLst>
                              <p:cond delay="3250"/>
                            </p:stCondLst>
                            <p:childTnLst>
                              <p:par>
                                <p:cTn id="40" presetID="2" presetClass="entr" presetSubtype="2" fill="hold" nodeType="afterEffect">
                                  <p:stCondLst>
                                    <p:cond delay="25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250" fill="hold"/>
                                        <p:tgtEl>
                                          <p:spTgt spid="12"/>
                                        </p:tgtEl>
                                        <p:attrNameLst>
                                          <p:attrName>ppt_x</p:attrName>
                                        </p:attrNameLst>
                                      </p:cBhvr>
                                      <p:tavLst>
                                        <p:tav tm="0">
                                          <p:val>
                                            <p:strVal val="1+#ppt_w/2"/>
                                          </p:val>
                                        </p:tav>
                                        <p:tav tm="100000">
                                          <p:val>
                                            <p:strVal val="#ppt_x"/>
                                          </p:val>
                                        </p:tav>
                                      </p:tavLst>
                                    </p:anim>
                                    <p:anim calcmode="lin" valueType="num">
                                      <p:cBhvr additive="base">
                                        <p:cTn id="43" dur="250" fill="hold"/>
                                        <p:tgtEl>
                                          <p:spTgt spid="12"/>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left)">
                                      <p:cBhvr>
                                        <p:cTn id="47" dur="500"/>
                                        <p:tgtEl>
                                          <p:spTgt spid="39"/>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wipe(left)">
                                      <p:cBhvr>
                                        <p:cTn id="54" dur="500"/>
                                        <p:tgtEl>
                                          <p:spTgt spid="34"/>
                                        </p:tgtEl>
                                      </p:cBhvr>
                                    </p:animEffect>
                                  </p:childTnLst>
                                </p:cTn>
                              </p:par>
                            </p:childTnLst>
                          </p:cTn>
                        </p:par>
                        <p:par>
                          <p:cTn id="55" fill="hold">
                            <p:stCondLst>
                              <p:cond delay="5000"/>
                            </p:stCondLst>
                            <p:childTnLst>
                              <p:par>
                                <p:cTn id="56" presetID="2" presetClass="entr" presetSubtype="2" fill="hold" nodeType="afterEffect">
                                  <p:stCondLst>
                                    <p:cond delay="250"/>
                                  </p:stCondLst>
                                  <p:childTnLst>
                                    <p:set>
                                      <p:cBhvr>
                                        <p:cTn id="57" dur="1" fill="hold">
                                          <p:stCondLst>
                                            <p:cond delay="0"/>
                                          </p:stCondLst>
                                        </p:cTn>
                                        <p:tgtEl>
                                          <p:spTgt spid="18"/>
                                        </p:tgtEl>
                                        <p:attrNameLst>
                                          <p:attrName>style.visibility</p:attrName>
                                        </p:attrNameLst>
                                      </p:cBhvr>
                                      <p:to>
                                        <p:strVal val="visible"/>
                                      </p:to>
                                    </p:set>
                                    <p:anim calcmode="lin" valueType="num">
                                      <p:cBhvr additive="base">
                                        <p:cTn id="58" dur="250" fill="hold"/>
                                        <p:tgtEl>
                                          <p:spTgt spid="18"/>
                                        </p:tgtEl>
                                        <p:attrNameLst>
                                          <p:attrName>ppt_x</p:attrName>
                                        </p:attrNameLst>
                                      </p:cBhvr>
                                      <p:tavLst>
                                        <p:tav tm="0">
                                          <p:val>
                                            <p:strVal val="1+#ppt_w/2"/>
                                          </p:val>
                                        </p:tav>
                                        <p:tav tm="100000">
                                          <p:val>
                                            <p:strVal val="#ppt_x"/>
                                          </p:val>
                                        </p:tav>
                                      </p:tavLst>
                                    </p:anim>
                                    <p:anim calcmode="lin" valueType="num">
                                      <p:cBhvr additive="base">
                                        <p:cTn id="59" dur="250" fill="hold"/>
                                        <p:tgtEl>
                                          <p:spTgt spid="18"/>
                                        </p:tgtEl>
                                        <p:attrNameLst>
                                          <p:attrName>ppt_y</p:attrName>
                                        </p:attrNameLst>
                                      </p:cBhvr>
                                      <p:tavLst>
                                        <p:tav tm="0">
                                          <p:val>
                                            <p:strVal val="#ppt_y"/>
                                          </p:val>
                                        </p:tav>
                                        <p:tav tm="100000">
                                          <p:val>
                                            <p:strVal val="#ppt_y"/>
                                          </p:val>
                                        </p:tav>
                                      </p:tavLst>
                                    </p:anim>
                                  </p:childTnLst>
                                </p:cTn>
                              </p:par>
                            </p:childTnLst>
                          </p:cTn>
                        </p:par>
                        <p:par>
                          <p:cTn id="60" fill="hold">
                            <p:stCondLst>
                              <p:cond delay="5750"/>
                            </p:stCondLst>
                            <p:childTnLst>
                              <p:par>
                                <p:cTn id="61" presetID="22" presetClass="entr" presetSubtype="8" fill="hold" nodeType="after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wipe(left)">
                                      <p:cBhvr>
                                        <p:cTn id="63" dur="500"/>
                                        <p:tgtEl>
                                          <p:spTgt spid="5"/>
                                        </p:tgtEl>
                                      </p:cBhvr>
                                    </p:animEffect>
                                  </p:childTnLst>
                                </p:cTn>
                              </p:par>
                            </p:childTnLst>
                          </p:cTn>
                        </p:par>
                        <p:par>
                          <p:cTn id="64" fill="hold">
                            <p:stCondLst>
                              <p:cond delay="6250"/>
                            </p:stCondLst>
                            <p:childTnLst>
                              <p:par>
                                <p:cTn id="65" presetID="22" presetClass="entr" presetSubtype="8" fill="hold" grpId="0"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left)">
                                      <p:cBhvr>
                                        <p:cTn id="67" dur="500"/>
                                        <p:tgtEl>
                                          <p:spTgt spid="35"/>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wipe(left)">
                                      <p:cBhvr>
                                        <p:cTn id="70" dur="500"/>
                                        <p:tgtEl>
                                          <p:spTgt spid="36"/>
                                        </p:tgtEl>
                                      </p:cBhvr>
                                    </p:animEffect>
                                  </p:childTnLst>
                                </p:cTn>
                              </p:par>
                            </p:childTnLst>
                          </p:cTn>
                        </p:par>
                        <p:par>
                          <p:cTn id="71" fill="hold">
                            <p:stCondLst>
                              <p:cond delay="6750"/>
                            </p:stCondLst>
                            <p:childTnLst>
                              <p:par>
                                <p:cTn id="72" presetID="2" presetClass="entr" presetSubtype="4" fill="hold" nodeType="afterEffect">
                                  <p:stCondLst>
                                    <p:cond delay="250"/>
                                  </p:stCondLst>
                                  <p:childTnLst>
                                    <p:set>
                                      <p:cBhvr>
                                        <p:cTn id="73" dur="1" fill="hold">
                                          <p:stCondLst>
                                            <p:cond delay="0"/>
                                          </p:stCondLst>
                                        </p:cTn>
                                        <p:tgtEl>
                                          <p:spTgt spid="45"/>
                                        </p:tgtEl>
                                        <p:attrNameLst>
                                          <p:attrName>style.visibility</p:attrName>
                                        </p:attrNameLst>
                                      </p:cBhvr>
                                      <p:to>
                                        <p:strVal val="visible"/>
                                      </p:to>
                                    </p:set>
                                    <p:anim calcmode="lin" valueType="num">
                                      <p:cBhvr additive="base">
                                        <p:cTn id="74" dur="250" fill="hold"/>
                                        <p:tgtEl>
                                          <p:spTgt spid="45"/>
                                        </p:tgtEl>
                                        <p:attrNameLst>
                                          <p:attrName>ppt_x</p:attrName>
                                        </p:attrNameLst>
                                      </p:cBhvr>
                                      <p:tavLst>
                                        <p:tav tm="0">
                                          <p:val>
                                            <p:strVal val="#ppt_x"/>
                                          </p:val>
                                        </p:tav>
                                        <p:tav tm="100000">
                                          <p:val>
                                            <p:strVal val="#ppt_x"/>
                                          </p:val>
                                        </p:tav>
                                      </p:tavLst>
                                    </p:anim>
                                    <p:anim calcmode="lin" valueType="num">
                                      <p:cBhvr additive="base">
                                        <p:cTn id="75" dur="250" fill="hold"/>
                                        <p:tgtEl>
                                          <p:spTgt spid="45"/>
                                        </p:tgtEl>
                                        <p:attrNameLst>
                                          <p:attrName>ppt_y</p:attrName>
                                        </p:attrNameLst>
                                      </p:cBhvr>
                                      <p:tavLst>
                                        <p:tav tm="0">
                                          <p:val>
                                            <p:strVal val="1+#ppt_h/2"/>
                                          </p:val>
                                        </p:tav>
                                        <p:tav tm="100000">
                                          <p:val>
                                            <p:strVal val="#ppt_y"/>
                                          </p:val>
                                        </p:tav>
                                      </p:tavLst>
                                    </p:anim>
                                  </p:childTnLst>
                                </p:cTn>
                              </p:par>
                            </p:childTnLst>
                          </p:cTn>
                        </p:par>
                        <p:par>
                          <p:cTn id="76" fill="hold">
                            <p:stCondLst>
                              <p:cond delay="7500"/>
                            </p:stCondLst>
                            <p:childTnLst>
                              <p:par>
                                <p:cTn id="77" presetID="22" presetClass="entr" presetSubtype="8" fill="hold" nodeType="after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wipe(left)">
                                      <p:cBhvr>
                                        <p:cTn id="79" dur="500"/>
                                        <p:tgtEl>
                                          <p:spTgt spid="6"/>
                                        </p:tgtEl>
                                      </p:cBhvr>
                                    </p:animEffect>
                                  </p:childTnLst>
                                </p:cTn>
                              </p:par>
                            </p:childTnLst>
                          </p:cTn>
                        </p:par>
                        <p:par>
                          <p:cTn id="80" fill="hold">
                            <p:stCondLst>
                              <p:cond delay="8000"/>
                            </p:stCondLst>
                            <p:childTnLst>
                              <p:par>
                                <p:cTn id="81" presetID="22" presetClass="entr" presetSubtype="8" fill="hold" grpId="0"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left)">
                                      <p:cBhvr>
                                        <p:cTn id="83" dur="500"/>
                                        <p:tgtEl>
                                          <p:spTgt spid="37"/>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wipe(left)">
                                      <p:cBhvr>
                                        <p:cTn id="86" dur="500"/>
                                        <p:tgtEl>
                                          <p:spTgt spid="38"/>
                                        </p:tgtEl>
                                      </p:cBhvr>
                                    </p:animEffect>
                                  </p:childTnLst>
                                </p:cTn>
                              </p:par>
                            </p:childTnLst>
                          </p:cTn>
                        </p:par>
                        <p:par>
                          <p:cTn id="87" fill="hold">
                            <p:stCondLst>
                              <p:cond delay="8500"/>
                            </p:stCondLst>
                            <p:childTnLst>
                              <p:par>
                                <p:cTn id="88" presetID="2" presetClass="entr" presetSubtype="8" fill="hold" nodeType="afterEffect">
                                  <p:stCondLst>
                                    <p:cond delay="25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250" fill="hold"/>
                                        <p:tgtEl>
                                          <p:spTgt spid="21"/>
                                        </p:tgtEl>
                                        <p:attrNameLst>
                                          <p:attrName>ppt_x</p:attrName>
                                        </p:attrNameLst>
                                      </p:cBhvr>
                                      <p:tavLst>
                                        <p:tav tm="0">
                                          <p:val>
                                            <p:strVal val="0-#ppt_w/2"/>
                                          </p:val>
                                        </p:tav>
                                        <p:tav tm="100000">
                                          <p:val>
                                            <p:strVal val="#ppt_x"/>
                                          </p:val>
                                        </p:tav>
                                      </p:tavLst>
                                    </p:anim>
                                    <p:anim calcmode="lin" valueType="num">
                                      <p:cBhvr additive="base">
                                        <p:cTn id="91" dur="250" fill="hold"/>
                                        <p:tgtEl>
                                          <p:spTgt spid="21"/>
                                        </p:tgtEl>
                                        <p:attrNameLst>
                                          <p:attrName>ppt_y</p:attrName>
                                        </p:attrNameLst>
                                      </p:cBhvr>
                                      <p:tavLst>
                                        <p:tav tm="0">
                                          <p:val>
                                            <p:strVal val="#ppt_y"/>
                                          </p:val>
                                        </p:tav>
                                        <p:tav tm="100000">
                                          <p:val>
                                            <p:strVal val="#ppt_y"/>
                                          </p:val>
                                        </p:tav>
                                      </p:tavLst>
                                    </p:anim>
                                  </p:childTnLst>
                                </p:cTn>
                              </p:par>
                            </p:childTnLst>
                          </p:cTn>
                        </p:par>
                        <p:par>
                          <p:cTn id="92" fill="hold">
                            <p:stCondLst>
                              <p:cond delay="9250"/>
                            </p:stCondLst>
                            <p:childTnLst>
                              <p:par>
                                <p:cTn id="93" presetID="22" presetClass="entr" presetSubtype="2" fill="hold" nodeType="afterEffect">
                                  <p:stCondLst>
                                    <p:cond delay="0"/>
                                  </p:stCondLst>
                                  <p:childTnLst>
                                    <p:set>
                                      <p:cBhvr>
                                        <p:cTn id="94" dur="1" fill="hold">
                                          <p:stCondLst>
                                            <p:cond delay="0"/>
                                          </p:stCondLst>
                                        </p:cTn>
                                        <p:tgtEl>
                                          <p:spTgt spid="7"/>
                                        </p:tgtEl>
                                        <p:attrNameLst>
                                          <p:attrName>style.visibility</p:attrName>
                                        </p:attrNameLst>
                                      </p:cBhvr>
                                      <p:to>
                                        <p:strVal val="visible"/>
                                      </p:to>
                                    </p:set>
                                    <p:animEffect transition="in" filter="wipe(right)">
                                      <p:cBhvr>
                                        <p:cTn id="95" dur="250"/>
                                        <p:tgtEl>
                                          <p:spTgt spid="7"/>
                                        </p:tgtEl>
                                      </p:cBhvr>
                                    </p:animEffect>
                                  </p:childTnLst>
                                </p:cTn>
                              </p:par>
                            </p:childTnLst>
                          </p:cTn>
                        </p:par>
                        <p:par>
                          <p:cTn id="96" fill="hold">
                            <p:stCondLst>
                              <p:cond delay="9750"/>
                            </p:stCondLst>
                            <p:childTnLst>
                              <p:par>
                                <p:cTn id="97" presetID="22" presetClass="entr" presetSubtype="2" fill="hold" grpId="0" nodeType="after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wipe(right)">
                                      <p:cBhvr>
                                        <p:cTn id="99" dur="500"/>
                                        <p:tgtEl>
                                          <p:spTgt spid="31"/>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right)">
                                      <p:cBhvr>
                                        <p:cTn id="102" dur="500"/>
                                        <p:tgtEl>
                                          <p:spTgt spid="32"/>
                                        </p:tgtEl>
                                      </p:cBhvr>
                                    </p:animEffect>
                                  </p:childTnLst>
                                </p:cTn>
                              </p:par>
                            </p:childTnLst>
                          </p:cTn>
                        </p:par>
                        <p:par>
                          <p:cTn id="103" fill="hold">
                            <p:stCondLst>
                              <p:cond delay="10250"/>
                            </p:stCondLst>
                            <p:childTnLst>
                              <p:par>
                                <p:cTn id="104" presetID="2" presetClass="entr" presetSubtype="8" fill="hold" nodeType="afterEffect">
                                  <p:stCondLst>
                                    <p:cond delay="250"/>
                                  </p:stCondLst>
                                  <p:childTnLst>
                                    <p:set>
                                      <p:cBhvr>
                                        <p:cTn id="105" dur="1" fill="hold">
                                          <p:stCondLst>
                                            <p:cond delay="0"/>
                                          </p:stCondLst>
                                        </p:cTn>
                                        <p:tgtEl>
                                          <p:spTgt spid="24"/>
                                        </p:tgtEl>
                                        <p:attrNameLst>
                                          <p:attrName>style.visibility</p:attrName>
                                        </p:attrNameLst>
                                      </p:cBhvr>
                                      <p:to>
                                        <p:strVal val="visible"/>
                                      </p:to>
                                    </p:set>
                                    <p:anim calcmode="lin" valueType="num">
                                      <p:cBhvr additive="base">
                                        <p:cTn id="106" dur="250" fill="hold"/>
                                        <p:tgtEl>
                                          <p:spTgt spid="24"/>
                                        </p:tgtEl>
                                        <p:attrNameLst>
                                          <p:attrName>ppt_x</p:attrName>
                                        </p:attrNameLst>
                                      </p:cBhvr>
                                      <p:tavLst>
                                        <p:tav tm="0">
                                          <p:val>
                                            <p:strVal val="0-#ppt_w/2"/>
                                          </p:val>
                                        </p:tav>
                                        <p:tav tm="100000">
                                          <p:val>
                                            <p:strVal val="#ppt_x"/>
                                          </p:val>
                                        </p:tav>
                                      </p:tavLst>
                                    </p:anim>
                                    <p:anim calcmode="lin" valueType="num">
                                      <p:cBhvr additive="base">
                                        <p:cTn id="107" dur="250" fill="hold"/>
                                        <p:tgtEl>
                                          <p:spTgt spid="24"/>
                                        </p:tgtEl>
                                        <p:attrNameLst>
                                          <p:attrName>ppt_y</p:attrName>
                                        </p:attrNameLst>
                                      </p:cBhvr>
                                      <p:tavLst>
                                        <p:tav tm="0">
                                          <p:val>
                                            <p:strVal val="#ppt_y"/>
                                          </p:val>
                                        </p:tav>
                                        <p:tav tm="100000">
                                          <p:val>
                                            <p:strVal val="#ppt_y"/>
                                          </p:val>
                                        </p:tav>
                                      </p:tavLst>
                                    </p:anim>
                                  </p:childTnLst>
                                </p:cTn>
                              </p:par>
                            </p:childTnLst>
                          </p:cTn>
                        </p:par>
                        <p:par>
                          <p:cTn id="108" fill="hold">
                            <p:stCondLst>
                              <p:cond delay="11000"/>
                            </p:stCondLst>
                            <p:childTnLst>
                              <p:par>
                                <p:cTn id="109" presetID="22" presetClass="entr" presetSubtype="2" fill="hold" nodeType="afterEffect">
                                  <p:stCondLst>
                                    <p:cond delay="0"/>
                                  </p:stCondLst>
                                  <p:childTnLst>
                                    <p:set>
                                      <p:cBhvr>
                                        <p:cTn id="110" dur="1" fill="hold">
                                          <p:stCondLst>
                                            <p:cond delay="0"/>
                                          </p:stCondLst>
                                        </p:cTn>
                                        <p:tgtEl>
                                          <p:spTgt spid="8"/>
                                        </p:tgtEl>
                                        <p:attrNameLst>
                                          <p:attrName>style.visibility</p:attrName>
                                        </p:attrNameLst>
                                      </p:cBhvr>
                                      <p:to>
                                        <p:strVal val="visible"/>
                                      </p:to>
                                    </p:set>
                                    <p:animEffect transition="in" filter="wipe(right)">
                                      <p:cBhvr>
                                        <p:cTn id="111" dur="250"/>
                                        <p:tgtEl>
                                          <p:spTgt spid="8"/>
                                        </p:tgtEl>
                                      </p:cBhvr>
                                    </p:animEffect>
                                  </p:childTnLst>
                                </p:cTn>
                              </p:par>
                            </p:childTnLst>
                          </p:cTn>
                        </p:par>
                        <p:par>
                          <p:cTn id="112" fill="hold">
                            <p:stCondLst>
                              <p:cond delay="11500"/>
                            </p:stCondLst>
                            <p:childTnLst>
                              <p:par>
                                <p:cTn id="113" presetID="22" presetClass="entr" presetSubtype="2" fill="hold" grpId="0" nodeType="afterEffect">
                                  <p:stCondLst>
                                    <p:cond delay="0"/>
                                  </p:stCondLst>
                                  <p:childTnLst>
                                    <p:set>
                                      <p:cBhvr>
                                        <p:cTn id="114" dur="1" fill="hold">
                                          <p:stCondLst>
                                            <p:cond delay="0"/>
                                          </p:stCondLst>
                                        </p:cTn>
                                        <p:tgtEl>
                                          <p:spTgt spid="29"/>
                                        </p:tgtEl>
                                        <p:attrNameLst>
                                          <p:attrName>style.visibility</p:attrName>
                                        </p:attrNameLst>
                                      </p:cBhvr>
                                      <p:to>
                                        <p:strVal val="visible"/>
                                      </p:to>
                                    </p:set>
                                    <p:animEffect transition="in" filter="wipe(right)">
                                      <p:cBhvr>
                                        <p:cTn id="115" dur="500"/>
                                        <p:tgtEl>
                                          <p:spTgt spid="29"/>
                                        </p:tgtEl>
                                      </p:cBhvr>
                                    </p:animEffect>
                                  </p:childTnLst>
                                </p:cTn>
                              </p:par>
                              <p:par>
                                <p:cTn id="116" presetID="22" presetClass="entr" presetSubtype="2" fill="hold" grpId="0" nodeType="withEffect">
                                  <p:stCondLst>
                                    <p:cond delay="0"/>
                                  </p:stCondLst>
                                  <p:childTnLst>
                                    <p:set>
                                      <p:cBhvr>
                                        <p:cTn id="117" dur="1" fill="hold">
                                          <p:stCondLst>
                                            <p:cond delay="0"/>
                                          </p:stCondLst>
                                        </p:cTn>
                                        <p:tgtEl>
                                          <p:spTgt spid="30"/>
                                        </p:tgtEl>
                                        <p:attrNameLst>
                                          <p:attrName>style.visibility</p:attrName>
                                        </p:attrNameLst>
                                      </p:cBhvr>
                                      <p:to>
                                        <p:strVal val="visible"/>
                                      </p:to>
                                    </p:set>
                                    <p:animEffect transition="in" filter="wipe(right)">
                                      <p:cBhvr>
                                        <p:cTn id="1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27" grpId="0"/>
      <p:bldP spid="28" grpId="0"/>
      <p:bldP spid="29" grpId="0"/>
      <p:bldP spid="30" grpId="0"/>
      <p:bldP spid="31" grpId="0"/>
      <p:bldP spid="32" grpId="0"/>
      <p:bldP spid="33" grpId="0"/>
      <p:bldP spid="34" grpId="0"/>
      <p:bldP spid="35" grpId="0"/>
      <p:bldP spid="36" grpId="0"/>
      <p:bldP spid="37"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rotWithShape="1">
          <a:blip r:embed="rId1">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2">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3"/>
          <p:cNvSpPr/>
          <p:nvPr/>
        </p:nvSpPr>
        <p:spPr bwMode="auto">
          <a:xfrm flipH="1">
            <a:off x="4194148" y="4600846"/>
            <a:ext cx="3251468" cy="761810"/>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16" name="Rectangle 63"/>
          <p:cNvSpPr/>
          <p:nvPr/>
        </p:nvSpPr>
        <p:spPr>
          <a:xfrm>
            <a:off x="4711192" y="4726833"/>
            <a:ext cx="1953254" cy="509835"/>
          </a:xfrm>
          <a:prstGeom prst="rect">
            <a:avLst/>
          </a:prstGeom>
        </p:spPr>
        <p:txBody>
          <a:bodyPr wrap="none" lIns="78182" tIns="39092" rIns="78182" bIns="39092">
            <a:spAutoFit/>
          </a:bodyPr>
          <a:lstStyle/>
          <a:p>
            <a:pPr defTabSz="725170">
              <a:defRPr/>
            </a:pPr>
            <a:r>
              <a:rPr lang="zh-CN" altLang="en-US" sz="2800" b="1" kern="0" dirty="0" smtClean="0">
                <a:solidFill>
                  <a:srgbClr val="FFFFFF"/>
                </a:solidFill>
                <a:latin typeface="微软雅黑" panose="020B0503020204020204" pitchFamily="34" charset="-122"/>
                <a:ea typeface="微软雅黑" panose="020B0503020204020204" pitchFamily="34" charset="-122"/>
              </a:rPr>
              <a:t>请输入标题</a:t>
            </a:r>
            <a:endParaRPr lang="zh-CN" altLang="en-US" sz="2800" b="1" kern="0" dirty="0">
              <a:solidFill>
                <a:srgbClr val="FFFFFF"/>
              </a:solidFill>
              <a:latin typeface="微软雅黑" panose="020B0503020204020204" pitchFamily="34" charset="-122"/>
              <a:ea typeface="微软雅黑" panose="020B0503020204020204" pitchFamily="34" charset="-122"/>
            </a:endParaRPr>
          </a:p>
        </p:txBody>
      </p:sp>
      <p:sp>
        <p:nvSpPr>
          <p:cNvPr id="17" name="Rectangle 109"/>
          <p:cNvSpPr/>
          <p:nvPr/>
        </p:nvSpPr>
        <p:spPr>
          <a:xfrm>
            <a:off x="7684453" y="4388280"/>
            <a:ext cx="1296023" cy="1186943"/>
          </a:xfrm>
          <a:prstGeom prst="rect">
            <a:avLst/>
          </a:prstGeom>
          <a:ln>
            <a:solidFill>
              <a:srgbClr val="453162"/>
            </a:solidFill>
          </a:ln>
        </p:spPr>
        <p:txBody>
          <a:bodyPr wrap="none" lIns="78182" tIns="39092" rIns="78182" bIns="39092">
            <a:spAutoFit/>
          </a:bodyPr>
          <a:lstStyle/>
          <a:p>
            <a:pPr defTabSz="725170">
              <a:defRPr/>
            </a:pPr>
            <a:r>
              <a:rPr lang="en-US" sz="7200" b="1" kern="0" dirty="0" smtClean="0">
                <a:solidFill>
                  <a:srgbClr val="453162"/>
                </a:solidFill>
                <a:latin typeface="微软雅黑" panose="020B0503020204020204" pitchFamily="34" charset="-122"/>
              </a:rPr>
              <a:t>03</a:t>
            </a:r>
            <a:endParaRPr lang="id-ID" sz="7200" b="1" kern="0" dirty="0">
              <a:solidFill>
                <a:srgbClr val="453162"/>
              </a:solidFill>
              <a:latin typeface="微软雅黑" panose="020B0503020204020204" pitchFamily="34" charset="-122"/>
            </a:endParaRPr>
          </a:p>
        </p:txBody>
      </p:sp>
      <p:sp>
        <p:nvSpPr>
          <p:cNvPr id="18" name="TextBox 4"/>
          <p:cNvSpPr txBox="1"/>
          <p:nvPr/>
        </p:nvSpPr>
        <p:spPr>
          <a:xfrm>
            <a:off x="3327838" y="5892276"/>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sp>
        <p:nvSpPr>
          <p:cNvPr id="13" name="文本框 3"/>
          <p:cNvSpPr txBox="1"/>
          <p:nvPr/>
        </p:nvSpPr>
        <p:spPr>
          <a:xfrm>
            <a:off x="4503685" y="1541054"/>
            <a:ext cx="2577599" cy="769441"/>
          </a:xfrm>
          <a:prstGeom prst="rect">
            <a:avLst/>
          </a:prstGeom>
          <a:noFill/>
        </p:spPr>
        <p:txBody>
          <a:bodyPr wrap="square" rtlCol="0">
            <a:spAutoFit/>
          </a:bodyPr>
          <a:lstStyle/>
          <a:p>
            <a:r>
              <a:rPr lang="zh-CN" altLang="en-US" sz="4400" b="1" dirty="0" smtClean="0">
                <a:solidFill>
                  <a:srgbClr val="453162"/>
                </a:solidFill>
              </a:rPr>
              <a:t>分目录页</a:t>
            </a:r>
            <a:endParaRPr lang="zh-CN" altLang="en-US" sz="4400" b="1" dirty="0">
              <a:solidFill>
                <a:srgbClr val="453162"/>
              </a:solidFill>
            </a:endParaRPr>
          </a:p>
        </p:txBody>
      </p:sp>
      <p:sp>
        <p:nvSpPr>
          <p:cNvPr id="19" name="文本框 3"/>
          <p:cNvSpPr txBox="1"/>
          <p:nvPr/>
        </p:nvSpPr>
        <p:spPr>
          <a:xfrm>
            <a:off x="4503685" y="2310495"/>
            <a:ext cx="3658577" cy="523220"/>
          </a:xfrm>
          <a:prstGeom prst="rect">
            <a:avLst/>
          </a:prstGeom>
          <a:noFill/>
        </p:spPr>
        <p:txBody>
          <a:bodyPr wrap="square" rtlCol="0">
            <a:spAutoFit/>
          </a:bodyPr>
          <a:lstStyle/>
          <a:p>
            <a:r>
              <a:rPr lang="en-US" altLang="zh-CN" sz="2800" b="1" dirty="0" smtClean="0">
                <a:solidFill>
                  <a:srgbClr val="453162"/>
                </a:solidFill>
              </a:rPr>
              <a:t>CONTENTS</a:t>
            </a:r>
            <a:endParaRPr lang="zh-CN" altLang="en-US" sz="2800" b="1"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300"/>
                                        <p:tgtEl>
                                          <p:spTgt spid="17"/>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3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300"/>
                                        <p:tgtEl>
                                          <p:spTgt spid="16"/>
                                        </p:tgtEl>
                                      </p:cBhvr>
                                    </p:animEffect>
                                  </p:childTnLst>
                                </p:cTn>
                              </p:par>
                            </p:childTnLst>
                          </p:cTn>
                        </p:par>
                        <p:par>
                          <p:cTn id="31" fill="hold">
                            <p:stCondLst>
                              <p:cond delay="3500"/>
                            </p:stCondLst>
                            <p:childTnLst>
                              <p:par>
                                <p:cTn id="32" presetID="3" presetClass="entr" presetSubtype="1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6" grpId="0"/>
      <p:bldP spid="17"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 name="直接连接符 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4"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endParaRPr lang="zh-CN" altLang="en-US" sz="2000" b="1" dirty="0">
              <a:solidFill>
                <a:srgbClr val="453162"/>
              </a:solidFill>
              <a:cs typeface="+mn-ea"/>
              <a:sym typeface="+mn-lt"/>
            </a:endParaRPr>
          </a:p>
        </p:txBody>
      </p:sp>
      <p:grpSp>
        <p:nvGrpSpPr>
          <p:cNvPr id="5" name="组合 4"/>
          <p:cNvGrpSpPr/>
          <p:nvPr/>
        </p:nvGrpSpPr>
        <p:grpSpPr>
          <a:xfrm rot="7971300">
            <a:off x="2212910" y="4630797"/>
            <a:ext cx="1012733" cy="1315777"/>
            <a:chOff x="4020870" y="2194485"/>
            <a:chExt cx="1102258" cy="1432090"/>
          </a:xfrm>
          <a:effectLst>
            <a:outerShdw blurRad="444500" dist="254000" dir="8100000" algn="tr" rotWithShape="0">
              <a:prstClr val="black">
                <a:alpha val="50000"/>
              </a:prstClr>
            </a:outerShdw>
          </a:effectLst>
        </p:grpSpPr>
        <p:sp>
          <p:nvSpPr>
            <p:cNvPr id="6"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7"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8" name="组合 7"/>
          <p:cNvGrpSpPr/>
          <p:nvPr/>
        </p:nvGrpSpPr>
        <p:grpSpPr>
          <a:xfrm rot="10166396">
            <a:off x="4817760" y="2369206"/>
            <a:ext cx="1012733" cy="1315777"/>
            <a:chOff x="4020870" y="2194485"/>
            <a:chExt cx="1102258" cy="1432090"/>
          </a:xfrm>
          <a:effectLst>
            <a:outerShdw blurRad="444500" dist="254000" dir="8100000" algn="tr" rotWithShape="0">
              <a:prstClr val="black">
                <a:alpha val="50000"/>
              </a:prstClr>
            </a:outerShdw>
          </a:effectLst>
        </p:grpSpPr>
        <p:sp>
          <p:nvSpPr>
            <p:cNvPr id="9"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11" name="组合 10"/>
          <p:cNvGrpSpPr/>
          <p:nvPr/>
        </p:nvGrpSpPr>
        <p:grpSpPr>
          <a:xfrm rot="13500000">
            <a:off x="8324763" y="3383337"/>
            <a:ext cx="1012733" cy="1315777"/>
            <a:chOff x="4020870" y="2194485"/>
            <a:chExt cx="1102258" cy="1432090"/>
          </a:xfrm>
          <a:effectLst>
            <a:outerShdw blurRad="444500" dist="254000" dir="8100000" algn="tr" rotWithShape="0">
              <a:prstClr val="black">
                <a:alpha val="50000"/>
              </a:prstClr>
            </a:outerShdw>
          </a:effectLst>
        </p:grpSpPr>
        <p:sp>
          <p:nvSpPr>
            <p:cNvPr id="12"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3"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14" name="组合 13"/>
          <p:cNvGrpSpPr/>
          <p:nvPr/>
        </p:nvGrpSpPr>
        <p:grpSpPr>
          <a:xfrm rot="13303882">
            <a:off x="8864406" y="4702358"/>
            <a:ext cx="1012733" cy="1315777"/>
            <a:chOff x="4020870" y="2194485"/>
            <a:chExt cx="1102258" cy="1432090"/>
          </a:xfrm>
          <a:effectLst>
            <a:outerShdw blurRad="444500" dist="254000" dir="8100000" algn="tr" rotWithShape="0">
              <a:prstClr val="black">
                <a:alpha val="50000"/>
              </a:prstClr>
            </a:outerShdw>
          </a:effectLst>
        </p:grpSpPr>
        <p:sp>
          <p:nvSpPr>
            <p:cNvPr id="15"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6"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17" name="组合 16"/>
          <p:cNvGrpSpPr/>
          <p:nvPr/>
        </p:nvGrpSpPr>
        <p:grpSpPr>
          <a:xfrm rot="11594412">
            <a:off x="6778355" y="2597905"/>
            <a:ext cx="1012733" cy="1315777"/>
            <a:chOff x="4020870" y="2194485"/>
            <a:chExt cx="1102258" cy="1432090"/>
          </a:xfrm>
          <a:effectLst>
            <a:outerShdw blurRad="444500" dist="254000" dir="8100000" algn="tr" rotWithShape="0">
              <a:prstClr val="black">
                <a:alpha val="50000"/>
              </a:prstClr>
            </a:outerShdw>
          </a:effectLst>
        </p:grpSpPr>
        <p:sp>
          <p:nvSpPr>
            <p:cNvPr id="18"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9"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20" name="组合 19"/>
          <p:cNvGrpSpPr/>
          <p:nvPr/>
        </p:nvGrpSpPr>
        <p:grpSpPr>
          <a:xfrm rot="9469324">
            <a:off x="3225767" y="3146644"/>
            <a:ext cx="1012733" cy="1315777"/>
            <a:chOff x="4020870" y="2194485"/>
            <a:chExt cx="1102258" cy="1432090"/>
          </a:xfrm>
          <a:effectLst>
            <a:outerShdw blurRad="444500" dist="254000" dir="8100000" algn="tr" rotWithShape="0">
              <a:prstClr val="black">
                <a:alpha val="50000"/>
              </a:prstClr>
            </a:outerShdw>
          </a:effectLst>
        </p:grpSpPr>
        <p:sp>
          <p:nvSpPr>
            <p:cNvPr id="21"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22"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23" name="组合 22"/>
          <p:cNvGrpSpPr/>
          <p:nvPr/>
        </p:nvGrpSpPr>
        <p:grpSpPr>
          <a:xfrm>
            <a:off x="4876728" y="4310626"/>
            <a:ext cx="2150241" cy="2150247"/>
            <a:chOff x="3851771" y="1163107"/>
            <a:chExt cx="1402358" cy="1402358"/>
          </a:xfrm>
        </p:grpSpPr>
        <p:grpSp>
          <p:nvGrpSpPr>
            <p:cNvPr id="24" name="组合 23"/>
            <p:cNvGrpSpPr/>
            <p:nvPr/>
          </p:nvGrpSpPr>
          <p:grpSpPr>
            <a:xfrm>
              <a:off x="3851771" y="1163107"/>
              <a:ext cx="1402358" cy="1402358"/>
              <a:chOff x="304800" y="673100"/>
              <a:chExt cx="4000500" cy="4000500"/>
            </a:xfrm>
            <a:effectLst>
              <a:outerShdw blurRad="444500" dist="254000" dir="8100000" algn="tr" rotWithShape="0">
                <a:prstClr val="black">
                  <a:alpha val="50000"/>
                </a:prstClr>
              </a:outerShdw>
            </a:effectLst>
          </p:grpSpPr>
          <p:sp>
            <p:nvSpPr>
              <p:cNvPr id="26" name="同心圆 2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70C0"/>
                  </a:solidFill>
                  <a:cs typeface="+mn-ea"/>
                  <a:sym typeface="+mn-lt"/>
                </a:endParaRPr>
              </a:p>
            </p:txBody>
          </p:sp>
          <p:sp>
            <p:nvSpPr>
              <p:cNvPr id="27" name="椭圆 26"/>
              <p:cNvSpPr/>
              <p:nvPr/>
            </p:nvSpPr>
            <p:spPr>
              <a:xfrm>
                <a:off x="392108" y="760412"/>
                <a:ext cx="3825874" cy="3825874"/>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70C0"/>
                  </a:solidFill>
                  <a:cs typeface="+mn-ea"/>
                  <a:sym typeface="+mn-lt"/>
                </a:endParaRPr>
              </a:p>
            </p:txBody>
          </p:sp>
        </p:grpSp>
        <p:sp>
          <p:nvSpPr>
            <p:cNvPr id="25" name="TextBox 24"/>
            <p:cNvSpPr txBox="1"/>
            <p:nvPr/>
          </p:nvSpPr>
          <p:spPr>
            <a:xfrm>
              <a:off x="4030123" y="1333410"/>
              <a:ext cx="1186820" cy="1023708"/>
            </a:xfrm>
            <a:prstGeom prst="rect">
              <a:avLst/>
            </a:prstGeom>
            <a:noFill/>
          </p:spPr>
          <p:txBody>
            <a:bodyPr wrap="square" rtlCol="0">
              <a:spAutoFit/>
            </a:bodyPr>
            <a:lstStyle/>
            <a:p>
              <a:r>
                <a:rPr lang="zh-CN" altLang="en-US" sz="4800" spc="400" dirty="0" smtClean="0">
                  <a:solidFill>
                    <a:schemeClr val="bg1"/>
                  </a:solidFill>
                  <a:cs typeface="+mn-ea"/>
                  <a:sym typeface="+mn-lt"/>
                </a:rPr>
                <a:t>输入标题</a:t>
              </a:r>
              <a:endParaRPr lang="zh-CN" altLang="en-US" sz="4800" spc="400" dirty="0">
                <a:solidFill>
                  <a:schemeClr val="bg1"/>
                </a:solidFill>
                <a:cs typeface="+mn-ea"/>
                <a:sym typeface="+mn-lt"/>
              </a:endParaRPr>
            </a:p>
          </p:txBody>
        </p:sp>
      </p:grpSp>
      <p:sp>
        <p:nvSpPr>
          <p:cNvPr id="28" name="TextBox 27"/>
          <p:cNvSpPr txBox="1"/>
          <p:nvPr/>
        </p:nvSpPr>
        <p:spPr>
          <a:xfrm>
            <a:off x="2476514" y="5156200"/>
            <a:ext cx="60959" cy="400105"/>
          </a:xfrm>
          <a:prstGeom prst="rect">
            <a:avLst/>
          </a:prstGeom>
          <a:noFill/>
        </p:spPr>
        <p:txBody>
          <a:bodyPr wrap="square" lIns="121917" tIns="60958" rIns="121917" bIns="60958" rtlCol="0">
            <a:spAutoFit/>
          </a:bodyPr>
          <a:lstStyle/>
          <a:p>
            <a:endParaRPr lang="zh-CN" altLang="en-US" dirty="0">
              <a:solidFill>
                <a:schemeClr val="tx1">
                  <a:lumMod val="75000"/>
                  <a:lumOff val="25000"/>
                </a:schemeClr>
              </a:solidFill>
              <a:cs typeface="+mn-ea"/>
              <a:sym typeface="+mn-lt"/>
            </a:endParaRPr>
          </a:p>
        </p:txBody>
      </p:sp>
      <p:sp>
        <p:nvSpPr>
          <p:cNvPr id="29" name="TextBox 28"/>
          <p:cNvSpPr txBox="1"/>
          <p:nvPr/>
        </p:nvSpPr>
        <p:spPr>
          <a:xfrm>
            <a:off x="3360321" y="3275667"/>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2</a:t>
            </a:r>
            <a:endParaRPr lang="zh-CN" altLang="en-US" sz="4300" dirty="0">
              <a:solidFill>
                <a:srgbClr val="453162"/>
              </a:solidFill>
              <a:cs typeface="+mn-ea"/>
              <a:sym typeface="+mn-lt"/>
            </a:endParaRPr>
          </a:p>
        </p:txBody>
      </p:sp>
      <p:sp>
        <p:nvSpPr>
          <p:cNvPr id="30" name="TextBox 29"/>
          <p:cNvSpPr txBox="1"/>
          <p:nvPr/>
        </p:nvSpPr>
        <p:spPr>
          <a:xfrm>
            <a:off x="6976168" y="2734562"/>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4</a:t>
            </a:r>
            <a:endParaRPr lang="zh-CN" altLang="en-US" sz="4300" dirty="0">
              <a:solidFill>
                <a:srgbClr val="453162"/>
              </a:solidFill>
              <a:cs typeface="+mn-ea"/>
              <a:sym typeface="+mn-lt"/>
            </a:endParaRPr>
          </a:p>
        </p:txBody>
      </p:sp>
      <p:sp>
        <p:nvSpPr>
          <p:cNvPr id="31" name="TextBox 30"/>
          <p:cNvSpPr txBox="1"/>
          <p:nvPr/>
        </p:nvSpPr>
        <p:spPr>
          <a:xfrm>
            <a:off x="9159288" y="4834030"/>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6</a:t>
            </a:r>
            <a:endParaRPr lang="zh-CN" altLang="en-US" sz="4300" dirty="0">
              <a:solidFill>
                <a:srgbClr val="453162"/>
              </a:solidFill>
              <a:cs typeface="+mn-ea"/>
              <a:sym typeface="+mn-lt"/>
            </a:endParaRPr>
          </a:p>
        </p:txBody>
      </p:sp>
      <p:sp>
        <p:nvSpPr>
          <p:cNvPr id="32" name="TextBox 31"/>
          <p:cNvSpPr txBox="1"/>
          <p:nvPr/>
        </p:nvSpPr>
        <p:spPr>
          <a:xfrm>
            <a:off x="8648239" y="3571519"/>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5</a:t>
            </a:r>
            <a:endParaRPr lang="zh-CN" altLang="en-US" sz="4300" dirty="0">
              <a:solidFill>
                <a:srgbClr val="453162"/>
              </a:solidFill>
              <a:cs typeface="+mn-ea"/>
              <a:sym typeface="+mn-lt"/>
            </a:endParaRPr>
          </a:p>
        </p:txBody>
      </p:sp>
      <p:sp>
        <p:nvSpPr>
          <p:cNvPr id="33" name="TextBox 32"/>
          <p:cNvSpPr txBox="1"/>
          <p:nvPr/>
        </p:nvSpPr>
        <p:spPr>
          <a:xfrm>
            <a:off x="4969208" y="2529139"/>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3</a:t>
            </a:r>
            <a:endParaRPr lang="zh-CN" altLang="en-US" sz="4300" dirty="0">
              <a:solidFill>
                <a:srgbClr val="453162"/>
              </a:solidFill>
              <a:cs typeface="+mn-ea"/>
              <a:sym typeface="+mn-lt"/>
            </a:endParaRPr>
          </a:p>
        </p:txBody>
      </p:sp>
      <p:sp>
        <p:nvSpPr>
          <p:cNvPr id="34" name="TextBox 33"/>
          <p:cNvSpPr txBox="1"/>
          <p:nvPr/>
        </p:nvSpPr>
        <p:spPr>
          <a:xfrm>
            <a:off x="2260972" y="4801883"/>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1</a:t>
            </a:r>
            <a:endParaRPr lang="zh-CN" altLang="en-US" sz="4300" dirty="0">
              <a:solidFill>
                <a:srgbClr val="453162"/>
              </a:solidFill>
              <a:cs typeface="+mn-ea"/>
              <a:sym typeface="+mn-lt"/>
            </a:endParaRPr>
          </a:p>
        </p:txBody>
      </p:sp>
      <p:sp>
        <p:nvSpPr>
          <p:cNvPr id="35" name="TextBox 34"/>
          <p:cNvSpPr txBox="1"/>
          <p:nvPr/>
        </p:nvSpPr>
        <p:spPr>
          <a:xfrm>
            <a:off x="391903" y="4049937"/>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endParaRPr lang="zh-CN" altLang="en-US" sz="1400" dirty="0">
              <a:solidFill>
                <a:schemeClr val="tx1">
                  <a:lumMod val="50000"/>
                  <a:lumOff val="50000"/>
                </a:schemeClr>
              </a:solidFill>
              <a:cs typeface="+mn-ea"/>
              <a:sym typeface="+mn-lt"/>
            </a:endParaRPr>
          </a:p>
        </p:txBody>
      </p:sp>
      <p:sp>
        <p:nvSpPr>
          <p:cNvPr id="36" name="TextBox 35"/>
          <p:cNvSpPr txBox="1"/>
          <p:nvPr/>
        </p:nvSpPr>
        <p:spPr>
          <a:xfrm>
            <a:off x="1094127" y="2616575"/>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endParaRPr lang="zh-CN" altLang="en-US" sz="1400" dirty="0">
              <a:solidFill>
                <a:schemeClr val="tx1">
                  <a:lumMod val="50000"/>
                  <a:lumOff val="50000"/>
                </a:schemeClr>
              </a:solidFill>
              <a:cs typeface="+mn-ea"/>
              <a:sym typeface="+mn-lt"/>
            </a:endParaRPr>
          </a:p>
        </p:txBody>
      </p:sp>
      <p:sp>
        <p:nvSpPr>
          <p:cNvPr id="37" name="TextBox 36"/>
          <p:cNvSpPr txBox="1"/>
          <p:nvPr/>
        </p:nvSpPr>
        <p:spPr>
          <a:xfrm>
            <a:off x="4158689" y="1615731"/>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endParaRPr lang="zh-CN" altLang="en-US" sz="1400" dirty="0">
              <a:solidFill>
                <a:schemeClr val="tx1">
                  <a:lumMod val="50000"/>
                  <a:lumOff val="50000"/>
                </a:schemeClr>
              </a:solidFill>
              <a:cs typeface="+mn-ea"/>
              <a:sym typeface="+mn-lt"/>
            </a:endParaRPr>
          </a:p>
        </p:txBody>
      </p:sp>
      <p:sp>
        <p:nvSpPr>
          <p:cNvPr id="38" name="TextBox 37"/>
          <p:cNvSpPr txBox="1"/>
          <p:nvPr/>
        </p:nvSpPr>
        <p:spPr>
          <a:xfrm>
            <a:off x="7364500" y="1822309"/>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endParaRPr lang="zh-CN" altLang="en-US" sz="1400" dirty="0">
              <a:solidFill>
                <a:schemeClr val="tx1">
                  <a:lumMod val="50000"/>
                  <a:lumOff val="50000"/>
                </a:schemeClr>
              </a:solidFill>
              <a:cs typeface="+mn-ea"/>
              <a:sym typeface="+mn-lt"/>
            </a:endParaRPr>
          </a:p>
        </p:txBody>
      </p:sp>
      <p:sp>
        <p:nvSpPr>
          <p:cNvPr id="39" name="TextBox 38"/>
          <p:cNvSpPr txBox="1"/>
          <p:nvPr/>
        </p:nvSpPr>
        <p:spPr>
          <a:xfrm>
            <a:off x="9180680" y="2963793"/>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endParaRPr lang="zh-CN" altLang="en-US" sz="1400" dirty="0">
              <a:solidFill>
                <a:schemeClr val="tx1">
                  <a:lumMod val="50000"/>
                  <a:lumOff val="50000"/>
                </a:schemeClr>
              </a:solidFill>
              <a:cs typeface="+mn-ea"/>
              <a:sym typeface="+mn-lt"/>
            </a:endParaRPr>
          </a:p>
        </p:txBody>
      </p:sp>
      <p:sp>
        <p:nvSpPr>
          <p:cNvPr id="40" name="TextBox 39"/>
          <p:cNvSpPr txBox="1"/>
          <p:nvPr/>
        </p:nvSpPr>
        <p:spPr>
          <a:xfrm>
            <a:off x="9907955" y="4313445"/>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endParaRPr lang="zh-CN" altLang="en-US" sz="1400" dirty="0">
              <a:solidFill>
                <a:schemeClr val="tx1">
                  <a:lumMod val="50000"/>
                  <a:lumOff val="50000"/>
                </a:schemeClr>
              </a:solidFill>
              <a:cs typeface="+mn-ea"/>
              <a:sym typeface="+mn-lt"/>
            </a:endParaRPr>
          </a:p>
        </p:txBody>
      </p:sp>
      <p:sp>
        <p:nvSpPr>
          <p:cNvPr id="41" name="空心弧 40"/>
          <p:cNvSpPr/>
          <p:nvPr/>
        </p:nvSpPr>
        <p:spPr>
          <a:xfrm>
            <a:off x="3178738" y="3768602"/>
            <a:ext cx="5652393" cy="5652393"/>
          </a:xfrm>
          <a:prstGeom prst="blockArc">
            <a:avLst>
              <a:gd name="adj1" fmla="val 10800000"/>
              <a:gd name="adj2" fmla="val 1"/>
              <a:gd name="adj3" fmla="val 3011"/>
            </a:avLst>
          </a:prstGeom>
          <a:solidFill>
            <a:srgbClr val="453162">
              <a:alpha val="70000"/>
            </a:srgbClr>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solidFill>
                <a:schemeClr val="tx1">
                  <a:lumMod val="75000"/>
                  <a:lumOff val="25000"/>
                </a:schemeClr>
              </a:solidFill>
              <a:cs typeface="+mn-ea"/>
              <a:sym typeface="+mn-lt"/>
            </a:endParaRPr>
          </a:p>
        </p:txBody>
      </p:sp>
    </p:spTree>
  </p:cSld>
  <p:clrMapOvr>
    <a:masterClrMapping/>
  </p:clrMapOvr>
  <p:transition spd="slow" advClick="0" advTm="3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par>
                                    <p:cTn id="17" presetID="2" presetClass="entr" presetSubtype="2" fill="hold" nodeType="withEffect" p14:presetBounceEnd="40000">
                                      <p:stCondLst>
                                        <p:cond delay="900"/>
                                      </p:stCondLst>
                                      <p:childTnLst>
                                        <p:set>
                                          <p:cBhvr>
                                            <p:cTn id="18" dur="1" fill="hold">
                                              <p:stCondLst>
                                                <p:cond delay="0"/>
                                              </p:stCondLst>
                                            </p:cTn>
                                            <p:tgtEl>
                                              <p:spTgt spid="14"/>
                                            </p:tgtEl>
                                            <p:attrNameLst>
                                              <p:attrName>style.visibility</p:attrName>
                                            </p:attrNameLst>
                                          </p:cBhvr>
                                          <p:to>
                                            <p:strVal val="visible"/>
                                          </p:to>
                                        </p:set>
                                        <p:anim calcmode="lin" valueType="num" p14:bounceEnd="40000">
                                          <p:cBhvr additive="base">
                                            <p:cTn id="19" dur="500" fill="hold"/>
                                            <p:tgtEl>
                                              <p:spTgt spid="14"/>
                                            </p:tgtEl>
                                            <p:attrNameLst>
                                              <p:attrName>ppt_x</p:attrName>
                                            </p:attrNameLst>
                                          </p:cBhvr>
                                          <p:tavLst>
                                            <p:tav tm="0">
                                              <p:val>
                                                <p:strVal val="1+#ppt_w/2"/>
                                              </p:val>
                                            </p:tav>
                                            <p:tav tm="100000">
                                              <p:val>
                                                <p:strVal val="#ppt_x"/>
                                              </p:val>
                                            </p:tav>
                                          </p:tavLst>
                                        </p:anim>
                                        <p:anim calcmode="lin" valueType="num" p14:bounceEnd="40000">
                                          <p:cBhvr additive="base">
                                            <p:cTn id="20" dur="500" fill="hold"/>
                                            <p:tgtEl>
                                              <p:spTgt spid="14"/>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14:presetBounceEnd="40000">
                                      <p:stCondLst>
                                        <p:cond delay="900"/>
                                      </p:stCondLst>
                                      <p:childTnLst>
                                        <p:set>
                                          <p:cBhvr>
                                            <p:cTn id="22" dur="1" fill="hold">
                                              <p:stCondLst>
                                                <p:cond delay="0"/>
                                              </p:stCondLst>
                                            </p:cTn>
                                            <p:tgtEl>
                                              <p:spTgt spid="17"/>
                                            </p:tgtEl>
                                            <p:attrNameLst>
                                              <p:attrName>style.visibility</p:attrName>
                                            </p:attrNameLst>
                                          </p:cBhvr>
                                          <p:to>
                                            <p:strVal val="visible"/>
                                          </p:to>
                                        </p:set>
                                        <p:anim calcmode="lin" valueType="num" p14:bounceEnd="40000">
                                          <p:cBhvr additive="base">
                                            <p:cTn id="23" dur="500" fill="hold"/>
                                            <p:tgtEl>
                                              <p:spTgt spid="17"/>
                                            </p:tgtEl>
                                            <p:attrNameLst>
                                              <p:attrName>ppt_x</p:attrName>
                                            </p:attrNameLst>
                                          </p:cBhvr>
                                          <p:tavLst>
                                            <p:tav tm="0">
                                              <p:val>
                                                <p:strVal val="1+#ppt_w/2"/>
                                              </p:val>
                                            </p:tav>
                                            <p:tav tm="100000">
                                              <p:val>
                                                <p:strVal val="#ppt_x"/>
                                              </p:val>
                                            </p:tav>
                                          </p:tavLst>
                                        </p:anim>
                                        <p:anim calcmode="lin" valueType="num" p14:bounceEnd="40000">
                                          <p:cBhvr additive="base">
                                            <p:cTn id="24" dur="5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14:presetBounceEnd="40000">
                                      <p:stCondLst>
                                        <p:cond delay="900"/>
                                      </p:stCondLst>
                                      <p:childTnLst>
                                        <p:set>
                                          <p:cBhvr>
                                            <p:cTn id="26" dur="1" fill="hold">
                                              <p:stCondLst>
                                                <p:cond delay="0"/>
                                              </p:stCondLst>
                                            </p:cTn>
                                            <p:tgtEl>
                                              <p:spTgt spid="20"/>
                                            </p:tgtEl>
                                            <p:attrNameLst>
                                              <p:attrName>style.visibility</p:attrName>
                                            </p:attrNameLst>
                                          </p:cBhvr>
                                          <p:to>
                                            <p:strVal val="visible"/>
                                          </p:to>
                                        </p:set>
                                        <p:anim calcmode="lin" valueType="num" p14:bounceEnd="40000">
                                          <p:cBhvr additive="base">
                                            <p:cTn id="27" dur="500" fill="hold"/>
                                            <p:tgtEl>
                                              <p:spTgt spid="20"/>
                                            </p:tgtEl>
                                            <p:attrNameLst>
                                              <p:attrName>ppt_x</p:attrName>
                                            </p:attrNameLst>
                                          </p:cBhvr>
                                          <p:tavLst>
                                            <p:tav tm="0">
                                              <p:val>
                                                <p:strVal val="1+#ppt_w/2"/>
                                              </p:val>
                                            </p:tav>
                                            <p:tav tm="100000">
                                              <p:val>
                                                <p:strVal val="#ppt_x"/>
                                              </p:val>
                                            </p:tav>
                                          </p:tavLst>
                                        </p:anim>
                                        <p:anim calcmode="lin" valueType="num" p14:bounceEnd="40000">
                                          <p:cBhvr additive="base">
                                            <p:cTn id="28" dur="500" fill="hold"/>
                                            <p:tgtEl>
                                              <p:spTgt spid="20"/>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14:presetBounceEnd="40000">
                                      <p:stCondLst>
                                        <p:cond delay="900"/>
                                      </p:stCondLst>
                                      <p:childTnLst>
                                        <p:set>
                                          <p:cBhvr>
                                            <p:cTn id="30" dur="1" fill="hold">
                                              <p:stCondLst>
                                                <p:cond delay="0"/>
                                              </p:stCondLst>
                                            </p:cTn>
                                            <p:tgtEl>
                                              <p:spTgt spid="5"/>
                                            </p:tgtEl>
                                            <p:attrNameLst>
                                              <p:attrName>style.visibility</p:attrName>
                                            </p:attrNameLst>
                                          </p:cBhvr>
                                          <p:to>
                                            <p:strVal val="visible"/>
                                          </p:to>
                                        </p:set>
                                        <p:anim calcmode="lin" valueType="num" p14:bounceEnd="40000">
                                          <p:cBhvr additive="base">
                                            <p:cTn id="31" dur="500" fill="hold"/>
                                            <p:tgtEl>
                                              <p:spTgt spid="5"/>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5"/>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14:presetBounceEnd="40000">
                                      <p:stCondLst>
                                        <p:cond delay="900"/>
                                      </p:stCondLst>
                                      <p:childTnLst>
                                        <p:set>
                                          <p:cBhvr>
                                            <p:cTn id="34" dur="1" fill="hold">
                                              <p:stCondLst>
                                                <p:cond delay="0"/>
                                              </p:stCondLst>
                                            </p:cTn>
                                            <p:tgtEl>
                                              <p:spTgt spid="8"/>
                                            </p:tgtEl>
                                            <p:attrNameLst>
                                              <p:attrName>style.visibility</p:attrName>
                                            </p:attrNameLst>
                                          </p:cBhvr>
                                          <p:to>
                                            <p:strVal val="visible"/>
                                          </p:to>
                                        </p:set>
                                        <p:anim calcmode="lin" valueType="num" p14:bounceEnd="40000">
                                          <p:cBhvr additive="base">
                                            <p:cTn id="35" dur="500" fill="hold"/>
                                            <p:tgtEl>
                                              <p:spTgt spid="8"/>
                                            </p:tgtEl>
                                            <p:attrNameLst>
                                              <p:attrName>ppt_x</p:attrName>
                                            </p:attrNameLst>
                                          </p:cBhvr>
                                          <p:tavLst>
                                            <p:tav tm="0">
                                              <p:val>
                                                <p:strVal val="1+#ppt_w/2"/>
                                              </p:val>
                                            </p:tav>
                                            <p:tav tm="100000">
                                              <p:val>
                                                <p:strVal val="#ppt_x"/>
                                              </p:val>
                                            </p:tav>
                                          </p:tavLst>
                                        </p:anim>
                                        <p:anim calcmode="lin" valueType="num" p14:bounceEnd="40000">
                                          <p:cBhvr additive="base">
                                            <p:cTn id="36" dur="500" fill="hold"/>
                                            <p:tgtEl>
                                              <p:spTgt spid="8"/>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14:presetBounceEnd="40000">
                                      <p:stCondLst>
                                        <p:cond delay="900"/>
                                      </p:stCondLst>
                                      <p:childTnLst>
                                        <p:set>
                                          <p:cBhvr>
                                            <p:cTn id="38" dur="1" fill="hold">
                                              <p:stCondLst>
                                                <p:cond delay="0"/>
                                              </p:stCondLst>
                                            </p:cTn>
                                            <p:tgtEl>
                                              <p:spTgt spid="11"/>
                                            </p:tgtEl>
                                            <p:attrNameLst>
                                              <p:attrName>style.visibility</p:attrName>
                                            </p:attrNameLst>
                                          </p:cBhvr>
                                          <p:to>
                                            <p:strVal val="visible"/>
                                          </p:to>
                                        </p:set>
                                        <p:anim calcmode="lin" valueType="num" p14:bounceEnd="40000">
                                          <p:cBhvr additive="base">
                                            <p:cTn id="39" dur="500" fill="hold"/>
                                            <p:tgtEl>
                                              <p:spTgt spid="11"/>
                                            </p:tgtEl>
                                            <p:attrNameLst>
                                              <p:attrName>ppt_x</p:attrName>
                                            </p:attrNameLst>
                                          </p:cBhvr>
                                          <p:tavLst>
                                            <p:tav tm="0">
                                              <p:val>
                                                <p:strVal val="1+#ppt_w/2"/>
                                              </p:val>
                                            </p:tav>
                                            <p:tav tm="100000">
                                              <p:val>
                                                <p:strVal val="#ppt_x"/>
                                              </p:val>
                                            </p:tav>
                                          </p:tavLst>
                                        </p:anim>
                                        <p:anim calcmode="lin" valueType="num" p14:bounceEnd="40000">
                                          <p:cBhvr additive="base">
                                            <p:cTn id="40" dur="500" fill="hold"/>
                                            <p:tgtEl>
                                              <p:spTgt spid="11"/>
                                            </p:tgtEl>
                                            <p:attrNameLst>
                                              <p:attrName>ppt_y</p:attrName>
                                            </p:attrNameLst>
                                          </p:cBhvr>
                                          <p:tavLst>
                                            <p:tav tm="0">
                                              <p:val>
                                                <p:strVal val="#ppt_y"/>
                                              </p:val>
                                            </p:tav>
                                            <p:tav tm="100000">
                                              <p:val>
                                                <p:strVal val="#ppt_y"/>
                                              </p:val>
                                            </p:tav>
                                          </p:tavLst>
                                        </p:anim>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500"/>
                                            <p:tgtEl>
                                              <p:spTgt spid="34"/>
                                            </p:tgtEl>
                                          </p:cBhvr>
                                        </p:animEffect>
                                      </p:childTnLst>
                                    </p:cTn>
                                  </p:par>
                                  <p:par>
                                    <p:cTn id="45" presetID="10" presetClass="entr" presetSubtype="0" fill="hold" grpId="0" nodeType="withEffect">
                                      <p:stCondLst>
                                        <p:cond delay="20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10" presetClass="entr" presetSubtype="0" fill="hold" grpId="0" nodeType="withEffect">
                                      <p:stCondLst>
                                        <p:cond delay="40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500"/>
                                            <p:tgtEl>
                                              <p:spTgt spid="33"/>
                                            </p:tgtEl>
                                          </p:cBhvr>
                                        </p:animEffect>
                                      </p:childTnLst>
                                    </p:cTn>
                                  </p:par>
                                  <p:par>
                                    <p:cTn id="51" presetID="10" presetClass="entr" presetSubtype="0" fill="hold" grpId="0" nodeType="withEffect">
                                      <p:stCondLst>
                                        <p:cond delay="50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par>
                                    <p:cTn id="54" presetID="10" presetClass="entr" presetSubtype="0" fill="hold" grpId="0" nodeType="withEffect">
                                      <p:stCondLst>
                                        <p:cond delay="700"/>
                                      </p:stCondLst>
                                      <p:childTnLst>
                                        <p:set>
                                          <p:cBhvr>
                                            <p:cTn id="55" dur="1" fill="hold">
                                              <p:stCondLst>
                                                <p:cond delay="0"/>
                                              </p:stCondLst>
                                            </p:cTn>
                                            <p:tgtEl>
                                              <p:spTgt spid="32"/>
                                            </p:tgtEl>
                                            <p:attrNameLst>
                                              <p:attrName>style.visibility</p:attrName>
                                            </p:attrNameLst>
                                          </p:cBhvr>
                                          <p:to>
                                            <p:strVal val="visible"/>
                                          </p:to>
                                        </p:set>
                                        <p:animEffect transition="in" filter="fade">
                                          <p:cBhvr>
                                            <p:cTn id="56" dur="500"/>
                                            <p:tgtEl>
                                              <p:spTgt spid="32"/>
                                            </p:tgtEl>
                                          </p:cBhvr>
                                        </p:animEffect>
                                      </p:childTnLst>
                                    </p:cTn>
                                  </p:par>
                                  <p:par>
                                    <p:cTn id="57" presetID="10" presetClass="entr" presetSubtype="0" fill="hold" grpId="0" nodeType="withEffect">
                                      <p:stCondLst>
                                        <p:cond delay="90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par>
                              <p:cTn id="60" fill="hold">
                                <p:stCondLst>
                                  <p:cond delay="2000"/>
                                </p:stCondLst>
                                <p:childTnLst>
                                  <p:par>
                                    <p:cTn id="61" presetID="2" presetClass="entr" presetSubtype="4" fill="hold" nodeType="afterEffect" p14:presetBounceEnd="44000">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14:bounceEnd="44000">
                                          <p:cBhvr additive="base">
                                            <p:cTn id="63" dur="500" fill="hold"/>
                                            <p:tgtEl>
                                              <p:spTgt spid="23"/>
                                            </p:tgtEl>
                                            <p:attrNameLst>
                                              <p:attrName>ppt_x</p:attrName>
                                            </p:attrNameLst>
                                          </p:cBhvr>
                                          <p:tavLst>
                                            <p:tav tm="0">
                                              <p:val>
                                                <p:strVal val="#ppt_x"/>
                                              </p:val>
                                            </p:tav>
                                            <p:tav tm="100000">
                                              <p:val>
                                                <p:strVal val="#ppt_x"/>
                                              </p:val>
                                            </p:tav>
                                          </p:tavLst>
                                        </p:anim>
                                        <p:anim calcmode="lin" valueType="num" p14:bounceEnd="44000">
                                          <p:cBhvr additive="base">
                                            <p:cTn id="64" dur="500" fill="hold"/>
                                            <p:tgtEl>
                                              <p:spTgt spid="23"/>
                                            </p:tgtEl>
                                            <p:attrNameLst>
                                              <p:attrName>ppt_y</p:attrName>
                                            </p:attrNameLst>
                                          </p:cBhvr>
                                          <p:tavLst>
                                            <p:tav tm="0">
                                              <p:val>
                                                <p:strVal val="1+#ppt_h/2"/>
                                              </p:val>
                                            </p:tav>
                                            <p:tav tm="100000">
                                              <p:val>
                                                <p:strVal val="#ppt_y"/>
                                              </p:val>
                                            </p:tav>
                                          </p:tavLst>
                                        </p:anim>
                                      </p:childTnLst>
                                    </p:cTn>
                                  </p:par>
                                  <p:par>
                                    <p:cTn id="65" presetID="12" presetClass="entr" presetSubtype="8" fill="hold" grpId="0" nodeType="withEffect">
                                      <p:stCondLst>
                                        <p:cond delay="20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300"/>
                                            <p:tgtEl>
                                              <p:spTgt spid="35"/>
                                            </p:tgtEl>
                                            <p:attrNameLst>
                                              <p:attrName>ppt_x</p:attrName>
                                            </p:attrNameLst>
                                          </p:cBhvr>
                                          <p:tavLst>
                                            <p:tav tm="0">
                                              <p:val>
                                                <p:strVal val="#ppt_x-#ppt_w*1.125000"/>
                                              </p:val>
                                            </p:tav>
                                            <p:tav tm="100000">
                                              <p:val>
                                                <p:strVal val="#ppt_x"/>
                                              </p:val>
                                            </p:tav>
                                          </p:tavLst>
                                        </p:anim>
                                        <p:animEffect transition="in" filter="wipe(right)">
                                          <p:cBhvr>
                                            <p:cTn id="68" dur="300"/>
                                            <p:tgtEl>
                                              <p:spTgt spid="35"/>
                                            </p:tgtEl>
                                          </p:cBhvr>
                                        </p:animEffect>
                                      </p:childTnLst>
                                    </p:cTn>
                                  </p:par>
                                  <p:par>
                                    <p:cTn id="69" presetID="12" presetClass="entr" presetSubtype="8" fill="hold" grpId="0" nodeType="withEffect">
                                      <p:stCondLst>
                                        <p:cond delay="20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300"/>
                                            <p:tgtEl>
                                              <p:spTgt spid="36"/>
                                            </p:tgtEl>
                                            <p:attrNameLst>
                                              <p:attrName>ppt_x</p:attrName>
                                            </p:attrNameLst>
                                          </p:cBhvr>
                                          <p:tavLst>
                                            <p:tav tm="0">
                                              <p:val>
                                                <p:strVal val="#ppt_x-#ppt_w*1.125000"/>
                                              </p:val>
                                            </p:tav>
                                            <p:tav tm="100000">
                                              <p:val>
                                                <p:strVal val="#ppt_x"/>
                                              </p:val>
                                            </p:tav>
                                          </p:tavLst>
                                        </p:anim>
                                        <p:animEffect transition="in" filter="wipe(right)">
                                          <p:cBhvr>
                                            <p:cTn id="72" dur="300"/>
                                            <p:tgtEl>
                                              <p:spTgt spid="36"/>
                                            </p:tgtEl>
                                          </p:cBhvr>
                                        </p:animEffect>
                                      </p:childTnLst>
                                    </p:cTn>
                                  </p:par>
                                  <p:par>
                                    <p:cTn id="73" presetID="12" presetClass="entr" presetSubtype="8" fill="hold" grpId="0" nodeType="withEffect">
                                      <p:stCondLst>
                                        <p:cond delay="20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300"/>
                                            <p:tgtEl>
                                              <p:spTgt spid="37"/>
                                            </p:tgtEl>
                                            <p:attrNameLst>
                                              <p:attrName>ppt_x</p:attrName>
                                            </p:attrNameLst>
                                          </p:cBhvr>
                                          <p:tavLst>
                                            <p:tav tm="0">
                                              <p:val>
                                                <p:strVal val="#ppt_x-#ppt_w*1.125000"/>
                                              </p:val>
                                            </p:tav>
                                            <p:tav tm="100000">
                                              <p:val>
                                                <p:strVal val="#ppt_x"/>
                                              </p:val>
                                            </p:tav>
                                          </p:tavLst>
                                        </p:anim>
                                        <p:animEffect transition="in" filter="wipe(right)">
                                          <p:cBhvr>
                                            <p:cTn id="76" dur="300"/>
                                            <p:tgtEl>
                                              <p:spTgt spid="37"/>
                                            </p:tgtEl>
                                          </p:cBhvr>
                                        </p:animEffect>
                                      </p:childTnLst>
                                    </p:cTn>
                                  </p:par>
                                  <p:par>
                                    <p:cTn id="77" presetID="12" presetClass="entr" presetSubtype="8" fill="hold" grpId="0" nodeType="withEffect">
                                      <p:stCondLst>
                                        <p:cond delay="200"/>
                                      </p:stCondLst>
                                      <p:childTnLst>
                                        <p:set>
                                          <p:cBhvr>
                                            <p:cTn id="78" dur="1" fill="hold">
                                              <p:stCondLst>
                                                <p:cond delay="0"/>
                                              </p:stCondLst>
                                            </p:cTn>
                                            <p:tgtEl>
                                              <p:spTgt spid="38"/>
                                            </p:tgtEl>
                                            <p:attrNameLst>
                                              <p:attrName>style.visibility</p:attrName>
                                            </p:attrNameLst>
                                          </p:cBhvr>
                                          <p:to>
                                            <p:strVal val="visible"/>
                                          </p:to>
                                        </p:set>
                                        <p:anim calcmode="lin" valueType="num">
                                          <p:cBhvr additive="base">
                                            <p:cTn id="79" dur="300"/>
                                            <p:tgtEl>
                                              <p:spTgt spid="38"/>
                                            </p:tgtEl>
                                            <p:attrNameLst>
                                              <p:attrName>ppt_x</p:attrName>
                                            </p:attrNameLst>
                                          </p:cBhvr>
                                          <p:tavLst>
                                            <p:tav tm="0">
                                              <p:val>
                                                <p:strVal val="#ppt_x-#ppt_w*1.125000"/>
                                              </p:val>
                                            </p:tav>
                                            <p:tav tm="100000">
                                              <p:val>
                                                <p:strVal val="#ppt_x"/>
                                              </p:val>
                                            </p:tav>
                                          </p:tavLst>
                                        </p:anim>
                                        <p:animEffect transition="in" filter="wipe(right)">
                                          <p:cBhvr>
                                            <p:cTn id="80" dur="300"/>
                                            <p:tgtEl>
                                              <p:spTgt spid="38"/>
                                            </p:tgtEl>
                                          </p:cBhvr>
                                        </p:animEffect>
                                      </p:childTnLst>
                                    </p:cTn>
                                  </p:par>
                                  <p:par>
                                    <p:cTn id="81" presetID="12" presetClass="entr" presetSubtype="8" fill="hold" grpId="0" nodeType="withEffect">
                                      <p:stCondLst>
                                        <p:cond delay="200"/>
                                      </p:stCondLst>
                                      <p:childTnLst>
                                        <p:set>
                                          <p:cBhvr>
                                            <p:cTn id="82" dur="1" fill="hold">
                                              <p:stCondLst>
                                                <p:cond delay="0"/>
                                              </p:stCondLst>
                                            </p:cTn>
                                            <p:tgtEl>
                                              <p:spTgt spid="39"/>
                                            </p:tgtEl>
                                            <p:attrNameLst>
                                              <p:attrName>style.visibility</p:attrName>
                                            </p:attrNameLst>
                                          </p:cBhvr>
                                          <p:to>
                                            <p:strVal val="visible"/>
                                          </p:to>
                                        </p:set>
                                        <p:anim calcmode="lin" valueType="num">
                                          <p:cBhvr additive="base">
                                            <p:cTn id="83" dur="300"/>
                                            <p:tgtEl>
                                              <p:spTgt spid="39"/>
                                            </p:tgtEl>
                                            <p:attrNameLst>
                                              <p:attrName>ppt_x</p:attrName>
                                            </p:attrNameLst>
                                          </p:cBhvr>
                                          <p:tavLst>
                                            <p:tav tm="0">
                                              <p:val>
                                                <p:strVal val="#ppt_x-#ppt_w*1.125000"/>
                                              </p:val>
                                            </p:tav>
                                            <p:tav tm="100000">
                                              <p:val>
                                                <p:strVal val="#ppt_x"/>
                                              </p:val>
                                            </p:tav>
                                          </p:tavLst>
                                        </p:anim>
                                        <p:animEffect transition="in" filter="wipe(right)">
                                          <p:cBhvr>
                                            <p:cTn id="84" dur="300"/>
                                            <p:tgtEl>
                                              <p:spTgt spid="39"/>
                                            </p:tgtEl>
                                          </p:cBhvr>
                                        </p:animEffect>
                                      </p:childTnLst>
                                    </p:cTn>
                                  </p:par>
                                  <p:par>
                                    <p:cTn id="85" presetID="12" presetClass="entr" presetSubtype="8" fill="hold" grpId="0" nodeType="withEffect">
                                      <p:stCondLst>
                                        <p:cond delay="20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300"/>
                                            <p:tgtEl>
                                              <p:spTgt spid="40"/>
                                            </p:tgtEl>
                                            <p:attrNameLst>
                                              <p:attrName>ppt_x</p:attrName>
                                            </p:attrNameLst>
                                          </p:cBhvr>
                                          <p:tavLst>
                                            <p:tav tm="0">
                                              <p:val>
                                                <p:strVal val="#ppt_x-#ppt_w*1.125000"/>
                                              </p:val>
                                            </p:tav>
                                            <p:tav tm="100000">
                                              <p:val>
                                                <p:strVal val="#ppt_x"/>
                                              </p:val>
                                            </p:tav>
                                          </p:tavLst>
                                        </p:anim>
                                        <p:animEffect transition="in" filter="wipe(right)">
                                          <p:cBhvr>
                                            <p:cTn id="88" dur="300"/>
                                            <p:tgtEl>
                                              <p:spTgt spid="40"/>
                                            </p:tgtEl>
                                          </p:cBhvr>
                                        </p:animEffect>
                                      </p:childTnLst>
                                    </p:cTn>
                                  </p:par>
                                </p:childTnLst>
                              </p:cTn>
                            </p:par>
                            <p:par>
                              <p:cTn id="89" fill="hold">
                                <p:stCondLst>
                                  <p:cond delay="2500"/>
                                </p:stCondLst>
                                <p:childTnLst>
                                  <p:par>
                                    <p:cTn id="90" presetID="22" presetClass="entr" presetSubtype="8" fill="hold" grpId="0" nodeType="afterEffect">
                                      <p:stCondLst>
                                        <p:cond delay="0"/>
                                      </p:stCondLst>
                                      <p:childTnLst>
                                        <p:set>
                                          <p:cBhvr>
                                            <p:cTn id="91" dur="1" fill="hold">
                                              <p:stCondLst>
                                                <p:cond delay="0"/>
                                              </p:stCondLst>
                                            </p:cTn>
                                            <p:tgtEl>
                                              <p:spTgt spid="41"/>
                                            </p:tgtEl>
                                            <p:attrNameLst>
                                              <p:attrName>style.visibility</p:attrName>
                                            </p:attrNameLst>
                                          </p:cBhvr>
                                          <p:to>
                                            <p:strVal val="visible"/>
                                          </p:to>
                                        </p:set>
                                        <p:animEffect transition="in" filter="wipe(left)">
                                          <p:cBhvr>
                                            <p:cTn id="9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29" grpId="0"/>
          <p:bldP spid="30" grpId="0"/>
          <p:bldP spid="31" grpId="0"/>
          <p:bldP spid="32" grpId="0"/>
          <p:bldP spid="33" grpId="0"/>
          <p:bldP spid="34" grpId="0"/>
          <p:bldP spid="35" grpId="0"/>
          <p:bldP spid="36" grpId="0"/>
          <p:bldP spid="37" grpId="0"/>
          <p:bldP spid="38" grpId="0"/>
          <p:bldP spid="39" grpId="0"/>
          <p:bldP spid="40" grpId="0"/>
          <p:bldP spid="41"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par>
                                    <p:cTn id="17" presetID="2" presetClass="entr" presetSubtype="2" fill="hold" nodeType="withEffect">
                                      <p:stCondLst>
                                        <p:cond delay="90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1+#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9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1+#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90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1+#ppt_w/2"/>
                                              </p:val>
                                            </p:tav>
                                            <p:tav tm="100000">
                                              <p:val>
                                                <p:strVal val="#ppt_x"/>
                                              </p:val>
                                            </p:tav>
                                          </p:tavLst>
                                        </p:anim>
                                        <p:anim calcmode="lin" valueType="num">
                                          <p:cBhvr additive="base">
                                            <p:cTn id="28" dur="500" fill="hold"/>
                                            <p:tgtEl>
                                              <p:spTgt spid="20"/>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90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1+#ppt_w/2"/>
                                              </p:val>
                                            </p:tav>
                                            <p:tav tm="100000">
                                              <p:val>
                                                <p:strVal val="#ppt_x"/>
                                              </p:val>
                                            </p:tav>
                                          </p:tavLst>
                                        </p:anim>
                                        <p:anim calcmode="lin" valueType="num">
                                          <p:cBhvr additive="base">
                                            <p:cTn id="32" dur="500" fill="hold"/>
                                            <p:tgtEl>
                                              <p:spTgt spid="5"/>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90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1+#ppt_w/2"/>
                                              </p:val>
                                            </p:tav>
                                            <p:tav tm="100000">
                                              <p:val>
                                                <p:strVal val="#ppt_x"/>
                                              </p:val>
                                            </p:tav>
                                          </p:tavLst>
                                        </p:anim>
                                        <p:anim calcmode="lin" valueType="num">
                                          <p:cBhvr additive="base">
                                            <p:cTn id="36" dur="500" fill="hold"/>
                                            <p:tgtEl>
                                              <p:spTgt spid="8"/>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90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1+#ppt_w/2"/>
                                              </p:val>
                                            </p:tav>
                                            <p:tav tm="100000">
                                              <p:val>
                                                <p:strVal val="#ppt_x"/>
                                              </p:val>
                                            </p:tav>
                                          </p:tavLst>
                                        </p:anim>
                                        <p:anim calcmode="lin" valueType="num">
                                          <p:cBhvr additive="base">
                                            <p:cTn id="40" dur="500" fill="hold"/>
                                            <p:tgtEl>
                                              <p:spTgt spid="11"/>
                                            </p:tgtEl>
                                            <p:attrNameLst>
                                              <p:attrName>ppt_y</p:attrName>
                                            </p:attrNameLst>
                                          </p:cBhvr>
                                          <p:tavLst>
                                            <p:tav tm="0">
                                              <p:val>
                                                <p:strVal val="#ppt_y"/>
                                              </p:val>
                                            </p:tav>
                                            <p:tav tm="100000">
                                              <p:val>
                                                <p:strVal val="#ppt_y"/>
                                              </p:val>
                                            </p:tav>
                                          </p:tavLst>
                                        </p:anim>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500"/>
                                            <p:tgtEl>
                                              <p:spTgt spid="34"/>
                                            </p:tgtEl>
                                          </p:cBhvr>
                                        </p:animEffect>
                                      </p:childTnLst>
                                    </p:cTn>
                                  </p:par>
                                  <p:par>
                                    <p:cTn id="45" presetID="10" presetClass="entr" presetSubtype="0" fill="hold" grpId="0" nodeType="withEffect">
                                      <p:stCondLst>
                                        <p:cond delay="20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10" presetClass="entr" presetSubtype="0" fill="hold" grpId="0" nodeType="withEffect">
                                      <p:stCondLst>
                                        <p:cond delay="40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500"/>
                                            <p:tgtEl>
                                              <p:spTgt spid="33"/>
                                            </p:tgtEl>
                                          </p:cBhvr>
                                        </p:animEffect>
                                      </p:childTnLst>
                                    </p:cTn>
                                  </p:par>
                                  <p:par>
                                    <p:cTn id="51" presetID="10" presetClass="entr" presetSubtype="0" fill="hold" grpId="0" nodeType="withEffect">
                                      <p:stCondLst>
                                        <p:cond delay="50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par>
                                    <p:cTn id="54" presetID="10" presetClass="entr" presetSubtype="0" fill="hold" grpId="0" nodeType="withEffect">
                                      <p:stCondLst>
                                        <p:cond delay="700"/>
                                      </p:stCondLst>
                                      <p:childTnLst>
                                        <p:set>
                                          <p:cBhvr>
                                            <p:cTn id="55" dur="1" fill="hold">
                                              <p:stCondLst>
                                                <p:cond delay="0"/>
                                              </p:stCondLst>
                                            </p:cTn>
                                            <p:tgtEl>
                                              <p:spTgt spid="32"/>
                                            </p:tgtEl>
                                            <p:attrNameLst>
                                              <p:attrName>style.visibility</p:attrName>
                                            </p:attrNameLst>
                                          </p:cBhvr>
                                          <p:to>
                                            <p:strVal val="visible"/>
                                          </p:to>
                                        </p:set>
                                        <p:animEffect transition="in" filter="fade">
                                          <p:cBhvr>
                                            <p:cTn id="56" dur="500"/>
                                            <p:tgtEl>
                                              <p:spTgt spid="32"/>
                                            </p:tgtEl>
                                          </p:cBhvr>
                                        </p:animEffect>
                                      </p:childTnLst>
                                    </p:cTn>
                                  </p:par>
                                  <p:par>
                                    <p:cTn id="57" presetID="10" presetClass="entr" presetSubtype="0" fill="hold" grpId="0" nodeType="withEffect">
                                      <p:stCondLst>
                                        <p:cond delay="90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par>
                              <p:cTn id="60" fill="hold">
                                <p:stCondLst>
                                  <p:cond delay="2000"/>
                                </p:stCondLst>
                                <p:childTnLst>
                                  <p:par>
                                    <p:cTn id="61" presetID="2" presetClass="entr" presetSubtype="4" fill="hold" nodeType="after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additive="base">
                                            <p:cTn id="63" dur="500" fill="hold"/>
                                            <p:tgtEl>
                                              <p:spTgt spid="23"/>
                                            </p:tgtEl>
                                            <p:attrNameLst>
                                              <p:attrName>ppt_x</p:attrName>
                                            </p:attrNameLst>
                                          </p:cBhvr>
                                          <p:tavLst>
                                            <p:tav tm="0">
                                              <p:val>
                                                <p:strVal val="#ppt_x"/>
                                              </p:val>
                                            </p:tav>
                                            <p:tav tm="100000">
                                              <p:val>
                                                <p:strVal val="#ppt_x"/>
                                              </p:val>
                                            </p:tav>
                                          </p:tavLst>
                                        </p:anim>
                                        <p:anim calcmode="lin" valueType="num">
                                          <p:cBhvr additive="base">
                                            <p:cTn id="64" dur="500" fill="hold"/>
                                            <p:tgtEl>
                                              <p:spTgt spid="23"/>
                                            </p:tgtEl>
                                            <p:attrNameLst>
                                              <p:attrName>ppt_y</p:attrName>
                                            </p:attrNameLst>
                                          </p:cBhvr>
                                          <p:tavLst>
                                            <p:tav tm="0">
                                              <p:val>
                                                <p:strVal val="1+#ppt_h/2"/>
                                              </p:val>
                                            </p:tav>
                                            <p:tav tm="100000">
                                              <p:val>
                                                <p:strVal val="#ppt_y"/>
                                              </p:val>
                                            </p:tav>
                                          </p:tavLst>
                                        </p:anim>
                                      </p:childTnLst>
                                    </p:cTn>
                                  </p:par>
                                  <p:par>
                                    <p:cTn id="65" presetID="12" presetClass="entr" presetSubtype="8" fill="hold" grpId="0" nodeType="withEffect">
                                      <p:stCondLst>
                                        <p:cond delay="20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300"/>
                                            <p:tgtEl>
                                              <p:spTgt spid="35"/>
                                            </p:tgtEl>
                                            <p:attrNameLst>
                                              <p:attrName>ppt_x</p:attrName>
                                            </p:attrNameLst>
                                          </p:cBhvr>
                                          <p:tavLst>
                                            <p:tav tm="0">
                                              <p:val>
                                                <p:strVal val="#ppt_x-#ppt_w*1.125000"/>
                                              </p:val>
                                            </p:tav>
                                            <p:tav tm="100000">
                                              <p:val>
                                                <p:strVal val="#ppt_x"/>
                                              </p:val>
                                            </p:tav>
                                          </p:tavLst>
                                        </p:anim>
                                        <p:animEffect transition="in" filter="wipe(right)">
                                          <p:cBhvr>
                                            <p:cTn id="68" dur="300"/>
                                            <p:tgtEl>
                                              <p:spTgt spid="35"/>
                                            </p:tgtEl>
                                          </p:cBhvr>
                                        </p:animEffect>
                                      </p:childTnLst>
                                    </p:cTn>
                                  </p:par>
                                  <p:par>
                                    <p:cTn id="69" presetID="12" presetClass="entr" presetSubtype="8" fill="hold" grpId="0" nodeType="withEffect">
                                      <p:stCondLst>
                                        <p:cond delay="20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300"/>
                                            <p:tgtEl>
                                              <p:spTgt spid="36"/>
                                            </p:tgtEl>
                                            <p:attrNameLst>
                                              <p:attrName>ppt_x</p:attrName>
                                            </p:attrNameLst>
                                          </p:cBhvr>
                                          <p:tavLst>
                                            <p:tav tm="0">
                                              <p:val>
                                                <p:strVal val="#ppt_x-#ppt_w*1.125000"/>
                                              </p:val>
                                            </p:tav>
                                            <p:tav tm="100000">
                                              <p:val>
                                                <p:strVal val="#ppt_x"/>
                                              </p:val>
                                            </p:tav>
                                          </p:tavLst>
                                        </p:anim>
                                        <p:animEffect transition="in" filter="wipe(right)">
                                          <p:cBhvr>
                                            <p:cTn id="72" dur="300"/>
                                            <p:tgtEl>
                                              <p:spTgt spid="36"/>
                                            </p:tgtEl>
                                          </p:cBhvr>
                                        </p:animEffect>
                                      </p:childTnLst>
                                    </p:cTn>
                                  </p:par>
                                  <p:par>
                                    <p:cTn id="73" presetID="12" presetClass="entr" presetSubtype="8" fill="hold" grpId="0" nodeType="withEffect">
                                      <p:stCondLst>
                                        <p:cond delay="20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300"/>
                                            <p:tgtEl>
                                              <p:spTgt spid="37"/>
                                            </p:tgtEl>
                                            <p:attrNameLst>
                                              <p:attrName>ppt_x</p:attrName>
                                            </p:attrNameLst>
                                          </p:cBhvr>
                                          <p:tavLst>
                                            <p:tav tm="0">
                                              <p:val>
                                                <p:strVal val="#ppt_x-#ppt_w*1.125000"/>
                                              </p:val>
                                            </p:tav>
                                            <p:tav tm="100000">
                                              <p:val>
                                                <p:strVal val="#ppt_x"/>
                                              </p:val>
                                            </p:tav>
                                          </p:tavLst>
                                        </p:anim>
                                        <p:animEffect transition="in" filter="wipe(right)">
                                          <p:cBhvr>
                                            <p:cTn id="76" dur="300"/>
                                            <p:tgtEl>
                                              <p:spTgt spid="37"/>
                                            </p:tgtEl>
                                          </p:cBhvr>
                                        </p:animEffect>
                                      </p:childTnLst>
                                    </p:cTn>
                                  </p:par>
                                  <p:par>
                                    <p:cTn id="77" presetID="12" presetClass="entr" presetSubtype="8" fill="hold" grpId="0" nodeType="withEffect">
                                      <p:stCondLst>
                                        <p:cond delay="200"/>
                                      </p:stCondLst>
                                      <p:childTnLst>
                                        <p:set>
                                          <p:cBhvr>
                                            <p:cTn id="78" dur="1" fill="hold">
                                              <p:stCondLst>
                                                <p:cond delay="0"/>
                                              </p:stCondLst>
                                            </p:cTn>
                                            <p:tgtEl>
                                              <p:spTgt spid="38"/>
                                            </p:tgtEl>
                                            <p:attrNameLst>
                                              <p:attrName>style.visibility</p:attrName>
                                            </p:attrNameLst>
                                          </p:cBhvr>
                                          <p:to>
                                            <p:strVal val="visible"/>
                                          </p:to>
                                        </p:set>
                                        <p:anim calcmode="lin" valueType="num">
                                          <p:cBhvr additive="base">
                                            <p:cTn id="79" dur="300"/>
                                            <p:tgtEl>
                                              <p:spTgt spid="38"/>
                                            </p:tgtEl>
                                            <p:attrNameLst>
                                              <p:attrName>ppt_x</p:attrName>
                                            </p:attrNameLst>
                                          </p:cBhvr>
                                          <p:tavLst>
                                            <p:tav tm="0">
                                              <p:val>
                                                <p:strVal val="#ppt_x-#ppt_w*1.125000"/>
                                              </p:val>
                                            </p:tav>
                                            <p:tav tm="100000">
                                              <p:val>
                                                <p:strVal val="#ppt_x"/>
                                              </p:val>
                                            </p:tav>
                                          </p:tavLst>
                                        </p:anim>
                                        <p:animEffect transition="in" filter="wipe(right)">
                                          <p:cBhvr>
                                            <p:cTn id="80" dur="300"/>
                                            <p:tgtEl>
                                              <p:spTgt spid="38"/>
                                            </p:tgtEl>
                                          </p:cBhvr>
                                        </p:animEffect>
                                      </p:childTnLst>
                                    </p:cTn>
                                  </p:par>
                                  <p:par>
                                    <p:cTn id="81" presetID="12" presetClass="entr" presetSubtype="8" fill="hold" grpId="0" nodeType="withEffect">
                                      <p:stCondLst>
                                        <p:cond delay="200"/>
                                      </p:stCondLst>
                                      <p:childTnLst>
                                        <p:set>
                                          <p:cBhvr>
                                            <p:cTn id="82" dur="1" fill="hold">
                                              <p:stCondLst>
                                                <p:cond delay="0"/>
                                              </p:stCondLst>
                                            </p:cTn>
                                            <p:tgtEl>
                                              <p:spTgt spid="39"/>
                                            </p:tgtEl>
                                            <p:attrNameLst>
                                              <p:attrName>style.visibility</p:attrName>
                                            </p:attrNameLst>
                                          </p:cBhvr>
                                          <p:to>
                                            <p:strVal val="visible"/>
                                          </p:to>
                                        </p:set>
                                        <p:anim calcmode="lin" valueType="num">
                                          <p:cBhvr additive="base">
                                            <p:cTn id="83" dur="300"/>
                                            <p:tgtEl>
                                              <p:spTgt spid="39"/>
                                            </p:tgtEl>
                                            <p:attrNameLst>
                                              <p:attrName>ppt_x</p:attrName>
                                            </p:attrNameLst>
                                          </p:cBhvr>
                                          <p:tavLst>
                                            <p:tav tm="0">
                                              <p:val>
                                                <p:strVal val="#ppt_x-#ppt_w*1.125000"/>
                                              </p:val>
                                            </p:tav>
                                            <p:tav tm="100000">
                                              <p:val>
                                                <p:strVal val="#ppt_x"/>
                                              </p:val>
                                            </p:tav>
                                          </p:tavLst>
                                        </p:anim>
                                        <p:animEffect transition="in" filter="wipe(right)">
                                          <p:cBhvr>
                                            <p:cTn id="84" dur="300"/>
                                            <p:tgtEl>
                                              <p:spTgt spid="39"/>
                                            </p:tgtEl>
                                          </p:cBhvr>
                                        </p:animEffect>
                                      </p:childTnLst>
                                    </p:cTn>
                                  </p:par>
                                  <p:par>
                                    <p:cTn id="85" presetID="12" presetClass="entr" presetSubtype="8" fill="hold" grpId="0" nodeType="withEffect">
                                      <p:stCondLst>
                                        <p:cond delay="20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300"/>
                                            <p:tgtEl>
                                              <p:spTgt spid="40"/>
                                            </p:tgtEl>
                                            <p:attrNameLst>
                                              <p:attrName>ppt_x</p:attrName>
                                            </p:attrNameLst>
                                          </p:cBhvr>
                                          <p:tavLst>
                                            <p:tav tm="0">
                                              <p:val>
                                                <p:strVal val="#ppt_x-#ppt_w*1.125000"/>
                                              </p:val>
                                            </p:tav>
                                            <p:tav tm="100000">
                                              <p:val>
                                                <p:strVal val="#ppt_x"/>
                                              </p:val>
                                            </p:tav>
                                          </p:tavLst>
                                        </p:anim>
                                        <p:animEffect transition="in" filter="wipe(right)">
                                          <p:cBhvr>
                                            <p:cTn id="88" dur="300"/>
                                            <p:tgtEl>
                                              <p:spTgt spid="40"/>
                                            </p:tgtEl>
                                          </p:cBhvr>
                                        </p:animEffect>
                                      </p:childTnLst>
                                    </p:cTn>
                                  </p:par>
                                </p:childTnLst>
                              </p:cTn>
                            </p:par>
                            <p:par>
                              <p:cTn id="89" fill="hold">
                                <p:stCondLst>
                                  <p:cond delay="2500"/>
                                </p:stCondLst>
                                <p:childTnLst>
                                  <p:par>
                                    <p:cTn id="90" presetID="22" presetClass="entr" presetSubtype="8" fill="hold" grpId="0" nodeType="afterEffect">
                                      <p:stCondLst>
                                        <p:cond delay="0"/>
                                      </p:stCondLst>
                                      <p:childTnLst>
                                        <p:set>
                                          <p:cBhvr>
                                            <p:cTn id="91" dur="1" fill="hold">
                                              <p:stCondLst>
                                                <p:cond delay="0"/>
                                              </p:stCondLst>
                                            </p:cTn>
                                            <p:tgtEl>
                                              <p:spTgt spid="41"/>
                                            </p:tgtEl>
                                            <p:attrNameLst>
                                              <p:attrName>style.visibility</p:attrName>
                                            </p:attrNameLst>
                                          </p:cBhvr>
                                          <p:to>
                                            <p:strVal val="visible"/>
                                          </p:to>
                                        </p:set>
                                        <p:animEffect transition="in" filter="wipe(left)">
                                          <p:cBhvr>
                                            <p:cTn id="9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29" grpId="0"/>
          <p:bldP spid="30" grpId="0"/>
          <p:bldP spid="31" grpId="0"/>
          <p:bldP spid="32" grpId="0"/>
          <p:bldP spid="33" grpId="0"/>
          <p:bldP spid="34" grpId="0"/>
          <p:bldP spid="35" grpId="0"/>
          <p:bldP spid="36" grpId="0"/>
          <p:bldP spid="37" grpId="0"/>
          <p:bldP spid="38" grpId="0"/>
          <p:bldP spid="39" grpId="0"/>
          <p:bldP spid="40" grpId="0"/>
          <p:bldP spid="41" grpId="0"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 name="直接连接符 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4"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endParaRPr lang="zh-CN" altLang="en-US" sz="2000" b="1" dirty="0">
              <a:solidFill>
                <a:srgbClr val="453162"/>
              </a:solidFill>
              <a:cs typeface="+mn-ea"/>
              <a:sym typeface="+mn-lt"/>
            </a:endParaRPr>
          </a:p>
        </p:txBody>
      </p:sp>
      <p:sp>
        <p:nvSpPr>
          <p:cNvPr id="5" name="菱形 4"/>
          <p:cNvSpPr/>
          <p:nvPr/>
        </p:nvSpPr>
        <p:spPr>
          <a:xfrm>
            <a:off x="1007745" y="2084070"/>
            <a:ext cx="1942465" cy="1851025"/>
          </a:xfrm>
          <a:prstGeom prst="diamond">
            <a:avLst/>
          </a:prstGeom>
          <a:solidFill>
            <a:srgbClr val="8C8C8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259840"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菱形 6"/>
          <p:cNvSpPr/>
          <p:nvPr/>
        </p:nvSpPr>
        <p:spPr>
          <a:xfrm>
            <a:off x="3888740" y="2084070"/>
            <a:ext cx="1942465" cy="1851025"/>
          </a:xfrm>
          <a:prstGeom prst="diamond">
            <a:avLst/>
          </a:prstGeom>
          <a:solidFill>
            <a:srgbClr val="3F3F3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140835"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菱形 8"/>
          <p:cNvSpPr/>
          <p:nvPr/>
        </p:nvSpPr>
        <p:spPr>
          <a:xfrm>
            <a:off x="6718300" y="2084070"/>
            <a:ext cx="1942465" cy="1851025"/>
          </a:xfrm>
          <a:prstGeom prst="diamond">
            <a:avLst/>
          </a:prstGeom>
          <a:solidFill>
            <a:srgbClr val="8C8C8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970395"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菱形 10"/>
          <p:cNvSpPr/>
          <p:nvPr/>
        </p:nvSpPr>
        <p:spPr>
          <a:xfrm>
            <a:off x="9349105" y="2084070"/>
            <a:ext cx="1942465" cy="1851025"/>
          </a:xfrm>
          <a:prstGeom prst="diamond">
            <a:avLst/>
          </a:prstGeom>
          <a:solidFill>
            <a:srgbClr val="8C8C8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9601200"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Freeform 79"/>
          <p:cNvSpPr>
            <a:spLocks noChangeArrowheads="1"/>
          </p:cNvSpPr>
          <p:nvPr/>
        </p:nvSpPr>
        <p:spPr bwMode="auto">
          <a:xfrm>
            <a:off x="1635125" y="2673350"/>
            <a:ext cx="687705" cy="672465"/>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p:spPr>
        <p:txBody>
          <a:bodyPr wrap="none" anchor="ctr"/>
          <a:lstStyle/>
          <a:p>
            <a:pPr defTabSz="913765"/>
            <a:endParaRPr lang="en-US">
              <a:solidFill>
                <a:srgbClr val="737572"/>
              </a:solidFill>
              <a:cs typeface="+mn-ea"/>
              <a:sym typeface="+mn-lt"/>
            </a:endParaRPr>
          </a:p>
        </p:txBody>
      </p:sp>
      <p:sp>
        <p:nvSpPr>
          <p:cNvPr id="19" name="Freeform 34"/>
          <p:cNvSpPr>
            <a:spLocks noChangeArrowheads="1"/>
          </p:cNvSpPr>
          <p:nvPr/>
        </p:nvSpPr>
        <p:spPr bwMode="auto">
          <a:xfrm>
            <a:off x="4654554" y="2619846"/>
            <a:ext cx="410981" cy="725923"/>
          </a:xfrm>
          <a:custGeom>
            <a:avLst/>
            <a:gdLst>
              <a:gd name="T0" fmla="*/ 283 w 284"/>
              <a:gd name="T1" fmla="*/ 115 h 497"/>
              <a:gd name="T2" fmla="*/ 283 w 284"/>
              <a:gd name="T3" fmla="*/ 115 h 497"/>
              <a:gd name="T4" fmla="*/ 283 w 284"/>
              <a:gd name="T5" fmla="*/ 62 h 497"/>
              <a:gd name="T6" fmla="*/ 142 w 284"/>
              <a:gd name="T7" fmla="*/ 0 h 497"/>
              <a:gd name="T8" fmla="*/ 0 w 284"/>
              <a:gd name="T9" fmla="*/ 62 h 497"/>
              <a:gd name="T10" fmla="*/ 0 w 284"/>
              <a:gd name="T11" fmla="*/ 115 h 497"/>
              <a:gd name="T12" fmla="*/ 97 w 284"/>
              <a:gd name="T13" fmla="*/ 248 h 497"/>
              <a:gd name="T14" fmla="*/ 0 w 284"/>
              <a:gd name="T15" fmla="*/ 381 h 497"/>
              <a:gd name="T16" fmla="*/ 0 w 284"/>
              <a:gd name="T17" fmla="*/ 443 h 497"/>
              <a:gd name="T18" fmla="*/ 142 w 284"/>
              <a:gd name="T19" fmla="*/ 496 h 497"/>
              <a:gd name="T20" fmla="*/ 283 w 284"/>
              <a:gd name="T21" fmla="*/ 443 h 497"/>
              <a:gd name="T22" fmla="*/ 283 w 284"/>
              <a:gd name="T23" fmla="*/ 381 h 497"/>
              <a:gd name="T24" fmla="*/ 186 w 284"/>
              <a:gd name="T25" fmla="*/ 248 h 497"/>
              <a:gd name="T26" fmla="*/ 283 w 284"/>
              <a:gd name="T27" fmla="*/ 115 h 497"/>
              <a:gd name="T28" fmla="*/ 44 w 284"/>
              <a:gd name="T29" fmla="*/ 62 h 497"/>
              <a:gd name="T30" fmla="*/ 44 w 284"/>
              <a:gd name="T31" fmla="*/ 62 h 497"/>
              <a:gd name="T32" fmla="*/ 142 w 284"/>
              <a:gd name="T33" fmla="*/ 35 h 497"/>
              <a:gd name="T34" fmla="*/ 239 w 284"/>
              <a:gd name="T35" fmla="*/ 62 h 497"/>
              <a:gd name="T36" fmla="*/ 248 w 284"/>
              <a:gd name="T37" fmla="*/ 71 h 497"/>
              <a:gd name="T38" fmla="*/ 142 w 284"/>
              <a:gd name="T39" fmla="*/ 97 h 497"/>
              <a:gd name="T40" fmla="*/ 35 w 284"/>
              <a:gd name="T41" fmla="*/ 71 h 497"/>
              <a:gd name="T42" fmla="*/ 44 w 284"/>
              <a:gd name="T43" fmla="*/ 62 h 497"/>
              <a:gd name="T44" fmla="*/ 151 w 284"/>
              <a:gd name="T45" fmla="*/ 248 h 497"/>
              <a:gd name="T46" fmla="*/ 151 w 284"/>
              <a:gd name="T47" fmla="*/ 248 h 497"/>
              <a:gd name="T48" fmla="*/ 204 w 284"/>
              <a:gd name="T49" fmla="*/ 328 h 497"/>
              <a:gd name="T50" fmla="*/ 248 w 284"/>
              <a:gd name="T51" fmla="*/ 381 h 497"/>
              <a:gd name="T52" fmla="*/ 248 w 284"/>
              <a:gd name="T53" fmla="*/ 416 h 497"/>
              <a:gd name="T54" fmla="*/ 151 w 284"/>
              <a:gd name="T55" fmla="*/ 354 h 497"/>
              <a:gd name="T56" fmla="*/ 133 w 284"/>
              <a:gd name="T57" fmla="*/ 354 h 497"/>
              <a:gd name="T58" fmla="*/ 35 w 284"/>
              <a:gd name="T59" fmla="*/ 416 h 497"/>
              <a:gd name="T60" fmla="*/ 35 w 284"/>
              <a:gd name="T61" fmla="*/ 381 h 497"/>
              <a:gd name="T62" fmla="*/ 80 w 284"/>
              <a:gd name="T63" fmla="*/ 328 h 497"/>
              <a:gd name="T64" fmla="*/ 133 w 284"/>
              <a:gd name="T65" fmla="*/ 248 h 497"/>
              <a:gd name="T66" fmla="*/ 80 w 284"/>
              <a:gd name="T67" fmla="*/ 177 h 497"/>
              <a:gd name="T68" fmla="*/ 35 w 284"/>
              <a:gd name="T69" fmla="*/ 115 h 497"/>
              <a:gd name="T70" fmla="*/ 35 w 284"/>
              <a:gd name="T71" fmla="*/ 88 h 497"/>
              <a:gd name="T72" fmla="*/ 142 w 284"/>
              <a:gd name="T73" fmla="*/ 115 h 497"/>
              <a:gd name="T74" fmla="*/ 248 w 284"/>
              <a:gd name="T75" fmla="*/ 88 h 497"/>
              <a:gd name="T76" fmla="*/ 248 w 284"/>
              <a:gd name="T77" fmla="*/ 115 h 497"/>
              <a:gd name="T78" fmla="*/ 204 w 284"/>
              <a:gd name="T79" fmla="*/ 177 h 497"/>
              <a:gd name="T80" fmla="*/ 151 w 284"/>
              <a:gd name="T81"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 h="497">
                <a:moveTo>
                  <a:pt x="283" y="115"/>
                </a:moveTo>
                <a:lnTo>
                  <a:pt x="283" y="115"/>
                </a:lnTo>
                <a:cubicBezTo>
                  <a:pt x="283" y="62"/>
                  <a:pt x="283" y="62"/>
                  <a:pt x="283" y="62"/>
                </a:cubicBezTo>
                <a:cubicBezTo>
                  <a:pt x="283" y="35"/>
                  <a:pt x="221" y="0"/>
                  <a:pt x="142" y="0"/>
                </a:cubicBezTo>
                <a:cubicBezTo>
                  <a:pt x="61" y="0"/>
                  <a:pt x="0" y="35"/>
                  <a:pt x="0" y="62"/>
                </a:cubicBezTo>
                <a:cubicBezTo>
                  <a:pt x="0" y="62"/>
                  <a:pt x="0" y="62"/>
                  <a:pt x="0" y="115"/>
                </a:cubicBezTo>
                <a:cubicBezTo>
                  <a:pt x="0" y="168"/>
                  <a:pt x="97" y="213"/>
                  <a:pt x="97" y="248"/>
                </a:cubicBezTo>
                <a:cubicBezTo>
                  <a:pt x="97" y="292"/>
                  <a:pt x="0" y="328"/>
                  <a:pt x="0" y="381"/>
                </a:cubicBezTo>
                <a:cubicBezTo>
                  <a:pt x="0" y="434"/>
                  <a:pt x="0" y="443"/>
                  <a:pt x="0" y="443"/>
                </a:cubicBezTo>
                <a:cubicBezTo>
                  <a:pt x="0" y="460"/>
                  <a:pt x="61" y="496"/>
                  <a:pt x="142" y="496"/>
                </a:cubicBezTo>
                <a:cubicBezTo>
                  <a:pt x="221" y="496"/>
                  <a:pt x="283" y="460"/>
                  <a:pt x="283" y="443"/>
                </a:cubicBezTo>
                <a:cubicBezTo>
                  <a:pt x="283" y="443"/>
                  <a:pt x="283" y="434"/>
                  <a:pt x="283" y="381"/>
                </a:cubicBezTo>
                <a:cubicBezTo>
                  <a:pt x="283" y="328"/>
                  <a:pt x="186" y="292"/>
                  <a:pt x="186" y="248"/>
                </a:cubicBezTo>
                <a:cubicBezTo>
                  <a:pt x="186" y="213"/>
                  <a:pt x="283" y="168"/>
                  <a:pt x="283" y="115"/>
                </a:cubicBezTo>
                <a:close/>
                <a:moveTo>
                  <a:pt x="44" y="62"/>
                </a:moveTo>
                <a:lnTo>
                  <a:pt x="44" y="62"/>
                </a:lnTo>
                <a:cubicBezTo>
                  <a:pt x="61" y="53"/>
                  <a:pt x="88" y="35"/>
                  <a:pt x="142" y="35"/>
                </a:cubicBezTo>
                <a:cubicBezTo>
                  <a:pt x="195" y="35"/>
                  <a:pt x="239" y="62"/>
                  <a:pt x="239" y="62"/>
                </a:cubicBezTo>
                <a:cubicBezTo>
                  <a:pt x="248" y="62"/>
                  <a:pt x="257" y="71"/>
                  <a:pt x="248" y="71"/>
                </a:cubicBezTo>
                <a:cubicBezTo>
                  <a:pt x="230" y="88"/>
                  <a:pt x="186" y="97"/>
                  <a:pt x="142" y="97"/>
                </a:cubicBezTo>
                <a:cubicBezTo>
                  <a:pt x="97" y="97"/>
                  <a:pt x="53" y="88"/>
                  <a:pt x="35" y="71"/>
                </a:cubicBezTo>
                <a:cubicBezTo>
                  <a:pt x="26" y="71"/>
                  <a:pt x="44" y="62"/>
                  <a:pt x="44" y="62"/>
                </a:cubicBezTo>
                <a:close/>
                <a:moveTo>
                  <a:pt x="151" y="248"/>
                </a:moveTo>
                <a:lnTo>
                  <a:pt x="151" y="248"/>
                </a:lnTo>
                <a:cubicBezTo>
                  <a:pt x="151" y="283"/>
                  <a:pt x="177" y="301"/>
                  <a:pt x="204" y="328"/>
                </a:cubicBezTo>
                <a:cubicBezTo>
                  <a:pt x="221" y="345"/>
                  <a:pt x="248" y="372"/>
                  <a:pt x="248" y="381"/>
                </a:cubicBezTo>
                <a:cubicBezTo>
                  <a:pt x="248" y="416"/>
                  <a:pt x="248" y="416"/>
                  <a:pt x="248" y="416"/>
                </a:cubicBezTo>
                <a:cubicBezTo>
                  <a:pt x="230" y="407"/>
                  <a:pt x="151" y="390"/>
                  <a:pt x="151" y="354"/>
                </a:cubicBezTo>
                <a:cubicBezTo>
                  <a:pt x="151" y="337"/>
                  <a:pt x="133" y="337"/>
                  <a:pt x="133" y="354"/>
                </a:cubicBezTo>
                <a:cubicBezTo>
                  <a:pt x="133" y="390"/>
                  <a:pt x="61" y="407"/>
                  <a:pt x="35" y="416"/>
                </a:cubicBezTo>
                <a:cubicBezTo>
                  <a:pt x="35" y="381"/>
                  <a:pt x="35" y="381"/>
                  <a:pt x="35" y="381"/>
                </a:cubicBezTo>
                <a:cubicBezTo>
                  <a:pt x="35" y="372"/>
                  <a:pt x="61" y="345"/>
                  <a:pt x="80" y="328"/>
                </a:cubicBezTo>
                <a:cubicBezTo>
                  <a:pt x="106" y="301"/>
                  <a:pt x="133" y="283"/>
                  <a:pt x="133" y="248"/>
                </a:cubicBezTo>
                <a:cubicBezTo>
                  <a:pt x="133" y="222"/>
                  <a:pt x="106" y="203"/>
                  <a:pt x="80" y="177"/>
                </a:cubicBezTo>
                <a:cubicBezTo>
                  <a:pt x="61" y="159"/>
                  <a:pt x="35" y="132"/>
                  <a:pt x="35" y="115"/>
                </a:cubicBezTo>
                <a:cubicBezTo>
                  <a:pt x="35" y="88"/>
                  <a:pt x="35" y="88"/>
                  <a:pt x="35" y="88"/>
                </a:cubicBezTo>
                <a:cubicBezTo>
                  <a:pt x="61" y="106"/>
                  <a:pt x="97" y="115"/>
                  <a:pt x="142" y="115"/>
                </a:cubicBezTo>
                <a:cubicBezTo>
                  <a:pt x="186" y="115"/>
                  <a:pt x="230" y="106"/>
                  <a:pt x="248" y="88"/>
                </a:cubicBezTo>
                <a:cubicBezTo>
                  <a:pt x="248" y="115"/>
                  <a:pt x="248" y="115"/>
                  <a:pt x="248" y="115"/>
                </a:cubicBezTo>
                <a:cubicBezTo>
                  <a:pt x="248" y="132"/>
                  <a:pt x="221" y="159"/>
                  <a:pt x="204" y="177"/>
                </a:cubicBezTo>
                <a:cubicBezTo>
                  <a:pt x="177" y="203"/>
                  <a:pt x="151" y="222"/>
                  <a:pt x="151" y="248"/>
                </a:cubicBezTo>
                <a:close/>
              </a:path>
            </a:pathLst>
          </a:custGeom>
          <a:solidFill>
            <a:schemeClr val="bg1"/>
          </a:solidFill>
          <a:ln>
            <a:noFill/>
          </a:ln>
          <a:effectLst/>
        </p:spPr>
        <p:txBody>
          <a:bodyPr wrap="none" anchor="ctr"/>
          <a:lstStyle/>
          <a:p>
            <a:pPr defTabSz="913765"/>
            <a:endParaRPr lang="en-US">
              <a:solidFill>
                <a:srgbClr val="737572"/>
              </a:solidFill>
              <a:cs typeface="+mn-ea"/>
              <a:sym typeface="+mn-lt"/>
            </a:endParaRPr>
          </a:p>
        </p:txBody>
      </p:sp>
      <p:sp>
        <p:nvSpPr>
          <p:cNvPr id="62" name="Freeform 62"/>
          <p:cNvSpPr>
            <a:spLocks noEditPoints="1"/>
          </p:cNvSpPr>
          <p:nvPr/>
        </p:nvSpPr>
        <p:spPr bwMode="auto">
          <a:xfrm>
            <a:off x="7398385" y="2672715"/>
            <a:ext cx="636270" cy="672465"/>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4" name="Freeform 146"/>
          <p:cNvSpPr>
            <a:spLocks noChangeArrowheads="1"/>
          </p:cNvSpPr>
          <p:nvPr/>
        </p:nvSpPr>
        <p:spPr bwMode="auto">
          <a:xfrm>
            <a:off x="10118725" y="2672715"/>
            <a:ext cx="403225" cy="596900"/>
          </a:xfrm>
          <a:custGeom>
            <a:avLst/>
            <a:gdLst>
              <a:gd name="T0" fmla="*/ 318 w 356"/>
              <a:gd name="T1" fmla="*/ 54 h 497"/>
              <a:gd name="T2" fmla="*/ 318 w 356"/>
              <a:gd name="T3" fmla="*/ 54 h 497"/>
              <a:gd name="T4" fmla="*/ 283 w 356"/>
              <a:gd name="T5" fmla="*/ 124 h 497"/>
              <a:gd name="T6" fmla="*/ 71 w 356"/>
              <a:gd name="T7" fmla="*/ 124 h 497"/>
              <a:gd name="T8" fmla="*/ 36 w 356"/>
              <a:gd name="T9" fmla="*/ 54 h 497"/>
              <a:gd name="T10" fmla="*/ 0 w 356"/>
              <a:gd name="T11" fmla="*/ 89 h 497"/>
              <a:gd name="T12" fmla="*/ 0 w 356"/>
              <a:gd name="T13" fmla="*/ 461 h 497"/>
              <a:gd name="T14" fmla="*/ 36 w 356"/>
              <a:gd name="T15" fmla="*/ 496 h 497"/>
              <a:gd name="T16" fmla="*/ 318 w 356"/>
              <a:gd name="T17" fmla="*/ 496 h 497"/>
              <a:gd name="T18" fmla="*/ 355 w 356"/>
              <a:gd name="T19" fmla="*/ 461 h 497"/>
              <a:gd name="T20" fmla="*/ 355 w 356"/>
              <a:gd name="T21" fmla="*/ 89 h 497"/>
              <a:gd name="T22" fmla="*/ 318 w 356"/>
              <a:gd name="T23" fmla="*/ 54 h 497"/>
              <a:gd name="T24" fmla="*/ 265 w 356"/>
              <a:gd name="T25" fmla="*/ 98 h 497"/>
              <a:gd name="T26" fmla="*/ 265 w 356"/>
              <a:gd name="T27" fmla="*/ 98 h 497"/>
              <a:gd name="T28" fmla="*/ 292 w 356"/>
              <a:gd name="T29" fmla="*/ 54 h 497"/>
              <a:gd name="T30" fmla="*/ 230 w 356"/>
              <a:gd name="T31" fmla="*/ 54 h 497"/>
              <a:gd name="T32" fmla="*/ 212 w 356"/>
              <a:gd name="T33" fmla="*/ 0 h 497"/>
              <a:gd name="T34" fmla="*/ 133 w 356"/>
              <a:gd name="T35" fmla="*/ 0 h 497"/>
              <a:gd name="T36" fmla="*/ 115 w 356"/>
              <a:gd name="T37" fmla="*/ 54 h 497"/>
              <a:gd name="T38" fmla="*/ 61 w 356"/>
              <a:gd name="T39" fmla="*/ 54 h 497"/>
              <a:gd name="T40" fmla="*/ 89 w 356"/>
              <a:gd name="T41" fmla="*/ 98 h 497"/>
              <a:gd name="T42" fmla="*/ 265 w 356"/>
              <a:gd name="T43" fmla="*/ 9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6" h="497">
                <a:moveTo>
                  <a:pt x="318" y="54"/>
                </a:moveTo>
                <a:lnTo>
                  <a:pt x="318" y="54"/>
                </a:lnTo>
                <a:cubicBezTo>
                  <a:pt x="283" y="124"/>
                  <a:pt x="283" y="124"/>
                  <a:pt x="283" y="124"/>
                </a:cubicBezTo>
                <a:cubicBezTo>
                  <a:pt x="71" y="124"/>
                  <a:pt x="71" y="124"/>
                  <a:pt x="71" y="124"/>
                </a:cubicBezTo>
                <a:cubicBezTo>
                  <a:pt x="36" y="54"/>
                  <a:pt x="36" y="54"/>
                  <a:pt x="36" y="54"/>
                </a:cubicBezTo>
                <a:cubicBezTo>
                  <a:pt x="17" y="54"/>
                  <a:pt x="0" y="71"/>
                  <a:pt x="0" y="89"/>
                </a:cubicBezTo>
                <a:cubicBezTo>
                  <a:pt x="0" y="461"/>
                  <a:pt x="0" y="461"/>
                  <a:pt x="0" y="461"/>
                </a:cubicBezTo>
                <a:cubicBezTo>
                  <a:pt x="0" y="487"/>
                  <a:pt x="17" y="496"/>
                  <a:pt x="36" y="496"/>
                </a:cubicBezTo>
                <a:cubicBezTo>
                  <a:pt x="318" y="496"/>
                  <a:pt x="318" y="496"/>
                  <a:pt x="318" y="496"/>
                </a:cubicBezTo>
                <a:cubicBezTo>
                  <a:pt x="336" y="496"/>
                  <a:pt x="355" y="487"/>
                  <a:pt x="355" y="461"/>
                </a:cubicBezTo>
                <a:cubicBezTo>
                  <a:pt x="355" y="89"/>
                  <a:pt x="355" y="89"/>
                  <a:pt x="355" y="89"/>
                </a:cubicBezTo>
                <a:cubicBezTo>
                  <a:pt x="355" y="71"/>
                  <a:pt x="336" y="54"/>
                  <a:pt x="318" y="54"/>
                </a:cubicBezTo>
                <a:close/>
                <a:moveTo>
                  <a:pt x="265" y="98"/>
                </a:moveTo>
                <a:lnTo>
                  <a:pt x="265" y="98"/>
                </a:lnTo>
                <a:cubicBezTo>
                  <a:pt x="292" y="54"/>
                  <a:pt x="292" y="54"/>
                  <a:pt x="292" y="54"/>
                </a:cubicBezTo>
                <a:cubicBezTo>
                  <a:pt x="230" y="54"/>
                  <a:pt x="230" y="54"/>
                  <a:pt x="230" y="54"/>
                </a:cubicBezTo>
                <a:cubicBezTo>
                  <a:pt x="212" y="0"/>
                  <a:pt x="212" y="0"/>
                  <a:pt x="212" y="0"/>
                </a:cubicBezTo>
                <a:cubicBezTo>
                  <a:pt x="133" y="0"/>
                  <a:pt x="133" y="0"/>
                  <a:pt x="133" y="0"/>
                </a:cubicBezTo>
                <a:cubicBezTo>
                  <a:pt x="115" y="54"/>
                  <a:pt x="115" y="54"/>
                  <a:pt x="115" y="54"/>
                </a:cubicBezTo>
                <a:cubicBezTo>
                  <a:pt x="61" y="54"/>
                  <a:pt x="61" y="54"/>
                  <a:pt x="61" y="54"/>
                </a:cubicBezTo>
                <a:cubicBezTo>
                  <a:pt x="89" y="98"/>
                  <a:pt x="89" y="98"/>
                  <a:pt x="89" y="98"/>
                </a:cubicBezTo>
                <a:lnTo>
                  <a:pt x="265" y="98"/>
                </a:lnTo>
                <a:close/>
              </a:path>
            </a:pathLst>
          </a:custGeom>
          <a:solidFill>
            <a:schemeClr val="bg1"/>
          </a:solidFill>
          <a:ln>
            <a:noFill/>
          </a:ln>
          <a:effectLst/>
        </p:spPr>
        <p:txBody>
          <a:bodyPr wrap="none" anchor="ctr"/>
          <a:lstStyle/>
          <a:p>
            <a:pPr defTabSz="913765"/>
            <a:endParaRPr lang="en-US">
              <a:solidFill>
                <a:srgbClr val="737572"/>
              </a:solidFill>
              <a:cs typeface="+mn-ea"/>
              <a:sym typeface="+mn-lt"/>
            </a:endParaRPr>
          </a:p>
        </p:txBody>
      </p:sp>
      <p:sp>
        <p:nvSpPr>
          <p:cNvPr id="14" name="文本框 13"/>
          <p:cNvSpPr txBox="1"/>
          <p:nvPr/>
        </p:nvSpPr>
        <p:spPr>
          <a:xfrm>
            <a:off x="801370" y="4246880"/>
            <a:ext cx="2478405" cy="398780"/>
          </a:xfrm>
          <a:prstGeom prst="rect">
            <a:avLst/>
          </a:prstGeom>
          <a:noFill/>
        </p:spPr>
        <p:txBody>
          <a:bodyPr wrap="square" rtlCol="0">
            <a:spAutoFit/>
          </a:bodyPr>
          <a:lstStyle/>
          <a:p>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endPar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9" name="文本框 48"/>
          <p:cNvSpPr txBox="1"/>
          <p:nvPr/>
        </p:nvSpPr>
        <p:spPr>
          <a:xfrm>
            <a:off x="3680460" y="4267200"/>
            <a:ext cx="2478405" cy="398780"/>
          </a:xfrm>
          <a:prstGeom prst="rect">
            <a:avLst/>
          </a:prstGeom>
          <a:noFill/>
        </p:spPr>
        <p:txBody>
          <a:bodyPr wrap="square" rtlCol="0">
            <a:spAutoFit/>
          </a:bodyPr>
          <a:lstStyle/>
          <a:p>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endPar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1" name="文本框 50"/>
          <p:cNvSpPr txBox="1"/>
          <p:nvPr/>
        </p:nvSpPr>
        <p:spPr>
          <a:xfrm>
            <a:off x="6509385" y="4262120"/>
            <a:ext cx="2478405" cy="398780"/>
          </a:xfrm>
          <a:prstGeom prst="rect">
            <a:avLst/>
          </a:prstGeom>
          <a:noFill/>
        </p:spPr>
        <p:txBody>
          <a:bodyPr wrap="square" rtlCol="0">
            <a:spAutoFit/>
          </a:bodyPr>
          <a:lstStyle/>
          <a:p>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endPar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8" name="文本框 57"/>
          <p:cNvSpPr txBox="1"/>
          <p:nvPr/>
        </p:nvSpPr>
        <p:spPr>
          <a:xfrm>
            <a:off x="9216390" y="4267200"/>
            <a:ext cx="2478405" cy="398780"/>
          </a:xfrm>
          <a:prstGeom prst="rect">
            <a:avLst/>
          </a:prstGeom>
          <a:noFill/>
        </p:spPr>
        <p:txBody>
          <a:bodyPr wrap="square" rtlCol="0">
            <a:spAutoFit/>
          </a:bodyPr>
          <a:lstStyle/>
          <a:p>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endPar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linds(horizontal)">
                                      <p:cBhvr>
                                        <p:cTn id="13" dur="500"/>
                                        <p:tgtEl>
                                          <p:spTgt spid="21"/>
                                        </p:tgtEl>
                                      </p:cBhvr>
                                    </p:animEffect>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linds(horizontal)">
                                      <p:cBhvr>
                                        <p:cTn id="27" dur="500"/>
                                        <p:tgtEl>
                                          <p:spTgt spid="19"/>
                                        </p:tgtEl>
                                      </p:cBhvr>
                                    </p:animEffect>
                                  </p:childTnLst>
                                </p:cTn>
                              </p:par>
                            </p:childTnLst>
                          </p:cTn>
                        </p:par>
                        <p:par>
                          <p:cTn id="28" fill="hold">
                            <p:stCondLst>
                              <p:cond delay="1500"/>
                            </p:stCondLst>
                            <p:childTnLst>
                              <p:par>
                                <p:cTn id="29" presetID="3" presetClass="entr" presetSubtype="10"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blinds(horizontal)">
                                      <p:cBhvr>
                                        <p:cTn id="31" dur="500"/>
                                        <p:tgtEl>
                                          <p:spTgt spid="49"/>
                                        </p:tgtEl>
                                      </p:cBhvr>
                                    </p:animEffect>
                                  </p:childTnLst>
                                </p:cTn>
                              </p:par>
                            </p:childTnLst>
                          </p:cTn>
                        </p:par>
                        <p:par>
                          <p:cTn id="32" fill="hold">
                            <p:stCondLst>
                              <p:cond delay="2000"/>
                            </p:stCondLst>
                            <p:childTnLst>
                              <p:par>
                                <p:cTn id="33" presetID="3" presetClass="entr" presetSubtype="1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linds(horizontal)">
                                      <p:cBhvr>
                                        <p:cTn id="38" dur="500"/>
                                        <p:tgtEl>
                                          <p:spTgt spid="10"/>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blinds(horizontal)">
                                      <p:cBhvr>
                                        <p:cTn id="41" dur="500"/>
                                        <p:tgtEl>
                                          <p:spTgt spid="62"/>
                                        </p:tgtEl>
                                      </p:cBhvr>
                                    </p:animEffect>
                                  </p:childTnLst>
                                </p:cTn>
                              </p:par>
                            </p:childTnLst>
                          </p:cTn>
                        </p:par>
                        <p:par>
                          <p:cTn id="42" fill="hold">
                            <p:stCondLst>
                              <p:cond delay="2500"/>
                            </p:stCondLst>
                            <p:childTnLst>
                              <p:par>
                                <p:cTn id="43" presetID="3" presetClass="entr" presetSubtype="10"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blinds(horizontal)">
                                      <p:cBhvr>
                                        <p:cTn id="45" dur="500"/>
                                        <p:tgtEl>
                                          <p:spTgt spid="51"/>
                                        </p:tgtEl>
                                      </p:cBhvr>
                                    </p:animEffect>
                                  </p:childTnLst>
                                </p:cTn>
                              </p:par>
                            </p:childTnLst>
                          </p:cTn>
                        </p:par>
                        <p:par>
                          <p:cTn id="46" fill="hold">
                            <p:stCondLst>
                              <p:cond delay="3000"/>
                            </p:stCondLst>
                            <p:childTnLst>
                              <p:par>
                                <p:cTn id="47" presetID="3" presetClass="entr" presetSubtype="1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blinds(horizontal)">
                                      <p:cBhvr>
                                        <p:cTn id="49" dur="500"/>
                                        <p:tgtEl>
                                          <p:spTgt spid="1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linds(horizontal)">
                                      <p:cBhvr>
                                        <p:cTn id="52" dur="500"/>
                                        <p:tgtEl>
                                          <p:spTgt spid="12"/>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linds(horizontal)">
                                      <p:cBhvr>
                                        <p:cTn id="55" dur="500"/>
                                        <p:tgtEl>
                                          <p:spTgt spid="24"/>
                                        </p:tgtEl>
                                      </p:cBhvr>
                                    </p:animEffect>
                                  </p:childTnLst>
                                </p:cTn>
                              </p:par>
                            </p:childTnLst>
                          </p:cTn>
                        </p:par>
                        <p:par>
                          <p:cTn id="56" fill="hold">
                            <p:stCondLst>
                              <p:cond delay="3500"/>
                            </p:stCondLst>
                            <p:childTnLst>
                              <p:par>
                                <p:cTn id="57" presetID="3" presetClass="entr" presetSubtype="10" fill="hold" grpId="0" nodeType="afterEffect">
                                  <p:stCondLst>
                                    <p:cond delay="0"/>
                                  </p:stCondLst>
                                  <p:childTnLst>
                                    <p:set>
                                      <p:cBhvr>
                                        <p:cTn id="58" dur="1" fill="hold">
                                          <p:stCondLst>
                                            <p:cond delay="0"/>
                                          </p:stCondLst>
                                        </p:cTn>
                                        <p:tgtEl>
                                          <p:spTgt spid="58"/>
                                        </p:tgtEl>
                                        <p:attrNameLst>
                                          <p:attrName>style.visibility</p:attrName>
                                        </p:attrNameLst>
                                      </p:cBhvr>
                                      <p:to>
                                        <p:strVal val="visible"/>
                                      </p:to>
                                    </p:set>
                                    <p:animEffect transition="in" filter="blinds(horizontal)">
                                      <p:cBhvr>
                                        <p:cTn id="5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9" grpId="0" bldLvl="0" animBg="1"/>
      <p:bldP spid="10" grpId="0" bldLvl="0" animBg="1"/>
      <p:bldP spid="11" grpId="0" bldLvl="0" animBg="1"/>
      <p:bldP spid="12" grpId="0" bldLvl="0" animBg="1"/>
      <p:bldP spid="21" grpId="0" bldLvl="0" animBg="1"/>
      <p:bldP spid="19" grpId="0" bldLvl="0" animBg="1"/>
      <p:bldP spid="62" grpId="0" bldLvl="0" animBg="1"/>
      <p:bldP spid="24" grpId="0" bldLvl="0" animBg="1"/>
      <p:bldP spid="14" grpId="0"/>
      <p:bldP spid="49" grpId="0"/>
      <p:bldP spid="51" grpId="0"/>
      <p:bldP spid="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 name="直接连接符 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4"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endParaRPr lang="zh-CN" altLang="en-US" sz="2000" b="1" dirty="0">
              <a:solidFill>
                <a:srgbClr val="453162"/>
              </a:solidFill>
              <a:cs typeface="+mn-ea"/>
              <a:sym typeface="+mn-lt"/>
            </a:endParaRPr>
          </a:p>
        </p:txBody>
      </p:sp>
      <p:cxnSp>
        <p:nvCxnSpPr>
          <p:cNvPr id="5" name="直接连接符 4"/>
          <p:cNvCxnSpPr/>
          <p:nvPr/>
        </p:nvCxnSpPr>
        <p:spPr>
          <a:xfrm flipV="1">
            <a:off x="6327140" y="2696210"/>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327140" y="4019550"/>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rot="16200000" flipV="1">
            <a:off x="5575300" y="3433445"/>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16200000" flipV="1">
            <a:off x="7019925" y="3433445"/>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7654290" y="2792095"/>
            <a:ext cx="1183005" cy="1134110"/>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7695565" y="3023870"/>
            <a:ext cx="1461770" cy="645160"/>
          </a:xfrm>
          <a:prstGeom prst="rect">
            <a:avLst/>
          </a:prstGeom>
          <a:noFill/>
        </p:spPr>
        <p:txBody>
          <a:bodyPr wrap="square" rtlCol="0">
            <a:spAutoFit/>
          </a:bodyPr>
          <a:lstStyle/>
          <a:p>
            <a:r>
              <a:rPr lang="en-US" altLang="zh-CN" sz="3600" b="1">
                <a:solidFill>
                  <a:schemeClr val="bg1"/>
                </a:solidFill>
                <a:latin typeface="+mj-lt"/>
                <a:ea typeface="黑体" panose="02010609060101010101" charset="-122"/>
              </a:rPr>
              <a:t>2018</a:t>
            </a:r>
            <a:endParaRPr lang="en-US" altLang="zh-CN" sz="3600" b="1">
              <a:solidFill>
                <a:schemeClr val="bg1"/>
              </a:solidFill>
              <a:latin typeface="+mj-lt"/>
              <a:ea typeface="黑体" panose="02010609060101010101" charset="-122"/>
            </a:endParaRPr>
          </a:p>
        </p:txBody>
      </p:sp>
      <p:sp>
        <p:nvSpPr>
          <p:cNvPr id="52" name="Freeform 216"/>
          <p:cNvSpPr>
            <a:spLocks noChangeArrowheads="1"/>
          </p:cNvSpPr>
          <p:nvPr/>
        </p:nvSpPr>
        <p:spPr bwMode="auto">
          <a:xfrm>
            <a:off x="6746240" y="1946275"/>
            <a:ext cx="377190" cy="363220"/>
          </a:xfrm>
          <a:custGeom>
            <a:avLst/>
            <a:gdLst>
              <a:gd name="T0" fmla="*/ 171 w 216"/>
              <a:gd name="T1" fmla="*/ 65 h 216"/>
              <a:gd name="T2" fmla="*/ 44 w 216"/>
              <a:gd name="T3" fmla="*/ 41 h 216"/>
              <a:gd name="T4" fmla="*/ 44 w 216"/>
              <a:gd name="T5" fmla="*/ 88 h 216"/>
              <a:gd name="T6" fmla="*/ 215 w 216"/>
              <a:gd name="T7" fmla="*/ 83 h 216"/>
              <a:gd name="T8" fmla="*/ 25 w 216"/>
              <a:gd name="T9" fmla="*/ 215 h 216"/>
              <a:gd name="T10" fmla="*/ 0 w 216"/>
              <a:gd name="T11" fmla="*/ 83 h 216"/>
              <a:gd name="T12" fmla="*/ 1 w 216"/>
              <a:gd name="T13" fmla="*/ 77 h 216"/>
              <a:gd name="T14" fmla="*/ 2 w 216"/>
              <a:gd name="T15" fmla="*/ 73 h 216"/>
              <a:gd name="T16" fmla="*/ 4 w 216"/>
              <a:gd name="T17" fmla="*/ 69 h 216"/>
              <a:gd name="T18" fmla="*/ 7 w 216"/>
              <a:gd name="T19" fmla="*/ 66 h 216"/>
              <a:gd name="T20" fmla="*/ 10 w 216"/>
              <a:gd name="T21" fmla="*/ 63 h 216"/>
              <a:gd name="T22" fmla="*/ 14 w 216"/>
              <a:gd name="T23" fmla="*/ 61 h 216"/>
              <a:gd name="T24" fmla="*/ 17 w 216"/>
              <a:gd name="T25" fmla="*/ 21 h 216"/>
              <a:gd name="T26" fmla="*/ 177 w 216"/>
              <a:gd name="T27" fmla="*/ 0 h 216"/>
              <a:gd name="T28" fmla="*/ 198 w 216"/>
              <a:gd name="T29" fmla="*/ 59 h 216"/>
              <a:gd name="T30" fmla="*/ 202 w 216"/>
              <a:gd name="T31" fmla="*/ 61 h 216"/>
              <a:gd name="T32" fmla="*/ 206 w 216"/>
              <a:gd name="T33" fmla="*/ 64 h 216"/>
              <a:gd name="T34" fmla="*/ 209 w 216"/>
              <a:gd name="T35" fmla="*/ 67 h 216"/>
              <a:gd name="T36" fmla="*/ 211 w 216"/>
              <a:gd name="T37" fmla="*/ 70 h 216"/>
              <a:gd name="T38" fmla="*/ 214 w 216"/>
              <a:gd name="T39" fmla="*/ 74 h 216"/>
              <a:gd name="T40" fmla="*/ 215 w 216"/>
              <a:gd name="T41" fmla="*/ 78 h 216"/>
              <a:gd name="T42" fmla="*/ 207 w 216"/>
              <a:gd name="T43" fmla="*/ 83 h 216"/>
              <a:gd name="T44" fmla="*/ 206 w 216"/>
              <a:gd name="T45" fmla="*/ 80 h 216"/>
              <a:gd name="T46" fmla="*/ 205 w 216"/>
              <a:gd name="T47" fmla="*/ 76 h 216"/>
              <a:gd name="T48" fmla="*/ 203 w 216"/>
              <a:gd name="T49" fmla="*/ 73 h 216"/>
              <a:gd name="T50" fmla="*/ 198 w 216"/>
              <a:gd name="T51" fmla="*/ 88 h 216"/>
              <a:gd name="T52" fmla="*/ 142 w 216"/>
              <a:gd name="T53" fmla="*/ 121 h 216"/>
              <a:gd name="T54" fmla="*/ 108 w 216"/>
              <a:gd name="T55" fmla="*/ 144 h 216"/>
              <a:gd name="T56" fmla="*/ 190 w 216"/>
              <a:gd name="T57" fmla="*/ 21 h 216"/>
              <a:gd name="T58" fmla="*/ 38 w 216"/>
              <a:gd name="T59" fmla="*/ 9 h 216"/>
              <a:gd name="T60" fmla="*/ 17 w 216"/>
              <a:gd name="T61" fmla="*/ 88 h 216"/>
              <a:gd name="T62" fmla="*/ 15 w 216"/>
              <a:gd name="T63" fmla="*/ 70 h 216"/>
              <a:gd name="T64" fmla="*/ 13 w 216"/>
              <a:gd name="T65" fmla="*/ 71 h 216"/>
              <a:gd name="T66" fmla="*/ 12 w 216"/>
              <a:gd name="T67" fmla="*/ 73 h 216"/>
              <a:gd name="T68" fmla="*/ 10 w 216"/>
              <a:gd name="T69" fmla="*/ 75 h 216"/>
              <a:gd name="T70" fmla="*/ 9 w 216"/>
              <a:gd name="T71" fmla="*/ 78 h 216"/>
              <a:gd name="T72" fmla="*/ 9 w 216"/>
              <a:gd name="T73" fmla="*/ 80 h 216"/>
              <a:gd name="T74" fmla="*/ 8 w 216"/>
              <a:gd name="T75" fmla="*/ 93 h 216"/>
              <a:gd name="T76" fmla="*/ 108 w 216"/>
              <a:gd name="T77" fmla="*/ 154 h 216"/>
              <a:gd name="T78" fmla="*/ 9 w 216"/>
              <a:gd name="T79" fmla="*/ 191 h 216"/>
              <a:gd name="T80" fmla="*/ 9 w 216"/>
              <a:gd name="T81" fmla="*/ 195 h 216"/>
              <a:gd name="T82" fmla="*/ 10 w 216"/>
              <a:gd name="T83" fmla="*/ 197 h 216"/>
              <a:gd name="T84" fmla="*/ 12 w 216"/>
              <a:gd name="T85" fmla="*/ 200 h 216"/>
              <a:gd name="T86" fmla="*/ 14 w 216"/>
              <a:gd name="T87" fmla="*/ 202 h 216"/>
              <a:gd name="T88" fmla="*/ 17 w 216"/>
              <a:gd name="T89" fmla="*/ 204 h 216"/>
              <a:gd name="T90" fmla="*/ 20 w 216"/>
              <a:gd name="T91" fmla="*/ 205 h 216"/>
              <a:gd name="T92" fmla="*/ 25 w 216"/>
              <a:gd name="T93" fmla="*/ 206 h 216"/>
              <a:gd name="T94" fmla="*/ 193 w 216"/>
              <a:gd name="T95" fmla="*/ 206 h 216"/>
              <a:gd name="T96" fmla="*/ 196 w 216"/>
              <a:gd name="T97" fmla="*/ 205 h 216"/>
              <a:gd name="T98" fmla="*/ 199 w 216"/>
              <a:gd name="T99" fmla="*/ 203 h 216"/>
              <a:gd name="T100" fmla="*/ 202 w 216"/>
              <a:gd name="T101" fmla="*/ 201 h 216"/>
              <a:gd name="T102" fmla="*/ 204 w 216"/>
              <a:gd name="T103" fmla="*/ 199 h 216"/>
              <a:gd name="T104" fmla="*/ 205 w 216"/>
              <a:gd name="T105" fmla="*/ 196 h 216"/>
              <a:gd name="T106" fmla="*/ 206 w 216"/>
              <a:gd name="T107" fmla="*/ 193 h 216"/>
              <a:gd name="T108" fmla="*/ 207 w 216"/>
              <a:gd name="T109" fmla="*/ 9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6" h="216">
                <a:moveTo>
                  <a:pt x="171" y="74"/>
                </a:moveTo>
                <a:lnTo>
                  <a:pt x="44" y="74"/>
                </a:lnTo>
                <a:lnTo>
                  <a:pt x="44" y="65"/>
                </a:lnTo>
                <a:lnTo>
                  <a:pt x="171" y="65"/>
                </a:lnTo>
                <a:lnTo>
                  <a:pt x="171" y="74"/>
                </a:lnTo>
                <a:close/>
                <a:moveTo>
                  <a:pt x="124" y="31"/>
                </a:moveTo>
                <a:lnTo>
                  <a:pt x="44" y="31"/>
                </a:lnTo>
                <a:lnTo>
                  <a:pt x="44" y="41"/>
                </a:lnTo>
                <a:lnTo>
                  <a:pt x="124" y="41"/>
                </a:lnTo>
                <a:lnTo>
                  <a:pt x="124" y="31"/>
                </a:lnTo>
                <a:close/>
                <a:moveTo>
                  <a:pt x="171" y="88"/>
                </a:moveTo>
                <a:lnTo>
                  <a:pt x="44" y="88"/>
                </a:lnTo>
                <a:lnTo>
                  <a:pt x="44" y="98"/>
                </a:lnTo>
                <a:lnTo>
                  <a:pt x="171" y="98"/>
                </a:lnTo>
                <a:lnTo>
                  <a:pt x="171" y="88"/>
                </a:lnTo>
                <a:close/>
                <a:moveTo>
                  <a:pt x="215" y="83"/>
                </a:moveTo>
                <a:lnTo>
                  <a:pt x="215" y="190"/>
                </a:lnTo>
                <a:lnTo>
                  <a:pt x="215" y="190"/>
                </a:lnTo>
                <a:cubicBezTo>
                  <a:pt x="215" y="203"/>
                  <a:pt x="204" y="215"/>
                  <a:pt x="190" y="215"/>
                </a:cubicBezTo>
                <a:lnTo>
                  <a:pt x="25" y="215"/>
                </a:lnTo>
                <a:lnTo>
                  <a:pt x="25" y="215"/>
                </a:lnTo>
                <a:cubicBezTo>
                  <a:pt x="11" y="215"/>
                  <a:pt x="0" y="203"/>
                  <a:pt x="0" y="190"/>
                </a:cubicBezTo>
                <a:lnTo>
                  <a:pt x="0" y="83"/>
                </a:lnTo>
                <a:lnTo>
                  <a:pt x="0" y="83"/>
                </a:lnTo>
                <a:cubicBezTo>
                  <a:pt x="0" y="82"/>
                  <a:pt x="0" y="80"/>
                  <a:pt x="0" y="79"/>
                </a:cubicBezTo>
                <a:lnTo>
                  <a:pt x="0" y="79"/>
                </a:lnTo>
                <a:cubicBezTo>
                  <a:pt x="1" y="78"/>
                  <a:pt x="1" y="78"/>
                  <a:pt x="1" y="77"/>
                </a:cubicBezTo>
                <a:lnTo>
                  <a:pt x="1" y="77"/>
                </a:lnTo>
                <a:cubicBezTo>
                  <a:pt x="1" y="76"/>
                  <a:pt x="1" y="75"/>
                  <a:pt x="2" y="74"/>
                </a:cubicBezTo>
                <a:lnTo>
                  <a:pt x="2" y="74"/>
                </a:lnTo>
                <a:lnTo>
                  <a:pt x="2" y="73"/>
                </a:lnTo>
                <a:lnTo>
                  <a:pt x="2" y="73"/>
                </a:lnTo>
                <a:cubicBezTo>
                  <a:pt x="3" y="72"/>
                  <a:pt x="3" y="71"/>
                  <a:pt x="3" y="70"/>
                </a:cubicBezTo>
                <a:lnTo>
                  <a:pt x="3" y="70"/>
                </a:lnTo>
                <a:cubicBezTo>
                  <a:pt x="4" y="70"/>
                  <a:pt x="4" y="70"/>
                  <a:pt x="4" y="69"/>
                </a:cubicBezTo>
                <a:lnTo>
                  <a:pt x="4" y="69"/>
                </a:lnTo>
                <a:cubicBezTo>
                  <a:pt x="5" y="68"/>
                  <a:pt x="5" y="68"/>
                  <a:pt x="6" y="67"/>
                </a:cubicBezTo>
                <a:lnTo>
                  <a:pt x="6" y="67"/>
                </a:lnTo>
                <a:lnTo>
                  <a:pt x="7" y="66"/>
                </a:lnTo>
                <a:lnTo>
                  <a:pt x="7" y="66"/>
                </a:lnTo>
                <a:cubicBezTo>
                  <a:pt x="8" y="65"/>
                  <a:pt x="8" y="65"/>
                  <a:pt x="9" y="64"/>
                </a:cubicBezTo>
                <a:lnTo>
                  <a:pt x="9" y="64"/>
                </a:lnTo>
                <a:lnTo>
                  <a:pt x="10" y="63"/>
                </a:lnTo>
                <a:lnTo>
                  <a:pt x="10" y="63"/>
                </a:lnTo>
                <a:cubicBezTo>
                  <a:pt x="11" y="62"/>
                  <a:pt x="12" y="62"/>
                  <a:pt x="13" y="61"/>
                </a:cubicBezTo>
                <a:lnTo>
                  <a:pt x="13" y="61"/>
                </a:lnTo>
                <a:cubicBezTo>
                  <a:pt x="13" y="61"/>
                  <a:pt x="13" y="61"/>
                  <a:pt x="14" y="61"/>
                </a:cubicBezTo>
                <a:lnTo>
                  <a:pt x="14" y="61"/>
                </a:lnTo>
                <a:cubicBezTo>
                  <a:pt x="15" y="60"/>
                  <a:pt x="16" y="60"/>
                  <a:pt x="16" y="60"/>
                </a:cubicBezTo>
                <a:lnTo>
                  <a:pt x="16" y="60"/>
                </a:lnTo>
                <a:cubicBezTo>
                  <a:pt x="17" y="60"/>
                  <a:pt x="17" y="59"/>
                  <a:pt x="17" y="59"/>
                </a:cubicBezTo>
                <a:lnTo>
                  <a:pt x="17" y="21"/>
                </a:lnTo>
                <a:lnTo>
                  <a:pt x="17" y="21"/>
                </a:lnTo>
                <a:cubicBezTo>
                  <a:pt x="17" y="10"/>
                  <a:pt x="26" y="0"/>
                  <a:pt x="38" y="0"/>
                </a:cubicBezTo>
                <a:lnTo>
                  <a:pt x="177" y="0"/>
                </a:lnTo>
                <a:lnTo>
                  <a:pt x="177" y="0"/>
                </a:lnTo>
                <a:cubicBezTo>
                  <a:pt x="189" y="0"/>
                  <a:pt x="198" y="10"/>
                  <a:pt x="198" y="21"/>
                </a:cubicBezTo>
                <a:lnTo>
                  <a:pt x="198" y="59"/>
                </a:lnTo>
                <a:lnTo>
                  <a:pt x="198" y="59"/>
                </a:lnTo>
                <a:lnTo>
                  <a:pt x="198" y="59"/>
                </a:lnTo>
                <a:lnTo>
                  <a:pt x="198" y="59"/>
                </a:lnTo>
                <a:cubicBezTo>
                  <a:pt x="199" y="60"/>
                  <a:pt x="200" y="60"/>
                  <a:pt x="200" y="60"/>
                </a:cubicBezTo>
                <a:lnTo>
                  <a:pt x="200" y="60"/>
                </a:lnTo>
                <a:cubicBezTo>
                  <a:pt x="201" y="61"/>
                  <a:pt x="202" y="61"/>
                  <a:pt x="202" y="61"/>
                </a:cubicBezTo>
                <a:lnTo>
                  <a:pt x="202" y="61"/>
                </a:lnTo>
                <a:cubicBezTo>
                  <a:pt x="203" y="62"/>
                  <a:pt x="203" y="62"/>
                  <a:pt x="204" y="63"/>
                </a:cubicBezTo>
                <a:lnTo>
                  <a:pt x="204" y="63"/>
                </a:lnTo>
                <a:cubicBezTo>
                  <a:pt x="205" y="63"/>
                  <a:pt x="205" y="63"/>
                  <a:pt x="206" y="64"/>
                </a:cubicBezTo>
                <a:lnTo>
                  <a:pt x="206" y="64"/>
                </a:lnTo>
                <a:lnTo>
                  <a:pt x="207" y="65"/>
                </a:lnTo>
                <a:lnTo>
                  <a:pt x="207" y="65"/>
                </a:lnTo>
                <a:cubicBezTo>
                  <a:pt x="208" y="66"/>
                  <a:pt x="208" y="66"/>
                  <a:pt x="209" y="67"/>
                </a:cubicBezTo>
                <a:lnTo>
                  <a:pt x="209" y="67"/>
                </a:lnTo>
                <a:cubicBezTo>
                  <a:pt x="209" y="67"/>
                  <a:pt x="210" y="68"/>
                  <a:pt x="210" y="69"/>
                </a:cubicBezTo>
                <a:lnTo>
                  <a:pt x="210" y="69"/>
                </a:lnTo>
                <a:cubicBezTo>
                  <a:pt x="211" y="69"/>
                  <a:pt x="211" y="70"/>
                  <a:pt x="211" y="70"/>
                </a:cubicBezTo>
                <a:lnTo>
                  <a:pt x="211" y="70"/>
                </a:lnTo>
                <a:cubicBezTo>
                  <a:pt x="212" y="71"/>
                  <a:pt x="212" y="72"/>
                  <a:pt x="213" y="73"/>
                </a:cubicBezTo>
                <a:lnTo>
                  <a:pt x="213" y="73"/>
                </a:lnTo>
                <a:cubicBezTo>
                  <a:pt x="213" y="73"/>
                  <a:pt x="213" y="74"/>
                  <a:pt x="214" y="74"/>
                </a:cubicBezTo>
                <a:lnTo>
                  <a:pt x="214" y="74"/>
                </a:lnTo>
                <a:cubicBezTo>
                  <a:pt x="214" y="75"/>
                  <a:pt x="214" y="76"/>
                  <a:pt x="214" y="77"/>
                </a:cubicBezTo>
                <a:lnTo>
                  <a:pt x="214" y="77"/>
                </a:lnTo>
                <a:cubicBezTo>
                  <a:pt x="214" y="77"/>
                  <a:pt x="214" y="78"/>
                  <a:pt x="215" y="78"/>
                </a:cubicBezTo>
                <a:lnTo>
                  <a:pt x="215" y="78"/>
                </a:lnTo>
                <a:cubicBezTo>
                  <a:pt x="215" y="80"/>
                  <a:pt x="215" y="82"/>
                  <a:pt x="215" y="83"/>
                </a:cubicBezTo>
                <a:close/>
                <a:moveTo>
                  <a:pt x="198" y="88"/>
                </a:moveTo>
                <a:lnTo>
                  <a:pt x="207" y="83"/>
                </a:lnTo>
                <a:lnTo>
                  <a:pt x="207" y="83"/>
                </a:lnTo>
                <a:cubicBezTo>
                  <a:pt x="207" y="82"/>
                  <a:pt x="207" y="81"/>
                  <a:pt x="206" y="80"/>
                </a:cubicBezTo>
                <a:lnTo>
                  <a:pt x="206" y="80"/>
                </a:lnTo>
                <a:lnTo>
                  <a:pt x="206" y="80"/>
                </a:lnTo>
                <a:cubicBezTo>
                  <a:pt x="206" y="79"/>
                  <a:pt x="206" y="78"/>
                  <a:pt x="206" y="77"/>
                </a:cubicBezTo>
                <a:lnTo>
                  <a:pt x="206" y="77"/>
                </a:lnTo>
                <a:cubicBezTo>
                  <a:pt x="205" y="77"/>
                  <a:pt x="205" y="76"/>
                  <a:pt x="205" y="76"/>
                </a:cubicBezTo>
                <a:lnTo>
                  <a:pt x="205" y="76"/>
                </a:lnTo>
                <a:cubicBezTo>
                  <a:pt x="205" y="75"/>
                  <a:pt x="205" y="75"/>
                  <a:pt x="205" y="75"/>
                </a:cubicBezTo>
                <a:lnTo>
                  <a:pt x="205" y="75"/>
                </a:lnTo>
                <a:cubicBezTo>
                  <a:pt x="204" y="74"/>
                  <a:pt x="204" y="73"/>
                  <a:pt x="203" y="73"/>
                </a:cubicBezTo>
                <a:lnTo>
                  <a:pt x="203" y="73"/>
                </a:lnTo>
                <a:lnTo>
                  <a:pt x="203" y="73"/>
                </a:lnTo>
                <a:lnTo>
                  <a:pt x="203" y="73"/>
                </a:lnTo>
                <a:cubicBezTo>
                  <a:pt x="202" y="71"/>
                  <a:pt x="200" y="70"/>
                  <a:pt x="198" y="68"/>
                </a:cubicBezTo>
                <a:lnTo>
                  <a:pt x="198" y="88"/>
                </a:lnTo>
                <a:close/>
                <a:moveTo>
                  <a:pt x="25" y="93"/>
                </a:moveTo>
                <a:lnTo>
                  <a:pt x="56" y="112"/>
                </a:lnTo>
                <a:lnTo>
                  <a:pt x="142" y="112"/>
                </a:lnTo>
                <a:lnTo>
                  <a:pt x="142" y="121"/>
                </a:lnTo>
                <a:lnTo>
                  <a:pt x="71" y="121"/>
                </a:lnTo>
                <a:lnTo>
                  <a:pt x="87" y="131"/>
                </a:lnTo>
                <a:lnTo>
                  <a:pt x="87" y="131"/>
                </a:lnTo>
                <a:lnTo>
                  <a:pt x="108" y="144"/>
                </a:lnTo>
                <a:lnTo>
                  <a:pt x="128" y="131"/>
                </a:lnTo>
                <a:lnTo>
                  <a:pt x="128" y="131"/>
                </a:lnTo>
                <a:lnTo>
                  <a:pt x="190" y="93"/>
                </a:lnTo>
                <a:lnTo>
                  <a:pt x="190" y="21"/>
                </a:lnTo>
                <a:lnTo>
                  <a:pt x="190" y="21"/>
                </a:lnTo>
                <a:cubicBezTo>
                  <a:pt x="190" y="15"/>
                  <a:pt x="184" y="9"/>
                  <a:pt x="177" y="9"/>
                </a:cubicBezTo>
                <a:lnTo>
                  <a:pt x="38" y="9"/>
                </a:lnTo>
                <a:lnTo>
                  <a:pt x="38" y="9"/>
                </a:lnTo>
                <a:cubicBezTo>
                  <a:pt x="31" y="9"/>
                  <a:pt x="25" y="15"/>
                  <a:pt x="25" y="21"/>
                </a:cubicBezTo>
                <a:lnTo>
                  <a:pt x="25" y="93"/>
                </a:lnTo>
                <a:close/>
                <a:moveTo>
                  <a:pt x="8" y="83"/>
                </a:moveTo>
                <a:lnTo>
                  <a:pt x="17" y="88"/>
                </a:lnTo>
                <a:lnTo>
                  <a:pt x="17" y="68"/>
                </a:lnTo>
                <a:lnTo>
                  <a:pt x="17" y="68"/>
                </a:lnTo>
                <a:cubicBezTo>
                  <a:pt x="17" y="69"/>
                  <a:pt x="16" y="69"/>
                  <a:pt x="15" y="70"/>
                </a:cubicBezTo>
                <a:lnTo>
                  <a:pt x="15" y="70"/>
                </a:lnTo>
                <a:lnTo>
                  <a:pt x="15" y="70"/>
                </a:lnTo>
                <a:lnTo>
                  <a:pt x="15" y="70"/>
                </a:lnTo>
                <a:cubicBezTo>
                  <a:pt x="14" y="70"/>
                  <a:pt x="14" y="71"/>
                  <a:pt x="13" y="71"/>
                </a:cubicBezTo>
                <a:lnTo>
                  <a:pt x="13" y="71"/>
                </a:lnTo>
                <a:lnTo>
                  <a:pt x="13" y="72"/>
                </a:lnTo>
                <a:lnTo>
                  <a:pt x="13" y="72"/>
                </a:lnTo>
                <a:lnTo>
                  <a:pt x="12" y="73"/>
                </a:lnTo>
                <a:lnTo>
                  <a:pt x="12" y="73"/>
                </a:lnTo>
                <a:lnTo>
                  <a:pt x="11" y="74"/>
                </a:lnTo>
                <a:lnTo>
                  <a:pt x="11" y="74"/>
                </a:lnTo>
                <a:cubicBezTo>
                  <a:pt x="11" y="74"/>
                  <a:pt x="11" y="75"/>
                  <a:pt x="10" y="75"/>
                </a:cubicBezTo>
                <a:lnTo>
                  <a:pt x="10" y="75"/>
                </a:lnTo>
                <a:cubicBezTo>
                  <a:pt x="10" y="76"/>
                  <a:pt x="10" y="76"/>
                  <a:pt x="10" y="76"/>
                </a:cubicBezTo>
                <a:lnTo>
                  <a:pt x="10" y="76"/>
                </a:lnTo>
                <a:cubicBezTo>
                  <a:pt x="10" y="77"/>
                  <a:pt x="9" y="77"/>
                  <a:pt x="9" y="78"/>
                </a:cubicBezTo>
                <a:lnTo>
                  <a:pt x="9" y="78"/>
                </a:lnTo>
                <a:lnTo>
                  <a:pt x="9" y="79"/>
                </a:lnTo>
                <a:lnTo>
                  <a:pt x="9" y="79"/>
                </a:lnTo>
                <a:cubicBezTo>
                  <a:pt x="9" y="80"/>
                  <a:pt x="9" y="80"/>
                  <a:pt x="9" y="80"/>
                </a:cubicBezTo>
                <a:lnTo>
                  <a:pt x="9" y="80"/>
                </a:lnTo>
                <a:cubicBezTo>
                  <a:pt x="8" y="81"/>
                  <a:pt x="8" y="82"/>
                  <a:pt x="8" y="83"/>
                </a:cubicBezTo>
                <a:close/>
                <a:moveTo>
                  <a:pt x="8" y="180"/>
                </a:moveTo>
                <a:lnTo>
                  <a:pt x="79" y="136"/>
                </a:lnTo>
                <a:lnTo>
                  <a:pt x="8" y="93"/>
                </a:lnTo>
                <a:lnTo>
                  <a:pt x="8" y="180"/>
                </a:lnTo>
                <a:close/>
                <a:moveTo>
                  <a:pt x="207" y="190"/>
                </a:moveTo>
                <a:lnTo>
                  <a:pt x="128" y="141"/>
                </a:lnTo>
                <a:lnTo>
                  <a:pt x="108" y="154"/>
                </a:lnTo>
                <a:lnTo>
                  <a:pt x="87" y="141"/>
                </a:lnTo>
                <a:lnTo>
                  <a:pt x="8" y="190"/>
                </a:lnTo>
                <a:lnTo>
                  <a:pt x="8" y="190"/>
                </a:lnTo>
                <a:cubicBezTo>
                  <a:pt x="8" y="190"/>
                  <a:pt x="8" y="191"/>
                  <a:pt x="9" y="191"/>
                </a:cubicBezTo>
                <a:lnTo>
                  <a:pt x="9" y="191"/>
                </a:lnTo>
                <a:cubicBezTo>
                  <a:pt x="9" y="192"/>
                  <a:pt x="9" y="193"/>
                  <a:pt x="9" y="193"/>
                </a:cubicBezTo>
                <a:lnTo>
                  <a:pt x="9" y="193"/>
                </a:lnTo>
                <a:cubicBezTo>
                  <a:pt x="9" y="194"/>
                  <a:pt x="9" y="194"/>
                  <a:pt x="9" y="195"/>
                </a:cubicBezTo>
                <a:lnTo>
                  <a:pt x="9" y="195"/>
                </a:lnTo>
                <a:cubicBezTo>
                  <a:pt x="9" y="195"/>
                  <a:pt x="9" y="196"/>
                  <a:pt x="10" y="196"/>
                </a:cubicBezTo>
                <a:lnTo>
                  <a:pt x="10" y="196"/>
                </a:lnTo>
                <a:cubicBezTo>
                  <a:pt x="10" y="197"/>
                  <a:pt x="10" y="197"/>
                  <a:pt x="10" y="197"/>
                </a:cubicBezTo>
                <a:lnTo>
                  <a:pt x="10" y="197"/>
                </a:lnTo>
                <a:cubicBezTo>
                  <a:pt x="11" y="198"/>
                  <a:pt x="11" y="198"/>
                  <a:pt x="11" y="199"/>
                </a:cubicBezTo>
                <a:lnTo>
                  <a:pt x="11" y="199"/>
                </a:lnTo>
                <a:lnTo>
                  <a:pt x="12" y="200"/>
                </a:lnTo>
                <a:lnTo>
                  <a:pt x="12" y="200"/>
                </a:lnTo>
                <a:lnTo>
                  <a:pt x="13" y="201"/>
                </a:lnTo>
                <a:lnTo>
                  <a:pt x="13" y="201"/>
                </a:lnTo>
                <a:cubicBezTo>
                  <a:pt x="14" y="202"/>
                  <a:pt x="14" y="202"/>
                  <a:pt x="14" y="202"/>
                </a:cubicBezTo>
                <a:lnTo>
                  <a:pt x="14" y="202"/>
                </a:lnTo>
                <a:cubicBezTo>
                  <a:pt x="15" y="203"/>
                  <a:pt x="15" y="203"/>
                  <a:pt x="16" y="203"/>
                </a:cubicBezTo>
                <a:lnTo>
                  <a:pt x="16" y="203"/>
                </a:lnTo>
                <a:cubicBezTo>
                  <a:pt x="16" y="204"/>
                  <a:pt x="16" y="204"/>
                  <a:pt x="17" y="204"/>
                </a:cubicBezTo>
                <a:lnTo>
                  <a:pt x="17" y="204"/>
                </a:lnTo>
                <a:cubicBezTo>
                  <a:pt x="17" y="204"/>
                  <a:pt x="18" y="205"/>
                  <a:pt x="19" y="205"/>
                </a:cubicBezTo>
                <a:lnTo>
                  <a:pt x="19" y="205"/>
                </a:lnTo>
                <a:lnTo>
                  <a:pt x="20" y="205"/>
                </a:lnTo>
                <a:lnTo>
                  <a:pt x="20" y="205"/>
                </a:lnTo>
                <a:cubicBezTo>
                  <a:pt x="21" y="206"/>
                  <a:pt x="21" y="206"/>
                  <a:pt x="22" y="206"/>
                </a:cubicBezTo>
                <a:lnTo>
                  <a:pt x="22" y="206"/>
                </a:lnTo>
                <a:cubicBezTo>
                  <a:pt x="23" y="206"/>
                  <a:pt x="24" y="206"/>
                  <a:pt x="25" y="206"/>
                </a:cubicBezTo>
                <a:lnTo>
                  <a:pt x="190" y="206"/>
                </a:lnTo>
                <a:lnTo>
                  <a:pt x="190" y="206"/>
                </a:lnTo>
                <a:cubicBezTo>
                  <a:pt x="191" y="206"/>
                  <a:pt x="192" y="206"/>
                  <a:pt x="193" y="206"/>
                </a:cubicBezTo>
                <a:lnTo>
                  <a:pt x="193" y="206"/>
                </a:lnTo>
                <a:cubicBezTo>
                  <a:pt x="194" y="206"/>
                  <a:pt x="194" y="206"/>
                  <a:pt x="195" y="205"/>
                </a:cubicBezTo>
                <a:lnTo>
                  <a:pt x="195" y="205"/>
                </a:lnTo>
                <a:lnTo>
                  <a:pt x="196" y="205"/>
                </a:lnTo>
                <a:lnTo>
                  <a:pt x="196" y="205"/>
                </a:lnTo>
                <a:cubicBezTo>
                  <a:pt x="197" y="205"/>
                  <a:pt x="198" y="204"/>
                  <a:pt x="198" y="204"/>
                </a:cubicBezTo>
                <a:lnTo>
                  <a:pt x="198" y="204"/>
                </a:lnTo>
                <a:cubicBezTo>
                  <a:pt x="199" y="204"/>
                  <a:pt x="199" y="204"/>
                  <a:pt x="199" y="203"/>
                </a:cubicBezTo>
                <a:lnTo>
                  <a:pt x="199" y="203"/>
                </a:lnTo>
                <a:cubicBezTo>
                  <a:pt x="200" y="203"/>
                  <a:pt x="200" y="203"/>
                  <a:pt x="201" y="202"/>
                </a:cubicBezTo>
                <a:lnTo>
                  <a:pt x="201" y="202"/>
                </a:lnTo>
                <a:cubicBezTo>
                  <a:pt x="201" y="202"/>
                  <a:pt x="201" y="202"/>
                  <a:pt x="202" y="201"/>
                </a:cubicBezTo>
                <a:lnTo>
                  <a:pt x="202" y="201"/>
                </a:lnTo>
                <a:lnTo>
                  <a:pt x="203" y="200"/>
                </a:lnTo>
                <a:lnTo>
                  <a:pt x="203" y="200"/>
                </a:lnTo>
                <a:lnTo>
                  <a:pt x="204" y="199"/>
                </a:lnTo>
                <a:lnTo>
                  <a:pt x="204" y="199"/>
                </a:lnTo>
                <a:cubicBezTo>
                  <a:pt x="204" y="198"/>
                  <a:pt x="204" y="198"/>
                  <a:pt x="205" y="197"/>
                </a:cubicBezTo>
                <a:lnTo>
                  <a:pt x="205" y="197"/>
                </a:lnTo>
                <a:cubicBezTo>
                  <a:pt x="205" y="197"/>
                  <a:pt x="205" y="197"/>
                  <a:pt x="205" y="196"/>
                </a:cubicBezTo>
                <a:lnTo>
                  <a:pt x="205" y="196"/>
                </a:lnTo>
                <a:cubicBezTo>
                  <a:pt x="206" y="196"/>
                  <a:pt x="206" y="195"/>
                  <a:pt x="206" y="195"/>
                </a:cubicBezTo>
                <a:lnTo>
                  <a:pt x="206" y="195"/>
                </a:lnTo>
                <a:cubicBezTo>
                  <a:pt x="206" y="194"/>
                  <a:pt x="206" y="194"/>
                  <a:pt x="206" y="193"/>
                </a:cubicBezTo>
                <a:lnTo>
                  <a:pt x="206" y="193"/>
                </a:lnTo>
                <a:cubicBezTo>
                  <a:pt x="206" y="193"/>
                  <a:pt x="206" y="192"/>
                  <a:pt x="206" y="191"/>
                </a:cubicBezTo>
                <a:lnTo>
                  <a:pt x="206" y="191"/>
                </a:lnTo>
                <a:cubicBezTo>
                  <a:pt x="207" y="191"/>
                  <a:pt x="207" y="190"/>
                  <a:pt x="207" y="190"/>
                </a:cubicBezTo>
                <a:close/>
                <a:moveTo>
                  <a:pt x="207" y="93"/>
                </a:moveTo>
                <a:lnTo>
                  <a:pt x="136" y="136"/>
                </a:lnTo>
                <a:lnTo>
                  <a:pt x="207" y="180"/>
                </a:lnTo>
                <a:lnTo>
                  <a:pt x="207" y="93"/>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03" name="Freeform 267"/>
          <p:cNvSpPr>
            <a:spLocks noChangeArrowheads="1"/>
          </p:cNvSpPr>
          <p:nvPr/>
        </p:nvSpPr>
        <p:spPr bwMode="auto">
          <a:xfrm>
            <a:off x="7957820" y="4448810"/>
            <a:ext cx="415925" cy="381000"/>
          </a:xfrm>
          <a:custGeom>
            <a:avLst/>
            <a:gdLst>
              <a:gd name="T0" fmla="*/ 199 w 217"/>
              <a:gd name="T1" fmla="*/ 0 h 182"/>
              <a:gd name="T2" fmla="*/ 16 w 217"/>
              <a:gd name="T3" fmla="*/ 0 h 182"/>
              <a:gd name="T4" fmla="*/ 16 w 217"/>
              <a:gd name="T5" fmla="*/ 0 h 182"/>
              <a:gd name="T6" fmla="*/ 0 w 217"/>
              <a:gd name="T7" fmla="*/ 16 h 182"/>
              <a:gd name="T8" fmla="*/ 0 w 217"/>
              <a:gd name="T9" fmla="*/ 137 h 182"/>
              <a:gd name="T10" fmla="*/ 0 w 217"/>
              <a:gd name="T11" fmla="*/ 137 h 182"/>
              <a:gd name="T12" fmla="*/ 16 w 217"/>
              <a:gd name="T13" fmla="*/ 152 h 182"/>
              <a:gd name="T14" fmla="*/ 89 w 217"/>
              <a:gd name="T15" fmla="*/ 152 h 182"/>
              <a:gd name="T16" fmla="*/ 89 w 217"/>
              <a:gd name="T17" fmla="*/ 152 h 182"/>
              <a:gd name="T18" fmla="*/ 86 w 217"/>
              <a:gd name="T19" fmla="*/ 170 h 182"/>
              <a:gd name="T20" fmla="*/ 73 w 217"/>
              <a:gd name="T21" fmla="*/ 170 h 182"/>
              <a:gd name="T22" fmla="*/ 73 w 217"/>
              <a:gd name="T23" fmla="*/ 170 h 182"/>
              <a:gd name="T24" fmla="*/ 73 w 217"/>
              <a:gd name="T25" fmla="*/ 181 h 182"/>
              <a:gd name="T26" fmla="*/ 142 w 217"/>
              <a:gd name="T27" fmla="*/ 181 h 182"/>
              <a:gd name="T28" fmla="*/ 142 w 217"/>
              <a:gd name="T29" fmla="*/ 181 h 182"/>
              <a:gd name="T30" fmla="*/ 142 w 217"/>
              <a:gd name="T31" fmla="*/ 170 h 182"/>
              <a:gd name="T32" fmla="*/ 130 w 217"/>
              <a:gd name="T33" fmla="*/ 170 h 182"/>
              <a:gd name="T34" fmla="*/ 130 w 217"/>
              <a:gd name="T35" fmla="*/ 170 h 182"/>
              <a:gd name="T36" fmla="*/ 127 w 217"/>
              <a:gd name="T37" fmla="*/ 152 h 182"/>
              <a:gd name="T38" fmla="*/ 199 w 217"/>
              <a:gd name="T39" fmla="*/ 152 h 182"/>
              <a:gd name="T40" fmla="*/ 199 w 217"/>
              <a:gd name="T41" fmla="*/ 152 h 182"/>
              <a:gd name="T42" fmla="*/ 216 w 217"/>
              <a:gd name="T43" fmla="*/ 137 h 182"/>
              <a:gd name="T44" fmla="*/ 216 w 217"/>
              <a:gd name="T45" fmla="*/ 16 h 182"/>
              <a:gd name="T46" fmla="*/ 216 w 217"/>
              <a:gd name="T47" fmla="*/ 16 h 182"/>
              <a:gd name="T48" fmla="*/ 199 w 217"/>
              <a:gd name="T49" fmla="*/ 0 h 182"/>
              <a:gd name="T50" fmla="*/ 207 w 217"/>
              <a:gd name="T51" fmla="*/ 137 h 182"/>
              <a:gd name="T52" fmla="*/ 207 w 217"/>
              <a:gd name="T53" fmla="*/ 137 h 182"/>
              <a:gd name="T54" fmla="*/ 199 w 217"/>
              <a:gd name="T55" fmla="*/ 144 h 182"/>
              <a:gd name="T56" fmla="*/ 16 w 217"/>
              <a:gd name="T57" fmla="*/ 144 h 182"/>
              <a:gd name="T58" fmla="*/ 16 w 217"/>
              <a:gd name="T59" fmla="*/ 144 h 182"/>
              <a:gd name="T60" fmla="*/ 9 w 217"/>
              <a:gd name="T61" fmla="*/ 137 h 182"/>
              <a:gd name="T62" fmla="*/ 9 w 217"/>
              <a:gd name="T63" fmla="*/ 126 h 182"/>
              <a:gd name="T64" fmla="*/ 207 w 217"/>
              <a:gd name="T65" fmla="*/ 126 h 182"/>
              <a:gd name="T66" fmla="*/ 207 w 217"/>
              <a:gd name="T67" fmla="*/ 137 h 182"/>
              <a:gd name="T68" fmla="*/ 9 w 217"/>
              <a:gd name="T69" fmla="*/ 118 h 182"/>
              <a:gd name="T70" fmla="*/ 9 w 217"/>
              <a:gd name="T71" fmla="*/ 16 h 182"/>
              <a:gd name="T72" fmla="*/ 9 w 217"/>
              <a:gd name="T73" fmla="*/ 16 h 182"/>
              <a:gd name="T74" fmla="*/ 16 w 217"/>
              <a:gd name="T75" fmla="*/ 9 h 182"/>
              <a:gd name="T76" fmla="*/ 199 w 217"/>
              <a:gd name="T77" fmla="*/ 9 h 182"/>
              <a:gd name="T78" fmla="*/ 199 w 217"/>
              <a:gd name="T79" fmla="*/ 9 h 182"/>
              <a:gd name="T80" fmla="*/ 207 w 217"/>
              <a:gd name="T81" fmla="*/ 16 h 182"/>
              <a:gd name="T82" fmla="*/ 207 w 217"/>
              <a:gd name="T83" fmla="*/ 118 h 182"/>
              <a:gd name="T84" fmla="*/ 9 w 217"/>
              <a:gd name="T85" fmla="*/ 11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7" h="182">
                <a:moveTo>
                  <a:pt x="199" y="0"/>
                </a:moveTo>
                <a:lnTo>
                  <a:pt x="16" y="0"/>
                </a:lnTo>
                <a:lnTo>
                  <a:pt x="16" y="0"/>
                </a:lnTo>
                <a:cubicBezTo>
                  <a:pt x="7" y="0"/>
                  <a:pt x="0" y="7"/>
                  <a:pt x="0" y="16"/>
                </a:cubicBezTo>
                <a:lnTo>
                  <a:pt x="0" y="137"/>
                </a:lnTo>
                <a:lnTo>
                  <a:pt x="0" y="137"/>
                </a:lnTo>
                <a:cubicBezTo>
                  <a:pt x="0" y="146"/>
                  <a:pt x="7" y="152"/>
                  <a:pt x="16" y="152"/>
                </a:cubicBezTo>
                <a:lnTo>
                  <a:pt x="89" y="152"/>
                </a:lnTo>
                <a:lnTo>
                  <a:pt x="89" y="152"/>
                </a:lnTo>
                <a:cubicBezTo>
                  <a:pt x="89" y="159"/>
                  <a:pt x="88" y="165"/>
                  <a:pt x="86" y="170"/>
                </a:cubicBezTo>
                <a:lnTo>
                  <a:pt x="73" y="170"/>
                </a:lnTo>
                <a:lnTo>
                  <a:pt x="73" y="170"/>
                </a:lnTo>
                <a:cubicBezTo>
                  <a:pt x="66" y="170"/>
                  <a:pt x="66" y="181"/>
                  <a:pt x="73" y="181"/>
                </a:cubicBezTo>
                <a:lnTo>
                  <a:pt x="142" y="181"/>
                </a:lnTo>
                <a:lnTo>
                  <a:pt x="142" y="181"/>
                </a:lnTo>
                <a:cubicBezTo>
                  <a:pt x="150" y="181"/>
                  <a:pt x="150" y="170"/>
                  <a:pt x="142" y="170"/>
                </a:cubicBezTo>
                <a:lnTo>
                  <a:pt x="130" y="170"/>
                </a:lnTo>
                <a:lnTo>
                  <a:pt x="130" y="170"/>
                </a:lnTo>
                <a:cubicBezTo>
                  <a:pt x="128" y="165"/>
                  <a:pt x="127" y="159"/>
                  <a:pt x="127" y="152"/>
                </a:cubicBezTo>
                <a:lnTo>
                  <a:pt x="199" y="152"/>
                </a:lnTo>
                <a:lnTo>
                  <a:pt x="199" y="152"/>
                </a:lnTo>
                <a:cubicBezTo>
                  <a:pt x="208" y="152"/>
                  <a:pt x="216" y="146"/>
                  <a:pt x="216" y="137"/>
                </a:cubicBezTo>
                <a:lnTo>
                  <a:pt x="216" y="16"/>
                </a:lnTo>
                <a:lnTo>
                  <a:pt x="216" y="16"/>
                </a:lnTo>
                <a:cubicBezTo>
                  <a:pt x="216" y="7"/>
                  <a:pt x="208" y="0"/>
                  <a:pt x="199" y="0"/>
                </a:cubicBezTo>
                <a:close/>
                <a:moveTo>
                  <a:pt x="207" y="137"/>
                </a:moveTo>
                <a:lnTo>
                  <a:pt x="207" y="137"/>
                </a:lnTo>
                <a:cubicBezTo>
                  <a:pt x="207" y="141"/>
                  <a:pt x="204" y="144"/>
                  <a:pt x="199" y="144"/>
                </a:cubicBezTo>
                <a:lnTo>
                  <a:pt x="16" y="144"/>
                </a:lnTo>
                <a:lnTo>
                  <a:pt x="16" y="144"/>
                </a:lnTo>
                <a:cubicBezTo>
                  <a:pt x="12" y="144"/>
                  <a:pt x="9" y="141"/>
                  <a:pt x="9" y="137"/>
                </a:cubicBezTo>
                <a:lnTo>
                  <a:pt x="9" y="126"/>
                </a:lnTo>
                <a:lnTo>
                  <a:pt x="207" y="126"/>
                </a:lnTo>
                <a:lnTo>
                  <a:pt x="207" y="137"/>
                </a:lnTo>
                <a:close/>
                <a:moveTo>
                  <a:pt x="9" y="118"/>
                </a:moveTo>
                <a:lnTo>
                  <a:pt x="9" y="16"/>
                </a:lnTo>
                <a:lnTo>
                  <a:pt x="9" y="16"/>
                </a:lnTo>
                <a:cubicBezTo>
                  <a:pt x="9" y="12"/>
                  <a:pt x="12" y="9"/>
                  <a:pt x="16" y="9"/>
                </a:cubicBezTo>
                <a:lnTo>
                  <a:pt x="199" y="9"/>
                </a:lnTo>
                <a:lnTo>
                  <a:pt x="199" y="9"/>
                </a:lnTo>
                <a:cubicBezTo>
                  <a:pt x="204" y="9"/>
                  <a:pt x="207" y="12"/>
                  <a:pt x="207" y="16"/>
                </a:cubicBezTo>
                <a:lnTo>
                  <a:pt x="207" y="118"/>
                </a:lnTo>
                <a:lnTo>
                  <a:pt x="9" y="118"/>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9" name="Freeform 192"/>
          <p:cNvSpPr>
            <a:spLocks noChangeArrowheads="1"/>
          </p:cNvSpPr>
          <p:nvPr/>
        </p:nvSpPr>
        <p:spPr bwMode="auto">
          <a:xfrm>
            <a:off x="6759575" y="3155315"/>
            <a:ext cx="376555" cy="513080"/>
          </a:xfrm>
          <a:custGeom>
            <a:avLst/>
            <a:gdLst>
              <a:gd name="T0" fmla="*/ 79 w 159"/>
              <a:gd name="T1" fmla="*/ 217 h 218"/>
              <a:gd name="T2" fmla="*/ 79 w 159"/>
              <a:gd name="T3" fmla="*/ 217 h 218"/>
              <a:gd name="T4" fmla="*/ 79 w 159"/>
              <a:gd name="T5" fmla="*/ 217 h 218"/>
              <a:gd name="T6" fmla="*/ 66 w 159"/>
              <a:gd name="T7" fmla="*/ 210 h 218"/>
              <a:gd name="T8" fmla="*/ 66 w 159"/>
              <a:gd name="T9" fmla="*/ 210 h 218"/>
              <a:gd name="T10" fmla="*/ 0 w 159"/>
              <a:gd name="T11" fmla="*/ 83 h 218"/>
              <a:gd name="T12" fmla="*/ 0 w 159"/>
              <a:gd name="T13" fmla="*/ 83 h 218"/>
              <a:gd name="T14" fmla="*/ 79 w 159"/>
              <a:gd name="T15" fmla="*/ 0 h 218"/>
              <a:gd name="T16" fmla="*/ 79 w 159"/>
              <a:gd name="T17" fmla="*/ 0 h 218"/>
              <a:gd name="T18" fmla="*/ 158 w 159"/>
              <a:gd name="T19" fmla="*/ 83 h 218"/>
              <a:gd name="T20" fmla="*/ 158 w 159"/>
              <a:gd name="T21" fmla="*/ 83 h 218"/>
              <a:gd name="T22" fmla="*/ 92 w 159"/>
              <a:gd name="T23" fmla="*/ 210 h 218"/>
              <a:gd name="T24" fmla="*/ 92 w 159"/>
              <a:gd name="T25" fmla="*/ 210 h 218"/>
              <a:gd name="T26" fmla="*/ 92 w 159"/>
              <a:gd name="T27" fmla="*/ 210 h 218"/>
              <a:gd name="T28" fmla="*/ 79 w 159"/>
              <a:gd name="T29" fmla="*/ 217 h 218"/>
              <a:gd name="T30" fmla="*/ 79 w 159"/>
              <a:gd name="T31" fmla="*/ 8 h 218"/>
              <a:gd name="T32" fmla="*/ 79 w 159"/>
              <a:gd name="T33" fmla="*/ 8 h 218"/>
              <a:gd name="T34" fmla="*/ 8 w 159"/>
              <a:gd name="T35" fmla="*/ 83 h 218"/>
              <a:gd name="T36" fmla="*/ 8 w 159"/>
              <a:gd name="T37" fmla="*/ 83 h 218"/>
              <a:gd name="T38" fmla="*/ 72 w 159"/>
              <a:gd name="T39" fmla="*/ 205 h 218"/>
              <a:gd name="T40" fmla="*/ 72 w 159"/>
              <a:gd name="T41" fmla="*/ 205 h 218"/>
              <a:gd name="T42" fmla="*/ 79 w 159"/>
              <a:gd name="T43" fmla="*/ 209 h 218"/>
              <a:gd name="T44" fmla="*/ 79 w 159"/>
              <a:gd name="T45" fmla="*/ 209 h 218"/>
              <a:gd name="T46" fmla="*/ 79 w 159"/>
              <a:gd name="T47" fmla="*/ 209 h 218"/>
              <a:gd name="T48" fmla="*/ 86 w 159"/>
              <a:gd name="T49" fmla="*/ 205 h 218"/>
              <a:gd name="T50" fmla="*/ 86 w 159"/>
              <a:gd name="T51" fmla="*/ 205 h 218"/>
              <a:gd name="T52" fmla="*/ 150 w 159"/>
              <a:gd name="T53" fmla="*/ 83 h 218"/>
              <a:gd name="T54" fmla="*/ 150 w 159"/>
              <a:gd name="T55" fmla="*/ 83 h 218"/>
              <a:gd name="T56" fmla="*/ 79 w 159"/>
              <a:gd name="T57" fmla="*/ 8 h 218"/>
              <a:gd name="T58" fmla="*/ 79 w 159"/>
              <a:gd name="T59" fmla="*/ 130 h 218"/>
              <a:gd name="T60" fmla="*/ 79 w 159"/>
              <a:gd name="T61" fmla="*/ 130 h 218"/>
              <a:gd name="T62" fmla="*/ 43 w 159"/>
              <a:gd name="T63" fmla="*/ 42 h 218"/>
              <a:gd name="T64" fmla="*/ 43 w 159"/>
              <a:gd name="T65" fmla="*/ 42 h 218"/>
              <a:gd name="T66" fmla="*/ 130 w 159"/>
              <a:gd name="T67" fmla="*/ 78 h 218"/>
              <a:gd name="T68" fmla="*/ 130 w 159"/>
              <a:gd name="T69" fmla="*/ 78 h 218"/>
              <a:gd name="T70" fmla="*/ 79 w 159"/>
              <a:gd name="T71" fmla="*/ 130 h 218"/>
              <a:gd name="T72" fmla="*/ 79 w 159"/>
              <a:gd name="T73" fmla="*/ 35 h 218"/>
              <a:gd name="T74" fmla="*/ 79 w 159"/>
              <a:gd name="T75" fmla="*/ 35 h 218"/>
              <a:gd name="T76" fmla="*/ 48 w 159"/>
              <a:gd name="T77" fmla="*/ 109 h 218"/>
              <a:gd name="T78" fmla="*/ 48 w 159"/>
              <a:gd name="T79" fmla="*/ 109 h 218"/>
              <a:gd name="T80" fmla="*/ 122 w 159"/>
              <a:gd name="T81" fmla="*/ 78 h 218"/>
              <a:gd name="T82" fmla="*/ 122 w 159"/>
              <a:gd name="T83" fmla="*/ 78 h 218"/>
              <a:gd name="T84" fmla="*/ 79 w 159"/>
              <a:gd name="T85" fmla="*/ 3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9" h="218">
                <a:moveTo>
                  <a:pt x="79" y="217"/>
                </a:moveTo>
                <a:lnTo>
                  <a:pt x="79" y="217"/>
                </a:lnTo>
                <a:lnTo>
                  <a:pt x="79" y="217"/>
                </a:lnTo>
                <a:cubicBezTo>
                  <a:pt x="74" y="216"/>
                  <a:pt x="69" y="214"/>
                  <a:pt x="66" y="210"/>
                </a:cubicBezTo>
                <a:lnTo>
                  <a:pt x="66" y="210"/>
                </a:lnTo>
                <a:cubicBezTo>
                  <a:pt x="34" y="172"/>
                  <a:pt x="0" y="127"/>
                  <a:pt x="0" y="83"/>
                </a:cubicBezTo>
                <a:lnTo>
                  <a:pt x="0" y="83"/>
                </a:lnTo>
                <a:cubicBezTo>
                  <a:pt x="0" y="37"/>
                  <a:pt x="35" y="0"/>
                  <a:pt x="79" y="0"/>
                </a:cubicBezTo>
                <a:lnTo>
                  <a:pt x="79" y="0"/>
                </a:lnTo>
                <a:cubicBezTo>
                  <a:pt x="122" y="0"/>
                  <a:pt x="158" y="37"/>
                  <a:pt x="158" y="83"/>
                </a:cubicBezTo>
                <a:lnTo>
                  <a:pt x="158" y="83"/>
                </a:lnTo>
                <a:cubicBezTo>
                  <a:pt x="158" y="127"/>
                  <a:pt x="124" y="172"/>
                  <a:pt x="92" y="210"/>
                </a:cubicBezTo>
                <a:lnTo>
                  <a:pt x="92" y="210"/>
                </a:lnTo>
                <a:lnTo>
                  <a:pt x="92" y="210"/>
                </a:lnTo>
                <a:cubicBezTo>
                  <a:pt x="89" y="214"/>
                  <a:pt x="84" y="216"/>
                  <a:pt x="79" y="217"/>
                </a:cubicBezTo>
                <a:close/>
                <a:moveTo>
                  <a:pt x="79" y="8"/>
                </a:moveTo>
                <a:lnTo>
                  <a:pt x="79" y="8"/>
                </a:lnTo>
                <a:cubicBezTo>
                  <a:pt x="40" y="8"/>
                  <a:pt x="8" y="42"/>
                  <a:pt x="8" y="83"/>
                </a:cubicBezTo>
                <a:lnTo>
                  <a:pt x="8" y="83"/>
                </a:lnTo>
                <a:cubicBezTo>
                  <a:pt x="8" y="125"/>
                  <a:pt x="41" y="168"/>
                  <a:pt x="72" y="205"/>
                </a:cubicBezTo>
                <a:lnTo>
                  <a:pt x="72" y="205"/>
                </a:lnTo>
                <a:cubicBezTo>
                  <a:pt x="74" y="207"/>
                  <a:pt x="76" y="208"/>
                  <a:pt x="79" y="209"/>
                </a:cubicBezTo>
                <a:lnTo>
                  <a:pt x="79" y="209"/>
                </a:lnTo>
                <a:lnTo>
                  <a:pt x="79" y="209"/>
                </a:lnTo>
                <a:cubicBezTo>
                  <a:pt x="82" y="208"/>
                  <a:pt x="84" y="207"/>
                  <a:pt x="86" y="205"/>
                </a:cubicBezTo>
                <a:lnTo>
                  <a:pt x="86" y="205"/>
                </a:lnTo>
                <a:cubicBezTo>
                  <a:pt x="117" y="168"/>
                  <a:pt x="150" y="125"/>
                  <a:pt x="150" y="83"/>
                </a:cubicBezTo>
                <a:lnTo>
                  <a:pt x="150" y="83"/>
                </a:lnTo>
                <a:cubicBezTo>
                  <a:pt x="150" y="42"/>
                  <a:pt x="118" y="8"/>
                  <a:pt x="79" y="8"/>
                </a:cubicBezTo>
                <a:close/>
                <a:moveTo>
                  <a:pt x="79" y="130"/>
                </a:moveTo>
                <a:lnTo>
                  <a:pt x="79" y="130"/>
                </a:lnTo>
                <a:cubicBezTo>
                  <a:pt x="33" y="130"/>
                  <a:pt x="10" y="74"/>
                  <a:pt x="43" y="42"/>
                </a:cubicBezTo>
                <a:lnTo>
                  <a:pt x="43" y="42"/>
                </a:lnTo>
                <a:cubicBezTo>
                  <a:pt x="75" y="9"/>
                  <a:pt x="130" y="32"/>
                  <a:pt x="130" y="78"/>
                </a:cubicBezTo>
                <a:lnTo>
                  <a:pt x="130" y="78"/>
                </a:lnTo>
                <a:cubicBezTo>
                  <a:pt x="130" y="107"/>
                  <a:pt x="107" y="130"/>
                  <a:pt x="79" y="130"/>
                </a:cubicBezTo>
                <a:close/>
                <a:moveTo>
                  <a:pt x="79" y="35"/>
                </a:moveTo>
                <a:lnTo>
                  <a:pt x="79" y="35"/>
                </a:lnTo>
                <a:cubicBezTo>
                  <a:pt x="40" y="35"/>
                  <a:pt x="21" y="82"/>
                  <a:pt x="48" y="109"/>
                </a:cubicBezTo>
                <a:lnTo>
                  <a:pt x="48" y="109"/>
                </a:lnTo>
                <a:cubicBezTo>
                  <a:pt x="76" y="136"/>
                  <a:pt x="122" y="117"/>
                  <a:pt x="122" y="78"/>
                </a:cubicBezTo>
                <a:lnTo>
                  <a:pt x="122" y="78"/>
                </a:lnTo>
                <a:cubicBezTo>
                  <a:pt x="122" y="55"/>
                  <a:pt x="103" y="35"/>
                  <a:pt x="79" y="35"/>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2" name="Freeform 154"/>
          <p:cNvSpPr>
            <a:spLocks noChangeArrowheads="1"/>
          </p:cNvSpPr>
          <p:nvPr/>
        </p:nvSpPr>
        <p:spPr bwMode="auto">
          <a:xfrm>
            <a:off x="9466580" y="3183255"/>
            <a:ext cx="371475" cy="485140"/>
          </a:xfrm>
          <a:custGeom>
            <a:avLst/>
            <a:gdLst>
              <a:gd name="T0" fmla="*/ 187 w 196"/>
              <a:gd name="T1" fmla="*/ 32 h 196"/>
              <a:gd name="T2" fmla="*/ 162 w 196"/>
              <a:gd name="T3" fmla="*/ 7 h 196"/>
              <a:gd name="T4" fmla="*/ 162 w 196"/>
              <a:gd name="T5" fmla="*/ 7 h 196"/>
              <a:gd name="T6" fmla="*/ 136 w 196"/>
              <a:gd name="T7" fmla="*/ 7 h 196"/>
              <a:gd name="T8" fmla="*/ 18 w 196"/>
              <a:gd name="T9" fmla="*/ 125 h 196"/>
              <a:gd name="T10" fmla="*/ 0 w 196"/>
              <a:gd name="T11" fmla="*/ 195 h 196"/>
              <a:gd name="T12" fmla="*/ 70 w 196"/>
              <a:gd name="T13" fmla="*/ 176 h 196"/>
              <a:gd name="T14" fmla="*/ 187 w 196"/>
              <a:gd name="T15" fmla="*/ 58 h 196"/>
              <a:gd name="T16" fmla="*/ 187 w 196"/>
              <a:gd name="T17" fmla="*/ 58 h 196"/>
              <a:gd name="T18" fmla="*/ 187 w 196"/>
              <a:gd name="T19" fmla="*/ 32 h 196"/>
              <a:gd name="T20" fmla="*/ 28 w 196"/>
              <a:gd name="T21" fmla="*/ 127 h 196"/>
              <a:gd name="T22" fmla="*/ 117 w 196"/>
              <a:gd name="T23" fmla="*/ 38 h 196"/>
              <a:gd name="T24" fmla="*/ 156 w 196"/>
              <a:gd name="T25" fmla="*/ 77 h 196"/>
              <a:gd name="T26" fmla="*/ 67 w 196"/>
              <a:gd name="T27" fmla="*/ 167 h 196"/>
              <a:gd name="T28" fmla="*/ 28 w 196"/>
              <a:gd name="T29" fmla="*/ 127 h 196"/>
              <a:gd name="T30" fmla="*/ 24 w 196"/>
              <a:gd name="T31" fmla="*/ 136 h 196"/>
              <a:gd name="T32" fmla="*/ 59 w 196"/>
              <a:gd name="T33" fmla="*/ 170 h 196"/>
              <a:gd name="T34" fmla="*/ 31 w 196"/>
              <a:gd name="T35" fmla="*/ 178 h 196"/>
              <a:gd name="T36" fmla="*/ 17 w 196"/>
              <a:gd name="T37" fmla="*/ 163 h 196"/>
              <a:gd name="T38" fmla="*/ 24 w 196"/>
              <a:gd name="T39" fmla="*/ 136 h 196"/>
              <a:gd name="T40" fmla="*/ 182 w 196"/>
              <a:gd name="T41" fmla="*/ 52 h 196"/>
              <a:gd name="T42" fmla="*/ 169 w 196"/>
              <a:gd name="T43" fmla="*/ 65 h 196"/>
              <a:gd name="T44" fmla="*/ 129 w 196"/>
              <a:gd name="T45" fmla="*/ 25 h 196"/>
              <a:gd name="T46" fmla="*/ 142 w 196"/>
              <a:gd name="T47" fmla="*/ 13 h 196"/>
              <a:gd name="T48" fmla="*/ 142 w 196"/>
              <a:gd name="T49" fmla="*/ 13 h 196"/>
              <a:gd name="T50" fmla="*/ 156 w 196"/>
              <a:gd name="T51" fmla="*/ 13 h 196"/>
              <a:gd name="T52" fmla="*/ 182 w 196"/>
              <a:gd name="T53" fmla="*/ 38 h 196"/>
              <a:gd name="T54" fmla="*/ 182 w 196"/>
              <a:gd name="T55" fmla="*/ 38 h 196"/>
              <a:gd name="T56" fmla="*/ 182 w 196"/>
              <a:gd name="T57" fmla="*/ 5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196">
                <a:moveTo>
                  <a:pt x="187" y="32"/>
                </a:moveTo>
                <a:lnTo>
                  <a:pt x="162" y="7"/>
                </a:lnTo>
                <a:lnTo>
                  <a:pt x="162" y="7"/>
                </a:lnTo>
                <a:cubicBezTo>
                  <a:pt x="155" y="0"/>
                  <a:pt x="143" y="0"/>
                  <a:pt x="136" y="7"/>
                </a:cubicBezTo>
                <a:lnTo>
                  <a:pt x="18" y="125"/>
                </a:lnTo>
                <a:lnTo>
                  <a:pt x="0" y="195"/>
                </a:lnTo>
                <a:lnTo>
                  <a:pt x="70" y="176"/>
                </a:lnTo>
                <a:lnTo>
                  <a:pt x="187" y="58"/>
                </a:lnTo>
                <a:lnTo>
                  <a:pt x="187" y="58"/>
                </a:lnTo>
                <a:cubicBezTo>
                  <a:pt x="195" y="51"/>
                  <a:pt x="195" y="39"/>
                  <a:pt x="187" y="32"/>
                </a:cubicBezTo>
                <a:close/>
                <a:moveTo>
                  <a:pt x="28" y="127"/>
                </a:moveTo>
                <a:lnTo>
                  <a:pt x="117" y="38"/>
                </a:lnTo>
                <a:lnTo>
                  <a:pt x="156" y="77"/>
                </a:lnTo>
                <a:lnTo>
                  <a:pt x="67" y="167"/>
                </a:lnTo>
                <a:lnTo>
                  <a:pt x="28" y="127"/>
                </a:lnTo>
                <a:close/>
                <a:moveTo>
                  <a:pt x="24" y="136"/>
                </a:moveTo>
                <a:lnTo>
                  <a:pt x="59" y="170"/>
                </a:lnTo>
                <a:lnTo>
                  <a:pt x="31" y="178"/>
                </a:lnTo>
                <a:lnTo>
                  <a:pt x="17" y="163"/>
                </a:lnTo>
                <a:lnTo>
                  <a:pt x="24" y="136"/>
                </a:lnTo>
                <a:close/>
                <a:moveTo>
                  <a:pt x="182" y="52"/>
                </a:moveTo>
                <a:lnTo>
                  <a:pt x="169" y="65"/>
                </a:lnTo>
                <a:lnTo>
                  <a:pt x="129" y="25"/>
                </a:lnTo>
                <a:lnTo>
                  <a:pt x="142" y="13"/>
                </a:lnTo>
                <a:lnTo>
                  <a:pt x="142" y="13"/>
                </a:lnTo>
                <a:cubicBezTo>
                  <a:pt x="146" y="9"/>
                  <a:pt x="152" y="9"/>
                  <a:pt x="156" y="13"/>
                </a:cubicBezTo>
                <a:lnTo>
                  <a:pt x="182" y="38"/>
                </a:lnTo>
                <a:lnTo>
                  <a:pt x="182" y="38"/>
                </a:lnTo>
                <a:cubicBezTo>
                  <a:pt x="185" y="42"/>
                  <a:pt x="185" y="48"/>
                  <a:pt x="182" y="52"/>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5" name="Freeform 182"/>
          <p:cNvSpPr>
            <a:spLocks noChangeArrowheads="1"/>
          </p:cNvSpPr>
          <p:nvPr/>
        </p:nvSpPr>
        <p:spPr bwMode="auto">
          <a:xfrm>
            <a:off x="9373235" y="1997075"/>
            <a:ext cx="464820" cy="363220"/>
          </a:xfrm>
          <a:custGeom>
            <a:avLst/>
            <a:gdLst>
              <a:gd name="T0" fmla="*/ 151 w 265"/>
              <a:gd name="T1" fmla="*/ 0 h 252"/>
              <a:gd name="T2" fmla="*/ 151 w 265"/>
              <a:gd name="T3" fmla="*/ 0 h 252"/>
              <a:gd name="T4" fmla="*/ 71 w 265"/>
              <a:gd name="T5" fmla="*/ 193 h 252"/>
              <a:gd name="T6" fmla="*/ 71 w 265"/>
              <a:gd name="T7" fmla="*/ 193 h 252"/>
              <a:gd name="T8" fmla="*/ 194 w 265"/>
              <a:gd name="T9" fmla="*/ 218 h 252"/>
              <a:gd name="T10" fmla="*/ 194 w 265"/>
              <a:gd name="T11" fmla="*/ 218 h 252"/>
              <a:gd name="T12" fmla="*/ 264 w 265"/>
              <a:gd name="T13" fmla="*/ 113 h 252"/>
              <a:gd name="T14" fmla="*/ 264 w 265"/>
              <a:gd name="T15" fmla="*/ 113 h 252"/>
              <a:gd name="T16" fmla="*/ 151 w 265"/>
              <a:gd name="T17" fmla="*/ 0 h 252"/>
              <a:gd name="T18" fmla="*/ 256 w 265"/>
              <a:gd name="T19" fmla="*/ 109 h 252"/>
              <a:gd name="T20" fmla="*/ 155 w 265"/>
              <a:gd name="T21" fmla="*/ 109 h 252"/>
              <a:gd name="T22" fmla="*/ 155 w 265"/>
              <a:gd name="T23" fmla="*/ 8 h 252"/>
              <a:gd name="T24" fmla="*/ 155 w 265"/>
              <a:gd name="T25" fmla="*/ 8 h 252"/>
              <a:gd name="T26" fmla="*/ 256 w 265"/>
              <a:gd name="T27" fmla="*/ 109 h 252"/>
              <a:gd name="T28" fmla="*/ 47 w 265"/>
              <a:gd name="T29" fmla="*/ 113 h 252"/>
              <a:gd name="T30" fmla="*/ 47 w 265"/>
              <a:gd name="T31" fmla="*/ 113 h 252"/>
              <a:gd name="T32" fmla="*/ 147 w 265"/>
              <a:gd name="T33" fmla="*/ 8 h 252"/>
              <a:gd name="T34" fmla="*/ 147 w 265"/>
              <a:gd name="T35" fmla="*/ 117 h 252"/>
              <a:gd name="T36" fmla="*/ 147 w 265"/>
              <a:gd name="T37" fmla="*/ 117 h 252"/>
              <a:gd name="T38" fmla="*/ 221 w 265"/>
              <a:gd name="T39" fmla="*/ 191 h 252"/>
              <a:gd name="T40" fmla="*/ 221 w 265"/>
              <a:gd name="T41" fmla="*/ 191 h 252"/>
              <a:gd name="T42" fmla="*/ 47 w 265"/>
              <a:gd name="T43" fmla="*/ 113 h 252"/>
              <a:gd name="T44" fmla="*/ 227 w 265"/>
              <a:gd name="T45" fmla="*/ 185 h 252"/>
              <a:gd name="T46" fmla="*/ 159 w 265"/>
              <a:gd name="T47" fmla="*/ 117 h 252"/>
              <a:gd name="T48" fmla="*/ 256 w 265"/>
              <a:gd name="T49" fmla="*/ 117 h 252"/>
              <a:gd name="T50" fmla="*/ 256 w 265"/>
              <a:gd name="T51" fmla="*/ 117 h 252"/>
              <a:gd name="T52" fmla="*/ 227 w 265"/>
              <a:gd name="T53" fmla="*/ 185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5" h="252">
                <a:moveTo>
                  <a:pt x="151" y="0"/>
                </a:moveTo>
                <a:lnTo>
                  <a:pt x="151" y="0"/>
                </a:lnTo>
                <a:cubicBezTo>
                  <a:pt x="51" y="0"/>
                  <a:pt x="0" y="122"/>
                  <a:pt x="71" y="193"/>
                </a:cubicBezTo>
                <a:lnTo>
                  <a:pt x="71" y="193"/>
                </a:lnTo>
                <a:cubicBezTo>
                  <a:pt x="104" y="225"/>
                  <a:pt x="152" y="235"/>
                  <a:pt x="194" y="218"/>
                </a:cubicBezTo>
                <a:lnTo>
                  <a:pt x="194" y="218"/>
                </a:lnTo>
                <a:cubicBezTo>
                  <a:pt x="237" y="200"/>
                  <a:pt x="264" y="159"/>
                  <a:pt x="264" y="113"/>
                </a:cubicBezTo>
                <a:lnTo>
                  <a:pt x="264" y="113"/>
                </a:lnTo>
                <a:cubicBezTo>
                  <a:pt x="264" y="51"/>
                  <a:pt x="214" y="0"/>
                  <a:pt x="151" y="0"/>
                </a:cubicBezTo>
                <a:close/>
                <a:moveTo>
                  <a:pt x="256" y="109"/>
                </a:moveTo>
                <a:lnTo>
                  <a:pt x="155" y="109"/>
                </a:lnTo>
                <a:lnTo>
                  <a:pt x="155" y="8"/>
                </a:lnTo>
                <a:lnTo>
                  <a:pt x="155" y="8"/>
                </a:lnTo>
                <a:cubicBezTo>
                  <a:pt x="210" y="11"/>
                  <a:pt x="254" y="54"/>
                  <a:pt x="256" y="109"/>
                </a:cubicBezTo>
                <a:close/>
                <a:moveTo>
                  <a:pt x="47" y="113"/>
                </a:moveTo>
                <a:lnTo>
                  <a:pt x="47" y="113"/>
                </a:lnTo>
                <a:cubicBezTo>
                  <a:pt x="47" y="57"/>
                  <a:pt x="91" y="11"/>
                  <a:pt x="147" y="8"/>
                </a:cubicBezTo>
                <a:lnTo>
                  <a:pt x="147" y="117"/>
                </a:lnTo>
                <a:lnTo>
                  <a:pt x="147" y="117"/>
                </a:lnTo>
                <a:lnTo>
                  <a:pt x="221" y="191"/>
                </a:lnTo>
                <a:lnTo>
                  <a:pt x="221" y="191"/>
                </a:lnTo>
                <a:cubicBezTo>
                  <a:pt x="153" y="251"/>
                  <a:pt x="47" y="204"/>
                  <a:pt x="47" y="113"/>
                </a:cubicBezTo>
                <a:close/>
                <a:moveTo>
                  <a:pt x="227" y="185"/>
                </a:moveTo>
                <a:lnTo>
                  <a:pt x="159" y="117"/>
                </a:lnTo>
                <a:lnTo>
                  <a:pt x="256" y="117"/>
                </a:lnTo>
                <a:lnTo>
                  <a:pt x="256" y="117"/>
                </a:lnTo>
                <a:cubicBezTo>
                  <a:pt x="255" y="143"/>
                  <a:pt x="245" y="167"/>
                  <a:pt x="227" y="185"/>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8" name="Freeform 198"/>
          <p:cNvSpPr>
            <a:spLocks noChangeArrowheads="1"/>
          </p:cNvSpPr>
          <p:nvPr/>
        </p:nvSpPr>
        <p:spPr bwMode="auto">
          <a:xfrm>
            <a:off x="8039100" y="1977390"/>
            <a:ext cx="413385" cy="300990"/>
          </a:xfrm>
          <a:custGeom>
            <a:avLst/>
            <a:gdLst>
              <a:gd name="T0" fmla="*/ 115 w 220"/>
              <a:gd name="T1" fmla="*/ 156 h 157"/>
              <a:gd name="T2" fmla="*/ 115 w 220"/>
              <a:gd name="T3" fmla="*/ 156 h 157"/>
              <a:gd name="T4" fmla="*/ 115 w 220"/>
              <a:gd name="T5" fmla="*/ 156 h 157"/>
              <a:gd name="T6" fmla="*/ 35 w 220"/>
              <a:gd name="T7" fmla="*/ 154 h 157"/>
              <a:gd name="T8" fmla="*/ 35 w 220"/>
              <a:gd name="T9" fmla="*/ 154 h 157"/>
              <a:gd name="T10" fmla="*/ 3 w 220"/>
              <a:gd name="T11" fmla="*/ 122 h 157"/>
              <a:gd name="T12" fmla="*/ 3 w 220"/>
              <a:gd name="T13" fmla="*/ 122 h 157"/>
              <a:gd name="T14" fmla="*/ 3 w 220"/>
              <a:gd name="T15" fmla="*/ 34 h 157"/>
              <a:gd name="T16" fmla="*/ 3 w 220"/>
              <a:gd name="T17" fmla="*/ 34 h 157"/>
              <a:gd name="T18" fmla="*/ 35 w 220"/>
              <a:gd name="T19" fmla="*/ 3 h 157"/>
              <a:gd name="T20" fmla="*/ 35 w 220"/>
              <a:gd name="T21" fmla="*/ 3 h 157"/>
              <a:gd name="T22" fmla="*/ 184 w 220"/>
              <a:gd name="T23" fmla="*/ 3 h 157"/>
              <a:gd name="T24" fmla="*/ 184 w 220"/>
              <a:gd name="T25" fmla="*/ 3 h 157"/>
              <a:gd name="T26" fmla="*/ 216 w 220"/>
              <a:gd name="T27" fmla="*/ 34 h 157"/>
              <a:gd name="T28" fmla="*/ 216 w 220"/>
              <a:gd name="T29" fmla="*/ 34 h 157"/>
              <a:gd name="T30" fmla="*/ 216 w 220"/>
              <a:gd name="T31" fmla="*/ 122 h 157"/>
              <a:gd name="T32" fmla="*/ 216 w 220"/>
              <a:gd name="T33" fmla="*/ 122 h 157"/>
              <a:gd name="T34" fmla="*/ 185 w 220"/>
              <a:gd name="T35" fmla="*/ 154 h 157"/>
              <a:gd name="T36" fmla="*/ 185 w 220"/>
              <a:gd name="T37" fmla="*/ 154 h 157"/>
              <a:gd name="T38" fmla="*/ 115 w 220"/>
              <a:gd name="T39" fmla="*/ 156 h 157"/>
              <a:gd name="T40" fmla="*/ 109 w 220"/>
              <a:gd name="T41" fmla="*/ 9 h 157"/>
              <a:gd name="T42" fmla="*/ 109 w 220"/>
              <a:gd name="T43" fmla="*/ 9 h 157"/>
              <a:gd name="T44" fmla="*/ 35 w 220"/>
              <a:gd name="T45" fmla="*/ 11 h 157"/>
              <a:gd name="T46" fmla="*/ 35 w 220"/>
              <a:gd name="T47" fmla="*/ 11 h 157"/>
              <a:gd name="T48" fmla="*/ 12 w 220"/>
              <a:gd name="T49" fmla="*/ 35 h 157"/>
              <a:gd name="T50" fmla="*/ 12 w 220"/>
              <a:gd name="T51" fmla="*/ 35 h 157"/>
              <a:gd name="T52" fmla="*/ 12 w 220"/>
              <a:gd name="T53" fmla="*/ 122 h 157"/>
              <a:gd name="T54" fmla="*/ 12 w 220"/>
              <a:gd name="T55" fmla="*/ 122 h 157"/>
              <a:gd name="T56" fmla="*/ 35 w 220"/>
              <a:gd name="T57" fmla="*/ 145 h 157"/>
              <a:gd name="T58" fmla="*/ 35 w 220"/>
              <a:gd name="T59" fmla="*/ 145 h 157"/>
              <a:gd name="T60" fmla="*/ 115 w 220"/>
              <a:gd name="T61" fmla="*/ 148 h 157"/>
              <a:gd name="T62" fmla="*/ 115 w 220"/>
              <a:gd name="T63" fmla="*/ 148 h 157"/>
              <a:gd name="T64" fmla="*/ 184 w 220"/>
              <a:gd name="T65" fmla="*/ 145 h 157"/>
              <a:gd name="T66" fmla="*/ 184 w 220"/>
              <a:gd name="T67" fmla="*/ 145 h 157"/>
              <a:gd name="T68" fmla="*/ 208 w 220"/>
              <a:gd name="T69" fmla="*/ 122 h 157"/>
              <a:gd name="T70" fmla="*/ 208 w 220"/>
              <a:gd name="T71" fmla="*/ 122 h 157"/>
              <a:gd name="T72" fmla="*/ 208 w 220"/>
              <a:gd name="T73" fmla="*/ 35 h 157"/>
              <a:gd name="T74" fmla="*/ 208 w 220"/>
              <a:gd name="T75" fmla="*/ 35 h 157"/>
              <a:gd name="T76" fmla="*/ 184 w 220"/>
              <a:gd name="T77" fmla="*/ 11 h 157"/>
              <a:gd name="T78" fmla="*/ 184 w 220"/>
              <a:gd name="T79" fmla="*/ 11 h 157"/>
              <a:gd name="T80" fmla="*/ 109 w 220"/>
              <a:gd name="T81" fmla="*/ 9 h 157"/>
              <a:gd name="T82" fmla="*/ 89 w 220"/>
              <a:gd name="T83" fmla="*/ 49 h 157"/>
              <a:gd name="T84" fmla="*/ 89 w 220"/>
              <a:gd name="T85" fmla="*/ 106 h 157"/>
              <a:gd name="T86" fmla="*/ 144 w 220"/>
              <a:gd name="T87" fmla="*/ 78 h 157"/>
              <a:gd name="T88" fmla="*/ 89 w 220"/>
              <a:gd name="T89" fmla="*/ 4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0" h="157">
                <a:moveTo>
                  <a:pt x="115" y="156"/>
                </a:moveTo>
                <a:lnTo>
                  <a:pt x="115" y="156"/>
                </a:lnTo>
                <a:lnTo>
                  <a:pt x="115" y="156"/>
                </a:lnTo>
                <a:cubicBezTo>
                  <a:pt x="90" y="156"/>
                  <a:pt x="64" y="155"/>
                  <a:pt x="35" y="154"/>
                </a:cubicBezTo>
                <a:lnTo>
                  <a:pt x="35" y="154"/>
                </a:lnTo>
                <a:cubicBezTo>
                  <a:pt x="18" y="153"/>
                  <a:pt x="5" y="139"/>
                  <a:pt x="3" y="122"/>
                </a:cubicBezTo>
                <a:lnTo>
                  <a:pt x="3" y="122"/>
                </a:lnTo>
                <a:cubicBezTo>
                  <a:pt x="0" y="93"/>
                  <a:pt x="0" y="64"/>
                  <a:pt x="3" y="34"/>
                </a:cubicBezTo>
                <a:lnTo>
                  <a:pt x="3" y="34"/>
                </a:lnTo>
                <a:cubicBezTo>
                  <a:pt x="5" y="17"/>
                  <a:pt x="18" y="4"/>
                  <a:pt x="35" y="3"/>
                </a:cubicBezTo>
                <a:lnTo>
                  <a:pt x="35" y="3"/>
                </a:lnTo>
                <a:cubicBezTo>
                  <a:pt x="85" y="0"/>
                  <a:pt x="135" y="0"/>
                  <a:pt x="184" y="3"/>
                </a:cubicBezTo>
                <a:lnTo>
                  <a:pt x="184" y="3"/>
                </a:lnTo>
                <a:cubicBezTo>
                  <a:pt x="202" y="4"/>
                  <a:pt x="215" y="17"/>
                  <a:pt x="216" y="34"/>
                </a:cubicBezTo>
                <a:lnTo>
                  <a:pt x="216" y="34"/>
                </a:lnTo>
                <a:cubicBezTo>
                  <a:pt x="219" y="64"/>
                  <a:pt x="219" y="93"/>
                  <a:pt x="216" y="122"/>
                </a:cubicBezTo>
                <a:lnTo>
                  <a:pt x="216" y="122"/>
                </a:lnTo>
                <a:cubicBezTo>
                  <a:pt x="215" y="139"/>
                  <a:pt x="202" y="153"/>
                  <a:pt x="185" y="154"/>
                </a:cubicBezTo>
                <a:lnTo>
                  <a:pt x="185" y="154"/>
                </a:lnTo>
                <a:cubicBezTo>
                  <a:pt x="163" y="155"/>
                  <a:pt x="140" y="156"/>
                  <a:pt x="115" y="156"/>
                </a:cubicBezTo>
                <a:close/>
                <a:moveTo>
                  <a:pt x="109" y="9"/>
                </a:moveTo>
                <a:lnTo>
                  <a:pt x="109" y="9"/>
                </a:lnTo>
                <a:cubicBezTo>
                  <a:pt x="85" y="9"/>
                  <a:pt x="60" y="10"/>
                  <a:pt x="35" y="11"/>
                </a:cubicBezTo>
                <a:lnTo>
                  <a:pt x="35" y="11"/>
                </a:lnTo>
                <a:cubicBezTo>
                  <a:pt x="23" y="12"/>
                  <a:pt x="12" y="22"/>
                  <a:pt x="12" y="35"/>
                </a:cubicBezTo>
                <a:lnTo>
                  <a:pt x="12" y="35"/>
                </a:lnTo>
                <a:cubicBezTo>
                  <a:pt x="9" y="64"/>
                  <a:pt x="9" y="93"/>
                  <a:pt x="12" y="122"/>
                </a:cubicBezTo>
                <a:lnTo>
                  <a:pt x="12" y="122"/>
                </a:lnTo>
                <a:cubicBezTo>
                  <a:pt x="12" y="134"/>
                  <a:pt x="23" y="145"/>
                  <a:pt x="35" y="145"/>
                </a:cubicBezTo>
                <a:lnTo>
                  <a:pt x="35" y="145"/>
                </a:lnTo>
                <a:cubicBezTo>
                  <a:pt x="64" y="147"/>
                  <a:pt x="91" y="148"/>
                  <a:pt x="115" y="148"/>
                </a:cubicBezTo>
                <a:lnTo>
                  <a:pt x="115" y="148"/>
                </a:lnTo>
                <a:cubicBezTo>
                  <a:pt x="140" y="148"/>
                  <a:pt x="163" y="147"/>
                  <a:pt x="184" y="145"/>
                </a:cubicBezTo>
                <a:lnTo>
                  <a:pt x="184" y="145"/>
                </a:lnTo>
                <a:cubicBezTo>
                  <a:pt x="197" y="145"/>
                  <a:pt x="207" y="134"/>
                  <a:pt x="208" y="122"/>
                </a:cubicBezTo>
                <a:lnTo>
                  <a:pt x="208" y="122"/>
                </a:lnTo>
                <a:cubicBezTo>
                  <a:pt x="211" y="93"/>
                  <a:pt x="211" y="64"/>
                  <a:pt x="208" y="35"/>
                </a:cubicBezTo>
                <a:lnTo>
                  <a:pt x="208" y="35"/>
                </a:lnTo>
                <a:cubicBezTo>
                  <a:pt x="207" y="22"/>
                  <a:pt x="197" y="12"/>
                  <a:pt x="184" y="11"/>
                </a:cubicBezTo>
                <a:lnTo>
                  <a:pt x="184" y="11"/>
                </a:lnTo>
                <a:cubicBezTo>
                  <a:pt x="159" y="10"/>
                  <a:pt x="134" y="9"/>
                  <a:pt x="109" y="9"/>
                </a:cubicBezTo>
                <a:close/>
                <a:moveTo>
                  <a:pt x="89" y="49"/>
                </a:moveTo>
                <a:lnTo>
                  <a:pt x="89" y="106"/>
                </a:lnTo>
                <a:lnTo>
                  <a:pt x="144" y="78"/>
                </a:lnTo>
                <a:lnTo>
                  <a:pt x="89" y="49"/>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3" name="Freeform 163"/>
          <p:cNvSpPr>
            <a:spLocks noChangeArrowheads="1"/>
          </p:cNvSpPr>
          <p:nvPr/>
        </p:nvSpPr>
        <p:spPr bwMode="auto">
          <a:xfrm>
            <a:off x="6680835" y="4448810"/>
            <a:ext cx="508000" cy="550545"/>
          </a:xfrm>
          <a:custGeom>
            <a:avLst/>
            <a:gdLst>
              <a:gd name="T0" fmla="*/ 52 w 218"/>
              <a:gd name="T1" fmla="*/ 91 h 237"/>
              <a:gd name="T2" fmla="*/ 55 w 218"/>
              <a:gd name="T3" fmla="*/ 92 h 237"/>
              <a:gd name="T4" fmla="*/ 67 w 218"/>
              <a:gd name="T5" fmla="*/ 94 h 237"/>
              <a:gd name="T6" fmla="*/ 71 w 218"/>
              <a:gd name="T7" fmla="*/ 94 h 237"/>
              <a:gd name="T8" fmla="*/ 74 w 218"/>
              <a:gd name="T9" fmla="*/ 94 h 237"/>
              <a:gd name="T10" fmla="*/ 77 w 218"/>
              <a:gd name="T11" fmla="*/ 93 h 237"/>
              <a:gd name="T12" fmla="*/ 80 w 218"/>
              <a:gd name="T13" fmla="*/ 92 h 237"/>
              <a:gd name="T14" fmla="*/ 82 w 218"/>
              <a:gd name="T15" fmla="*/ 92 h 237"/>
              <a:gd name="T16" fmla="*/ 84 w 218"/>
              <a:gd name="T17" fmla="*/ 91 h 237"/>
              <a:gd name="T18" fmla="*/ 87 w 218"/>
              <a:gd name="T19" fmla="*/ 89 h 237"/>
              <a:gd name="T20" fmla="*/ 91 w 218"/>
              <a:gd name="T21" fmla="*/ 87 h 237"/>
              <a:gd name="T22" fmla="*/ 88 w 218"/>
              <a:gd name="T23" fmla="*/ 16 h 237"/>
              <a:gd name="T24" fmla="*/ 25 w 218"/>
              <a:gd name="T25" fmla="*/ 50 h 237"/>
              <a:gd name="T26" fmla="*/ 25 w 218"/>
              <a:gd name="T27" fmla="*/ 52 h 237"/>
              <a:gd name="T28" fmla="*/ 34 w 218"/>
              <a:gd name="T29" fmla="*/ 50 h 237"/>
              <a:gd name="T30" fmla="*/ 84 w 218"/>
              <a:gd name="T31" fmla="*/ 23 h 237"/>
              <a:gd name="T32" fmla="*/ 86 w 218"/>
              <a:gd name="T33" fmla="*/ 80 h 237"/>
              <a:gd name="T34" fmla="*/ 83 w 218"/>
              <a:gd name="T35" fmla="*/ 82 h 237"/>
              <a:gd name="T36" fmla="*/ 80 w 218"/>
              <a:gd name="T37" fmla="*/ 83 h 237"/>
              <a:gd name="T38" fmla="*/ 77 w 218"/>
              <a:gd name="T39" fmla="*/ 84 h 237"/>
              <a:gd name="T40" fmla="*/ 75 w 218"/>
              <a:gd name="T41" fmla="*/ 85 h 237"/>
              <a:gd name="T42" fmla="*/ 73 w 218"/>
              <a:gd name="T43" fmla="*/ 85 h 237"/>
              <a:gd name="T44" fmla="*/ 71 w 218"/>
              <a:gd name="T45" fmla="*/ 86 h 237"/>
              <a:gd name="T46" fmla="*/ 57 w 218"/>
              <a:gd name="T47" fmla="*/ 84 h 237"/>
              <a:gd name="T48" fmla="*/ 55 w 218"/>
              <a:gd name="T49" fmla="*/ 84 h 237"/>
              <a:gd name="T50" fmla="*/ 34 w 218"/>
              <a:gd name="T51" fmla="*/ 52 h 237"/>
              <a:gd name="T52" fmla="*/ 140 w 218"/>
              <a:gd name="T53" fmla="*/ 102 h 237"/>
              <a:gd name="T54" fmla="*/ 108 w 218"/>
              <a:gd name="T55" fmla="*/ 112 h 237"/>
              <a:gd name="T56" fmla="*/ 0 w 218"/>
              <a:gd name="T57" fmla="*/ 166 h 237"/>
              <a:gd name="T58" fmla="*/ 82 w 218"/>
              <a:gd name="T59" fmla="*/ 171 h 237"/>
              <a:gd name="T60" fmla="*/ 140 w 218"/>
              <a:gd name="T61" fmla="*/ 102 h 237"/>
              <a:gd name="T62" fmla="*/ 8 w 218"/>
              <a:gd name="T63" fmla="*/ 163 h 237"/>
              <a:gd name="T64" fmla="*/ 101 w 218"/>
              <a:gd name="T65" fmla="*/ 117 h 237"/>
              <a:gd name="T66" fmla="*/ 97 w 218"/>
              <a:gd name="T67" fmla="*/ 121 h 237"/>
              <a:gd name="T68" fmla="*/ 93 w 218"/>
              <a:gd name="T69" fmla="*/ 125 h 237"/>
              <a:gd name="T70" fmla="*/ 93 w 218"/>
              <a:gd name="T71" fmla="*/ 126 h 237"/>
              <a:gd name="T72" fmla="*/ 89 w 218"/>
              <a:gd name="T73" fmla="*/ 131 h 237"/>
              <a:gd name="T74" fmla="*/ 87 w 218"/>
              <a:gd name="T75" fmla="*/ 136 h 237"/>
              <a:gd name="T76" fmla="*/ 85 w 218"/>
              <a:gd name="T77" fmla="*/ 142 h 237"/>
              <a:gd name="T78" fmla="*/ 84 w 218"/>
              <a:gd name="T79" fmla="*/ 143 h 237"/>
              <a:gd name="T80" fmla="*/ 83 w 218"/>
              <a:gd name="T81" fmla="*/ 149 h 237"/>
              <a:gd name="T82" fmla="*/ 82 w 218"/>
              <a:gd name="T83" fmla="*/ 154 h 237"/>
              <a:gd name="T84" fmla="*/ 81 w 218"/>
              <a:gd name="T85" fmla="*/ 161 h 237"/>
              <a:gd name="T86" fmla="*/ 140 w 218"/>
              <a:gd name="T87" fmla="*/ 211 h 237"/>
              <a:gd name="T88" fmla="*/ 90 w 218"/>
              <a:gd name="T89" fmla="*/ 166 h 237"/>
              <a:gd name="T90" fmla="*/ 90 w 218"/>
              <a:gd name="T91" fmla="*/ 155 h 237"/>
              <a:gd name="T92" fmla="*/ 90 w 218"/>
              <a:gd name="T93" fmla="*/ 154 h 237"/>
              <a:gd name="T94" fmla="*/ 91 w 218"/>
              <a:gd name="T95" fmla="*/ 149 h 237"/>
              <a:gd name="T96" fmla="*/ 93 w 218"/>
              <a:gd name="T97" fmla="*/ 144 h 237"/>
              <a:gd name="T98" fmla="*/ 95 w 218"/>
              <a:gd name="T99" fmla="*/ 138 h 237"/>
              <a:gd name="T100" fmla="*/ 102 w 218"/>
              <a:gd name="T101" fmla="*/ 128 h 237"/>
              <a:gd name="T102" fmla="*/ 102 w 218"/>
              <a:gd name="T103" fmla="*/ 128 h 237"/>
              <a:gd name="T104" fmla="*/ 106 w 218"/>
              <a:gd name="T105" fmla="*/ 124 h 237"/>
              <a:gd name="T106" fmla="*/ 110 w 218"/>
              <a:gd name="T107" fmla="*/ 120 h 237"/>
              <a:gd name="T108" fmla="*/ 112 w 218"/>
              <a:gd name="T109" fmla="*/ 119 h 237"/>
              <a:gd name="T110" fmla="*/ 140 w 218"/>
              <a:gd name="T111" fmla="*/ 211 h 237"/>
              <a:gd name="T112" fmla="*/ 171 w 218"/>
              <a:gd name="T113" fmla="*/ 16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 h="237">
                <a:moveTo>
                  <a:pt x="51" y="91"/>
                </a:moveTo>
                <a:lnTo>
                  <a:pt x="51" y="91"/>
                </a:lnTo>
                <a:lnTo>
                  <a:pt x="52" y="91"/>
                </a:lnTo>
                <a:lnTo>
                  <a:pt x="53" y="92"/>
                </a:lnTo>
                <a:lnTo>
                  <a:pt x="53" y="92"/>
                </a:lnTo>
                <a:cubicBezTo>
                  <a:pt x="54" y="92"/>
                  <a:pt x="54" y="92"/>
                  <a:pt x="55" y="92"/>
                </a:cubicBezTo>
                <a:lnTo>
                  <a:pt x="55" y="92"/>
                </a:lnTo>
                <a:cubicBezTo>
                  <a:pt x="59" y="94"/>
                  <a:pt x="63" y="94"/>
                  <a:pt x="67" y="94"/>
                </a:cubicBezTo>
                <a:lnTo>
                  <a:pt x="67" y="94"/>
                </a:lnTo>
                <a:lnTo>
                  <a:pt x="67" y="94"/>
                </a:lnTo>
                <a:cubicBezTo>
                  <a:pt x="69" y="94"/>
                  <a:pt x="70" y="94"/>
                  <a:pt x="71" y="94"/>
                </a:cubicBezTo>
                <a:lnTo>
                  <a:pt x="71" y="94"/>
                </a:lnTo>
                <a:cubicBezTo>
                  <a:pt x="72" y="94"/>
                  <a:pt x="72" y="94"/>
                  <a:pt x="73" y="94"/>
                </a:cubicBezTo>
                <a:lnTo>
                  <a:pt x="74" y="94"/>
                </a:lnTo>
                <a:lnTo>
                  <a:pt x="74" y="94"/>
                </a:lnTo>
                <a:cubicBezTo>
                  <a:pt x="74" y="94"/>
                  <a:pt x="75" y="93"/>
                  <a:pt x="76" y="93"/>
                </a:cubicBezTo>
                <a:lnTo>
                  <a:pt x="76" y="93"/>
                </a:lnTo>
                <a:lnTo>
                  <a:pt x="77" y="93"/>
                </a:lnTo>
                <a:lnTo>
                  <a:pt x="78" y="93"/>
                </a:lnTo>
                <a:lnTo>
                  <a:pt x="78" y="93"/>
                </a:lnTo>
                <a:cubicBezTo>
                  <a:pt x="79" y="93"/>
                  <a:pt x="79" y="92"/>
                  <a:pt x="80" y="92"/>
                </a:cubicBezTo>
                <a:lnTo>
                  <a:pt x="80" y="92"/>
                </a:lnTo>
                <a:cubicBezTo>
                  <a:pt x="80" y="92"/>
                  <a:pt x="80" y="92"/>
                  <a:pt x="81" y="92"/>
                </a:cubicBezTo>
                <a:lnTo>
                  <a:pt x="82" y="92"/>
                </a:lnTo>
                <a:lnTo>
                  <a:pt x="82" y="92"/>
                </a:lnTo>
                <a:cubicBezTo>
                  <a:pt x="82" y="91"/>
                  <a:pt x="83" y="91"/>
                  <a:pt x="84" y="91"/>
                </a:cubicBezTo>
                <a:lnTo>
                  <a:pt x="84" y="91"/>
                </a:lnTo>
                <a:cubicBezTo>
                  <a:pt x="84" y="91"/>
                  <a:pt x="84" y="91"/>
                  <a:pt x="85" y="90"/>
                </a:cubicBezTo>
                <a:lnTo>
                  <a:pt x="85" y="90"/>
                </a:lnTo>
                <a:cubicBezTo>
                  <a:pt x="85" y="90"/>
                  <a:pt x="86" y="90"/>
                  <a:pt x="87" y="89"/>
                </a:cubicBezTo>
                <a:lnTo>
                  <a:pt x="88" y="89"/>
                </a:lnTo>
                <a:lnTo>
                  <a:pt x="88" y="89"/>
                </a:lnTo>
                <a:cubicBezTo>
                  <a:pt x="89" y="88"/>
                  <a:pt x="90" y="88"/>
                  <a:pt x="91" y="87"/>
                </a:cubicBezTo>
                <a:lnTo>
                  <a:pt x="91" y="87"/>
                </a:lnTo>
                <a:lnTo>
                  <a:pt x="91" y="87"/>
                </a:lnTo>
                <a:cubicBezTo>
                  <a:pt x="117" y="69"/>
                  <a:pt x="115" y="31"/>
                  <a:pt x="88" y="16"/>
                </a:cubicBezTo>
                <a:lnTo>
                  <a:pt x="88" y="16"/>
                </a:lnTo>
                <a:cubicBezTo>
                  <a:pt x="61" y="0"/>
                  <a:pt x="27" y="19"/>
                  <a:pt x="25" y="50"/>
                </a:cubicBezTo>
                <a:lnTo>
                  <a:pt x="25" y="50"/>
                </a:lnTo>
                <a:lnTo>
                  <a:pt x="25" y="50"/>
                </a:lnTo>
                <a:cubicBezTo>
                  <a:pt x="25" y="51"/>
                  <a:pt x="25" y="51"/>
                  <a:pt x="25" y="52"/>
                </a:cubicBezTo>
                <a:lnTo>
                  <a:pt x="25" y="52"/>
                </a:lnTo>
                <a:cubicBezTo>
                  <a:pt x="25" y="69"/>
                  <a:pt x="35" y="84"/>
                  <a:pt x="51" y="91"/>
                </a:cubicBezTo>
                <a:close/>
                <a:moveTo>
                  <a:pt x="34" y="51"/>
                </a:moveTo>
                <a:lnTo>
                  <a:pt x="34" y="50"/>
                </a:lnTo>
                <a:lnTo>
                  <a:pt x="34" y="50"/>
                </a:lnTo>
                <a:cubicBezTo>
                  <a:pt x="35" y="25"/>
                  <a:pt x="62" y="11"/>
                  <a:pt x="84" y="23"/>
                </a:cubicBezTo>
                <a:lnTo>
                  <a:pt x="84" y="23"/>
                </a:lnTo>
                <a:cubicBezTo>
                  <a:pt x="106" y="35"/>
                  <a:pt x="107" y="66"/>
                  <a:pt x="86" y="80"/>
                </a:cubicBezTo>
                <a:lnTo>
                  <a:pt x="86" y="80"/>
                </a:lnTo>
                <a:lnTo>
                  <a:pt x="86" y="80"/>
                </a:lnTo>
                <a:cubicBezTo>
                  <a:pt x="85" y="81"/>
                  <a:pt x="84" y="81"/>
                  <a:pt x="84" y="82"/>
                </a:cubicBezTo>
                <a:lnTo>
                  <a:pt x="83" y="82"/>
                </a:lnTo>
                <a:lnTo>
                  <a:pt x="83" y="82"/>
                </a:lnTo>
                <a:cubicBezTo>
                  <a:pt x="83" y="82"/>
                  <a:pt x="82" y="82"/>
                  <a:pt x="81" y="83"/>
                </a:cubicBezTo>
                <a:lnTo>
                  <a:pt x="80" y="83"/>
                </a:lnTo>
                <a:lnTo>
                  <a:pt x="80" y="83"/>
                </a:lnTo>
                <a:lnTo>
                  <a:pt x="79" y="84"/>
                </a:lnTo>
                <a:lnTo>
                  <a:pt x="77" y="84"/>
                </a:lnTo>
                <a:lnTo>
                  <a:pt x="77" y="84"/>
                </a:lnTo>
                <a:lnTo>
                  <a:pt x="76" y="85"/>
                </a:lnTo>
                <a:lnTo>
                  <a:pt x="75" y="85"/>
                </a:lnTo>
                <a:lnTo>
                  <a:pt x="75" y="85"/>
                </a:lnTo>
                <a:cubicBezTo>
                  <a:pt x="74" y="85"/>
                  <a:pt x="74" y="85"/>
                  <a:pt x="74" y="85"/>
                </a:cubicBezTo>
                <a:lnTo>
                  <a:pt x="74" y="85"/>
                </a:lnTo>
                <a:lnTo>
                  <a:pt x="73" y="85"/>
                </a:lnTo>
                <a:lnTo>
                  <a:pt x="72" y="86"/>
                </a:lnTo>
                <a:lnTo>
                  <a:pt x="72" y="86"/>
                </a:lnTo>
                <a:cubicBezTo>
                  <a:pt x="71" y="86"/>
                  <a:pt x="71" y="86"/>
                  <a:pt x="71" y="86"/>
                </a:cubicBezTo>
                <a:lnTo>
                  <a:pt x="71" y="86"/>
                </a:lnTo>
                <a:cubicBezTo>
                  <a:pt x="66" y="86"/>
                  <a:pt x="62" y="86"/>
                  <a:pt x="57" y="84"/>
                </a:cubicBezTo>
                <a:lnTo>
                  <a:pt x="57" y="84"/>
                </a:lnTo>
                <a:cubicBezTo>
                  <a:pt x="57" y="84"/>
                  <a:pt x="57" y="84"/>
                  <a:pt x="56" y="84"/>
                </a:cubicBezTo>
                <a:lnTo>
                  <a:pt x="55" y="84"/>
                </a:lnTo>
                <a:lnTo>
                  <a:pt x="55" y="84"/>
                </a:lnTo>
                <a:cubicBezTo>
                  <a:pt x="55" y="83"/>
                  <a:pt x="54" y="83"/>
                  <a:pt x="54" y="83"/>
                </a:cubicBezTo>
                <a:lnTo>
                  <a:pt x="54" y="83"/>
                </a:lnTo>
                <a:cubicBezTo>
                  <a:pt x="42" y="78"/>
                  <a:pt x="34" y="66"/>
                  <a:pt x="34" y="52"/>
                </a:cubicBezTo>
                <a:lnTo>
                  <a:pt x="34" y="52"/>
                </a:lnTo>
                <a:lnTo>
                  <a:pt x="34" y="51"/>
                </a:lnTo>
                <a:close/>
                <a:moveTo>
                  <a:pt x="140" y="102"/>
                </a:moveTo>
                <a:lnTo>
                  <a:pt x="140" y="102"/>
                </a:lnTo>
                <a:cubicBezTo>
                  <a:pt x="129" y="102"/>
                  <a:pt x="118" y="106"/>
                  <a:pt x="108" y="112"/>
                </a:cubicBezTo>
                <a:lnTo>
                  <a:pt x="108" y="112"/>
                </a:lnTo>
                <a:cubicBezTo>
                  <a:pt x="65" y="77"/>
                  <a:pt x="0" y="108"/>
                  <a:pt x="0" y="164"/>
                </a:cubicBezTo>
                <a:lnTo>
                  <a:pt x="0" y="164"/>
                </a:lnTo>
                <a:cubicBezTo>
                  <a:pt x="0" y="165"/>
                  <a:pt x="0" y="166"/>
                  <a:pt x="0" y="166"/>
                </a:cubicBezTo>
                <a:lnTo>
                  <a:pt x="0" y="171"/>
                </a:lnTo>
                <a:lnTo>
                  <a:pt x="82" y="171"/>
                </a:lnTo>
                <a:lnTo>
                  <a:pt x="82" y="171"/>
                </a:lnTo>
                <a:cubicBezTo>
                  <a:pt x="91" y="220"/>
                  <a:pt x="152" y="236"/>
                  <a:pt x="185" y="198"/>
                </a:cubicBezTo>
                <a:lnTo>
                  <a:pt x="185" y="198"/>
                </a:lnTo>
                <a:cubicBezTo>
                  <a:pt x="217" y="161"/>
                  <a:pt x="189" y="102"/>
                  <a:pt x="140" y="102"/>
                </a:cubicBezTo>
                <a:close/>
                <a:moveTo>
                  <a:pt x="81" y="163"/>
                </a:moveTo>
                <a:lnTo>
                  <a:pt x="8" y="163"/>
                </a:lnTo>
                <a:lnTo>
                  <a:pt x="8" y="163"/>
                </a:lnTo>
                <a:cubicBezTo>
                  <a:pt x="10" y="115"/>
                  <a:pt x="63" y="89"/>
                  <a:pt x="101" y="117"/>
                </a:cubicBezTo>
                <a:lnTo>
                  <a:pt x="101" y="117"/>
                </a:lnTo>
                <a:lnTo>
                  <a:pt x="101" y="117"/>
                </a:lnTo>
                <a:lnTo>
                  <a:pt x="101" y="117"/>
                </a:lnTo>
                <a:cubicBezTo>
                  <a:pt x="100" y="118"/>
                  <a:pt x="98" y="119"/>
                  <a:pt x="97" y="121"/>
                </a:cubicBezTo>
                <a:lnTo>
                  <a:pt x="97" y="121"/>
                </a:lnTo>
                <a:cubicBezTo>
                  <a:pt x="97" y="121"/>
                  <a:pt x="97" y="122"/>
                  <a:pt x="96" y="122"/>
                </a:cubicBezTo>
                <a:lnTo>
                  <a:pt x="96" y="122"/>
                </a:lnTo>
                <a:cubicBezTo>
                  <a:pt x="95" y="123"/>
                  <a:pt x="94" y="124"/>
                  <a:pt x="93" y="125"/>
                </a:cubicBezTo>
                <a:lnTo>
                  <a:pt x="93" y="125"/>
                </a:lnTo>
                <a:cubicBezTo>
                  <a:pt x="93" y="126"/>
                  <a:pt x="93" y="126"/>
                  <a:pt x="93" y="126"/>
                </a:cubicBezTo>
                <a:lnTo>
                  <a:pt x="93" y="126"/>
                </a:lnTo>
                <a:cubicBezTo>
                  <a:pt x="92" y="128"/>
                  <a:pt x="91" y="129"/>
                  <a:pt x="90" y="131"/>
                </a:cubicBezTo>
                <a:lnTo>
                  <a:pt x="90" y="131"/>
                </a:lnTo>
                <a:cubicBezTo>
                  <a:pt x="90" y="131"/>
                  <a:pt x="90" y="131"/>
                  <a:pt x="89" y="131"/>
                </a:cubicBezTo>
                <a:lnTo>
                  <a:pt x="89" y="131"/>
                </a:lnTo>
                <a:cubicBezTo>
                  <a:pt x="88" y="133"/>
                  <a:pt x="88" y="134"/>
                  <a:pt x="87" y="136"/>
                </a:cubicBezTo>
                <a:lnTo>
                  <a:pt x="87" y="136"/>
                </a:lnTo>
                <a:cubicBezTo>
                  <a:pt x="87" y="137"/>
                  <a:pt x="87" y="137"/>
                  <a:pt x="87" y="137"/>
                </a:cubicBezTo>
                <a:lnTo>
                  <a:pt x="87" y="137"/>
                </a:lnTo>
                <a:cubicBezTo>
                  <a:pt x="86" y="139"/>
                  <a:pt x="85" y="140"/>
                  <a:pt x="85" y="142"/>
                </a:cubicBezTo>
                <a:lnTo>
                  <a:pt x="85" y="142"/>
                </a:lnTo>
                <a:cubicBezTo>
                  <a:pt x="84" y="142"/>
                  <a:pt x="84" y="142"/>
                  <a:pt x="84" y="143"/>
                </a:cubicBezTo>
                <a:lnTo>
                  <a:pt x="84" y="143"/>
                </a:lnTo>
                <a:cubicBezTo>
                  <a:pt x="84" y="144"/>
                  <a:pt x="83" y="146"/>
                  <a:pt x="83" y="148"/>
                </a:cubicBezTo>
                <a:lnTo>
                  <a:pt x="83" y="148"/>
                </a:lnTo>
                <a:cubicBezTo>
                  <a:pt x="83" y="148"/>
                  <a:pt x="83" y="148"/>
                  <a:pt x="83" y="149"/>
                </a:cubicBezTo>
                <a:lnTo>
                  <a:pt x="83" y="149"/>
                </a:lnTo>
                <a:cubicBezTo>
                  <a:pt x="82" y="150"/>
                  <a:pt x="82" y="152"/>
                  <a:pt x="82" y="154"/>
                </a:cubicBezTo>
                <a:lnTo>
                  <a:pt x="82" y="154"/>
                </a:lnTo>
                <a:lnTo>
                  <a:pt x="82" y="155"/>
                </a:lnTo>
                <a:lnTo>
                  <a:pt x="82" y="155"/>
                </a:lnTo>
                <a:cubicBezTo>
                  <a:pt x="81" y="157"/>
                  <a:pt x="81" y="159"/>
                  <a:pt x="81" y="161"/>
                </a:cubicBezTo>
                <a:lnTo>
                  <a:pt x="81" y="161"/>
                </a:lnTo>
                <a:cubicBezTo>
                  <a:pt x="81" y="162"/>
                  <a:pt x="81" y="162"/>
                  <a:pt x="81" y="163"/>
                </a:cubicBezTo>
                <a:close/>
                <a:moveTo>
                  <a:pt x="140" y="211"/>
                </a:moveTo>
                <a:lnTo>
                  <a:pt x="140" y="211"/>
                </a:lnTo>
                <a:cubicBezTo>
                  <a:pt x="114" y="211"/>
                  <a:pt x="93" y="192"/>
                  <a:pt x="90" y="166"/>
                </a:cubicBezTo>
                <a:lnTo>
                  <a:pt x="90" y="166"/>
                </a:lnTo>
                <a:cubicBezTo>
                  <a:pt x="90" y="165"/>
                  <a:pt x="90" y="163"/>
                  <a:pt x="90" y="161"/>
                </a:cubicBezTo>
                <a:lnTo>
                  <a:pt x="90" y="161"/>
                </a:lnTo>
                <a:cubicBezTo>
                  <a:pt x="90" y="159"/>
                  <a:pt x="90" y="157"/>
                  <a:pt x="90" y="155"/>
                </a:cubicBezTo>
                <a:lnTo>
                  <a:pt x="90" y="155"/>
                </a:lnTo>
                <a:lnTo>
                  <a:pt x="90" y="154"/>
                </a:lnTo>
                <a:lnTo>
                  <a:pt x="90" y="154"/>
                </a:lnTo>
                <a:cubicBezTo>
                  <a:pt x="90" y="152"/>
                  <a:pt x="91" y="151"/>
                  <a:pt x="91" y="149"/>
                </a:cubicBezTo>
                <a:lnTo>
                  <a:pt x="91" y="149"/>
                </a:lnTo>
                <a:lnTo>
                  <a:pt x="91" y="149"/>
                </a:lnTo>
                <a:lnTo>
                  <a:pt x="91" y="149"/>
                </a:lnTo>
                <a:cubicBezTo>
                  <a:pt x="92" y="147"/>
                  <a:pt x="92" y="145"/>
                  <a:pt x="93" y="144"/>
                </a:cubicBezTo>
                <a:lnTo>
                  <a:pt x="93" y="144"/>
                </a:lnTo>
                <a:cubicBezTo>
                  <a:pt x="93" y="143"/>
                  <a:pt x="93" y="143"/>
                  <a:pt x="93" y="143"/>
                </a:cubicBezTo>
                <a:lnTo>
                  <a:pt x="93" y="143"/>
                </a:lnTo>
                <a:cubicBezTo>
                  <a:pt x="94" y="142"/>
                  <a:pt x="94" y="140"/>
                  <a:pt x="95" y="138"/>
                </a:cubicBezTo>
                <a:lnTo>
                  <a:pt x="95" y="138"/>
                </a:lnTo>
                <a:lnTo>
                  <a:pt x="95" y="138"/>
                </a:lnTo>
                <a:cubicBezTo>
                  <a:pt x="97" y="134"/>
                  <a:pt x="99" y="131"/>
                  <a:pt x="102" y="128"/>
                </a:cubicBezTo>
                <a:lnTo>
                  <a:pt x="102" y="128"/>
                </a:lnTo>
                <a:lnTo>
                  <a:pt x="102" y="128"/>
                </a:lnTo>
                <a:lnTo>
                  <a:pt x="102" y="128"/>
                </a:lnTo>
                <a:cubicBezTo>
                  <a:pt x="103" y="127"/>
                  <a:pt x="104" y="125"/>
                  <a:pt x="106" y="124"/>
                </a:cubicBezTo>
                <a:lnTo>
                  <a:pt x="106" y="124"/>
                </a:lnTo>
                <a:lnTo>
                  <a:pt x="106" y="124"/>
                </a:lnTo>
                <a:lnTo>
                  <a:pt x="106" y="124"/>
                </a:lnTo>
                <a:cubicBezTo>
                  <a:pt x="108" y="122"/>
                  <a:pt x="109" y="122"/>
                  <a:pt x="110" y="120"/>
                </a:cubicBezTo>
                <a:lnTo>
                  <a:pt x="110" y="120"/>
                </a:lnTo>
                <a:cubicBezTo>
                  <a:pt x="111" y="120"/>
                  <a:pt x="111" y="120"/>
                  <a:pt x="111" y="120"/>
                </a:cubicBezTo>
                <a:lnTo>
                  <a:pt x="112" y="119"/>
                </a:lnTo>
                <a:lnTo>
                  <a:pt x="112" y="119"/>
                </a:lnTo>
                <a:cubicBezTo>
                  <a:pt x="140" y="100"/>
                  <a:pt x="178" y="114"/>
                  <a:pt x="188" y="146"/>
                </a:cubicBezTo>
                <a:lnTo>
                  <a:pt x="188" y="146"/>
                </a:lnTo>
                <a:cubicBezTo>
                  <a:pt x="198" y="179"/>
                  <a:pt x="174" y="211"/>
                  <a:pt x="140" y="211"/>
                </a:cubicBezTo>
                <a:close/>
                <a:moveTo>
                  <a:pt x="109" y="155"/>
                </a:moveTo>
                <a:lnTo>
                  <a:pt x="171" y="155"/>
                </a:lnTo>
                <a:lnTo>
                  <a:pt x="171" y="167"/>
                </a:lnTo>
                <a:lnTo>
                  <a:pt x="109" y="167"/>
                </a:lnTo>
                <a:lnTo>
                  <a:pt x="109" y="155"/>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3" name="Freeform 193"/>
          <p:cNvSpPr>
            <a:spLocks noChangeArrowheads="1"/>
          </p:cNvSpPr>
          <p:nvPr/>
        </p:nvSpPr>
        <p:spPr bwMode="auto">
          <a:xfrm>
            <a:off x="9373235" y="4410710"/>
            <a:ext cx="461645" cy="457200"/>
          </a:xfrm>
          <a:custGeom>
            <a:avLst/>
            <a:gdLst>
              <a:gd name="T0" fmla="*/ 117 w 232"/>
              <a:gd name="T1" fmla="*/ 196 h 197"/>
              <a:gd name="T2" fmla="*/ 25 w 232"/>
              <a:gd name="T3" fmla="*/ 104 h 197"/>
              <a:gd name="T4" fmla="*/ 25 w 232"/>
              <a:gd name="T5" fmla="*/ 104 h 197"/>
              <a:gd name="T6" fmla="*/ 25 w 232"/>
              <a:gd name="T7" fmla="*/ 22 h 197"/>
              <a:gd name="T8" fmla="*/ 25 w 232"/>
              <a:gd name="T9" fmla="*/ 22 h 197"/>
              <a:gd name="T10" fmla="*/ 107 w 232"/>
              <a:gd name="T11" fmla="*/ 22 h 197"/>
              <a:gd name="T12" fmla="*/ 117 w 232"/>
              <a:gd name="T13" fmla="*/ 32 h 197"/>
              <a:gd name="T14" fmla="*/ 127 w 232"/>
              <a:gd name="T15" fmla="*/ 22 h 197"/>
              <a:gd name="T16" fmla="*/ 127 w 232"/>
              <a:gd name="T17" fmla="*/ 22 h 197"/>
              <a:gd name="T18" fmla="*/ 209 w 232"/>
              <a:gd name="T19" fmla="*/ 22 h 197"/>
              <a:gd name="T20" fmla="*/ 209 w 232"/>
              <a:gd name="T21" fmla="*/ 22 h 197"/>
              <a:gd name="T22" fmla="*/ 209 w 232"/>
              <a:gd name="T23" fmla="*/ 104 h 197"/>
              <a:gd name="T24" fmla="*/ 117 w 232"/>
              <a:gd name="T25" fmla="*/ 196 h 197"/>
              <a:gd name="T26" fmla="*/ 66 w 232"/>
              <a:gd name="T27" fmla="*/ 14 h 197"/>
              <a:gd name="T28" fmla="*/ 66 w 232"/>
              <a:gd name="T29" fmla="*/ 14 h 197"/>
              <a:gd name="T30" fmla="*/ 31 w 232"/>
              <a:gd name="T31" fmla="*/ 98 h 197"/>
              <a:gd name="T32" fmla="*/ 117 w 232"/>
              <a:gd name="T33" fmla="*/ 184 h 197"/>
              <a:gd name="T34" fmla="*/ 203 w 232"/>
              <a:gd name="T35" fmla="*/ 98 h 197"/>
              <a:gd name="T36" fmla="*/ 203 w 232"/>
              <a:gd name="T37" fmla="*/ 98 h 197"/>
              <a:gd name="T38" fmla="*/ 203 w 232"/>
              <a:gd name="T39" fmla="*/ 28 h 197"/>
              <a:gd name="T40" fmla="*/ 203 w 232"/>
              <a:gd name="T41" fmla="*/ 28 h 197"/>
              <a:gd name="T42" fmla="*/ 133 w 232"/>
              <a:gd name="T43" fmla="*/ 28 h 197"/>
              <a:gd name="T44" fmla="*/ 117 w 232"/>
              <a:gd name="T45" fmla="*/ 44 h 197"/>
              <a:gd name="T46" fmla="*/ 101 w 232"/>
              <a:gd name="T47" fmla="*/ 28 h 197"/>
              <a:gd name="T48" fmla="*/ 101 w 232"/>
              <a:gd name="T49" fmla="*/ 28 h 197"/>
              <a:gd name="T50" fmla="*/ 66 w 232"/>
              <a:gd name="T51" fmla="*/ 14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2" h="197">
                <a:moveTo>
                  <a:pt x="117" y="196"/>
                </a:moveTo>
                <a:lnTo>
                  <a:pt x="25" y="104"/>
                </a:lnTo>
                <a:lnTo>
                  <a:pt x="25" y="104"/>
                </a:lnTo>
                <a:cubicBezTo>
                  <a:pt x="3" y="81"/>
                  <a:pt x="3" y="45"/>
                  <a:pt x="25" y="22"/>
                </a:cubicBezTo>
                <a:lnTo>
                  <a:pt x="25" y="22"/>
                </a:lnTo>
                <a:cubicBezTo>
                  <a:pt x="48" y="0"/>
                  <a:pt x="84" y="0"/>
                  <a:pt x="107" y="22"/>
                </a:cubicBezTo>
                <a:lnTo>
                  <a:pt x="117" y="32"/>
                </a:lnTo>
                <a:lnTo>
                  <a:pt x="127" y="22"/>
                </a:lnTo>
                <a:lnTo>
                  <a:pt x="127" y="22"/>
                </a:lnTo>
                <a:cubicBezTo>
                  <a:pt x="149" y="0"/>
                  <a:pt x="186" y="0"/>
                  <a:pt x="209" y="22"/>
                </a:cubicBezTo>
                <a:lnTo>
                  <a:pt x="209" y="22"/>
                </a:lnTo>
                <a:cubicBezTo>
                  <a:pt x="231" y="45"/>
                  <a:pt x="231" y="81"/>
                  <a:pt x="209" y="104"/>
                </a:cubicBezTo>
                <a:lnTo>
                  <a:pt x="117" y="196"/>
                </a:lnTo>
                <a:close/>
                <a:moveTo>
                  <a:pt x="66" y="14"/>
                </a:moveTo>
                <a:lnTo>
                  <a:pt x="66" y="14"/>
                </a:lnTo>
                <a:cubicBezTo>
                  <a:pt x="22" y="14"/>
                  <a:pt x="0" y="67"/>
                  <a:pt x="31" y="98"/>
                </a:cubicBezTo>
                <a:lnTo>
                  <a:pt x="117" y="184"/>
                </a:lnTo>
                <a:lnTo>
                  <a:pt x="203" y="98"/>
                </a:lnTo>
                <a:lnTo>
                  <a:pt x="203" y="98"/>
                </a:lnTo>
                <a:cubicBezTo>
                  <a:pt x="221" y="79"/>
                  <a:pt x="221" y="47"/>
                  <a:pt x="203" y="28"/>
                </a:cubicBezTo>
                <a:lnTo>
                  <a:pt x="203" y="28"/>
                </a:lnTo>
                <a:cubicBezTo>
                  <a:pt x="183" y="9"/>
                  <a:pt x="152" y="9"/>
                  <a:pt x="133" y="28"/>
                </a:cubicBezTo>
                <a:lnTo>
                  <a:pt x="117" y="44"/>
                </a:lnTo>
                <a:lnTo>
                  <a:pt x="101" y="28"/>
                </a:lnTo>
                <a:lnTo>
                  <a:pt x="101" y="28"/>
                </a:lnTo>
                <a:cubicBezTo>
                  <a:pt x="92" y="19"/>
                  <a:pt x="79" y="14"/>
                  <a:pt x="66" y="14"/>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文本框 23"/>
          <p:cNvSpPr txBox="1"/>
          <p:nvPr/>
        </p:nvSpPr>
        <p:spPr>
          <a:xfrm>
            <a:off x="2541270" y="3419475"/>
            <a:ext cx="2883535" cy="1229995"/>
          </a:xfrm>
          <a:prstGeom prst="rect">
            <a:avLst/>
          </a:prstGeom>
          <a:noFill/>
        </p:spPr>
        <p:txBody>
          <a:bodyPr wrap="square" rtlCol="0">
            <a:spAutoFit/>
          </a:bodyPr>
          <a:lstStyle/>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r>
              <a:rPr lang="zh-CN" altLang="en-US" sz="1400" dirty="0">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endParaRPr lang="zh-CN" altLang="en-US"/>
          </a:p>
        </p:txBody>
      </p:sp>
      <p:sp>
        <p:nvSpPr>
          <p:cNvPr id="26" name="文本框 25"/>
          <p:cNvSpPr txBox="1"/>
          <p:nvPr/>
        </p:nvSpPr>
        <p:spPr>
          <a:xfrm>
            <a:off x="1790700" y="4217035"/>
            <a:ext cx="4314825" cy="306705"/>
          </a:xfrm>
          <a:prstGeom prst="rect">
            <a:avLst/>
          </a:prstGeom>
          <a:noFill/>
        </p:spPr>
        <p:txBody>
          <a:bodyPr wrap="square" rtlCol="0">
            <a:spAutoFit/>
          </a:bodyPr>
          <a:lstStyle/>
          <a:p>
            <a:r>
              <a:rPr lang="zh-CN" altLang="en-US" sz="1400"/>
              <a:t>Click on add document   Click on add document</a:t>
            </a:r>
            <a:endParaRPr lang="zh-CN" altLang="en-US" sz="1400"/>
          </a:p>
        </p:txBody>
      </p:sp>
      <p:sp>
        <p:nvSpPr>
          <p:cNvPr id="27" name="MH_Title_1"/>
          <p:cNvSpPr/>
          <p:nvPr/>
        </p:nvSpPr>
        <p:spPr>
          <a:xfrm>
            <a:off x="2908935" y="2674620"/>
            <a:ext cx="2572385" cy="579755"/>
          </a:xfrm>
          <a:prstGeom prst="rect">
            <a:avLst/>
          </a:prstGeom>
          <a:noFill/>
          <a:ln w="9525">
            <a:noFill/>
          </a:ln>
        </p:spPr>
        <p:txBody>
          <a:bodyPr anchor="ctr"/>
          <a:lstStyle/>
          <a:p>
            <a:pPr lvl="0" algn="ctr"/>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endPar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par>
                                <p:cTn id="14" presetID="3" presetClass="entr" presetSubtype="1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linds(horizontal)">
                                      <p:cBhvr>
                                        <p:cTn id="19" dur="500"/>
                                        <p:tgtEl>
                                          <p:spTgt spid="1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blinds(horizontal)">
                                      <p:cBhvr>
                                        <p:cTn id="25" dur="500"/>
                                        <p:tgtEl>
                                          <p:spTgt spid="5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blinds(horizontal)">
                                      <p:cBhvr>
                                        <p:cTn id="28" dur="500"/>
                                        <p:tgtEl>
                                          <p:spTgt spid="10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linds(horizontal)">
                                      <p:cBhvr>
                                        <p:cTn id="31" dur="500"/>
                                        <p:tgtEl>
                                          <p:spTgt spid="1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blinds(horizontal)">
                                      <p:cBhvr>
                                        <p:cTn id="37" dur="500"/>
                                        <p:tgtEl>
                                          <p:spTgt spid="25"/>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blinds(horizontal)">
                                      <p:cBhvr>
                                        <p:cTn id="40" dur="500"/>
                                        <p:tgtEl>
                                          <p:spTgt spid="3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blinds(horizontal)">
                                      <p:cBhvr>
                                        <p:cTn id="43" dur="500"/>
                                        <p:tgtEl>
                                          <p:spTgt spid="2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blinds(horizontal)">
                                      <p:cBhvr>
                                        <p:cTn id="46" dur="500"/>
                                        <p:tgtEl>
                                          <p:spTgt spid="33"/>
                                        </p:tgtEl>
                                      </p:cBhvr>
                                    </p:animEffect>
                                  </p:childTnLst>
                                </p:cTn>
                              </p:par>
                            </p:childTnLst>
                          </p:cTn>
                        </p:par>
                        <p:par>
                          <p:cTn id="47" fill="hold">
                            <p:stCondLst>
                              <p:cond delay="500"/>
                            </p:stCondLst>
                            <p:childTnLst>
                              <p:par>
                                <p:cTn id="48" presetID="3" presetClass="entr" presetSubtype="1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blinds(horizontal)">
                                      <p:cBhvr>
                                        <p:cTn id="50" dur="500"/>
                                        <p:tgtEl>
                                          <p:spTgt spid="24"/>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blinds(horizontal)">
                                      <p:cBhvr>
                                        <p:cTn id="53" dur="500"/>
                                        <p:tgtEl>
                                          <p:spTgt spid="26"/>
                                        </p:tgtEl>
                                      </p:cBhvr>
                                    </p:animEffect>
                                  </p:childTnLst>
                                </p:cTn>
                              </p:par>
                              <p:par>
                                <p:cTn id="54" presetID="3" presetClass="entr" presetSubtype="10" fill="hold" grpId="1"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blinds(horizontal)">
                                      <p:cBhvr>
                                        <p:cTn id="5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20" grpId="0"/>
      <p:bldP spid="52" grpId="0" bldLvl="0" animBg="1"/>
      <p:bldP spid="103" grpId="0" bldLvl="0" animBg="1"/>
      <p:bldP spid="19" grpId="0" bldLvl="0" animBg="1"/>
      <p:bldP spid="22" grpId="0" bldLvl="0" animBg="1"/>
      <p:bldP spid="25" grpId="0" bldLvl="0" animBg="1"/>
      <p:bldP spid="38" grpId="0" bldLvl="0" animBg="1"/>
      <p:bldP spid="23" grpId="0" bldLvl="0" animBg="1"/>
      <p:bldP spid="33" grpId="0" bldLvl="0" animBg="1"/>
      <p:bldP spid="24" grpId="0"/>
      <p:bldP spid="26" grpId="0"/>
      <p:bldP spid="27"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5" name="直接连接符 34"/>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36"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endParaRPr lang="zh-CN" altLang="en-US" sz="2000" b="1" dirty="0">
              <a:solidFill>
                <a:srgbClr val="453162"/>
              </a:solidFill>
              <a:cs typeface="+mn-ea"/>
              <a:sym typeface="+mn-lt"/>
            </a:endParaRPr>
          </a:p>
        </p:txBody>
      </p:sp>
      <p:sp>
        <p:nvSpPr>
          <p:cNvPr id="3" name="椭圆 2"/>
          <p:cNvSpPr/>
          <p:nvPr/>
        </p:nvSpPr>
        <p:spPr>
          <a:xfrm>
            <a:off x="2188210" y="1341120"/>
            <a:ext cx="2798445" cy="2677160"/>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740150" y="3171825"/>
            <a:ext cx="1930400" cy="198882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3042285" y="4514215"/>
            <a:ext cx="1318260" cy="1331595"/>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2271395" y="4514215"/>
            <a:ext cx="1074420" cy="1010285"/>
          </a:xfrm>
          <a:prstGeom prst="ellipse">
            <a:avLst/>
          </a:prstGeom>
          <a:solidFill>
            <a:schemeClr val="bg1">
              <a:lumMod val="50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870075" y="4132580"/>
            <a:ext cx="825500" cy="840105"/>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AutoShape 64"/>
          <p:cNvSpPr/>
          <p:nvPr/>
        </p:nvSpPr>
        <p:spPr bwMode="auto">
          <a:xfrm>
            <a:off x="3179439" y="2351762"/>
            <a:ext cx="815850" cy="6548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61"/>
                  <a:pt x="21208" y="481"/>
                </a:cubicBezTo>
                <a:cubicBezTo>
                  <a:pt x="21470" y="798"/>
                  <a:pt x="21599" y="1177"/>
                  <a:pt x="21599" y="1618"/>
                </a:cubicBezTo>
                <a:lnTo>
                  <a:pt x="21599" y="19981"/>
                </a:lnTo>
                <a:cubicBezTo>
                  <a:pt x="21599" y="20422"/>
                  <a:pt x="21470" y="20801"/>
                  <a:pt x="21208" y="21121"/>
                </a:cubicBezTo>
                <a:cubicBezTo>
                  <a:pt x="20946" y="21441"/>
                  <a:pt x="20630" y="21599"/>
                  <a:pt x="20263" y="21599"/>
                </a:cubicBezTo>
                <a:lnTo>
                  <a:pt x="1346" y="21599"/>
                </a:lnTo>
                <a:cubicBezTo>
                  <a:pt x="979" y="21599"/>
                  <a:pt x="663" y="21441"/>
                  <a:pt x="399" y="21121"/>
                </a:cubicBezTo>
                <a:cubicBezTo>
                  <a:pt x="132" y="20801"/>
                  <a:pt x="0" y="20422"/>
                  <a:pt x="0" y="19981"/>
                </a:cubicBezTo>
                <a:lnTo>
                  <a:pt x="0" y="1618"/>
                </a:lnTo>
                <a:cubicBezTo>
                  <a:pt x="0" y="1177"/>
                  <a:pt x="132" y="798"/>
                  <a:pt x="399" y="481"/>
                </a:cubicBezTo>
                <a:cubicBezTo>
                  <a:pt x="663" y="161"/>
                  <a:pt x="979" y="0"/>
                  <a:pt x="1346" y="0"/>
                </a:cubicBezTo>
                <a:lnTo>
                  <a:pt x="20263" y="0"/>
                </a:lnTo>
                <a:close/>
                <a:moveTo>
                  <a:pt x="19805" y="2252"/>
                </a:moveTo>
                <a:lnTo>
                  <a:pt x="8590" y="2252"/>
                </a:lnTo>
                <a:lnTo>
                  <a:pt x="8426" y="3545"/>
                </a:lnTo>
                <a:lnTo>
                  <a:pt x="1804" y="3545"/>
                </a:lnTo>
                <a:lnTo>
                  <a:pt x="1804" y="5501"/>
                </a:lnTo>
                <a:lnTo>
                  <a:pt x="19805" y="5501"/>
                </a:lnTo>
                <a:lnTo>
                  <a:pt x="19805" y="2252"/>
                </a:lnTo>
                <a:close/>
                <a:moveTo>
                  <a:pt x="19805" y="17746"/>
                </a:moveTo>
                <a:lnTo>
                  <a:pt x="1804" y="17746"/>
                </a:lnTo>
                <a:lnTo>
                  <a:pt x="1804" y="19350"/>
                </a:lnTo>
                <a:lnTo>
                  <a:pt x="19805" y="19350"/>
                </a:lnTo>
                <a:lnTo>
                  <a:pt x="19805" y="17746"/>
                </a:lnTo>
                <a:close/>
                <a:moveTo>
                  <a:pt x="3116" y="2743"/>
                </a:moveTo>
                <a:lnTo>
                  <a:pt x="6820" y="2743"/>
                </a:lnTo>
                <a:lnTo>
                  <a:pt x="6820" y="1436"/>
                </a:lnTo>
                <a:lnTo>
                  <a:pt x="3116" y="1436"/>
                </a:lnTo>
                <a:lnTo>
                  <a:pt x="3116" y="2743"/>
                </a:lnTo>
                <a:close/>
                <a:moveTo>
                  <a:pt x="6529" y="11631"/>
                </a:moveTo>
                <a:cubicBezTo>
                  <a:pt x="6529" y="12342"/>
                  <a:pt x="6639" y="13011"/>
                  <a:pt x="6862" y="13634"/>
                </a:cubicBezTo>
                <a:cubicBezTo>
                  <a:pt x="7084" y="14257"/>
                  <a:pt x="7388" y="14800"/>
                  <a:pt x="7775" y="15264"/>
                </a:cubicBezTo>
                <a:cubicBezTo>
                  <a:pt x="8162" y="15731"/>
                  <a:pt x="8617" y="16095"/>
                  <a:pt x="9134" y="16359"/>
                </a:cubicBezTo>
                <a:cubicBezTo>
                  <a:pt x="9655" y="16630"/>
                  <a:pt x="10211" y="16762"/>
                  <a:pt x="10806" y="16762"/>
                </a:cubicBezTo>
                <a:cubicBezTo>
                  <a:pt x="11398" y="16762"/>
                  <a:pt x="11954" y="16630"/>
                  <a:pt x="12470" y="16359"/>
                </a:cubicBezTo>
                <a:cubicBezTo>
                  <a:pt x="12984" y="16095"/>
                  <a:pt x="13435" y="15731"/>
                  <a:pt x="13824" y="15264"/>
                </a:cubicBezTo>
                <a:cubicBezTo>
                  <a:pt x="14211" y="14800"/>
                  <a:pt x="14515" y="14257"/>
                  <a:pt x="14737" y="13634"/>
                </a:cubicBezTo>
                <a:cubicBezTo>
                  <a:pt x="14960" y="13011"/>
                  <a:pt x="15070" y="12342"/>
                  <a:pt x="15070" y="11631"/>
                </a:cubicBezTo>
                <a:cubicBezTo>
                  <a:pt x="15070" y="10917"/>
                  <a:pt x="14960" y="10250"/>
                  <a:pt x="14737" y="9625"/>
                </a:cubicBezTo>
                <a:cubicBezTo>
                  <a:pt x="14515" y="9002"/>
                  <a:pt x="14211" y="8461"/>
                  <a:pt x="13824" y="8003"/>
                </a:cubicBezTo>
                <a:cubicBezTo>
                  <a:pt x="13435" y="7542"/>
                  <a:pt x="12982" y="7178"/>
                  <a:pt x="12463" y="6914"/>
                </a:cubicBezTo>
                <a:cubicBezTo>
                  <a:pt x="11944" y="6646"/>
                  <a:pt x="11391" y="6511"/>
                  <a:pt x="10806" y="6511"/>
                </a:cubicBezTo>
                <a:cubicBezTo>
                  <a:pt x="10211" y="6511"/>
                  <a:pt x="9655" y="6646"/>
                  <a:pt x="9134" y="6914"/>
                </a:cubicBezTo>
                <a:cubicBezTo>
                  <a:pt x="8617" y="7178"/>
                  <a:pt x="8162" y="7542"/>
                  <a:pt x="7775" y="8003"/>
                </a:cubicBezTo>
                <a:cubicBezTo>
                  <a:pt x="7388" y="8461"/>
                  <a:pt x="7084" y="9002"/>
                  <a:pt x="6862" y="9625"/>
                </a:cubicBezTo>
                <a:cubicBezTo>
                  <a:pt x="6639" y="10250"/>
                  <a:pt x="6529" y="10917"/>
                  <a:pt x="6529" y="11631"/>
                </a:cubicBezTo>
                <a:moveTo>
                  <a:pt x="13724" y="11631"/>
                </a:moveTo>
                <a:cubicBezTo>
                  <a:pt x="13724" y="12109"/>
                  <a:pt x="13648" y="12565"/>
                  <a:pt x="13501" y="12999"/>
                </a:cubicBezTo>
                <a:cubicBezTo>
                  <a:pt x="13352" y="13434"/>
                  <a:pt x="13146" y="13813"/>
                  <a:pt x="12879" y="14127"/>
                </a:cubicBezTo>
                <a:cubicBezTo>
                  <a:pt x="12612" y="14439"/>
                  <a:pt x="12301" y="14688"/>
                  <a:pt x="11942" y="14870"/>
                </a:cubicBezTo>
                <a:cubicBezTo>
                  <a:pt x="11582" y="15052"/>
                  <a:pt x="11205" y="15144"/>
                  <a:pt x="10806" y="15144"/>
                </a:cubicBezTo>
                <a:cubicBezTo>
                  <a:pt x="10407" y="15144"/>
                  <a:pt x="10025" y="15052"/>
                  <a:pt x="9662" y="14870"/>
                </a:cubicBezTo>
                <a:cubicBezTo>
                  <a:pt x="9300" y="14688"/>
                  <a:pt x="8987" y="14439"/>
                  <a:pt x="8725" y="14127"/>
                </a:cubicBezTo>
                <a:cubicBezTo>
                  <a:pt x="8463" y="13813"/>
                  <a:pt x="8257" y="13440"/>
                  <a:pt x="8103" y="13008"/>
                </a:cubicBezTo>
                <a:cubicBezTo>
                  <a:pt x="7951" y="12579"/>
                  <a:pt x="7875" y="12118"/>
                  <a:pt x="7875" y="11631"/>
                </a:cubicBezTo>
                <a:cubicBezTo>
                  <a:pt x="7875" y="11152"/>
                  <a:pt x="7951" y="10700"/>
                  <a:pt x="8103" y="10265"/>
                </a:cubicBezTo>
                <a:cubicBezTo>
                  <a:pt x="8257" y="9836"/>
                  <a:pt x="8463" y="9460"/>
                  <a:pt x="8725" y="9140"/>
                </a:cubicBezTo>
                <a:cubicBezTo>
                  <a:pt x="8987" y="8823"/>
                  <a:pt x="9298" y="8576"/>
                  <a:pt x="9657" y="8394"/>
                </a:cubicBezTo>
                <a:cubicBezTo>
                  <a:pt x="10015" y="8218"/>
                  <a:pt x="10399" y="8130"/>
                  <a:pt x="10806" y="8130"/>
                </a:cubicBezTo>
                <a:cubicBezTo>
                  <a:pt x="11205" y="8130"/>
                  <a:pt x="11582" y="8218"/>
                  <a:pt x="11942" y="8394"/>
                </a:cubicBezTo>
                <a:cubicBezTo>
                  <a:pt x="12301" y="8576"/>
                  <a:pt x="12612" y="8823"/>
                  <a:pt x="12879" y="9140"/>
                </a:cubicBezTo>
                <a:cubicBezTo>
                  <a:pt x="13146" y="9460"/>
                  <a:pt x="13352" y="9836"/>
                  <a:pt x="13501" y="10265"/>
                </a:cubicBezTo>
                <a:cubicBezTo>
                  <a:pt x="13648" y="10700"/>
                  <a:pt x="13724" y="11152"/>
                  <a:pt x="13724" y="11631"/>
                </a:cubicBezTo>
                <a:moveTo>
                  <a:pt x="9692" y="11631"/>
                </a:moveTo>
                <a:cubicBezTo>
                  <a:pt x="9692" y="11246"/>
                  <a:pt x="9799" y="10929"/>
                  <a:pt x="10020" y="10682"/>
                </a:cubicBezTo>
                <a:cubicBezTo>
                  <a:pt x="10238" y="10432"/>
                  <a:pt x="10500" y="10309"/>
                  <a:pt x="10806" y="10309"/>
                </a:cubicBezTo>
                <a:lnTo>
                  <a:pt x="10806" y="10280"/>
                </a:lnTo>
                <a:cubicBezTo>
                  <a:pt x="10945" y="10280"/>
                  <a:pt x="11065" y="10224"/>
                  <a:pt x="11163" y="10109"/>
                </a:cubicBezTo>
                <a:cubicBezTo>
                  <a:pt x="11261" y="9998"/>
                  <a:pt x="11310" y="9862"/>
                  <a:pt x="11310" y="9704"/>
                </a:cubicBezTo>
                <a:cubicBezTo>
                  <a:pt x="11310" y="9533"/>
                  <a:pt x="11261" y="9392"/>
                  <a:pt x="11163" y="9275"/>
                </a:cubicBezTo>
                <a:cubicBezTo>
                  <a:pt x="11065" y="9157"/>
                  <a:pt x="10945" y="9096"/>
                  <a:pt x="10806" y="9096"/>
                </a:cubicBezTo>
                <a:cubicBezTo>
                  <a:pt x="10228" y="9096"/>
                  <a:pt x="9733" y="9348"/>
                  <a:pt x="9322" y="9848"/>
                </a:cubicBezTo>
                <a:cubicBezTo>
                  <a:pt x="8913" y="10350"/>
                  <a:pt x="8708" y="10943"/>
                  <a:pt x="8708" y="11628"/>
                </a:cubicBezTo>
                <a:cubicBezTo>
                  <a:pt x="8708" y="11777"/>
                  <a:pt x="8757" y="11913"/>
                  <a:pt x="8854" y="12027"/>
                </a:cubicBezTo>
                <a:cubicBezTo>
                  <a:pt x="8952" y="12147"/>
                  <a:pt x="9063" y="12206"/>
                  <a:pt x="9187" y="12206"/>
                </a:cubicBezTo>
                <a:cubicBezTo>
                  <a:pt x="9329" y="12206"/>
                  <a:pt x="9447" y="12148"/>
                  <a:pt x="9545" y="12027"/>
                </a:cubicBezTo>
                <a:cubicBezTo>
                  <a:pt x="9643" y="11916"/>
                  <a:pt x="9692" y="11780"/>
                  <a:pt x="9692" y="11631"/>
                </a:cubicBezTo>
              </a:path>
            </a:pathLst>
          </a:custGeom>
          <a:solidFill>
            <a:schemeClr val="bg1"/>
          </a:solidFill>
          <a:ln>
            <a:noFill/>
          </a:ln>
          <a:effectLst/>
        </p:spPr>
        <p:txBody>
          <a:bodyPr lIns="19050" tIns="19050" rIns="19050" bIns="19050" anchor="ctr"/>
          <a:lstStyle/>
          <a:p>
            <a:pPr defTabSz="171450">
              <a:defRPr/>
            </a:pPr>
            <a:endParaRPr lang="es-ES" sz="1100">
              <a:solidFill>
                <a:srgbClr val="44CEB9"/>
              </a:solidFill>
              <a:effectLst>
                <a:outerShdw blurRad="38100" dist="38100" dir="2700000" algn="tl">
                  <a:srgbClr val="000000"/>
                </a:outerShdw>
              </a:effectLst>
              <a:cs typeface="+mn-ea"/>
              <a:sym typeface="+mn-lt"/>
            </a:endParaRPr>
          </a:p>
        </p:txBody>
      </p:sp>
      <p:sp>
        <p:nvSpPr>
          <p:cNvPr id="47" name="Freeform 144"/>
          <p:cNvSpPr>
            <a:spLocks noEditPoints="1"/>
          </p:cNvSpPr>
          <p:nvPr/>
        </p:nvSpPr>
        <p:spPr bwMode="auto">
          <a:xfrm>
            <a:off x="4401820" y="3947160"/>
            <a:ext cx="607060" cy="43815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rgbClr val="FFFFFF"/>
          </a:solidFill>
          <a:ln w="9525">
            <a:noFill/>
            <a:round/>
          </a:ln>
        </p:spPr>
        <p:txBody>
          <a:bodyPr vert="horz" wrap="square" lIns="45720" tIns="22860" rIns="45720" bIns="22860" numCol="1" anchor="t" anchorCtr="0" compatLnSpc="1"/>
          <a:lstStyle/>
          <a:p>
            <a:endParaRPr lang="en-US" sz="900">
              <a:cs typeface="+mn-ea"/>
              <a:sym typeface="+mn-lt"/>
            </a:endParaRPr>
          </a:p>
        </p:txBody>
      </p:sp>
      <p:sp>
        <p:nvSpPr>
          <p:cNvPr id="102" name="Freeform 2"/>
          <p:cNvSpPr>
            <a:spLocks noChangeArrowheads="1"/>
          </p:cNvSpPr>
          <p:nvPr/>
        </p:nvSpPr>
        <p:spPr bwMode="auto">
          <a:xfrm>
            <a:off x="3549015" y="4972685"/>
            <a:ext cx="446405" cy="414655"/>
          </a:xfrm>
          <a:custGeom>
            <a:avLst/>
            <a:gdLst>
              <a:gd name="T0" fmla="*/ 3437 w 6844"/>
              <a:gd name="T1" fmla="*/ 1719 h 6844"/>
              <a:gd name="T2" fmla="*/ 3437 w 6844"/>
              <a:gd name="T3" fmla="*/ 2875 h 6844"/>
              <a:gd name="T4" fmla="*/ 3437 w 6844"/>
              <a:gd name="T5" fmla="*/ 1719 h 6844"/>
              <a:gd name="T6" fmla="*/ 6843 w 6844"/>
              <a:gd name="T7" fmla="*/ 188 h 6844"/>
              <a:gd name="T8" fmla="*/ 5437 w 6844"/>
              <a:gd name="T9" fmla="*/ 2375 h 6844"/>
              <a:gd name="T10" fmla="*/ 5124 w 6844"/>
              <a:gd name="T11" fmla="*/ 1250 h 6844"/>
              <a:gd name="T12" fmla="*/ 5093 w 6844"/>
              <a:gd name="T13" fmla="*/ 2719 h 6844"/>
              <a:gd name="T14" fmla="*/ 4437 w 6844"/>
              <a:gd name="T15" fmla="*/ 3749 h 6844"/>
              <a:gd name="T16" fmla="*/ 5218 w 6844"/>
              <a:gd name="T17" fmla="*/ 4562 h 6844"/>
              <a:gd name="T18" fmla="*/ 5218 w 6844"/>
              <a:gd name="T19" fmla="*/ 4593 h 6844"/>
              <a:gd name="T20" fmla="*/ 5124 w 6844"/>
              <a:gd name="T21" fmla="*/ 6624 h 6844"/>
              <a:gd name="T22" fmla="*/ 4812 w 6844"/>
              <a:gd name="T23" fmla="*/ 6843 h 6844"/>
              <a:gd name="T24" fmla="*/ 4812 w 6844"/>
              <a:gd name="T25" fmla="*/ 5093 h 6844"/>
              <a:gd name="T26" fmla="*/ 2594 w 6844"/>
              <a:gd name="T27" fmla="*/ 5812 h 6844"/>
              <a:gd name="T28" fmla="*/ 2438 w 6844"/>
              <a:gd name="T29" fmla="*/ 5968 h 6844"/>
              <a:gd name="T30" fmla="*/ 875 w 6844"/>
              <a:gd name="T31" fmla="*/ 6843 h 6844"/>
              <a:gd name="T32" fmla="*/ 719 w 6844"/>
              <a:gd name="T33" fmla="*/ 6312 h 6844"/>
              <a:gd name="T34" fmla="*/ 2844 w 6844"/>
              <a:gd name="T35" fmla="*/ 4562 h 6844"/>
              <a:gd name="T36" fmla="*/ 1782 w 6844"/>
              <a:gd name="T37" fmla="*/ 2750 h 6844"/>
              <a:gd name="T38" fmla="*/ 1719 w 6844"/>
              <a:gd name="T39" fmla="*/ 2594 h 6844"/>
              <a:gd name="T40" fmla="*/ 1250 w 6844"/>
              <a:gd name="T41" fmla="*/ 1313 h 6844"/>
              <a:gd name="T42" fmla="*/ 407 w 6844"/>
              <a:gd name="T43" fmla="*/ 2563 h 6844"/>
              <a:gd name="T44" fmla="*/ 1032 w 6844"/>
              <a:gd name="T45" fmla="*/ 32 h 6844"/>
              <a:gd name="T46" fmla="*/ 1813 w 6844"/>
              <a:gd name="T47" fmla="*/ 938 h 6844"/>
              <a:gd name="T48" fmla="*/ 2157 w 6844"/>
              <a:gd name="T49" fmla="*/ 907 h 6844"/>
              <a:gd name="T50" fmla="*/ 4718 w 6844"/>
              <a:gd name="T51" fmla="*/ 907 h 6844"/>
              <a:gd name="T52" fmla="*/ 5031 w 6844"/>
              <a:gd name="T53" fmla="*/ 938 h 6844"/>
              <a:gd name="T54" fmla="*/ 5812 w 6844"/>
              <a:gd name="T55" fmla="*/ 0 h 6844"/>
              <a:gd name="T56" fmla="*/ 4562 w 6844"/>
              <a:gd name="T57" fmla="*/ 1188 h 6844"/>
              <a:gd name="T58" fmla="*/ 3437 w 6844"/>
              <a:gd name="T59" fmla="*/ 1157 h 6844"/>
              <a:gd name="T60" fmla="*/ 2282 w 6844"/>
              <a:gd name="T61" fmla="*/ 2469 h 6844"/>
              <a:gd name="T62" fmla="*/ 3718 w 6844"/>
              <a:gd name="T63" fmla="*/ 3157 h 6844"/>
              <a:gd name="T64" fmla="*/ 4562 w 6844"/>
              <a:gd name="T65" fmla="*/ 1188 h 6844"/>
              <a:gd name="T66" fmla="*/ 4562 w 6844"/>
              <a:gd name="T67" fmla="*/ 1188 h 6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4" h="6844">
                <a:moveTo>
                  <a:pt x="3437" y="1719"/>
                </a:moveTo>
                <a:lnTo>
                  <a:pt x="3437" y="1719"/>
                </a:lnTo>
                <a:cubicBezTo>
                  <a:pt x="3749" y="1719"/>
                  <a:pt x="3999" y="2000"/>
                  <a:pt x="3999" y="2313"/>
                </a:cubicBezTo>
                <a:cubicBezTo>
                  <a:pt x="3999" y="2625"/>
                  <a:pt x="3749" y="2875"/>
                  <a:pt x="3437" y="2875"/>
                </a:cubicBezTo>
                <a:cubicBezTo>
                  <a:pt x="3125" y="2875"/>
                  <a:pt x="2844" y="2625"/>
                  <a:pt x="2844" y="2313"/>
                </a:cubicBezTo>
                <a:cubicBezTo>
                  <a:pt x="2844" y="2000"/>
                  <a:pt x="3125" y="1719"/>
                  <a:pt x="3437" y="1719"/>
                </a:cubicBezTo>
                <a:close/>
                <a:moveTo>
                  <a:pt x="6843" y="188"/>
                </a:moveTo>
                <a:lnTo>
                  <a:pt x="6843" y="188"/>
                </a:lnTo>
                <a:cubicBezTo>
                  <a:pt x="6437" y="2532"/>
                  <a:pt x="6437" y="2532"/>
                  <a:pt x="6437" y="2532"/>
                </a:cubicBezTo>
                <a:cubicBezTo>
                  <a:pt x="5437" y="2375"/>
                  <a:pt x="5437" y="2375"/>
                  <a:pt x="5437" y="2375"/>
                </a:cubicBezTo>
                <a:cubicBezTo>
                  <a:pt x="5593" y="1282"/>
                  <a:pt x="5593" y="1282"/>
                  <a:pt x="5593" y="1282"/>
                </a:cubicBezTo>
                <a:cubicBezTo>
                  <a:pt x="5468" y="1282"/>
                  <a:pt x="5312" y="1250"/>
                  <a:pt x="5124" y="1250"/>
                </a:cubicBezTo>
                <a:cubicBezTo>
                  <a:pt x="5124" y="2594"/>
                  <a:pt x="5124" y="2594"/>
                  <a:pt x="5124" y="2594"/>
                </a:cubicBezTo>
                <a:cubicBezTo>
                  <a:pt x="5124" y="2625"/>
                  <a:pt x="5124" y="2688"/>
                  <a:pt x="5093" y="2719"/>
                </a:cubicBezTo>
                <a:lnTo>
                  <a:pt x="5093" y="2750"/>
                </a:lnTo>
                <a:cubicBezTo>
                  <a:pt x="4437" y="3749"/>
                  <a:pt x="4437" y="3749"/>
                  <a:pt x="4437" y="3749"/>
                </a:cubicBezTo>
                <a:cubicBezTo>
                  <a:pt x="4249" y="4281"/>
                  <a:pt x="4249" y="4281"/>
                  <a:pt x="4249" y="4281"/>
                </a:cubicBezTo>
                <a:cubicBezTo>
                  <a:pt x="5218" y="4562"/>
                  <a:pt x="5218" y="4562"/>
                  <a:pt x="5218" y="4562"/>
                </a:cubicBezTo>
                <a:cubicBezTo>
                  <a:pt x="5218" y="4562"/>
                  <a:pt x="5218" y="4562"/>
                  <a:pt x="5187" y="4593"/>
                </a:cubicBezTo>
                <a:cubicBezTo>
                  <a:pt x="5218" y="4593"/>
                  <a:pt x="5218" y="4593"/>
                  <a:pt x="5218" y="4593"/>
                </a:cubicBezTo>
                <a:cubicBezTo>
                  <a:pt x="5343" y="4624"/>
                  <a:pt x="5437" y="4749"/>
                  <a:pt x="5406" y="4906"/>
                </a:cubicBezTo>
                <a:cubicBezTo>
                  <a:pt x="5124" y="6624"/>
                  <a:pt x="5124" y="6624"/>
                  <a:pt x="5124" y="6624"/>
                </a:cubicBezTo>
                <a:cubicBezTo>
                  <a:pt x="5093" y="6749"/>
                  <a:pt x="4999" y="6843"/>
                  <a:pt x="4843" y="6843"/>
                </a:cubicBezTo>
                <a:lnTo>
                  <a:pt x="4812" y="6843"/>
                </a:lnTo>
                <a:cubicBezTo>
                  <a:pt x="4656" y="6812"/>
                  <a:pt x="4531" y="6687"/>
                  <a:pt x="4562" y="6531"/>
                </a:cubicBezTo>
                <a:cubicBezTo>
                  <a:pt x="4812" y="5093"/>
                  <a:pt x="4812" y="5093"/>
                  <a:pt x="4812" y="5093"/>
                </a:cubicBezTo>
                <a:cubicBezTo>
                  <a:pt x="3531" y="5124"/>
                  <a:pt x="3531" y="5124"/>
                  <a:pt x="3531" y="5124"/>
                </a:cubicBezTo>
                <a:cubicBezTo>
                  <a:pt x="2594" y="5812"/>
                  <a:pt x="2594" y="5812"/>
                  <a:pt x="2594" y="5812"/>
                </a:cubicBezTo>
                <a:cubicBezTo>
                  <a:pt x="2500" y="5906"/>
                  <a:pt x="2500" y="5906"/>
                  <a:pt x="2500" y="5906"/>
                </a:cubicBezTo>
                <a:cubicBezTo>
                  <a:pt x="2469" y="5937"/>
                  <a:pt x="2469" y="5937"/>
                  <a:pt x="2438" y="5968"/>
                </a:cubicBezTo>
                <a:cubicBezTo>
                  <a:pt x="1000" y="6812"/>
                  <a:pt x="1000" y="6812"/>
                  <a:pt x="1000" y="6812"/>
                </a:cubicBezTo>
                <a:cubicBezTo>
                  <a:pt x="969" y="6843"/>
                  <a:pt x="907" y="6843"/>
                  <a:pt x="875" y="6843"/>
                </a:cubicBezTo>
                <a:cubicBezTo>
                  <a:pt x="782" y="6843"/>
                  <a:pt x="688" y="6812"/>
                  <a:pt x="625" y="6718"/>
                </a:cubicBezTo>
                <a:cubicBezTo>
                  <a:pt x="532" y="6562"/>
                  <a:pt x="594" y="6406"/>
                  <a:pt x="719" y="6312"/>
                </a:cubicBezTo>
                <a:cubicBezTo>
                  <a:pt x="1969" y="5562"/>
                  <a:pt x="1969" y="5562"/>
                  <a:pt x="1969" y="5562"/>
                </a:cubicBezTo>
                <a:cubicBezTo>
                  <a:pt x="2844" y="4562"/>
                  <a:pt x="2844" y="4562"/>
                  <a:pt x="2844" y="4562"/>
                </a:cubicBezTo>
                <a:cubicBezTo>
                  <a:pt x="2563" y="3718"/>
                  <a:pt x="2563" y="3718"/>
                  <a:pt x="2563" y="3718"/>
                </a:cubicBezTo>
                <a:cubicBezTo>
                  <a:pt x="1782" y="2750"/>
                  <a:pt x="1782" y="2750"/>
                  <a:pt x="1782" y="2750"/>
                </a:cubicBezTo>
                <a:lnTo>
                  <a:pt x="1782" y="2750"/>
                </a:lnTo>
                <a:cubicBezTo>
                  <a:pt x="1750" y="2688"/>
                  <a:pt x="1719" y="2657"/>
                  <a:pt x="1719" y="2594"/>
                </a:cubicBezTo>
                <a:cubicBezTo>
                  <a:pt x="1719" y="1250"/>
                  <a:pt x="1719" y="1250"/>
                  <a:pt x="1719" y="1250"/>
                </a:cubicBezTo>
                <a:cubicBezTo>
                  <a:pt x="1532" y="1250"/>
                  <a:pt x="1375" y="1282"/>
                  <a:pt x="1250" y="1313"/>
                </a:cubicBezTo>
                <a:cubicBezTo>
                  <a:pt x="1407" y="2375"/>
                  <a:pt x="1407" y="2375"/>
                  <a:pt x="1407" y="2375"/>
                </a:cubicBezTo>
                <a:cubicBezTo>
                  <a:pt x="407" y="2563"/>
                  <a:pt x="407" y="2563"/>
                  <a:pt x="407" y="2563"/>
                </a:cubicBezTo>
                <a:cubicBezTo>
                  <a:pt x="0" y="188"/>
                  <a:pt x="0" y="188"/>
                  <a:pt x="0" y="188"/>
                </a:cubicBezTo>
                <a:cubicBezTo>
                  <a:pt x="1032" y="32"/>
                  <a:pt x="1032" y="32"/>
                  <a:pt x="1032" y="32"/>
                </a:cubicBezTo>
                <a:cubicBezTo>
                  <a:pt x="1188" y="1032"/>
                  <a:pt x="1188" y="1032"/>
                  <a:pt x="1188" y="1032"/>
                </a:cubicBezTo>
                <a:cubicBezTo>
                  <a:pt x="1375" y="1000"/>
                  <a:pt x="1594" y="969"/>
                  <a:pt x="1813" y="938"/>
                </a:cubicBezTo>
                <a:cubicBezTo>
                  <a:pt x="1875" y="907"/>
                  <a:pt x="1938" y="875"/>
                  <a:pt x="2000" y="875"/>
                </a:cubicBezTo>
                <a:cubicBezTo>
                  <a:pt x="2063" y="875"/>
                  <a:pt x="2094" y="907"/>
                  <a:pt x="2157" y="907"/>
                </a:cubicBezTo>
                <a:cubicBezTo>
                  <a:pt x="2532" y="907"/>
                  <a:pt x="2938" y="875"/>
                  <a:pt x="3437" y="875"/>
                </a:cubicBezTo>
                <a:cubicBezTo>
                  <a:pt x="3906" y="875"/>
                  <a:pt x="4343" y="907"/>
                  <a:pt x="4718" y="907"/>
                </a:cubicBezTo>
                <a:cubicBezTo>
                  <a:pt x="4749" y="907"/>
                  <a:pt x="4781" y="875"/>
                  <a:pt x="4843" y="875"/>
                </a:cubicBezTo>
                <a:cubicBezTo>
                  <a:pt x="4906" y="875"/>
                  <a:pt x="4968" y="907"/>
                  <a:pt x="5031" y="938"/>
                </a:cubicBezTo>
                <a:cubicBezTo>
                  <a:pt x="5281" y="969"/>
                  <a:pt x="5468" y="1000"/>
                  <a:pt x="5656" y="1000"/>
                </a:cubicBezTo>
                <a:cubicBezTo>
                  <a:pt x="5812" y="0"/>
                  <a:pt x="5812" y="0"/>
                  <a:pt x="5812" y="0"/>
                </a:cubicBezTo>
                <a:lnTo>
                  <a:pt x="6843" y="188"/>
                </a:lnTo>
                <a:close/>
                <a:moveTo>
                  <a:pt x="4562" y="1188"/>
                </a:moveTo>
                <a:lnTo>
                  <a:pt x="4562" y="1188"/>
                </a:lnTo>
                <a:cubicBezTo>
                  <a:pt x="4218" y="1188"/>
                  <a:pt x="3843" y="1157"/>
                  <a:pt x="3437" y="1157"/>
                </a:cubicBezTo>
                <a:cubicBezTo>
                  <a:pt x="3000" y="1157"/>
                  <a:pt x="2625" y="1188"/>
                  <a:pt x="2282" y="1188"/>
                </a:cubicBezTo>
                <a:cubicBezTo>
                  <a:pt x="2282" y="2469"/>
                  <a:pt x="2282" y="2469"/>
                  <a:pt x="2282" y="2469"/>
                </a:cubicBezTo>
                <a:cubicBezTo>
                  <a:pt x="3157" y="3157"/>
                  <a:pt x="3157" y="3157"/>
                  <a:pt x="3157" y="3157"/>
                </a:cubicBezTo>
                <a:cubicBezTo>
                  <a:pt x="3718" y="3157"/>
                  <a:pt x="3718" y="3157"/>
                  <a:pt x="3718" y="3157"/>
                </a:cubicBezTo>
                <a:cubicBezTo>
                  <a:pt x="4562" y="2469"/>
                  <a:pt x="4562" y="2469"/>
                  <a:pt x="4562" y="2469"/>
                </a:cubicBezTo>
                <a:lnTo>
                  <a:pt x="4562" y="1188"/>
                </a:lnTo>
                <a:close/>
                <a:moveTo>
                  <a:pt x="4562" y="1188"/>
                </a:moveTo>
                <a:lnTo>
                  <a:pt x="4562" y="1188"/>
                </a:lnTo>
                <a:close/>
              </a:path>
            </a:pathLst>
          </a:custGeom>
          <a:solidFill>
            <a:schemeClr val="bg1"/>
          </a:solidFill>
          <a:ln>
            <a:noFill/>
          </a:ln>
          <a:effectLst/>
        </p:spPr>
        <p:txBody>
          <a:bodyPr wrap="none" lIns="121926" tIns="60963" rIns="121926" bIns="60963" anchor="ctr"/>
          <a:lstStyle/>
          <a:p>
            <a:pPr defTabSz="913765"/>
            <a:endParaRPr lang="en-US">
              <a:solidFill>
                <a:srgbClr val="737572"/>
              </a:solidFill>
              <a:cs typeface="+mn-ea"/>
              <a:sym typeface="+mn-lt"/>
            </a:endParaRPr>
          </a:p>
        </p:txBody>
      </p:sp>
      <p:sp>
        <p:nvSpPr>
          <p:cNvPr id="103" name="Freeform 3"/>
          <p:cNvSpPr>
            <a:spLocks noChangeArrowheads="1"/>
          </p:cNvSpPr>
          <p:nvPr/>
        </p:nvSpPr>
        <p:spPr bwMode="auto">
          <a:xfrm>
            <a:off x="2604124" y="4847202"/>
            <a:ext cx="408949" cy="313863"/>
          </a:xfrm>
          <a:custGeom>
            <a:avLst/>
            <a:gdLst>
              <a:gd name="T0" fmla="*/ 3034 w 6392"/>
              <a:gd name="T1" fmla="*/ 2260 h 4907"/>
              <a:gd name="T2" fmla="*/ 2582 w 6392"/>
              <a:gd name="T3" fmla="*/ 1937 h 4907"/>
              <a:gd name="T4" fmla="*/ 1421 w 6392"/>
              <a:gd name="T5" fmla="*/ 2196 h 4907"/>
              <a:gd name="T6" fmla="*/ 388 w 6392"/>
              <a:gd name="T7" fmla="*/ 4583 h 4907"/>
              <a:gd name="T8" fmla="*/ 2712 w 6392"/>
              <a:gd name="T9" fmla="*/ 3551 h 4907"/>
              <a:gd name="T10" fmla="*/ 3034 w 6392"/>
              <a:gd name="T11" fmla="*/ 2260 h 4907"/>
              <a:gd name="T12" fmla="*/ 2454 w 6392"/>
              <a:gd name="T13" fmla="*/ 3228 h 4907"/>
              <a:gd name="T14" fmla="*/ 711 w 6392"/>
              <a:gd name="T15" fmla="*/ 4261 h 4907"/>
              <a:gd name="T16" fmla="*/ 1679 w 6392"/>
              <a:gd name="T17" fmla="*/ 2518 h 4907"/>
              <a:gd name="T18" fmla="*/ 1874 w 6392"/>
              <a:gd name="T19" fmla="*/ 2648 h 4907"/>
              <a:gd name="T20" fmla="*/ 2260 w 6392"/>
              <a:gd name="T21" fmla="*/ 3034 h 4907"/>
              <a:gd name="T22" fmla="*/ 2454 w 6392"/>
              <a:gd name="T23" fmla="*/ 3228 h 4907"/>
              <a:gd name="T24" fmla="*/ 6197 w 6392"/>
              <a:gd name="T25" fmla="*/ 710 h 4907"/>
              <a:gd name="T26" fmla="*/ 3615 w 6392"/>
              <a:gd name="T27" fmla="*/ 646 h 4907"/>
              <a:gd name="T28" fmla="*/ 2776 w 6392"/>
              <a:gd name="T29" fmla="*/ 1679 h 4907"/>
              <a:gd name="T30" fmla="*/ 3034 w 6392"/>
              <a:gd name="T31" fmla="*/ 2196 h 4907"/>
              <a:gd name="T32" fmla="*/ 4326 w 6392"/>
              <a:gd name="T33" fmla="*/ 2454 h 4907"/>
              <a:gd name="T34" fmla="*/ 6197 w 6392"/>
              <a:gd name="T35" fmla="*/ 710 h 4907"/>
              <a:gd name="T36" fmla="*/ 5489 w 6392"/>
              <a:gd name="T37" fmla="*/ 1549 h 4907"/>
              <a:gd name="T38" fmla="*/ 3681 w 6392"/>
              <a:gd name="T39" fmla="*/ 1937 h 4907"/>
              <a:gd name="T40" fmla="*/ 4067 w 6392"/>
              <a:gd name="T41" fmla="*/ 1485 h 4907"/>
              <a:gd name="T42" fmla="*/ 3487 w 6392"/>
              <a:gd name="T43" fmla="*/ 1421 h 4907"/>
              <a:gd name="T44" fmla="*/ 5164 w 6392"/>
              <a:gd name="T45" fmla="*/ 582 h 4907"/>
              <a:gd name="T46" fmla="*/ 5489 w 6392"/>
              <a:gd name="T47" fmla="*/ 1549 h 4907"/>
              <a:gd name="T48" fmla="*/ 3165 w 6392"/>
              <a:gd name="T49" fmla="*/ 2260 h 4907"/>
              <a:gd name="T50" fmla="*/ 3423 w 6392"/>
              <a:gd name="T51" fmla="*/ 3098 h 4907"/>
              <a:gd name="T52" fmla="*/ 3423 w 6392"/>
              <a:gd name="T53" fmla="*/ 2582 h 4907"/>
              <a:gd name="T54" fmla="*/ 3165 w 6392"/>
              <a:gd name="T55" fmla="*/ 2260 h 4907"/>
              <a:gd name="T56" fmla="*/ 2196 w 6392"/>
              <a:gd name="T57" fmla="*/ 1615 h 4907"/>
              <a:gd name="T58" fmla="*/ 2066 w 6392"/>
              <a:gd name="T59" fmla="*/ 1163 h 4907"/>
              <a:gd name="T60" fmla="*/ 2518 w 6392"/>
              <a:gd name="T61" fmla="*/ 1549 h 4907"/>
              <a:gd name="T62" fmla="*/ 2582 w 6392"/>
              <a:gd name="T63" fmla="*/ 1873 h 4907"/>
              <a:gd name="T64" fmla="*/ 2196 w 6392"/>
              <a:gd name="T65" fmla="*/ 1615 h 4907"/>
              <a:gd name="T66" fmla="*/ 2196 w 6392"/>
              <a:gd name="T67" fmla="*/ 1615 h 4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92" h="4907">
                <a:moveTo>
                  <a:pt x="3034" y="2260"/>
                </a:moveTo>
                <a:lnTo>
                  <a:pt x="3034" y="2260"/>
                </a:lnTo>
                <a:cubicBezTo>
                  <a:pt x="2776" y="2196"/>
                  <a:pt x="2776" y="2196"/>
                  <a:pt x="2776" y="2196"/>
                </a:cubicBezTo>
                <a:cubicBezTo>
                  <a:pt x="2582" y="1937"/>
                  <a:pt x="2582" y="1937"/>
                  <a:pt x="2582" y="1937"/>
                </a:cubicBezTo>
                <a:cubicBezTo>
                  <a:pt x="2454" y="2001"/>
                  <a:pt x="2454" y="2001"/>
                  <a:pt x="2454" y="2001"/>
                </a:cubicBezTo>
                <a:cubicBezTo>
                  <a:pt x="2132" y="1873"/>
                  <a:pt x="1679" y="1937"/>
                  <a:pt x="1421" y="2196"/>
                </a:cubicBezTo>
                <a:cubicBezTo>
                  <a:pt x="388" y="3228"/>
                  <a:pt x="388" y="3228"/>
                  <a:pt x="388" y="3228"/>
                </a:cubicBezTo>
                <a:cubicBezTo>
                  <a:pt x="0" y="3615"/>
                  <a:pt x="0" y="4197"/>
                  <a:pt x="388" y="4583"/>
                </a:cubicBezTo>
                <a:cubicBezTo>
                  <a:pt x="775" y="4906"/>
                  <a:pt x="1357" y="4906"/>
                  <a:pt x="1743" y="4583"/>
                </a:cubicBezTo>
                <a:cubicBezTo>
                  <a:pt x="2712" y="3551"/>
                  <a:pt x="2712" y="3551"/>
                  <a:pt x="2712" y="3551"/>
                </a:cubicBezTo>
                <a:cubicBezTo>
                  <a:pt x="3034" y="3228"/>
                  <a:pt x="3099" y="2776"/>
                  <a:pt x="2906" y="2454"/>
                </a:cubicBezTo>
                <a:lnTo>
                  <a:pt x="3034" y="2260"/>
                </a:lnTo>
                <a:close/>
                <a:moveTo>
                  <a:pt x="2454" y="3228"/>
                </a:moveTo>
                <a:lnTo>
                  <a:pt x="2454" y="3228"/>
                </a:lnTo>
                <a:cubicBezTo>
                  <a:pt x="1421" y="4261"/>
                  <a:pt x="1421" y="4261"/>
                  <a:pt x="1421" y="4261"/>
                </a:cubicBezTo>
                <a:cubicBezTo>
                  <a:pt x="1227" y="4455"/>
                  <a:pt x="905" y="4455"/>
                  <a:pt x="711" y="4261"/>
                </a:cubicBezTo>
                <a:cubicBezTo>
                  <a:pt x="516" y="4067"/>
                  <a:pt x="516" y="3745"/>
                  <a:pt x="711" y="3551"/>
                </a:cubicBezTo>
                <a:cubicBezTo>
                  <a:pt x="1679" y="2518"/>
                  <a:pt x="1679" y="2518"/>
                  <a:pt x="1679" y="2518"/>
                </a:cubicBezTo>
                <a:cubicBezTo>
                  <a:pt x="1807" y="2390"/>
                  <a:pt x="2002" y="2324"/>
                  <a:pt x="2132" y="2390"/>
                </a:cubicBezTo>
                <a:cubicBezTo>
                  <a:pt x="1874" y="2648"/>
                  <a:pt x="1874" y="2648"/>
                  <a:pt x="1874" y="2648"/>
                </a:cubicBezTo>
                <a:cubicBezTo>
                  <a:pt x="1743" y="2776"/>
                  <a:pt x="1743" y="2970"/>
                  <a:pt x="1874" y="3034"/>
                </a:cubicBezTo>
                <a:cubicBezTo>
                  <a:pt x="1938" y="3164"/>
                  <a:pt x="2132" y="3164"/>
                  <a:pt x="2260" y="3034"/>
                </a:cubicBezTo>
                <a:cubicBezTo>
                  <a:pt x="2582" y="2776"/>
                  <a:pt x="2582" y="2776"/>
                  <a:pt x="2582" y="2776"/>
                </a:cubicBezTo>
                <a:cubicBezTo>
                  <a:pt x="2582" y="2906"/>
                  <a:pt x="2582" y="3098"/>
                  <a:pt x="2454" y="3228"/>
                </a:cubicBezTo>
                <a:close/>
                <a:moveTo>
                  <a:pt x="6197" y="710"/>
                </a:moveTo>
                <a:lnTo>
                  <a:pt x="6197" y="710"/>
                </a:lnTo>
                <a:cubicBezTo>
                  <a:pt x="6005" y="258"/>
                  <a:pt x="5489" y="0"/>
                  <a:pt x="4972" y="194"/>
                </a:cubicBezTo>
                <a:cubicBezTo>
                  <a:pt x="3615" y="646"/>
                  <a:pt x="3615" y="646"/>
                  <a:pt x="3615" y="646"/>
                </a:cubicBezTo>
                <a:cubicBezTo>
                  <a:pt x="3229" y="841"/>
                  <a:pt x="3034" y="1163"/>
                  <a:pt x="3034" y="1549"/>
                </a:cubicBezTo>
                <a:cubicBezTo>
                  <a:pt x="2776" y="1679"/>
                  <a:pt x="2776" y="1679"/>
                  <a:pt x="2776" y="1679"/>
                </a:cubicBezTo>
                <a:cubicBezTo>
                  <a:pt x="2840" y="2001"/>
                  <a:pt x="2840" y="2001"/>
                  <a:pt x="2840" y="2001"/>
                </a:cubicBezTo>
                <a:cubicBezTo>
                  <a:pt x="3034" y="2196"/>
                  <a:pt x="3034" y="2196"/>
                  <a:pt x="3034" y="2196"/>
                </a:cubicBezTo>
                <a:cubicBezTo>
                  <a:pt x="3229" y="2132"/>
                  <a:pt x="3229" y="2132"/>
                  <a:pt x="3229" y="2132"/>
                </a:cubicBezTo>
                <a:cubicBezTo>
                  <a:pt x="3487" y="2454"/>
                  <a:pt x="3939" y="2582"/>
                  <a:pt x="4326" y="2454"/>
                </a:cubicBezTo>
                <a:cubicBezTo>
                  <a:pt x="5681" y="1937"/>
                  <a:pt x="5681" y="1937"/>
                  <a:pt x="5681" y="1937"/>
                </a:cubicBezTo>
                <a:cubicBezTo>
                  <a:pt x="6133" y="1743"/>
                  <a:pt x="6391" y="1227"/>
                  <a:pt x="6197" y="710"/>
                </a:cubicBezTo>
                <a:close/>
                <a:moveTo>
                  <a:pt x="5489" y="1549"/>
                </a:moveTo>
                <a:lnTo>
                  <a:pt x="5489" y="1549"/>
                </a:lnTo>
                <a:cubicBezTo>
                  <a:pt x="4131" y="2065"/>
                  <a:pt x="4131" y="2065"/>
                  <a:pt x="4131" y="2065"/>
                </a:cubicBezTo>
                <a:cubicBezTo>
                  <a:pt x="4003" y="2132"/>
                  <a:pt x="3809" y="2065"/>
                  <a:pt x="3681" y="1937"/>
                </a:cubicBezTo>
                <a:cubicBezTo>
                  <a:pt x="3939" y="1873"/>
                  <a:pt x="3939" y="1873"/>
                  <a:pt x="3939" y="1873"/>
                </a:cubicBezTo>
                <a:cubicBezTo>
                  <a:pt x="4067" y="1807"/>
                  <a:pt x="4131" y="1679"/>
                  <a:pt x="4067" y="1485"/>
                </a:cubicBezTo>
                <a:cubicBezTo>
                  <a:pt x="4003" y="1357"/>
                  <a:pt x="3873" y="1291"/>
                  <a:pt x="3681" y="1291"/>
                </a:cubicBezTo>
                <a:cubicBezTo>
                  <a:pt x="3487" y="1421"/>
                  <a:pt x="3487" y="1421"/>
                  <a:pt x="3487" y="1421"/>
                </a:cubicBezTo>
                <a:cubicBezTo>
                  <a:pt x="3551" y="1227"/>
                  <a:pt x="3615" y="1163"/>
                  <a:pt x="3809" y="1099"/>
                </a:cubicBezTo>
                <a:cubicBezTo>
                  <a:pt x="5164" y="582"/>
                  <a:pt x="5164" y="582"/>
                  <a:pt x="5164" y="582"/>
                </a:cubicBezTo>
                <a:cubicBezTo>
                  <a:pt x="5422" y="452"/>
                  <a:pt x="5681" y="646"/>
                  <a:pt x="5811" y="905"/>
                </a:cubicBezTo>
                <a:cubicBezTo>
                  <a:pt x="5875" y="1163"/>
                  <a:pt x="5747" y="1421"/>
                  <a:pt x="5489" y="1549"/>
                </a:cubicBezTo>
                <a:close/>
                <a:moveTo>
                  <a:pt x="3165" y="2260"/>
                </a:moveTo>
                <a:lnTo>
                  <a:pt x="3165" y="2260"/>
                </a:lnTo>
                <a:cubicBezTo>
                  <a:pt x="3551" y="2518"/>
                  <a:pt x="3551" y="2518"/>
                  <a:pt x="3551" y="2518"/>
                </a:cubicBezTo>
                <a:cubicBezTo>
                  <a:pt x="3423" y="3098"/>
                  <a:pt x="3423" y="3098"/>
                  <a:pt x="3423" y="3098"/>
                </a:cubicBezTo>
                <a:cubicBezTo>
                  <a:pt x="3293" y="3098"/>
                  <a:pt x="3293" y="3098"/>
                  <a:pt x="3293" y="3098"/>
                </a:cubicBezTo>
                <a:cubicBezTo>
                  <a:pt x="3423" y="2582"/>
                  <a:pt x="3423" y="2582"/>
                  <a:pt x="3423" y="2582"/>
                </a:cubicBezTo>
                <a:cubicBezTo>
                  <a:pt x="3034" y="2324"/>
                  <a:pt x="3034" y="2324"/>
                  <a:pt x="3034" y="2324"/>
                </a:cubicBezTo>
                <a:lnTo>
                  <a:pt x="3165" y="2260"/>
                </a:lnTo>
                <a:close/>
                <a:moveTo>
                  <a:pt x="2196" y="1615"/>
                </a:moveTo>
                <a:lnTo>
                  <a:pt x="2196" y="1615"/>
                </a:lnTo>
                <a:cubicBezTo>
                  <a:pt x="1938" y="1163"/>
                  <a:pt x="1938" y="1163"/>
                  <a:pt x="1938" y="1163"/>
                </a:cubicBezTo>
                <a:cubicBezTo>
                  <a:pt x="2066" y="1163"/>
                  <a:pt x="2066" y="1163"/>
                  <a:pt x="2066" y="1163"/>
                </a:cubicBezTo>
                <a:cubicBezTo>
                  <a:pt x="2260" y="1549"/>
                  <a:pt x="2260" y="1549"/>
                  <a:pt x="2260" y="1549"/>
                </a:cubicBezTo>
                <a:cubicBezTo>
                  <a:pt x="2518" y="1549"/>
                  <a:pt x="2518" y="1549"/>
                  <a:pt x="2518" y="1549"/>
                </a:cubicBezTo>
                <a:cubicBezTo>
                  <a:pt x="2648" y="1807"/>
                  <a:pt x="2648" y="1807"/>
                  <a:pt x="2648" y="1807"/>
                </a:cubicBezTo>
                <a:cubicBezTo>
                  <a:pt x="2582" y="1873"/>
                  <a:pt x="2582" y="1873"/>
                  <a:pt x="2582" y="1873"/>
                </a:cubicBezTo>
                <a:cubicBezTo>
                  <a:pt x="2454" y="1679"/>
                  <a:pt x="2454" y="1679"/>
                  <a:pt x="2454" y="1679"/>
                </a:cubicBezTo>
                <a:lnTo>
                  <a:pt x="2196" y="1615"/>
                </a:lnTo>
                <a:close/>
                <a:moveTo>
                  <a:pt x="2196" y="1615"/>
                </a:moveTo>
                <a:lnTo>
                  <a:pt x="2196" y="1615"/>
                </a:lnTo>
                <a:close/>
              </a:path>
            </a:pathLst>
          </a:custGeom>
          <a:solidFill>
            <a:schemeClr val="bg1"/>
          </a:solidFill>
          <a:ln>
            <a:noFill/>
          </a:ln>
          <a:effectLst/>
        </p:spPr>
        <p:txBody>
          <a:bodyPr wrap="none" lIns="121926" tIns="60963" rIns="121926" bIns="60963" anchor="ctr"/>
          <a:lstStyle/>
          <a:p>
            <a:pPr defTabSz="913765"/>
            <a:endParaRPr lang="en-US">
              <a:solidFill>
                <a:srgbClr val="737572"/>
              </a:solidFill>
              <a:cs typeface="+mn-ea"/>
              <a:sym typeface="+mn-lt"/>
            </a:endParaRPr>
          </a:p>
        </p:txBody>
      </p:sp>
      <p:sp>
        <p:nvSpPr>
          <p:cNvPr id="104" name="Freeform 4"/>
          <p:cNvSpPr>
            <a:spLocks noChangeArrowheads="1"/>
          </p:cNvSpPr>
          <p:nvPr/>
        </p:nvSpPr>
        <p:spPr bwMode="auto">
          <a:xfrm>
            <a:off x="2094865" y="4378325"/>
            <a:ext cx="375920" cy="347980"/>
          </a:xfrm>
          <a:custGeom>
            <a:avLst/>
            <a:gdLst>
              <a:gd name="T0" fmla="*/ 2374 w 2594"/>
              <a:gd name="T1" fmla="*/ 0 h 2594"/>
              <a:gd name="T2" fmla="*/ 2374 w 2594"/>
              <a:gd name="T3" fmla="*/ 0 h 2594"/>
              <a:gd name="T4" fmla="*/ 219 w 2594"/>
              <a:gd name="T5" fmla="*/ 0 h 2594"/>
              <a:gd name="T6" fmla="*/ 0 w 2594"/>
              <a:gd name="T7" fmla="*/ 219 h 2594"/>
              <a:gd name="T8" fmla="*/ 0 w 2594"/>
              <a:gd name="T9" fmla="*/ 2374 h 2594"/>
              <a:gd name="T10" fmla="*/ 219 w 2594"/>
              <a:gd name="T11" fmla="*/ 2593 h 2594"/>
              <a:gd name="T12" fmla="*/ 2374 w 2594"/>
              <a:gd name="T13" fmla="*/ 2593 h 2594"/>
              <a:gd name="T14" fmla="*/ 2593 w 2594"/>
              <a:gd name="T15" fmla="*/ 2374 h 2594"/>
              <a:gd name="T16" fmla="*/ 2593 w 2594"/>
              <a:gd name="T17" fmla="*/ 219 h 2594"/>
              <a:gd name="T18" fmla="*/ 2374 w 2594"/>
              <a:gd name="T19" fmla="*/ 0 h 2594"/>
              <a:gd name="T20" fmla="*/ 2249 w 2594"/>
              <a:gd name="T21" fmla="*/ 250 h 2594"/>
              <a:gd name="T22" fmla="*/ 2249 w 2594"/>
              <a:gd name="T23" fmla="*/ 250 h 2594"/>
              <a:gd name="T24" fmla="*/ 2343 w 2594"/>
              <a:gd name="T25" fmla="*/ 313 h 2594"/>
              <a:gd name="T26" fmla="*/ 2249 w 2594"/>
              <a:gd name="T27" fmla="*/ 407 h 2594"/>
              <a:gd name="T28" fmla="*/ 2156 w 2594"/>
              <a:gd name="T29" fmla="*/ 313 h 2594"/>
              <a:gd name="T30" fmla="*/ 2249 w 2594"/>
              <a:gd name="T31" fmla="*/ 250 h 2594"/>
              <a:gd name="T32" fmla="*/ 1937 w 2594"/>
              <a:gd name="T33" fmla="*/ 250 h 2594"/>
              <a:gd name="T34" fmla="*/ 1937 w 2594"/>
              <a:gd name="T35" fmla="*/ 250 h 2594"/>
              <a:gd name="T36" fmla="*/ 2031 w 2594"/>
              <a:gd name="T37" fmla="*/ 313 h 2594"/>
              <a:gd name="T38" fmla="*/ 1937 w 2594"/>
              <a:gd name="T39" fmla="*/ 407 h 2594"/>
              <a:gd name="T40" fmla="*/ 1843 w 2594"/>
              <a:gd name="T41" fmla="*/ 313 h 2594"/>
              <a:gd name="T42" fmla="*/ 1937 w 2594"/>
              <a:gd name="T43" fmla="*/ 250 h 2594"/>
              <a:gd name="T44" fmla="*/ 2343 w 2594"/>
              <a:gd name="T45" fmla="*/ 2343 h 2594"/>
              <a:gd name="T46" fmla="*/ 2343 w 2594"/>
              <a:gd name="T47" fmla="*/ 2343 h 2594"/>
              <a:gd name="T48" fmla="*/ 250 w 2594"/>
              <a:gd name="T49" fmla="*/ 2343 h 2594"/>
              <a:gd name="T50" fmla="*/ 250 w 2594"/>
              <a:gd name="T51" fmla="*/ 625 h 2594"/>
              <a:gd name="T52" fmla="*/ 2343 w 2594"/>
              <a:gd name="T53" fmla="*/ 625 h 2594"/>
              <a:gd name="T54" fmla="*/ 2343 w 2594"/>
              <a:gd name="T55" fmla="*/ 2343 h 2594"/>
              <a:gd name="T56" fmla="*/ 594 w 2594"/>
              <a:gd name="T57" fmla="*/ 2093 h 2594"/>
              <a:gd name="T58" fmla="*/ 594 w 2594"/>
              <a:gd name="T59" fmla="*/ 2093 h 2594"/>
              <a:gd name="T60" fmla="*/ 1999 w 2594"/>
              <a:gd name="T61" fmla="*/ 2093 h 2594"/>
              <a:gd name="T62" fmla="*/ 2031 w 2594"/>
              <a:gd name="T63" fmla="*/ 2062 h 2594"/>
              <a:gd name="T64" fmla="*/ 2031 w 2594"/>
              <a:gd name="T65" fmla="*/ 2031 h 2594"/>
              <a:gd name="T66" fmla="*/ 1343 w 2594"/>
              <a:gd name="T67" fmla="*/ 844 h 2594"/>
              <a:gd name="T68" fmla="*/ 1312 w 2594"/>
              <a:gd name="T69" fmla="*/ 813 h 2594"/>
              <a:gd name="T70" fmla="*/ 1250 w 2594"/>
              <a:gd name="T71" fmla="*/ 844 h 2594"/>
              <a:gd name="T72" fmla="*/ 563 w 2594"/>
              <a:gd name="T73" fmla="*/ 2031 h 2594"/>
              <a:gd name="T74" fmla="*/ 563 w 2594"/>
              <a:gd name="T75" fmla="*/ 2093 h 2594"/>
              <a:gd name="T76" fmla="*/ 594 w 2594"/>
              <a:gd name="T77" fmla="*/ 2093 h 2594"/>
              <a:gd name="T78" fmla="*/ 1374 w 2594"/>
              <a:gd name="T79" fmla="*/ 1937 h 2594"/>
              <a:gd name="T80" fmla="*/ 1374 w 2594"/>
              <a:gd name="T81" fmla="*/ 1937 h 2594"/>
              <a:gd name="T82" fmla="*/ 1343 w 2594"/>
              <a:gd name="T83" fmla="*/ 1968 h 2594"/>
              <a:gd name="T84" fmla="*/ 1250 w 2594"/>
              <a:gd name="T85" fmla="*/ 1968 h 2594"/>
              <a:gd name="T86" fmla="*/ 1219 w 2594"/>
              <a:gd name="T87" fmla="*/ 1937 h 2594"/>
              <a:gd name="T88" fmla="*/ 1219 w 2594"/>
              <a:gd name="T89" fmla="*/ 1843 h 2594"/>
              <a:gd name="T90" fmla="*/ 1250 w 2594"/>
              <a:gd name="T91" fmla="*/ 1812 h 2594"/>
              <a:gd name="T92" fmla="*/ 1343 w 2594"/>
              <a:gd name="T93" fmla="*/ 1812 h 2594"/>
              <a:gd name="T94" fmla="*/ 1374 w 2594"/>
              <a:gd name="T95" fmla="*/ 1843 h 2594"/>
              <a:gd name="T96" fmla="*/ 1374 w 2594"/>
              <a:gd name="T97" fmla="*/ 1937 h 2594"/>
              <a:gd name="T98" fmla="*/ 1219 w 2594"/>
              <a:gd name="T99" fmla="*/ 1125 h 2594"/>
              <a:gd name="T100" fmla="*/ 1219 w 2594"/>
              <a:gd name="T101" fmla="*/ 1125 h 2594"/>
              <a:gd name="T102" fmla="*/ 1374 w 2594"/>
              <a:gd name="T103" fmla="*/ 1125 h 2594"/>
              <a:gd name="T104" fmla="*/ 1406 w 2594"/>
              <a:gd name="T105" fmla="*/ 1157 h 2594"/>
              <a:gd name="T106" fmla="*/ 1374 w 2594"/>
              <a:gd name="T107" fmla="*/ 1718 h 2594"/>
              <a:gd name="T108" fmla="*/ 1343 w 2594"/>
              <a:gd name="T109" fmla="*/ 1749 h 2594"/>
              <a:gd name="T110" fmla="*/ 1250 w 2594"/>
              <a:gd name="T111" fmla="*/ 1749 h 2594"/>
              <a:gd name="T112" fmla="*/ 1219 w 2594"/>
              <a:gd name="T113" fmla="*/ 1718 h 2594"/>
              <a:gd name="T114" fmla="*/ 1219 w 2594"/>
              <a:gd name="T115" fmla="*/ 1157 h 2594"/>
              <a:gd name="T116" fmla="*/ 1219 w 2594"/>
              <a:gd name="T117" fmla="*/ 1125 h 2594"/>
              <a:gd name="T118" fmla="*/ 1219 w 2594"/>
              <a:gd name="T119" fmla="*/ 1125 h 2594"/>
              <a:gd name="T120" fmla="*/ 1219 w 2594"/>
              <a:gd name="T121" fmla="*/ 1125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4" h="2594">
                <a:moveTo>
                  <a:pt x="2374" y="0"/>
                </a:moveTo>
                <a:lnTo>
                  <a:pt x="2374" y="0"/>
                </a:lnTo>
                <a:cubicBezTo>
                  <a:pt x="219" y="0"/>
                  <a:pt x="219" y="0"/>
                  <a:pt x="219" y="0"/>
                </a:cubicBezTo>
                <a:cubicBezTo>
                  <a:pt x="94" y="0"/>
                  <a:pt x="0" y="94"/>
                  <a:pt x="0" y="219"/>
                </a:cubicBezTo>
                <a:cubicBezTo>
                  <a:pt x="0" y="2374"/>
                  <a:pt x="0" y="2374"/>
                  <a:pt x="0" y="2374"/>
                </a:cubicBezTo>
                <a:cubicBezTo>
                  <a:pt x="0" y="2499"/>
                  <a:pt x="94" y="2593"/>
                  <a:pt x="219" y="2593"/>
                </a:cubicBezTo>
                <a:cubicBezTo>
                  <a:pt x="2374" y="2593"/>
                  <a:pt x="2374" y="2593"/>
                  <a:pt x="2374" y="2593"/>
                </a:cubicBezTo>
                <a:cubicBezTo>
                  <a:pt x="2499" y="2593"/>
                  <a:pt x="2593" y="2499"/>
                  <a:pt x="2593" y="2374"/>
                </a:cubicBezTo>
                <a:cubicBezTo>
                  <a:pt x="2593" y="219"/>
                  <a:pt x="2593" y="219"/>
                  <a:pt x="2593" y="219"/>
                </a:cubicBezTo>
                <a:cubicBezTo>
                  <a:pt x="2593" y="94"/>
                  <a:pt x="2499" y="0"/>
                  <a:pt x="2374" y="0"/>
                </a:cubicBezTo>
                <a:close/>
                <a:moveTo>
                  <a:pt x="2249" y="250"/>
                </a:moveTo>
                <a:lnTo>
                  <a:pt x="2249" y="250"/>
                </a:lnTo>
                <a:cubicBezTo>
                  <a:pt x="2312" y="250"/>
                  <a:pt x="2343" y="282"/>
                  <a:pt x="2343" y="313"/>
                </a:cubicBezTo>
                <a:cubicBezTo>
                  <a:pt x="2343" y="375"/>
                  <a:pt x="2312" y="407"/>
                  <a:pt x="2249" y="407"/>
                </a:cubicBezTo>
                <a:cubicBezTo>
                  <a:pt x="2187" y="407"/>
                  <a:pt x="2156" y="375"/>
                  <a:pt x="2156" y="313"/>
                </a:cubicBezTo>
                <a:cubicBezTo>
                  <a:pt x="2156" y="282"/>
                  <a:pt x="2187" y="250"/>
                  <a:pt x="2249" y="250"/>
                </a:cubicBezTo>
                <a:close/>
                <a:moveTo>
                  <a:pt x="1937" y="250"/>
                </a:moveTo>
                <a:lnTo>
                  <a:pt x="1937" y="250"/>
                </a:lnTo>
                <a:cubicBezTo>
                  <a:pt x="1999" y="250"/>
                  <a:pt x="2031" y="282"/>
                  <a:pt x="2031" y="313"/>
                </a:cubicBezTo>
                <a:cubicBezTo>
                  <a:pt x="2031" y="375"/>
                  <a:pt x="1999" y="407"/>
                  <a:pt x="1937" y="407"/>
                </a:cubicBezTo>
                <a:cubicBezTo>
                  <a:pt x="1906" y="407"/>
                  <a:pt x="1843" y="375"/>
                  <a:pt x="1843" y="313"/>
                </a:cubicBezTo>
                <a:cubicBezTo>
                  <a:pt x="1843" y="282"/>
                  <a:pt x="1906" y="250"/>
                  <a:pt x="1937" y="250"/>
                </a:cubicBezTo>
                <a:close/>
                <a:moveTo>
                  <a:pt x="2343" y="2343"/>
                </a:moveTo>
                <a:lnTo>
                  <a:pt x="2343" y="2343"/>
                </a:lnTo>
                <a:cubicBezTo>
                  <a:pt x="250" y="2343"/>
                  <a:pt x="250" y="2343"/>
                  <a:pt x="250" y="2343"/>
                </a:cubicBezTo>
                <a:cubicBezTo>
                  <a:pt x="250" y="625"/>
                  <a:pt x="250" y="625"/>
                  <a:pt x="250" y="625"/>
                </a:cubicBezTo>
                <a:cubicBezTo>
                  <a:pt x="2343" y="625"/>
                  <a:pt x="2343" y="625"/>
                  <a:pt x="2343" y="625"/>
                </a:cubicBezTo>
                <a:lnTo>
                  <a:pt x="2343" y="2343"/>
                </a:lnTo>
                <a:close/>
                <a:moveTo>
                  <a:pt x="594" y="2093"/>
                </a:moveTo>
                <a:lnTo>
                  <a:pt x="594" y="2093"/>
                </a:lnTo>
                <a:cubicBezTo>
                  <a:pt x="1999" y="2093"/>
                  <a:pt x="1999" y="2093"/>
                  <a:pt x="1999" y="2093"/>
                </a:cubicBezTo>
                <a:cubicBezTo>
                  <a:pt x="2031" y="2093"/>
                  <a:pt x="2031" y="2093"/>
                  <a:pt x="2031" y="2062"/>
                </a:cubicBezTo>
                <a:lnTo>
                  <a:pt x="2031" y="2031"/>
                </a:lnTo>
                <a:cubicBezTo>
                  <a:pt x="1343" y="844"/>
                  <a:pt x="1343" y="844"/>
                  <a:pt x="1343" y="844"/>
                </a:cubicBezTo>
                <a:cubicBezTo>
                  <a:pt x="1343" y="813"/>
                  <a:pt x="1312" y="813"/>
                  <a:pt x="1312" y="813"/>
                </a:cubicBezTo>
                <a:cubicBezTo>
                  <a:pt x="1281" y="813"/>
                  <a:pt x="1281" y="813"/>
                  <a:pt x="1250" y="844"/>
                </a:cubicBezTo>
                <a:cubicBezTo>
                  <a:pt x="563" y="2031"/>
                  <a:pt x="563" y="2031"/>
                  <a:pt x="563" y="2031"/>
                </a:cubicBezTo>
                <a:cubicBezTo>
                  <a:pt x="563" y="2062"/>
                  <a:pt x="563" y="2062"/>
                  <a:pt x="563" y="2093"/>
                </a:cubicBezTo>
                <a:lnTo>
                  <a:pt x="594" y="2093"/>
                </a:lnTo>
                <a:close/>
                <a:moveTo>
                  <a:pt x="1374" y="1937"/>
                </a:moveTo>
                <a:lnTo>
                  <a:pt x="1374" y="1937"/>
                </a:lnTo>
                <a:cubicBezTo>
                  <a:pt x="1374" y="1968"/>
                  <a:pt x="1374" y="1968"/>
                  <a:pt x="1343" y="1968"/>
                </a:cubicBezTo>
                <a:cubicBezTo>
                  <a:pt x="1250" y="1968"/>
                  <a:pt x="1250" y="1968"/>
                  <a:pt x="1250" y="1968"/>
                </a:cubicBezTo>
                <a:cubicBezTo>
                  <a:pt x="1219" y="1968"/>
                  <a:pt x="1219" y="1968"/>
                  <a:pt x="1219" y="1937"/>
                </a:cubicBezTo>
                <a:cubicBezTo>
                  <a:pt x="1219" y="1843"/>
                  <a:pt x="1219" y="1843"/>
                  <a:pt x="1219" y="1843"/>
                </a:cubicBezTo>
                <a:cubicBezTo>
                  <a:pt x="1219" y="1812"/>
                  <a:pt x="1219" y="1812"/>
                  <a:pt x="1250" y="1812"/>
                </a:cubicBezTo>
                <a:cubicBezTo>
                  <a:pt x="1343" y="1812"/>
                  <a:pt x="1343" y="1812"/>
                  <a:pt x="1343" y="1812"/>
                </a:cubicBezTo>
                <a:cubicBezTo>
                  <a:pt x="1374" y="1812"/>
                  <a:pt x="1374" y="1812"/>
                  <a:pt x="1374" y="1843"/>
                </a:cubicBezTo>
                <a:lnTo>
                  <a:pt x="1374" y="1937"/>
                </a:lnTo>
                <a:close/>
                <a:moveTo>
                  <a:pt x="1219" y="1125"/>
                </a:moveTo>
                <a:lnTo>
                  <a:pt x="1219" y="1125"/>
                </a:lnTo>
                <a:cubicBezTo>
                  <a:pt x="1374" y="1125"/>
                  <a:pt x="1374" y="1125"/>
                  <a:pt x="1374" y="1125"/>
                </a:cubicBezTo>
                <a:lnTo>
                  <a:pt x="1406" y="1157"/>
                </a:lnTo>
                <a:cubicBezTo>
                  <a:pt x="1374" y="1718"/>
                  <a:pt x="1374" y="1718"/>
                  <a:pt x="1374" y="1718"/>
                </a:cubicBezTo>
                <a:cubicBezTo>
                  <a:pt x="1374" y="1749"/>
                  <a:pt x="1374" y="1749"/>
                  <a:pt x="1343" y="1749"/>
                </a:cubicBezTo>
                <a:cubicBezTo>
                  <a:pt x="1250" y="1749"/>
                  <a:pt x="1250" y="1749"/>
                  <a:pt x="1250" y="1749"/>
                </a:cubicBezTo>
                <a:cubicBezTo>
                  <a:pt x="1219" y="1749"/>
                  <a:pt x="1219" y="1749"/>
                  <a:pt x="1219" y="1718"/>
                </a:cubicBezTo>
                <a:cubicBezTo>
                  <a:pt x="1219" y="1157"/>
                  <a:pt x="1219" y="1157"/>
                  <a:pt x="1219" y="1157"/>
                </a:cubicBezTo>
                <a:lnTo>
                  <a:pt x="1219" y="1125"/>
                </a:lnTo>
                <a:close/>
                <a:moveTo>
                  <a:pt x="1219" y="1125"/>
                </a:moveTo>
                <a:lnTo>
                  <a:pt x="1219" y="1125"/>
                </a:lnTo>
                <a:close/>
              </a:path>
            </a:pathLst>
          </a:custGeom>
          <a:solidFill>
            <a:schemeClr val="bg1"/>
          </a:solidFill>
          <a:ln>
            <a:noFill/>
          </a:ln>
          <a:effectLst/>
        </p:spPr>
        <p:txBody>
          <a:bodyPr wrap="none" lIns="121926" tIns="60963" rIns="121926" bIns="60963" anchor="ctr"/>
          <a:lstStyle/>
          <a:p>
            <a:pPr defTabSz="913765"/>
            <a:endParaRPr lang="en-US">
              <a:solidFill>
                <a:srgbClr val="737572"/>
              </a:solidFill>
              <a:cs typeface="+mn-ea"/>
              <a:sym typeface="+mn-lt"/>
            </a:endParaRPr>
          </a:p>
        </p:txBody>
      </p:sp>
      <p:sp>
        <p:nvSpPr>
          <p:cNvPr id="9" name="MH_Title_1"/>
          <p:cNvSpPr/>
          <p:nvPr/>
        </p:nvSpPr>
        <p:spPr>
          <a:xfrm>
            <a:off x="6495415" y="1772285"/>
            <a:ext cx="3085465" cy="579755"/>
          </a:xfrm>
          <a:prstGeom prst="rect">
            <a:avLst/>
          </a:prstGeom>
          <a:noFill/>
          <a:ln w="9525">
            <a:noFill/>
          </a:ln>
        </p:spPr>
        <p:txBody>
          <a:bodyPr anchor="ctr"/>
          <a:lstStyle/>
          <a:p>
            <a:pPr lvl="0" algn="ctr"/>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endPar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文本框 15"/>
          <p:cNvSpPr txBox="1"/>
          <p:nvPr/>
        </p:nvSpPr>
        <p:spPr>
          <a:xfrm>
            <a:off x="6641465" y="2499995"/>
            <a:ext cx="3369945" cy="798830"/>
          </a:xfrm>
          <a:prstGeom prst="rect">
            <a:avLst/>
          </a:prstGeom>
          <a:noFill/>
        </p:spPr>
        <p:txBody>
          <a:bodyPr wrap="square" rtlCol="0">
            <a:spAutoFit/>
          </a:bodyPr>
          <a:lstStyle/>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endParaRPr lang="zh-CN" altLang="en-US"/>
          </a:p>
        </p:txBody>
      </p:sp>
      <p:sp>
        <p:nvSpPr>
          <p:cNvPr id="12" name="文本框 11"/>
          <p:cNvSpPr txBox="1"/>
          <p:nvPr/>
        </p:nvSpPr>
        <p:spPr>
          <a:xfrm>
            <a:off x="6121400" y="3007360"/>
            <a:ext cx="4448810" cy="306705"/>
          </a:xfrm>
          <a:prstGeom prst="rect">
            <a:avLst/>
          </a:prstGeom>
          <a:noFill/>
        </p:spPr>
        <p:txBody>
          <a:bodyPr wrap="square" rtlCol="0">
            <a:spAutoFit/>
          </a:bodyPr>
          <a:lstStyle/>
          <a:p>
            <a:r>
              <a:rPr lang="zh-CN" altLang="en-US" sz="1400"/>
              <a:t>Click on add document   Click on add document</a:t>
            </a:r>
            <a:endParaRPr lang="zh-CN" altLang="en-US" sz="1400"/>
          </a:p>
        </p:txBody>
      </p:sp>
      <p:sp>
        <p:nvSpPr>
          <p:cNvPr id="10" name="文本框 9"/>
          <p:cNvSpPr txBox="1"/>
          <p:nvPr/>
        </p:nvSpPr>
        <p:spPr>
          <a:xfrm>
            <a:off x="6661150" y="3477260"/>
            <a:ext cx="3369945" cy="798830"/>
          </a:xfrm>
          <a:prstGeom prst="rect">
            <a:avLst/>
          </a:prstGeom>
          <a:noFill/>
        </p:spPr>
        <p:txBody>
          <a:bodyPr wrap="square" rtlCol="0">
            <a:spAutoFit/>
          </a:bodyPr>
          <a:lstStyle/>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endParaRPr lang="zh-CN" altLang="en-US"/>
          </a:p>
        </p:txBody>
      </p:sp>
      <p:sp>
        <p:nvSpPr>
          <p:cNvPr id="11" name="文本框 10"/>
          <p:cNvSpPr txBox="1"/>
          <p:nvPr/>
        </p:nvSpPr>
        <p:spPr>
          <a:xfrm>
            <a:off x="6141085" y="3984625"/>
            <a:ext cx="4448810" cy="306705"/>
          </a:xfrm>
          <a:prstGeom prst="rect">
            <a:avLst/>
          </a:prstGeom>
          <a:noFill/>
        </p:spPr>
        <p:txBody>
          <a:bodyPr wrap="square" rtlCol="0">
            <a:spAutoFit/>
          </a:bodyPr>
          <a:lstStyle/>
          <a:p>
            <a:r>
              <a:rPr lang="zh-CN" altLang="en-US" sz="1400"/>
              <a:t>Click on add document   Click on add document</a:t>
            </a:r>
            <a:endParaRPr lang="zh-CN" altLang="en-US" sz="1400"/>
          </a:p>
        </p:txBody>
      </p:sp>
      <p:sp>
        <p:nvSpPr>
          <p:cNvPr id="14" name="文本框 13"/>
          <p:cNvSpPr txBox="1"/>
          <p:nvPr/>
        </p:nvSpPr>
        <p:spPr>
          <a:xfrm>
            <a:off x="6641465" y="4420870"/>
            <a:ext cx="3369945" cy="798830"/>
          </a:xfrm>
          <a:prstGeom prst="rect">
            <a:avLst/>
          </a:prstGeom>
          <a:noFill/>
        </p:spPr>
        <p:txBody>
          <a:bodyPr wrap="square" rtlCol="0">
            <a:spAutoFit/>
          </a:bodyPr>
          <a:lstStyle/>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endParaRPr lang="zh-CN" altLang="en-US"/>
          </a:p>
        </p:txBody>
      </p:sp>
      <p:sp>
        <p:nvSpPr>
          <p:cNvPr id="15" name="文本框 14"/>
          <p:cNvSpPr txBox="1"/>
          <p:nvPr/>
        </p:nvSpPr>
        <p:spPr>
          <a:xfrm>
            <a:off x="6121400" y="4928235"/>
            <a:ext cx="4448810" cy="306705"/>
          </a:xfrm>
          <a:prstGeom prst="rect">
            <a:avLst/>
          </a:prstGeom>
          <a:noFill/>
        </p:spPr>
        <p:txBody>
          <a:bodyPr wrap="square" rtlCol="0">
            <a:spAutoFit/>
          </a:bodyPr>
          <a:lstStyle/>
          <a:p>
            <a:r>
              <a:rPr lang="zh-CN" altLang="en-US" sz="1400"/>
              <a:t>Click on add document   Click on add document</a:t>
            </a:r>
            <a:endParaRPr lang="zh-CN" altLang="en-US" sz="1400"/>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arn(inVertical)">
                                      <p:cBhvr>
                                        <p:cTn id="12" dur="500"/>
                                        <p:tgtEl>
                                          <p:spTgt spid="35"/>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randombar(horizontal)">
                                      <p:cBhvr>
                                        <p:cTn id="16" dur="500"/>
                                        <p:tgtEl>
                                          <p:spTgt spid="36"/>
                                        </p:tgtEl>
                                      </p:cBhvr>
                                    </p:animEffect>
                                  </p:childTnLst>
                                </p:cTn>
                              </p:par>
                            </p:childTnLst>
                          </p:cTn>
                        </p:par>
                        <p:par>
                          <p:cTn id="17" fill="hold">
                            <p:stCondLst>
                              <p:cond delay="1500"/>
                            </p:stCondLst>
                            <p:childTnLst>
                              <p:par>
                                <p:cTn id="18" presetID="3" presetClass="entr" presetSubtype="1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linds(horizontal)">
                                      <p:cBhvr>
                                        <p:cTn id="20" dur="500"/>
                                        <p:tgtEl>
                                          <p:spTgt spid="3"/>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linds(horizontal)">
                                      <p:cBhvr>
                                        <p:cTn id="26" dur="500"/>
                                        <p:tgtEl>
                                          <p:spTgt spid="6"/>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blinds(horizontal)">
                                      <p:cBhvr>
                                        <p:cTn id="35" dur="500"/>
                                        <p:tgtEl>
                                          <p:spTgt spid="5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blinds(horizontal)">
                                      <p:cBhvr>
                                        <p:cTn id="38" dur="500"/>
                                        <p:tgtEl>
                                          <p:spTgt spid="4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02"/>
                                        </p:tgtEl>
                                        <p:attrNameLst>
                                          <p:attrName>style.visibility</p:attrName>
                                        </p:attrNameLst>
                                      </p:cBhvr>
                                      <p:to>
                                        <p:strVal val="visible"/>
                                      </p:to>
                                    </p:set>
                                    <p:animEffect transition="in" filter="blinds(horizontal)">
                                      <p:cBhvr>
                                        <p:cTn id="41" dur="500"/>
                                        <p:tgtEl>
                                          <p:spTgt spid="102"/>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03"/>
                                        </p:tgtEl>
                                        <p:attrNameLst>
                                          <p:attrName>style.visibility</p:attrName>
                                        </p:attrNameLst>
                                      </p:cBhvr>
                                      <p:to>
                                        <p:strVal val="visible"/>
                                      </p:to>
                                    </p:set>
                                    <p:animEffect transition="in" filter="blinds(horizontal)">
                                      <p:cBhvr>
                                        <p:cTn id="44" dur="500"/>
                                        <p:tgtEl>
                                          <p:spTgt spid="103"/>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blinds(horizontal)">
                                      <p:cBhvr>
                                        <p:cTn id="47" dur="500"/>
                                        <p:tgtEl>
                                          <p:spTgt spid="104"/>
                                        </p:tgtEl>
                                      </p:cBhvr>
                                    </p:animEffect>
                                  </p:childTnLst>
                                </p:cTn>
                              </p:par>
                            </p:childTnLst>
                          </p:cTn>
                        </p:par>
                        <p:par>
                          <p:cTn id="48" fill="hold">
                            <p:stCondLst>
                              <p:cond delay="2000"/>
                            </p:stCondLst>
                            <p:childTnLst>
                              <p:par>
                                <p:cTn id="49" presetID="3" presetClass="entr" presetSubtype="1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blinds(horizontal)">
                                      <p:cBhvr>
                                        <p:cTn id="51" dur="500"/>
                                        <p:tgtEl>
                                          <p:spTgt spid="9"/>
                                        </p:tgtEl>
                                      </p:cBhvr>
                                    </p:animEffect>
                                  </p:childTnLst>
                                </p:cTn>
                              </p:par>
                            </p:childTnLst>
                          </p:cTn>
                        </p:par>
                        <p:par>
                          <p:cTn id="52" fill="hold">
                            <p:stCondLst>
                              <p:cond delay="2500"/>
                            </p:stCondLst>
                            <p:childTnLst>
                              <p:par>
                                <p:cTn id="53" presetID="3" presetClass="entr" presetSubtype="1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linds(horizontal)">
                                      <p:cBhvr>
                                        <p:cTn id="55" dur="500"/>
                                        <p:tgtEl>
                                          <p:spTgt spid="16"/>
                                        </p:tgtEl>
                                      </p:cBhvr>
                                    </p:animEffect>
                                  </p:childTnLst>
                                </p:cTn>
                              </p:par>
                            </p:childTnLst>
                          </p:cTn>
                        </p:par>
                        <p:par>
                          <p:cTn id="56" fill="hold">
                            <p:stCondLst>
                              <p:cond delay="3000"/>
                            </p:stCondLst>
                            <p:childTnLst>
                              <p:par>
                                <p:cTn id="57" presetID="3" presetClass="entr" presetSubtype="10"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blinds(horizontal)">
                                      <p:cBhvr>
                                        <p:cTn id="59" dur="500"/>
                                        <p:tgtEl>
                                          <p:spTgt spid="12"/>
                                        </p:tgtEl>
                                      </p:cBhvr>
                                    </p:animEffect>
                                  </p:childTnLst>
                                </p:cTn>
                              </p:par>
                            </p:childTnLst>
                          </p:cTn>
                        </p:par>
                        <p:par>
                          <p:cTn id="60" fill="hold">
                            <p:stCondLst>
                              <p:cond delay="3500"/>
                            </p:stCondLst>
                            <p:childTnLst>
                              <p:par>
                                <p:cTn id="61" presetID="3" presetClass="entr" presetSubtype="10"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blinds(horizontal)">
                                      <p:cBhvr>
                                        <p:cTn id="63" dur="500"/>
                                        <p:tgtEl>
                                          <p:spTgt spid="10"/>
                                        </p:tgtEl>
                                      </p:cBhvr>
                                    </p:animEffect>
                                  </p:childTnLst>
                                </p:cTn>
                              </p:par>
                            </p:childTnLst>
                          </p:cTn>
                        </p:par>
                        <p:par>
                          <p:cTn id="64" fill="hold">
                            <p:stCondLst>
                              <p:cond delay="4000"/>
                            </p:stCondLst>
                            <p:childTnLst>
                              <p:par>
                                <p:cTn id="65" presetID="3" presetClass="entr" presetSubtype="10"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linds(horizontal)">
                                      <p:cBhvr>
                                        <p:cTn id="67" dur="500"/>
                                        <p:tgtEl>
                                          <p:spTgt spid="11"/>
                                        </p:tgtEl>
                                      </p:cBhvr>
                                    </p:animEffect>
                                  </p:childTnLst>
                                </p:cTn>
                              </p:par>
                            </p:childTnLst>
                          </p:cTn>
                        </p:par>
                        <p:par>
                          <p:cTn id="68" fill="hold">
                            <p:stCondLst>
                              <p:cond delay="4500"/>
                            </p:stCondLst>
                            <p:childTnLst>
                              <p:par>
                                <p:cTn id="69" presetID="3" presetClass="entr" presetSubtype="10"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blinds(horizontal)">
                                      <p:cBhvr>
                                        <p:cTn id="71" dur="500"/>
                                        <p:tgtEl>
                                          <p:spTgt spid="14"/>
                                        </p:tgtEl>
                                      </p:cBhvr>
                                    </p:animEffect>
                                  </p:childTnLst>
                                </p:cTn>
                              </p:par>
                            </p:childTnLst>
                          </p:cTn>
                        </p:par>
                        <p:par>
                          <p:cTn id="72" fill="hold">
                            <p:stCondLst>
                              <p:cond delay="5000"/>
                            </p:stCondLst>
                            <p:childTnLst>
                              <p:par>
                                <p:cTn id="73" presetID="3" presetClass="entr" presetSubtype="1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blinds(horizontal)">
                                      <p:cBhvr>
                                        <p:cTn id="7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ldLvl="0" animBg="1"/>
      <p:bldP spid="36" grpId="0"/>
      <p:bldP spid="3" grpId="0" bldLvl="0" animBg="1"/>
      <p:bldP spid="5" grpId="0" bldLvl="0" animBg="1"/>
      <p:bldP spid="6" grpId="0" bldLvl="0" animBg="1"/>
      <p:bldP spid="7" grpId="0" bldLvl="0" animBg="1"/>
      <p:bldP spid="8" grpId="0" bldLvl="0" animBg="1"/>
      <p:bldP spid="56" grpId="0" bldLvl="0" animBg="1"/>
      <p:bldP spid="47" grpId="0" bldLvl="0" animBg="1"/>
      <p:bldP spid="102" grpId="0" bldLvl="0" animBg="1"/>
      <p:bldP spid="103" grpId="0" bldLvl="0" animBg="1"/>
      <p:bldP spid="104" grpId="0" bldLvl="0" animBg="1"/>
      <p:bldP spid="9" grpId="0"/>
      <p:bldP spid="16" grpId="0"/>
      <p:bldP spid="12" grpId="0"/>
      <p:bldP spid="10" grpId="0"/>
      <p:bldP spid="11"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5" name="直接连接符 34"/>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36"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endParaRPr lang="zh-CN" altLang="en-US" sz="2000" b="1" dirty="0">
              <a:solidFill>
                <a:srgbClr val="453162"/>
              </a:solidFill>
              <a:cs typeface="+mn-ea"/>
              <a:sym typeface="+mn-lt"/>
            </a:endParaRPr>
          </a:p>
        </p:txBody>
      </p:sp>
      <p:cxnSp>
        <p:nvCxnSpPr>
          <p:cNvPr id="37" name="直接箭头连接符 5"/>
          <p:cNvCxnSpPr>
            <a:cxnSpLocks noChangeShapeType="1"/>
          </p:cNvCxnSpPr>
          <p:nvPr/>
        </p:nvCxnSpPr>
        <p:spPr bwMode="auto">
          <a:xfrm>
            <a:off x="50397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cxnSp>
        <p:nvCxnSpPr>
          <p:cNvPr id="38" name="直接箭头连接符 6"/>
          <p:cNvCxnSpPr>
            <a:cxnSpLocks noChangeShapeType="1"/>
          </p:cNvCxnSpPr>
          <p:nvPr/>
        </p:nvCxnSpPr>
        <p:spPr bwMode="auto">
          <a:xfrm>
            <a:off x="92561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cxnSp>
        <p:nvCxnSpPr>
          <p:cNvPr id="39" name="直接箭头连接符 7"/>
          <p:cNvCxnSpPr>
            <a:cxnSpLocks noChangeShapeType="1"/>
          </p:cNvCxnSpPr>
          <p:nvPr/>
        </p:nvCxnSpPr>
        <p:spPr bwMode="auto">
          <a:xfrm>
            <a:off x="29315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cxnSp>
        <p:nvCxnSpPr>
          <p:cNvPr id="40" name="直接箭头连接符 8"/>
          <p:cNvCxnSpPr>
            <a:cxnSpLocks noChangeShapeType="1"/>
          </p:cNvCxnSpPr>
          <p:nvPr/>
        </p:nvCxnSpPr>
        <p:spPr bwMode="auto">
          <a:xfrm>
            <a:off x="71479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sp>
        <p:nvSpPr>
          <p:cNvPr id="41" name="环形箭头 40"/>
          <p:cNvSpPr/>
          <p:nvPr/>
        </p:nvSpPr>
        <p:spPr>
          <a:xfrm flipH="1">
            <a:off x="2080685" y="1682751"/>
            <a:ext cx="1703916"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lgn="ctr">
              <a:defRPr/>
            </a:pPr>
            <a:r>
              <a:rPr lang="zh-CN" altLang="en-US" sz="2000" dirty="0">
                <a:solidFill>
                  <a:srgbClr val="453162"/>
                </a:solidFill>
                <a:cs typeface="+mn-ea"/>
                <a:sym typeface="+mn-lt"/>
              </a:rPr>
              <a:t>标题</a:t>
            </a:r>
            <a:endParaRPr lang="zh-CN" altLang="en-US" sz="2000" dirty="0">
              <a:solidFill>
                <a:srgbClr val="453162"/>
              </a:solidFill>
              <a:cs typeface="+mn-ea"/>
              <a:sym typeface="+mn-lt"/>
            </a:endParaRPr>
          </a:p>
        </p:txBody>
      </p:sp>
      <p:sp>
        <p:nvSpPr>
          <p:cNvPr id="42" name="TextBox 31"/>
          <p:cNvSpPr txBox="1"/>
          <p:nvPr/>
        </p:nvSpPr>
        <p:spPr>
          <a:xfrm>
            <a:off x="1970617" y="4028017"/>
            <a:ext cx="1879600" cy="1823574"/>
          </a:xfrm>
          <a:prstGeom prst="rect">
            <a:avLst/>
          </a:prstGeom>
          <a:noFill/>
        </p:spPr>
        <p:txBody>
          <a:bodyPr lIns="91438" tIns="45719" rIns="91438" bIns="45719">
            <a:spAutoFit/>
          </a:bodyPr>
          <a:lstStyle/>
          <a:p>
            <a:pPr>
              <a:lnSpc>
                <a:spcPct val="150000"/>
              </a:lnSpc>
              <a:defRPr/>
            </a:pPr>
            <a:r>
              <a:rPr lang="zh-CN" altLang="en-US" sz="1500" dirty="0">
                <a:solidFill>
                  <a:schemeClr val="tx1">
                    <a:lumMod val="50000"/>
                    <a:lumOff val="50000"/>
                  </a:schemeClr>
                </a:solidFill>
                <a:cs typeface="+mn-ea"/>
                <a:sym typeface="+mn-lt"/>
              </a:rPr>
              <a:t>您的内容打在这里，或者通过复制您的文本后，在此框中选择粘贴，并选择只保留</a:t>
            </a:r>
            <a:endParaRPr lang="zh-CN" altLang="en-US" sz="1500" dirty="0">
              <a:solidFill>
                <a:schemeClr val="tx1">
                  <a:lumMod val="50000"/>
                  <a:lumOff val="50000"/>
                </a:schemeClr>
              </a:solidFill>
              <a:cs typeface="+mn-ea"/>
              <a:sym typeface="+mn-lt"/>
            </a:endParaRPr>
          </a:p>
        </p:txBody>
      </p:sp>
      <p:sp>
        <p:nvSpPr>
          <p:cNvPr id="43" name="环形箭头 42"/>
          <p:cNvSpPr/>
          <p:nvPr/>
        </p:nvSpPr>
        <p:spPr>
          <a:xfrm flipH="1">
            <a:off x="4188885" y="1682751"/>
            <a:ext cx="1703916"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miter lim="800000"/>
          </a:ln>
          <a:effectLst/>
        </p:spPr>
        <p:txBody>
          <a:bodyPr wrap="none" lIns="91438" tIns="45719" rIns="91438" bIns="45719" anchor="ctr"/>
          <a:lstStyle/>
          <a:p>
            <a:pPr algn="ctr">
              <a:defRPr/>
            </a:pPr>
            <a:r>
              <a:rPr lang="zh-CN" altLang="en-US" b="1" dirty="0">
                <a:solidFill>
                  <a:srgbClr val="453162"/>
                </a:solidFill>
                <a:cs typeface="+mn-ea"/>
                <a:sym typeface="+mn-lt"/>
              </a:rPr>
              <a:t>标题</a:t>
            </a:r>
            <a:endParaRPr lang="zh-CN" altLang="en-US" b="1" dirty="0">
              <a:solidFill>
                <a:srgbClr val="453162"/>
              </a:solidFill>
              <a:cs typeface="+mn-ea"/>
              <a:sym typeface="+mn-lt"/>
            </a:endParaRPr>
          </a:p>
        </p:txBody>
      </p:sp>
      <p:sp>
        <p:nvSpPr>
          <p:cNvPr id="44" name="TextBox 31"/>
          <p:cNvSpPr txBox="1"/>
          <p:nvPr/>
        </p:nvSpPr>
        <p:spPr>
          <a:xfrm>
            <a:off x="4078817" y="4028018"/>
            <a:ext cx="1877483" cy="1823574"/>
          </a:xfrm>
          <a:prstGeom prst="rect">
            <a:avLst/>
          </a:prstGeom>
          <a:noFill/>
        </p:spPr>
        <p:txBody>
          <a:bodyPr lIns="91438" tIns="45719" rIns="91438" bIns="45719">
            <a:spAutoFit/>
          </a:bodyPr>
          <a:lstStyle/>
          <a:p>
            <a:pPr>
              <a:lnSpc>
                <a:spcPct val="150000"/>
              </a:lnSpc>
              <a:defRPr/>
            </a:pPr>
            <a:r>
              <a:rPr lang="zh-CN" altLang="en-US" sz="1500" dirty="0">
                <a:solidFill>
                  <a:schemeClr val="tx1">
                    <a:lumMod val="50000"/>
                    <a:lumOff val="50000"/>
                  </a:schemeClr>
                </a:solidFill>
                <a:cs typeface="+mn-ea"/>
                <a:sym typeface="+mn-lt"/>
              </a:rPr>
              <a:t>您的内容打在这里，或者通过复制您的文本后，在此框中选择粘贴，并选择只保留</a:t>
            </a:r>
            <a:endParaRPr lang="zh-CN" altLang="en-US" sz="1500" dirty="0">
              <a:solidFill>
                <a:schemeClr val="tx1">
                  <a:lumMod val="50000"/>
                  <a:lumOff val="50000"/>
                </a:schemeClr>
              </a:solidFill>
              <a:cs typeface="+mn-ea"/>
              <a:sym typeface="+mn-lt"/>
            </a:endParaRPr>
          </a:p>
        </p:txBody>
      </p:sp>
      <p:sp>
        <p:nvSpPr>
          <p:cNvPr id="45" name="环形箭头 44"/>
          <p:cNvSpPr/>
          <p:nvPr/>
        </p:nvSpPr>
        <p:spPr>
          <a:xfrm flipH="1">
            <a:off x="6297084" y="1682751"/>
            <a:ext cx="1701800"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lgn="ctr">
              <a:defRPr/>
            </a:pPr>
            <a:r>
              <a:rPr lang="zh-CN" altLang="en-US" sz="2000" dirty="0">
                <a:solidFill>
                  <a:srgbClr val="453162"/>
                </a:solidFill>
                <a:cs typeface="+mn-ea"/>
                <a:sym typeface="+mn-lt"/>
              </a:rPr>
              <a:t>标题</a:t>
            </a:r>
            <a:endParaRPr lang="zh-CN" altLang="en-US" sz="2000" dirty="0">
              <a:solidFill>
                <a:srgbClr val="453162"/>
              </a:solidFill>
              <a:cs typeface="+mn-ea"/>
              <a:sym typeface="+mn-lt"/>
            </a:endParaRPr>
          </a:p>
        </p:txBody>
      </p:sp>
      <p:sp>
        <p:nvSpPr>
          <p:cNvPr id="46" name="TextBox 31"/>
          <p:cNvSpPr txBox="1"/>
          <p:nvPr/>
        </p:nvSpPr>
        <p:spPr>
          <a:xfrm>
            <a:off x="6184900" y="4028018"/>
            <a:ext cx="1879600" cy="1823574"/>
          </a:xfrm>
          <a:prstGeom prst="rect">
            <a:avLst/>
          </a:prstGeom>
          <a:noFill/>
        </p:spPr>
        <p:txBody>
          <a:bodyPr lIns="91438" tIns="45719" rIns="91438" bIns="45719">
            <a:spAutoFit/>
          </a:bodyPr>
          <a:lstStyle/>
          <a:p>
            <a:pPr>
              <a:lnSpc>
                <a:spcPct val="150000"/>
              </a:lnSpc>
              <a:defRPr/>
            </a:pPr>
            <a:r>
              <a:rPr lang="zh-CN" altLang="en-US" sz="1500" dirty="0">
                <a:solidFill>
                  <a:schemeClr val="tx1">
                    <a:lumMod val="50000"/>
                    <a:lumOff val="50000"/>
                  </a:schemeClr>
                </a:solidFill>
                <a:cs typeface="+mn-ea"/>
                <a:sym typeface="+mn-lt"/>
              </a:rPr>
              <a:t>您的内容打在这里，或者通过复制您的文本后，在此框中选择粘贴，并选择只保留</a:t>
            </a:r>
            <a:endParaRPr lang="zh-CN" altLang="en-US" sz="1500" dirty="0">
              <a:solidFill>
                <a:schemeClr val="tx1">
                  <a:lumMod val="50000"/>
                  <a:lumOff val="50000"/>
                </a:schemeClr>
              </a:solidFill>
              <a:cs typeface="+mn-ea"/>
              <a:sym typeface="+mn-lt"/>
            </a:endParaRPr>
          </a:p>
        </p:txBody>
      </p:sp>
      <p:sp>
        <p:nvSpPr>
          <p:cNvPr id="47" name="环形箭头 46"/>
          <p:cNvSpPr/>
          <p:nvPr/>
        </p:nvSpPr>
        <p:spPr>
          <a:xfrm flipH="1">
            <a:off x="8403167" y="1682751"/>
            <a:ext cx="1703917"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lgn="ctr">
              <a:defRPr/>
            </a:pPr>
            <a:r>
              <a:rPr lang="zh-CN" altLang="en-US" sz="2000" dirty="0">
                <a:solidFill>
                  <a:srgbClr val="453162"/>
                </a:solidFill>
                <a:cs typeface="+mn-ea"/>
                <a:sym typeface="+mn-lt"/>
              </a:rPr>
              <a:t>标题</a:t>
            </a:r>
            <a:endParaRPr lang="zh-CN" altLang="en-US" sz="2000" dirty="0">
              <a:solidFill>
                <a:srgbClr val="453162"/>
              </a:solidFill>
              <a:cs typeface="+mn-ea"/>
              <a:sym typeface="+mn-lt"/>
            </a:endParaRPr>
          </a:p>
        </p:txBody>
      </p:sp>
      <p:sp>
        <p:nvSpPr>
          <p:cNvPr id="48" name="TextBox 31"/>
          <p:cNvSpPr txBox="1"/>
          <p:nvPr/>
        </p:nvSpPr>
        <p:spPr>
          <a:xfrm>
            <a:off x="8293100" y="4028018"/>
            <a:ext cx="1879600" cy="1823574"/>
          </a:xfrm>
          <a:prstGeom prst="rect">
            <a:avLst/>
          </a:prstGeom>
          <a:noFill/>
        </p:spPr>
        <p:txBody>
          <a:bodyPr lIns="91438" tIns="45719" rIns="91438" bIns="45719">
            <a:spAutoFit/>
          </a:bodyPr>
          <a:lstStyle/>
          <a:p>
            <a:pPr>
              <a:lnSpc>
                <a:spcPct val="150000"/>
              </a:lnSpc>
              <a:defRPr/>
            </a:pPr>
            <a:r>
              <a:rPr lang="zh-CN" altLang="en-US" sz="1500" dirty="0">
                <a:solidFill>
                  <a:schemeClr val="tx1">
                    <a:lumMod val="50000"/>
                    <a:lumOff val="50000"/>
                  </a:schemeClr>
                </a:solidFill>
                <a:cs typeface="+mn-ea"/>
                <a:sym typeface="+mn-lt"/>
              </a:rPr>
              <a:t>您的内容打在这里，或者通过复制您的文本后，在此框中选择粘贴，并选择只保留</a:t>
            </a:r>
            <a:endParaRPr lang="zh-CN" altLang="en-US" sz="1500" dirty="0">
              <a:solidFill>
                <a:schemeClr val="tx1">
                  <a:lumMod val="50000"/>
                  <a:lumOff val="50000"/>
                </a:schemeClr>
              </a:solidFill>
              <a:cs typeface="+mn-ea"/>
              <a:sym typeface="+mn-lt"/>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arn(inVertical)">
                                      <p:cBhvr>
                                        <p:cTn id="12" dur="500"/>
                                        <p:tgtEl>
                                          <p:spTgt spid="35"/>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randombar(horizontal)">
                                      <p:cBhvr>
                                        <p:cTn id="16" dur="500"/>
                                        <p:tgtEl>
                                          <p:spTgt spid="36"/>
                                        </p:tgtEl>
                                      </p:cBhvr>
                                    </p:animEffect>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41"/>
                                        </p:tgtEl>
                                        <p:attrNameLst>
                                          <p:attrName>style.visibility</p:attrName>
                                        </p:attrNameLst>
                                      </p:cBhvr>
                                      <p:to>
                                        <p:strVal val="visible"/>
                                      </p:to>
                                    </p:set>
                                    <p:anim calcmode="lin" valueType="num">
                                      <p:cBhvr additive="base">
                                        <p:cTn id="20" dur="500" fill="hold"/>
                                        <p:tgtEl>
                                          <p:spTgt spid="41"/>
                                        </p:tgtEl>
                                        <p:attrNameLst>
                                          <p:attrName>ppt_x</p:attrName>
                                        </p:attrNameLst>
                                      </p:cBhvr>
                                      <p:tavLst>
                                        <p:tav tm="0">
                                          <p:val>
                                            <p:strVal val="0-#ppt_w/2"/>
                                          </p:val>
                                        </p:tav>
                                        <p:tav tm="100000">
                                          <p:val>
                                            <p:strVal val="#ppt_x"/>
                                          </p:val>
                                        </p:tav>
                                      </p:tavLst>
                                    </p:anim>
                                    <p:anim calcmode="lin" valueType="num">
                                      <p:cBhvr additive="base">
                                        <p:cTn id="21" dur="500" fill="hold"/>
                                        <p:tgtEl>
                                          <p:spTgt spid="41"/>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3"/>
                                        </p:tgtEl>
                                        <p:attrNameLst>
                                          <p:attrName>style.visibility</p:attrName>
                                        </p:attrNameLst>
                                      </p:cBhvr>
                                      <p:to>
                                        <p:strVal val="visible"/>
                                      </p:to>
                                    </p:set>
                                    <p:anim calcmode="lin" valueType="num">
                                      <p:cBhvr additive="base">
                                        <p:cTn id="24" dur="500" fill="hold"/>
                                        <p:tgtEl>
                                          <p:spTgt spid="43"/>
                                        </p:tgtEl>
                                        <p:attrNameLst>
                                          <p:attrName>ppt_x</p:attrName>
                                        </p:attrNameLst>
                                      </p:cBhvr>
                                      <p:tavLst>
                                        <p:tav tm="0">
                                          <p:val>
                                            <p:strVal val="0-#ppt_w/2"/>
                                          </p:val>
                                        </p:tav>
                                        <p:tav tm="100000">
                                          <p:val>
                                            <p:strVal val="#ppt_x"/>
                                          </p:val>
                                        </p:tav>
                                      </p:tavLst>
                                    </p:anim>
                                    <p:anim calcmode="lin" valueType="num">
                                      <p:cBhvr additive="base">
                                        <p:cTn id="25" dur="500" fill="hold"/>
                                        <p:tgtEl>
                                          <p:spTgt spid="43"/>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additive="base">
                                        <p:cTn id="28" dur="500" fill="hold"/>
                                        <p:tgtEl>
                                          <p:spTgt spid="45"/>
                                        </p:tgtEl>
                                        <p:attrNameLst>
                                          <p:attrName>ppt_x</p:attrName>
                                        </p:attrNameLst>
                                      </p:cBhvr>
                                      <p:tavLst>
                                        <p:tav tm="0">
                                          <p:val>
                                            <p:strVal val="0-#ppt_w/2"/>
                                          </p:val>
                                        </p:tav>
                                        <p:tav tm="100000">
                                          <p:val>
                                            <p:strVal val="#ppt_x"/>
                                          </p:val>
                                        </p:tav>
                                      </p:tavLst>
                                    </p:anim>
                                    <p:anim calcmode="lin" valueType="num">
                                      <p:cBhvr additive="base">
                                        <p:cTn id="29" dur="500" fill="hold"/>
                                        <p:tgtEl>
                                          <p:spTgt spid="4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0-#ppt_w/2"/>
                                          </p:val>
                                        </p:tav>
                                        <p:tav tm="100000">
                                          <p:val>
                                            <p:strVal val="#ppt_x"/>
                                          </p:val>
                                        </p:tav>
                                      </p:tavLst>
                                    </p:anim>
                                    <p:anim calcmode="lin" valueType="num">
                                      <p:cBhvr additive="base">
                                        <p:cTn id="33" dur="500" fill="hold"/>
                                        <p:tgtEl>
                                          <p:spTgt spid="47"/>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2" presetClass="entr" presetSubtype="1"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up)">
                                      <p:cBhvr>
                                        <p:cTn id="37" dur="500"/>
                                        <p:tgtEl>
                                          <p:spTgt spid="39"/>
                                        </p:tgtEl>
                                      </p:cBhvr>
                                    </p:animEffect>
                                  </p:childTnLst>
                                </p:cTn>
                              </p:par>
                              <p:par>
                                <p:cTn id="38" presetID="22" presetClass="entr" presetSubtype="1" fill="hold"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up)">
                                      <p:cBhvr>
                                        <p:cTn id="40" dur="500"/>
                                        <p:tgtEl>
                                          <p:spTgt spid="37"/>
                                        </p:tgtEl>
                                      </p:cBhvr>
                                    </p:animEffect>
                                  </p:childTnLst>
                                </p:cTn>
                              </p:par>
                              <p:par>
                                <p:cTn id="41" presetID="22" presetClass="entr" presetSubtype="1" fill="hold" nodeType="with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up)">
                                      <p:cBhvr>
                                        <p:cTn id="43" dur="500"/>
                                        <p:tgtEl>
                                          <p:spTgt spid="40"/>
                                        </p:tgtEl>
                                      </p:cBhvr>
                                    </p:animEffect>
                                  </p:childTnLst>
                                </p:cTn>
                              </p:par>
                              <p:par>
                                <p:cTn id="44" presetID="22" presetClass="entr" presetSubtype="1" fill="hold"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wipe(up)">
                                      <p:cBhvr>
                                        <p:cTn id="46" dur="500"/>
                                        <p:tgtEl>
                                          <p:spTgt spid="38"/>
                                        </p:tgtEl>
                                      </p:cBhvr>
                                    </p:animEffect>
                                  </p:childTnLst>
                                </p:cTn>
                              </p:par>
                            </p:childTnLst>
                          </p:cTn>
                        </p:par>
                        <p:par>
                          <p:cTn id="47" fill="hold">
                            <p:stCondLst>
                              <p:cond delay="2500"/>
                            </p:stCondLst>
                            <p:childTnLst>
                              <p:par>
                                <p:cTn id="48" presetID="18" presetClass="entr" presetSubtype="6" fill="hold" grpId="0" nodeType="after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strips(downRight)">
                                      <p:cBhvr>
                                        <p:cTn id="50" dur="500"/>
                                        <p:tgtEl>
                                          <p:spTgt spid="42"/>
                                        </p:tgtEl>
                                      </p:cBhvr>
                                    </p:animEffect>
                                  </p:childTnLst>
                                </p:cTn>
                              </p:par>
                              <p:par>
                                <p:cTn id="51" presetID="18" presetClass="entr" presetSubtype="6"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strips(downRight)">
                                      <p:cBhvr>
                                        <p:cTn id="53" dur="500"/>
                                        <p:tgtEl>
                                          <p:spTgt spid="44"/>
                                        </p:tgtEl>
                                      </p:cBhvr>
                                    </p:animEffect>
                                  </p:childTnLst>
                                </p:cTn>
                              </p:par>
                              <p:par>
                                <p:cTn id="54" presetID="18" presetClass="entr" presetSubtype="6"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strips(downRight)">
                                      <p:cBhvr>
                                        <p:cTn id="56" dur="500"/>
                                        <p:tgtEl>
                                          <p:spTgt spid="46"/>
                                        </p:tgtEl>
                                      </p:cBhvr>
                                    </p:animEffect>
                                  </p:childTnLst>
                                </p:cTn>
                              </p:par>
                              <p:par>
                                <p:cTn id="57" presetID="18" presetClass="entr" presetSubtype="6" fill="hold" grpId="0" nodeType="with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strips(downRight)">
                                      <p:cBhvr>
                                        <p:cTn id="5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6" grpId="0"/>
      <p:bldP spid="41" grpId="0" animBg="1"/>
      <p:bldP spid="42" grpId="0"/>
      <p:bldP spid="43" grpId="0" animBg="1"/>
      <p:bldP spid="44" grpId="0"/>
      <p:bldP spid="45" grpId="0" animBg="1"/>
      <p:bldP spid="46" grpId="0"/>
      <p:bldP spid="47" grpId="0" animBg="1"/>
      <p:bldP spid="4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4" name="直接连接符 23"/>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25"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endParaRPr lang="zh-CN" altLang="en-US" sz="2000" b="1" dirty="0">
              <a:solidFill>
                <a:srgbClr val="453162"/>
              </a:solidFill>
              <a:cs typeface="+mn-ea"/>
              <a:sym typeface="+mn-lt"/>
            </a:endParaRPr>
          </a:p>
        </p:txBody>
      </p:sp>
      <p:sp>
        <p:nvSpPr>
          <p:cNvPr id="51" name="Teardrop 50"/>
          <p:cNvSpPr/>
          <p:nvPr/>
        </p:nvSpPr>
        <p:spPr>
          <a:xfrm rot="13500000">
            <a:off x="3101267" y="3407555"/>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latin typeface="Arial" panose="020B0604020202020204" pitchFamily="34" charset="0"/>
              <a:ea typeface="微软雅黑" panose="020B0503020204020204" pitchFamily="34" charset="-122"/>
              <a:sym typeface="Arial" panose="020B0604020202020204" pitchFamily="34" charset="0"/>
            </a:endParaRPr>
          </a:p>
        </p:txBody>
      </p:sp>
      <p:sp>
        <p:nvSpPr>
          <p:cNvPr id="52" name="Teardrop 51"/>
          <p:cNvSpPr/>
          <p:nvPr/>
        </p:nvSpPr>
        <p:spPr>
          <a:xfrm rot="2700000">
            <a:off x="4548093" y="3407555"/>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latin typeface="Arial" panose="020B0604020202020204" pitchFamily="34" charset="0"/>
              <a:ea typeface="微软雅黑" panose="020B0503020204020204" pitchFamily="34" charset="-122"/>
              <a:sym typeface="Arial" panose="020B0604020202020204" pitchFamily="34" charset="0"/>
            </a:endParaRPr>
          </a:p>
        </p:txBody>
      </p:sp>
      <p:sp>
        <p:nvSpPr>
          <p:cNvPr id="53" name="Teardrop 52"/>
          <p:cNvSpPr/>
          <p:nvPr/>
        </p:nvSpPr>
        <p:spPr>
          <a:xfrm rot="2700000">
            <a:off x="5994919" y="3407555"/>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latin typeface="Arial" panose="020B0604020202020204" pitchFamily="34" charset="0"/>
              <a:ea typeface="微软雅黑" panose="020B0503020204020204" pitchFamily="34" charset="-122"/>
              <a:sym typeface="Arial" panose="020B0604020202020204" pitchFamily="34" charset="0"/>
            </a:endParaRPr>
          </a:p>
        </p:txBody>
      </p:sp>
      <p:sp>
        <p:nvSpPr>
          <p:cNvPr id="54" name="Teardrop 53"/>
          <p:cNvSpPr/>
          <p:nvPr/>
        </p:nvSpPr>
        <p:spPr>
          <a:xfrm rot="2700000">
            <a:off x="7441745" y="3407555"/>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latin typeface="Arial" panose="020B0604020202020204" pitchFamily="34" charset="0"/>
              <a:ea typeface="微软雅黑" panose="020B0503020204020204" pitchFamily="34" charset="-122"/>
              <a:sym typeface="Arial" panose="020B0604020202020204" pitchFamily="34" charset="0"/>
            </a:endParaRPr>
          </a:p>
        </p:txBody>
      </p:sp>
      <p:grpSp>
        <p:nvGrpSpPr>
          <p:cNvPr id="55" name="Group 16"/>
          <p:cNvGrpSpPr/>
          <p:nvPr/>
        </p:nvGrpSpPr>
        <p:grpSpPr bwMode="auto">
          <a:xfrm>
            <a:off x="809947" y="1615270"/>
            <a:ext cx="10550993" cy="1583287"/>
            <a:chOff x="-106455" y="2273094"/>
            <a:chExt cx="9988867" cy="867580"/>
          </a:xfrm>
        </p:grpSpPr>
        <p:sp>
          <p:nvSpPr>
            <p:cNvPr id="56" name="TextBox 28"/>
            <p:cNvSpPr txBox="1">
              <a:spLocks noChangeArrowheads="1"/>
            </p:cNvSpPr>
            <p:nvPr/>
          </p:nvSpPr>
          <p:spPr bwMode="auto">
            <a:xfrm>
              <a:off x="7776" y="2823071"/>
              <a:ext cx="9874636" cy="317603"/>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just" eaLnBrk="1" hangingPunct="1">
                <a:lnSpc>
                  <a:spcPct val="130000"/>
                </a:lnSpc>
              </a:pPr>
              <a:r>
                <a:rPr lang="pt-BR" sz="1200" b="1" dirty="0">
                  <a:solidFill>
                    <a:schemeClr val="bg1">
                      <a:lumMod val="50000"/>
                    </a:schemeClr>
                  </a:solidFill>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endParaRPr lang="pt-BR" sz="1200" b="1" dirty="0">
                <a:solidFill>
                  <a:schemeClr val="bg1">
                    <a:lumMod val="50000"/>
                  </a:schemeClr>
                </a:solidFill>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sp>
          <p:nvSpPr>
            <p:cNvPr id="57" name="TextBox 18"/>
            <p:cNvSpPr txBox="1"/>
            <p:nvPr/>
          </p:nvSpPr>
          <p:spPr>
            <a:xfrm>
              <a:off x="-5978" y="2273094"/>
              <a:ext cx="2323400" cy="227677"/>
            </a:xfrm>
            <a:prstGeom prst="rect">
              <a:avLst/>
            </a:prstGeom>
            <a:noFill/>
          </p:spPr>
          <p:txBody>
            <a:bodyPr wrap="square">
              <a:spAutoFit/>
            </a:bodyPr>
            <a:lstStyle/>
            <a:p>
              <a:pPr defTabSz="1828165">
                <a:defRPr/>
              </a:pPr>
              <a:r>
                <a:rPr lang="id-ID" sz="2100" b="1"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单击此处添加名称</a:t>
              </a:r>
              <a:endParaRPr lang="id-ID" sz="2100" b="1"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TextBox 30"/>
            <p:cNvSpPr txBox="1">
              <a:spLocks noChangeArrowheads="1"/>
            </p:cNvSpPr>
            <p:nvPr/>
          </p:nvSpPr>
          <p:spPr bwMode="auto">
            <a:xfrm>
              <a:off x="1312355" y="2442079"/>
              <a:ext cx="8570057" cy="317603"/>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just" eaLnBrk="1" hangingPunct="1">
                <a:lnSpc>
                  <a:spcPct val="130000"/>
                </a:lnSpc>
              </a:pPr>
              <a:r>
                <a:rPr sz="1200" b="1" dirty="0">
                  <a:solidFill>
                    <a:schemeClr val="bg1">
                      <a:lumMod val="50000"/>
                    </a:schemeClr>
                  </a:solidFill>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endParaRPr sz="1200" b="1" dirty="0">
                <a:solidFill>
                  <a:schemeClr val="bg1">
                    <a:lumMod val="50000"/>
                  </a:schemeClr>
                </a:solidFill>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sp>
          <p:nvSpPr>
            <p:cNvPr id="59" name="TextBox 31"/>
            <p:cNvSpPr txBox="1">
              <a:spLocks noChangeArrowheads="1"/>
            </p:cNvSpPr>
            <p:nvPr/>
          </p:nvSpPr>
          <p:spPr bwMode="auto">
            <a:xfrm>
              <a:off x="-106455" y="2408813"/>
              <a:ext cx="1554534" cy="447025"/>
            </a:xfrm>
            <a:prstGeom prst="rect">
              <a:avLst/>
            </a:prstGeom>
            <a:noFill/>
            <a:ln>
              <a:noFill/>
            </a:ln>
          </p:spPr>
          <p:txBody>
            <a:bodyPr>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eaLnBrk="1" hangingPunct="1"/>
              <a:r>
                <a:rPr lang="id-ID" sz="4500" b="1" dirty="0">
                  <a:solidFill>
                    <a:schemeClr val="bg1">
                      <a:lumMod val="50000"/>
                    </a:schemeClr>
                  </a:solidFill>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86%</a:t>
              </a:r>
              <a:endParaRPr lang="id-ID" sz="4500" b="1" dirty="0">
                <a:solidFill>
                  <a:schemeClr val="bg1">
                    <a:lumMod val="50000"/>
                  </a:schemeClr>
                </a:solidFill>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grpSp>
      <p:grpSp>
        <p:nvGrpSpPr>
          <p:cNvPr id="60" name="Group 43"/>
          <p:cNvGrpSpPr/>
          <p:nvPr/>
        </p:nvGrpSpPr>
        <p:grpSpPr bwMode="auto">
          <a:xfrm>
            <a:off x="3361862" y="5229597"/>
            <a:ext cx="1178416" cy="535156"/>
            <a:chOff x="2524616" y="9663459"/>
            <a:chExt cx="2357686" cy="1069918"/>
          </a:xfrm>
        </p:grpSpPr>
        <p:sp>
          <p:nvSpPr>
            <p:cNvPr id="61" name="Content Placeholder 2"/>
            <p:cNvSpPr txBox="1"/>
            <p:nvPr/>
          </p:nvSpPr>
          <p:spPr bwMode="auto">
            <a:xfrm>
              <a:off x="2737334" y="9663459"/>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76%</a:t>
              </a:r>
              <a:endPar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sp>
          <p:nvSpPr>
            <p:cNvPr id="62" name="Title 1"/>
            <p:cNvSpPr txBox="1"/>
            <p:nvPr/>
          </p:nvSpPr>
          <p:spPr bwMode="auto">
            <a:xfrm>
              <a:off x="2524616" y="10285174"/>
              <a:ext cx="2357686" cy="448203"/>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添加标题</a:t>
              </a:r>
              <a:endParaRPr 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grpSp>
      <p:grpSp>
        <p:nvGrpSpPr>
          <p:cNvPr id="63" name="Group 44"/>
          <p:cNvGrpSpPr/>
          <p:nvPr/>
        </p:nvGrpSpPr>
        <p:grpSpPr bwMode="auto">
          <a:xfrm>
            <a:off x="4765112" y="5240781"/>
            <a:ext cx="1341633" cy="535088"/>
            <a:chOff x="5264899" y="9774859"/>
            <a:chExt cx="2683125" cy="1069927"/>
          </a:xfrm>
        </p:grpSpPr>
        <p:sp>
          <p:nvSpPr>
            <p:cNvPr id="64" name="Content Placeholder 2"/>
            <p:cNvSpPr txBox="1"/>
            <p:nvPr/>
          </p:nvSpPr>
          <p:spPr bwMode="auto">
            <a:xfrm>
              <a:off x="5614678" y="9774859"/>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76%</a:t>
              </a:r>
              <a:endPar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sp>
          <p:nvSpPr>
            <p:cNvPr id="65" name="Title 1"/>
            <p:cNvSpPr txBox="1"/>
            <p:nvPr/>
          </p:nvSpPr>
          <p:spPr bwMode="auto">
            <a:xfrm>
              <a:off x="5264899" y="10329726"/>
              <a:ext cx="2683125" cy="515060"/>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添加标题</a:t>
              </a:r>
              <a:endParaRPr 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grpSp>
      <p:grpSp>
        <p:nvGrpSpPr>
          <p:cNvPr id="66" name="Group 45"/>
          <p:cNvGrpSpPr/>
          <p:nvPr/>
        </p:nvGrpSpPr>
        <p:grpSpPr bwMode="auto">
          <a:xfrm>
            <a:off x="6331581" y="5237857"/>
            <a:ext cx="1269297" cy="523696"/>
            <a:chOff x="7907873" y="9791663"/>
            <a:chExt cx="2539515" cy="1047669"/>
          </a:xfrm>
        </p:grpSpPr>
        <p:sp>
          <p:nvSpPr>
            <p:cNvPr id="67" name="Content Placeholder 2"/>
            <p:cNvSpPr txBox="1"/>
            <p:nvPr/>
          </p:nvSpPr>
          <p:spPr bwMode="auto">
            <a:xfrm>
              <a:off x="8123964" y="9791663"/>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76%</a:t>
              </a:r>
              <a:endPar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sp>
          <p:nvSpPr>
            <p:cNvPr id="68" name="Title 1"/>
            <p:cNvSpPr txBox="1"/>
            <p:nvPr/>
          </p:nvSpPr>
          <p:spPr bwMode="auto">
            <a:xfrm>
              <a:off x="7907873" y="10397248"/>
              <a:ext cx="2539515" cy="442084"/>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添加标题</a:t>
              </a:r>
              <a:endParaRPr 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grpSp>
      <p:grpSp>
        <p:nvGrpSpPr>
          <p:cNvPr id="69" name="Group 44"/>
          <p:cNvGrpSpPr/>
          <p:nvPr/>
        </p:nvGrpSpPr>
        <p:grpSpPr bwMode="auto">
          <a:xfrm>
            <a:off x="7650060" y="5229638"/>
            <a:ext cx="1276978" cy="535088"/>
            <a:chOff x="5264899" y="9774859"/>
            <a:chExt cx="2553821" cy="1069927"/>
          </a:xfrm>
        </p:grpSpPr>
        <p:sp>
          <p:nvSpPr>
            <p:cNvPr id="70" name="Content Placeholder 2"/>
            <p:cNvSpPr txBox="1"/>
            <p:nvPr/>
          </p:nvSpPr>
          <p:spPr bwMode="auto">
            <a:xfrm>
              <a:off x="5614678" y="9774859"/>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76%</a:t>
              </a:r>
              <a:endPar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sp>
          <p:nvSpPr>
            <p:cNvPr id="71" name="Title 1"/>
            <p:cNvSpPr txBox="1"/>
            <p:nvPr/>
          </p:nvSpPr>
          <p:spPr bwMode="auto">
            <a:xfrm>
              <a:off x="5264899" y="10352018"/>
              <a:ext cx="2553821" cy="492768"/>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添加标题</a:t>
              </a:r>
              <a:endParaRPr 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grpSp>
      <p:sp>
        <p:nvSpPr>
          <p:cNvPr id="72" name="Freeform 52"/>
          <p:cNvSpPr>
            <a:spLocks noChangeArrowheads="1"/>
          </p:cNvSpPr>
          <p:nvPr/>
        </p:nvSpPr>
        <p:spPr bwMode="auto">
          <a:xfrm>
            <a:off x="8012653" y="3915410"/>
            <a:ext cx="623474" cy="612255"/>
          </a:xfrm>
          <a:custGeom>
            <a:avLst/>
            <a:gdLst>
              <a:gd name="T0" fmla="*/ 240 w 479"/>
              <a:gd name="T1" fmla="*/ 0 h 471"/>
              <a:gd name="T2" fmla="*/ 240 w 479"/>
              <a:gd name="T3" fmla="*/ 0 h 471"/>
              <a:gd name="T4" fmla="*/ 0 w 479"/>
              <a:gd name="T5" fmla="*/ 231 h 471"/>
              <a:gd name="T6" fmla="*/ 240 w 479"/>
              <a:gd name="T7" fmla="*/ 470 h 471"/>
              <a:gd name="T8" fmla="*/ 478 w 479"/>
              <a:gd name="T9" fmla="*/ 231 h 471"/>
              <a:gd name="T10" fmla="*/ 240 w 479"/>
              <a:gd name="T11" fmla="*/ 0 h 471"/>
              <a:gd name="T12" fmla="*/ 257 w 479"/>
              <a:gd name="T13" fmla="*/ 293 h 471"/>
              <a:gd name="T14" fmla="*/ 257 w 479"/>
              <a:gd name="T15" fmla="*/ 293 h 471"/>
              <a:gd name="T16" fmla="*/ 222 w 479"/>
              <a:gd name="T17" fmla="*/ 275 h 471"/>
              <a:gd name="T18" fmla="*/ 186 w 479"/>
              <a:gd name="T19" fmla="*/ 363 h 471"/>
              <a:gd name="T20" fmla="*/ 204 w 479"/>
              <a:gd name="T21" fmla="*/ 231 h 471"/>
              <a:gd name="T22" fmla="*/ 240 w 479"/>
              <a:gd name="T23" fmla="*/ 169 h 471"/>
              <a:gd name="T24" fmla="*/ 249 w 479"/>
              <a:gd name="T25" fmla="*/ 266 h 471"/>
              <a:gd name="T26" fmla="*/ 284 w 479"/>
              <a:gd name="T27" fmla="*/ 151 h 471"/>
              <a:gd name="T28" fmla="*/ 169 w 479"/>
              <a:gd name="T29" fmla="*/ 213 h 471"/>
              <a:gd name="T30" fmla="*/ 178 w 479"/>
              <a:gd name="T31" fmla="*/ 257 h 471"/>
              <a:gd name="T32" fmla="*/ 142 w 479"/>
              <a:gd name="T33" fmla="*/ 195 h 471"/>
              <a:gd name="T34" fmla="*/ 231 w 479"/>
              <a:gd name="T35" fmla="*/ 107 h 471"/>
              <a:gd name="T36" fmla="*/ 337 w 479"/>
              <a:gd name="T37" fmla="*/ 178 h 471"/>
              <a:gd name="T38" fmla="*/ 257 w 479"/>
              <a:gd name="T39" fmla="*/ 293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9" h="471">
                <a:moveTo>
                  <a:pt x="240" y="0"/>
                </a:moveTo>
                <a:lnTo>
                  <a:pt x="240" y="0"/>
                </a:lnTo>
                <a:cubicBezTo>
                  <a:pt x="106" y="0"/>
                  <a:pt x="0" y="107"/>
                  <a:pt x="0" y="231"/>
                </a:cubicBezTo>
                <a:cubicBezTo>
                  <a:pt x="0" y="363"/>
                  <a:pt x="106" y="470"/>
                  <a:pt x="240" y="470"/>
                </a:cubicBezTo>
                <a:cubicBezTo>
                  <a:pt x="372" y="470"/>
                  <a:pt x="478" y="363"/>
                  <a:pt x="478" y="231"/>
                </a:cubicBezTo>
                <a:cubicBezTo>
                  <a:pt x="478" y="107"/>
                  <a:pt x="372" y="0"/>
                  <a:pt x="240" y="0"/>
                </a:cubicBezTo>
                <a:close/>
                <a:moveTo>
                  <a:pt x="257" y="293"/>
                </a:moveTo>
                <a:lnTo>
                  <a:pt x="257" y="293"/>
                </a:lnTo>
                <a:cubicBezTo>
                  <a:pt x="240" y="293"/>
                  <a:pt x="231" y="284"/>
                  <a:pt x="222" y="275"/>
                </a:cubicBezTo>
                <a:cubicBezTo>
                  <a:pt x="213" y="310"/>
                  <a:pt x="204" y="346"/>
                  <a:pt x="186" y="363"/>
                </a:cubicBezTo>
                <a:cubicBezTo>
                  <a:pt x="178" y="310"/>
                  <a:pt x="195" y="266"/>
                  <a:pt x="204" y="231"/>
                </a:cubicBezTo>
                <a:cubicBezTo>
                  <a:pt x="186" y="204"/>
                  <a:pt x="204" y="151"/>
                  <a:pt x="240" y="169"/>
                </a:cubicBezTo>
                <a:cubicBezTo>
                  <a:pt x="275" y="178"/>
                  <a:pt x="204" y="257"/>
                  <a:pt x="249" y="266"/>
                </a:cubicBezTo>
                <a:cubicBezTo>
                  <a:pt x="302" y="275"/>
                  <a:pt x="319" y="178"/>
                  <a:pt x="284" y="151"/>
                </a:cubicBezTo>
                <a:cubicBezTo>
                  <a:pt x="249" y="107"/>
                  <a:pt x="159" y="151"/>
                  <a:pt x="169" y="213"/>
                </a:cubicBezTo>
                <a:cubicBezTo>
                  <a:pt x="178" y="231"/>
                  <a:pt x="186" y="231"/>
                  <a:pt x="178" y="257"/>
                </a:cubicBezTo>
                <a:cubicBezTo>
                  <a:pt x="151" y="248"/>
                  <a:pt x="142" y="222"/>
                  <a:pt x="142" y="195"/>
                </a:cubicBezTo>
                <a:cubicBezTo>
                  <a:pt x="142" y="151"/>
                  <a:pt x="186" y="116"/>
                  <a:pt x="231" y="107"/>
                </a:cubicBezTo>
                <a:cubicBezTo>
                  <a:pt x="284" y="107"/>
                  <a:pt x="328" y="134"/>
                  <a:pt x="337" y="178"/>
                </a:cubicBezTo>
                <a:cubicBezTo>
                  <a:pt x="346" y="231"/>
                  <a:pt x="310" y="293"/>
                  <a:pt x="257" y="293"/>
                </a:cubicBezTo>
                <a:close/>
              </a:path>
            </a:pathLst>
          </a:custGeom>
          <a:solidFill>
            <a:schemeClr val="bg1"/>
          </a:solidFill>
          <a:ln>
            <a:noFill/>
          </a:ln>
          <a:effectLst/>
        </p:spPr>
        <p:txBody>
          <a:bodyPr wrap="none" lIns="121917" tIns="60958" rIns="121917" bIns="60958" anchor="ctr"/>
          <a:lstStyle/>
          <a:p>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73" name="Freeform 78"/>
          <p:cNvSpPr>
            <a:spLocks noChangeArrowheads="1"/>
          </p:cNvSpPr>
          <p:nvPr/>
        </p:nvSpPr>
        <p:spPr bwMode="auto">
          <a:xfrm>
            <a:off x="6550764" y="3915410"/>
            <a:ext cx="623474" cy="612255"/>
          </a:xfrm>
          <a:custGeom>
            <a:avLst/>
            <a:gdLst>
              <a:gd name="T0" fmla="*/ 212 w 479"/>
              <a:gd name="T1" fmla="*/ 169 h 471"/>
              <a:gd name="T2" fmla="*/ 212 w 479"/>
              <a:gd name="T3" fmla="*/ 169 h 471"/>
              <a:gd name="T4" fmla="*/ 185 w 479"/>
              <a:gd name="T5" fmla="*/ 142 h 471"/>
              <a:gd name="T6" fmla="*/ 177 w 479"/>
              <a:gd name="T7" fmla="*/ 142 h 471"/>
              <a:gd name="T8" fmla="*/ 168 w 479"/>
              <a:gd name="T9" fmla="*/ 160 h 471"/>
              <a:gd name="T10" fmla="*/ 168 w 479"/>
              <a:gd name="T11" fmla="*/ 187 h 471"/>
              <a:gd name="T12" fmla="*/ 194 w 479"/>
              <a:gd name="T13" fmla="*/ 213 h 471"/>
              <a:gd name="T14" fmla="*/ 203 w 479"/>
              <a:gd name="T15" fmla="*/ 213 h 471"/>
              <a:gd name="T16" fmla="*/ 212 w 479"/>
              <a:gd name="T17" fmla="*/ 169 h 471"/>
              <a:gd name="T18" fmla="*/ 238 w 479"/>
              <a:gd name="T19" fmla="*/ 0 h 471"/>
              <a:gd name="T20" fmla="*/ 238 w 479"/>
              <a:gd name="T21" fmla="*/ 0 h 471"/>
              <a:gd name="T22" fmla="*/ 0 w 479"/>
              <a:gd name="T23" fmla="*/ 231 h 471"/>
              <a:gd name="T24" fmla="*/ 238 w 479"/>
              <a:gd name="T25" fmla="*/ 470 h 471"/>
              <a:gd name="T26" fmla="*/ 478 w 479"/>
              <a:gd name="T27" fmla="*/ 231 h 471"/>
              <a:gd name="T28" fmla="*/ 238 w 479"/>
              <a:gd name="T29" fmla="*/ 0 h 471"/>
              <a:gd name="T30" fmla="*/ 221 w 479"/>
              <a:gd name="T31" fmla="*/ 338 h 471"/>
              <a:gd name="T32" fmla="*/ 221 w 479"/>
              <a:gd name="T33" fmla="*/ 338 h 471"/>
              <a:gd name="T34" fmla="*/ 185 w 479"/>
              <a:gd name="T35" fmla="*/ 346 h 471"/>
              <a:gd name="T36" fmla="*/ 185 w 479"/>
              <a:gd name="T37" fmla="*/ 346 h 471"/>
              <a:gd name="T38" fmla="*/ 185 w 479"/>
              <a:gd name="T39" fmla="*/ 346 h 471"/>
              <a:gd name="T40" fmla="*/ 124 w 479"/>
              <a:gd name="T41" fmla="*/ 301 h 471"/>
              <a:gd name="T42" fmla="*/ 194 w 479"/>
              <a:gd name="T43" fmla="*/ 248 h 471"/>
              <a:gd name="T44" fmla="*/ 194 w 479"/>
              <a:gd name="T45" fmla="*/ 248 h 471"/>
              <a:gd name="T46" fmla="*/ 185 w 479"/>
              <a:gd name="T47" fmla="*/ 231 h 471"/>
              <a:gd name="T48" fmla="*/ 185 w 479"/>
              <a:gd name="T49" fmla="*/ 231 h 471"/>
              <a:gd name="T50" fmla="*/ 159 w 479"/>
              <a:gd name="T51" fmla="*/ 222 h 471"/>
              <a:gd name="T52" fmla="*/ 141 w 479"/>
              <a:gd name="T53" fmla="*/ 178 h 471"/>
              <a:gd name="T54" fmla="*/ 194 w 479"/>
              <a:gd name="T55" fmla="*/ 125 h 471"/>
              <a:gd name="T56" fmla="*/ 256 w 479"/>
              <a:gd name="T57" fmla="*/ 125 h 471"/>
              <a:gd name="T58" fmla="*/ 256 w 479"/>
              <a:gd name="T59" fmla="*/ 125 h 471"/>
              <a:gd name="T60" fmla="*/ 238 w 479"/>
              <a:gd name="T61" fmla="*/ 134 h 471"/>
              <a:gd name="T62" fmla="*/ 221 w 479"/>
              <a:gd name="T63" fmla="*/ 134 h 471"/>
              <a:gd name="T64" fmla="*/ 238 w 479"/>
              <a:gd name="T65" fmla="*/ 178 h 471"/>
              <a:gd name="T66" fmla="*/ 230 w 479"/>
              <a:gd name="T67" fmla="*/ 213 h 471"/>
              <a:gd name="T68" fmla="*/ 212 w 479"/>
              <a:gd name="T69" fmla="*/ 231 h 471"/>
              <a:gd name="T70" fmla="*/ 230 w 479"/>
              <a:gd name="T71" fmla="*/ 240 h 471"/>
              <a:gd name="T72" fmla="*/ 256 w 479"/>
              <a:gd name="T73" fmla="*/ 284 h 471"/>
              <a:gd name="T74" fmla="*/ 221 w 479"/>
              <a:gd name="T75" fmla="*/ 338 h 471"/>
              <a:gd name="T76" fmla="*/ 354 w 479"/>
              <a:gd name="T77" fmla="*/ 231 h 471"/>
              <a:gd name="T78" fmla="*/ 354 w 479"/>
              <a:gd name="T79" fmla="*/ 231 h 471"/>
              <a:gd name="T80" fmla="*/ 310 w 479"/>
              <a:gd name="T81" fmla="*/ 231 h 471"/>
              <a:gd name="T82" fmla="*/ 310 w 479"/>
              <a:gd name="T83" fmla="*/ 275 h 471"/>
              <a:gd name="T84" fmla="*/ 291 w 479"/>
              <a:gd name="T85" fmla="*/ 275 h 471"/>
              <a:gd name="T86" fmla="*/ 291 w 479"/>
              <a:gd name="T87" fmla="*/ 231 h 471"/>
              <a:gd name="T88" fmla="*/ 256 w 479"/>
              <a:gd name="T89" fmla="*/ 231 h 471"/>
              <a:gd name="T90" fmla="*/ 256 w 479"/>
              <a:gd name="T91" fmla="*/ 213 h 471"/>
              <a:gd name="T92" fmla="*/ 291 w 479"/>
              <a:gd name="T93" fmla="*/ 213 h 471"/>
              <a:gd name="T94" fmla="*/ 291 w 479"/>
              <a:gd name="T95" fmla="*/ 169 h 471"/>
              <a:gd name="T96" fmla="*/ 310 w 479"/>
              <a:gd name="T97" fmla="*/ 169 h 471"/>
              <a:gd name="T98" fmla="*/ 310 w 479"/>
              <a:gd name="T99" fmla="*/ 213 h 471"/>
              <a:gd name="T100" fmla="*/ 354 w 479"/>
              <a:gd name="T101" fmla="*/ 213 h 471"/>
              <a:gd name="T102" fmla="*/ 354 w 479"/>
              <a:gd name="T103" fmla="*/ 231 h 471"/>
              <a:gd name="T104" fmla="*/ 194 w 479"/>
              <a:gd name="T105" fmla="*/ 266 h 471"/>
              <a:gd name="T106" fmla="*/ 194 w 479"/>
              <a:gd name="T107" fmla="*/ 266 h 471"/>
              <a:gd name="T108" fmla="*/ 194 w 479"/>
              <a:gd name="T109" fmla="*/ 266 h 471"/>
              <a:gd name="T110" fmla="*/ 159 w 479"/>
              <a:gd name="T111" fmla="*/ 275 h 471"/>
              <a:gd name="T112" fmla="*/ 150 w 479"/>
              <a:gd name="T113" fmla="*/ 301 h 471"/>
              <a:gd name="T114" fmla="*/ 194 w 479"/>
              <a:gd name="T115" fmla="*/ 328 h 471"/>
              <a:gd name="T116" fmla="*/ 230 w 479"/>
              <a:gd name="T117" fmla="*/ 293 h 471"/>
              <a:gd name="T118" fmla="*/ 194 w 479"/>
              <a:gd name="T119" fmla="*/ 26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9" h="471">
                <a:moveTo>
                  <a:pt x="212" y="169"/>
                </a:moveTo>
                <a:lnTo>
                  <a:pt x="212" y="169"/>
                </a:lnTo>
                <a:cubicBezTo>
                  <a:pt x="212" y="142"/>
                  <a:pt x="203" y="142"/>
                  <a:pt x="185" y="142"/>
                </a:cubicBezTo>
                <a:cubicBezTo>
                  <a:pt x="185" y="142"/>
                  <a:pt x="185" y="142"/>
                  <a:pt x="177" y="142"/>
                </a:cubicBezTo>
                <a:cubicBezTo>
                  <a:pt x="177" y="142"/>
                  <a:pt x="168" y="151"/>
                  <a:pt x="168" y="160"/>
                </a:cubicBezTo>
                <a:cubicBezTo>
                  <a:pt x="159" y="160"/>
                  <a:pt x="159" y="169"/>
                  <a:pt x="168" y="187"/>
                </a:cubicBezTo>
                <a:cubicBezTo>
                  <a:pt x="168" y="195"/>
                  <a:pt x="185" y="213"/>
                  <a:pt x="194" y="213"/>
                </a:cubicBezTo>
                <a:cubicBezTo>
                  <a:pt x="194" y="213"/>
                  <a:pt x="194" y="213"/>
                  <a:pt x="203" y="213"/>
                </a:cubicBezTo>
                <a:cubicBezTo>
                  <a:pt x="212" y="204"/>
                  <a:pt x="221" y="187"/>
                  <a:pt x="212" y="169"/>
                </a:cubicBezTo>
                <a:close/>
                <a:moveTo>
                  <a:pt x="238" y="0"/>
                </a:moveTo>
                <a:lnTo>
                  <a:pt x="238" y="0"/>
                </a:lnTo>
                <a:cubicBezTo>
                  <a:pt x="106" y="0"/>
                  <a:pt x="0" y="107"/>
                  <a:pt x="0" y="231"/>
                </a:cubicBezTo>
                <a:cubicBezTo>
                  <a:pt x="0" y="363"/>
                  <a:pt x="106" y="470"/>
                  <a:pt x="238" y="470"/>
                </a:cubicBezTo>
                <a:cubicBezTo>
                  <a:pt x="372" y="470"/>
                  <a:pt x="478" y="363"/>
                  <a:pt x="478" y="231"/>
                </a:cubicBezTo>
                <a:cubicBezTo>
                  <a:pt x="478" y="107"/>
                  <a:pt x="372" y="0"/>
                  <a:pt x="238" y="0"/>
                </a:cubicBezTo>
                <a:close/>
                <a:moveTo>
                  <a:pt x="221" y="338"/>
                </a:moveTo>
                <a:lnTo>
                  <a:pt x="221" y="338"/>
                </a:lnTo>
                <a:cubicBezTo>
                  <a:pt x="212" y="346"/>
                  <a:pt x="194" y="346"/>
                  <a:pt x="185" y="346"/>
                </a:cubicBezTo>
                <a:lnTo>
                  <a:pt x="185" y="346"/>
                </a:lnTo>
                <a:lnTo>
                  <a:pt x="185" y="346"/>
                </a:lnTo>
                <a:cubicBezTo>
                  <a:pt x="177" y="346"/>
                  <a:pt x="124" y="346"/>
                  <a:pt x="124" y="301"/>
                </a:cubicBezTo>
                <a:cubicBezTo>
                  <a:pt x="124" y="257"/>
                  <a:pt x="177" y="248"/>
                  <a:pt x="194" y="248"/>
                </a:cubicBezTo>
                <a:lnTo>
                  <a:pt x="194" y="248"/>
                </a:lnTo>
                <a:cubicBezTo>
                  <a:pt x="185" y="240"/>
                  <a:pt x="185" y="231"/>
                  <a:pt x="185" y="231"/>
                </a:cubicBezTo>
                <a:lnTo>
                  <a:pt x="185" y="231"/>
                </a:lnTo>
                <a:cubicBezTo>
                  <a:pt x="177" y="231"/>
                  <a:pt x="168" y="222"/>
                  <a:pt x="159" y="222"/>
                </a:cubicBezTo>
                <a:cubicBezTo>
                  <a:pt x="141" y="213"/>
                  <a:pt x="141" y="195"/>
                  <a:pt x="141" y="178"/>
                </a:cubicBezTo>
                <a:cubicBezTo>
                  <a:pt x="141" y="125"/>
                  <a:pt x="194" y="125"/>
                  <a:pt x="194" y="125"/>
                </a:cubicBezTo>
                <a:cubicBezTo>
                  <a:pt x="256" y="125"/>
                  <a:pt x="256" y="125"/>
                  <a:pt x="256" y="125"/>
                </a:cubicBezTo>
                <a:lnTo>
                  <a:pt x="256" y="125"/>
                </a:lnTo>
                <a:cubicBezTo>
                  <a:pt x="256" y="134"/>
                  <a:pt x="238" y="134"/>
                  <a:pt x="238" y="134"/>
                </a:cubicBezTo>
                <a:cubicBezTo>
                  <a:pt x="230" y="134"/>
                  <a:pt x="230" y="134"/>
                  <a:pt x="221" y="134"/>
                </a:cubicBezTo>
                <a:cubicBezTo>
                  <a:pt x="238" y="142"/>
                  <a:pt x="238" y="160"/>
                  <a:pt x="238" y="178"/>
                </a:cubicBezTo>
                <a:cubicBezTo>
                  <a:pt x="238" y="195"/>
                  <a:pt x="230" y="204"/>
                  <a:pt x="230" y="213"/>
                </a:cubicBezTo>
                <a:cubicBezTo>
                  <a:pt x="221" y="222"/>
                  <a:pt x="212" y="222"/>
                  <a:pt x="212" y="231"/>
                </a:cubicBezTo>
                <a:cubicBezTo>
                  <a:pt x="212" y="231"/>
                  <a:pt x="221" y="240"/>
                  <a:pt x="230" y="240"/>
                </a:cubicBezTo>
                <a:cubicBezTo>
                  <a:pt x="238" y="248"/>
                  <a:pt x="256" y="266"/>
                  <a:pt x="256" y="284"/>
                </a:cubicBezTo>
                <a:cubicBezTo>
                  <a:pt x="256" y="310"/>
                  <a:pt x="247" y="328"/>
                  <a:pt x="221" y="338"/>
                </a:cubicBezTo>
                <a:close/>
                <a:moveTo>
                  <a:pt x="354" y="231"/>
                </a:moveTo>
                <a:lnTo>
                  <a:pt x="354" y="231"/>
                </a:lnTo>
                <a:cubicBezTo>
                  <a:pt x="310" y="231"/>
                  <a:pt x="310" y="231"/>
                  <a:pt x="310" y="231"/>
                </a:cubicBezTo>
                <a:cubicBezTo>
                  <a:pt x="310" y="275"/>
                  <a:pt x="310" y="275"/>
                  <a:pt x="310" y="275"/>
                </a:cubicBezTo>
                <a:cubicBezTo>
                  <a:pt x="291" y="275"/>
                  <a:pt x="291" y="275"/>
                  <a:pt x="291" y="275"/>
                </a:cubicBezTo>
                <a:cubicBezTo>
                  <a:pt x="291" y="231"/>
                  <a:pt x="291" y="231"/>
                  <a:pt x="291" y="231"/>
                </a:cubicBezTo>
                <a:cubicBezTo>
                  <a:pt x="256" y="231"/>
                  <a:pt x="256" y="231"/>
                  <a:pt x="256" y="231"/>
                </a:cubicBezTo>
                <a:cubicBezTo>
                  <a:pt x="256" y="213"/>
                  <a:pt x="256" y="213"/>
                  <a:pt x="256" y="213"/>
                </a:cubicBezTo>
                <a:cubicBezTo>
                  <a:pt x="291" y="213"/>
                  <a:pt x="291" y="213"/>
                  <a:pt x="291" y="213"/>
                </a:cubicBezTo>
                <a:cubicBezTo>
                  <a:pt x="291" y="169"/>
                  <a:pt x="291" y="169"/>
                  <a:pt x="291" y="169"/>
                </a:cubicBezTo>
                <a:cubicBezTo>
                  <a:pt x="310" y="169"/>
                  <a:pt x="310" y="169"/>
                  <a:pt x="310" y="169"/>
                </a:cubicBezTo>
                <a:cubicBezTo>
                  <a:pt x="310" y="213"/>
                  <a:pt x="310" y="213"/>
                  <a:pt x="310" y="213"/>
                </a:cubicBezTo>
                <a:cubicBezTo>
                  <a:pt x="354" y="213"/>
                  <a:pt x="354" y="213"/>
                  <a:pt x="354" y="213"/>
                </a:cubicBezTo>
                <a:lnTo>
                  <a:pt x="354" y="231"/>
                </a:lnTo>
                <a:close/>
                <a:moveTo>
                  <a:pt x="194" y="266"/>
                </a:moveTo>
                <a:lnTo>
                  <a:pt x="194" y="266"/>
                </a:lnTo>
                <a:lnTo>
                  <a:pt x="194" y="266"/>
                </a:lnTo>
                <a:cubicBezTo>
                  <a:pt x="177" y="266"/>
                  <a:pt x="168" y="266"/>
                  <a:pt x="159" y="275"/>
                </a:cubicBezTo>
                <a:cubicBezTo>
                  <a:pt x="159" y="284"/>
                  <a:pt x="150" y="293"/>
                  <a:pt x="150" y="301"/>
                </a:cubicBezTo>
                <a:cubicBezTo>
                  <a:pt x="150" y="319"/>
                  <a:pt x="168" y="328"/>
                  <a:pt x="194" y="328"/>
                </a:cubicBezTo>
                <a:cubicBezTo>
                  <a:pt x="221" y="319"/>
                  <a:pt x="230" y="310"/>
                  <a:pt x="230" y="293"/>
                </a:cubicBezTo>
                <a:cubicBezTo>
                  <a:pt x="230" y="275"/>
                  <a:pt x="212" y="266"/>
                  <a:pt x="194" y="266"/>
                </a:cubicBezTo>
                <a:close/>
              </a:path>
            </a:pathLst>
          </a:custGeom>
          <a:solidFill>
            <a:schemeClr val="bg1"/>
          </a:solidFill>
          <a:ln>
            <a:noFill/>
          </a:ln>
          <a:effectLst/>
        </p:spPr>
        <p:txBody>
          <a:bodyPr wrap="none" lIns="121917" tIns="60958" rIns="121917" bIns="60958" anchor="ctr"/>
          <a:lstStyle/>
          <a:p>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74" name="Freeform 86"/>
          <p:cNvSpPr>
            <a:spLocks noChangeArrowheads="1"/>
          </p:cNvSpPr>
          <p:nvPr/>
        </p:nvSpPr>
        <p:spPr bwMode="auto">
          <a:xfrm>
            <a:off x="3585054" y="3915410"/>
            <a:ext cx="623474" cy="612255"/>
          </a:xfrm>
          <a:custGeom>
            <a:avLst/>
            <a:gdLst>
              <a:gd name="T0" fmla="*/ 239 w 480"/>
              <a:gd name="T1" fmla="*/ 0 h 471"/>
              <a:gd name="T2" fmla="*/ 239 w 480"/>
              <a:gd name="T3" fmla="*/ 0 h 471"/>
              <a:gd name="T4" fmla="*/ 0 w 480"/>
              <a:gd name="T5" fmla="*/ 231 h 471"/>
              <a:gd name="T6" fmla="*/ 239 w 480"/>
              <a:gd name="T7" fmla="*/ 470 h 471"/>
              <a:gd name="T8" fmla="*/ 479 w 480"/>
              <a:gd name="T9" fmla="*/ 231 h 471"/>
              <a:gd name="T10" fmla="*/ 239 w 480"/>
              <a:gd name="T11" fmla="*/ 0 h 471"/>
              <a:gd name="T12" fmla="*/ 337 w 480"/>
              <a:gd name="T13" fmla="*/ 195 h 471"/>
              <a:gd name="T14" fmla="*/ 337 w 480"/>
              <a:gd name="T15" fmla="*/ 195 h 471"/>
              <a:gd name="T16" fmla="*/ 337 w 480"/>
              <a:gd name="T17" fmla="*/ 195 h 471"/>
              <a:gd name="T18" fmla="*/ 204 w 480"/>
              <a:gd name="T19" fmla="*/ 328 h 471"/>
              <a:gd name="T20" fmla="*/ 133 w 480"/>
              <a:gd name="T21" fmla="*/ 310 h 471"/>
              <a:gd name="T22" fmla="*/ 142 w 480"/>
              <a:gd name="T23" fmla="*/ 310 h 471"/>
              <a:gd name="T24" fmla="*/ 204 w 480"/>
              <a:gd name="T25" fmla="*/ 293 h 471"/>
              <a:gd name="T26" fmla="*/ 160 w 480"/>
              <a:gd name="T27" fmla="*/ 257 h 471"/>
              <a:gd name="T28" fmla="*/ 169 w 480"/>
              <a:gd name="T29" fmla="*/ 257 h 471"/>
              <a:gd name="T30" fmla="*/ 178 w 480"/>
              <a:gd name="T31" fmla="*/ 257 h 471"/>
              <a:gd name="T32" fmla="*/ 142 w 480"/>
              <a:gd name="T33" fmla="*/ 213 h 471"/>
              <a:gd name="T34" fmla="*/ 142 w 480"/>
              <a:gd name="T35" fmla="*/ 213 h 471"/>
              <a:gd name="T36" fmla="*/ 160 w 480"/>
              <a:gd name="T37" fmla="*/ 213 h 471"/>
              <a:gd name="T38" fmla="*/ 142 w 480"/>
              <a:gd name="T39" fmla="*/ 178 h 471"/>
              <a:gd name="T40" fmla="*/ 151 w 480"/>
              <a:gd name="T41" fmla="*/ 151 h 471"/>
              <a:gd name="T42" fmla="*/ 239 w 480"/>
              <a:gd name="T43" fmla="*/ 204 h 471"/>
              <a:gd name="T44" fmla="*/ 239 w 480"/>
              <a:gd name="T45" fmla="*/ 195 h 471"/>
              <a:gd name="T46" fmla="*/ 292 w 480"/>
              <a:gd name="T47" fmla="*/ 142 h 471"/>
              <a:gd name="T48" fmla="*/ 319 w 480"/>
              <a:gd name="T49" fmla="*/ 160 h 471"/>
              <a:gd name="T50" fmla="*/ 355 w 480"/>
              <a:gd name="T51" fmla="*/ 151 h 471"/>
              <a:gd name="T52" fmla="*/ 337 w 480"/>
              <a:gd name="T53" fmla="*/ 178 h 471"/>
              <a:gd name="T54" fmla="*/ 364 w 480"/>
              <a:gd name="T55" fmla="*/ 169 h 471"/>
              <a:gd name="T56" fmla="*/ 337 w 480"/>
              <a:gd name="T57" fmla="*/ 195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0" h="471">
                <a:moveTo>
                  <a:pt x="239" y="0"/>
                </a:moveTo>
                <a:lnTo>
                  <a:pt x="239" y="0"/>
                </a:lnTo>
                <a:cubicBezTo>
                  <a:pt x="107" y="0"/>
                  <a:pt x="0" y="107"/>
                  <a:pt x="0" y="231"/>
                </a:cubicBezTo>
                <a:cubicBezTo>
                  <a:pt x="0" y="363"/>
                  <a:pt x="107" y="470"/>
                  <a:pt x="239" y="470"/>
                </a:cubicBezTo>
                <a:cubicBezTo>
                  <a:pt x="372" y="470"/>
                  <a:pt x="479" y="363"/>
                  <a:pt x="479" y="231"/>
                </a:cubicBezTo>
                <a:cubicBezTo>
                  <a:pt x="479" y="107"/>
                  <a:pt x="372" y="0"/>
                  <a:pt x="239" y="0"/>
                </a:cubicBezTo>
                <a:close/>
                <a:moveTo>
                  <a:pt x="337" y="195"/>
                </a:moveTo>
                <a:lnTo>
                  <a:pt x="337" y="195"/>
                </a:lnTo>
                <a:lnTo>
                  <a:pt x="337" y="195"/>
                </a:lnTo>
                <a:cubicBezTo>
                  <a:pt x="337" y="257"/>
                  <a:pt x="292" y="328"/>
                  <a:pt x="204" y="328"/>
                </a:cubicBezTo>
                <a:cubicBezTo>
                  <a:pt x="178" y="328"/>
                  <a:pt x="151" y="319"/>
                  <a:pt x="133" y="310"/>
                </a:cubicBezTo>
                <a:lnTo>
                  <a:pt x="142" y="310"/>
                </a:lnTo>
                <a:cubicBezTo>
                  <a:pt x="160" y="310"/>
                  <a:pt x="186" y="301"/>
                  <a:pt x="204" y="293"/>
                </a:cubicBezTo>
                <a:cubicBezTo>
                  <a:pt x="178" y="293"/>
                  <a:pt x="160" y="275"/>
                  <a:pt x="160" y="257"/>
                </a:cubicBezTo>
                <a:cubicBezTo>
                  <a:pt x="160" y="257"/>
                  <a:pt x="160" y="257"/>
                  <a:pt x="169" y="257"/>
                </a:cubicBezTo>
                <a:lnTo>
                  <a:pt x="178" y="257"/>
                </a:lnTo>
                <a:cubicBezTo>
                  <a:pt x="160" y="248"/>
                  <a:pt x="142" y="231"/>
                  <a:pt x="142" y="213"/>
                </a:cubicBezTo>
                <a:lnTo>
                  <a:pt x="142" y="213"/>
                </a:lnTo>
                <a:cubicBezTo>
                  <a:pt x="142" y="213"/>
                  <a:pt x="151" y="213"/>
                  <a:pt x="160" y="213"/>
                </a:cubicBezTo>
                <a:cubicBezTo>
                  <a:pt x="151" y="204"/>
                  <a:pt x="142" y="195"/>
                  <a:pt x="142" y="178"/>
                </a:cubicBezTo>
                <a:cubicBezTo>
                  <a:pt x="142" y="169"/>
                  <a:pt x="142" y="160"/>
                  <a:pt x="151" y="151"/>
                </a:cubicBezTo>
                <a:cubicBezTo>
                  <a:pt x="169" y="178"/>
                  <a:pt x="204" y="204"/>
                  <a:pt x="239" y="204"/>
                </a:cubicBezTo>
                <a:cubicBezTo>
                  <a:pt x="239" y="195"/>
                  <a:pt x="239" y="195"/>
                  <a:pt x="239" y="195"/>
                </a:cubicBezTo>
                <a:cubicBezTo>
                  <a:pt x="239" y="169"/>
                  <a:pt x="266" y="142"/>
                  <a:pt x="292" y="142"/>
                </a:cubicBezTo>
                <a:cubicBezTo>
                  <a:pt x="301" y="142"/>
                  <a:pt x="319" y="151"/>
                  <a:pt x="319" y="160"/>
                </a:cubicBezTo>
                <a:cubicBezTo>
                  <a:pt x="337" y="160"/>
                  <a:pt x="346" y="151"/>
                  <a:pt x="355" y="151"/>
                </a:cubicBezTo>
                <a:cubicBezTo>
                  <a:pt x="346" y="160"/>
                  <a:pt x="346" y="169"/>
                  <a:pt x="337" y="178"/>
                </a:cubicBezTo>
                <a:cubicBezTo>
                  <a:pt x="346" y="178"/>
                  <a:pt x="355" y="169"/>
                  <a:pt x="364" y="169"/>
                </a:cubicBezTo>
                <a:cubicBezTo>
                  <a:pt x="355" y="178"/>
                  <a:pt x="346" y="187"/>
                  <a:pt x="337" y="195"/>
                </a:cubicBezTo>
                <a:close/>
              </a:path>
            </a:pathLst>
          </a:custGeom>
          <a:solidFill>
            <a:schemeClr val="bg1"/>
          </a:solidFill>
          <a:ln>
            <a:noFill/>
          </a:ln>
          <a:effectLst/>
        </p:spPr>
        <p:txBody>
          <a:bodyPr wrap="none" lIns="121917" tIns="60958" rIns="121917" bIns="60958" anchor="ctr"/>
          <a:lstStyle/>
          <a:p>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75" name="Freeform 79"/>
          <p:cNvSpPr>
            <a:spLocks noChangeArrowheads="1"/>
          </p:cNvSpPr>
          <p:nvPr/>
        </p:nvSpPr>
        <p:spPr bwMode="auto">
          <a:xfrm>
            <a:off x="5087068" y="3926552"/>
            <a:ext cx="623477" cy="612255"/>
          </a:xfrm>
          <a:custGeom>
            <a:avLst/>
            <a:gdLst>
              <a:gd name="T0" fmla="*/ 240 w 479"/>
              <a:gd name="T1" fmla="*/ 0 h 471"/>
              <a:gd name="T2" fmla="*/ 240 w 479"/>
              <a:gd name="T3" fmla="*/ 0 h 471"/>
              <a:gd name="T4" fmla="*/ 0 w 479"/>
              <a:gd name="T5" fmla="*/ 231 h 471"/>
              <a:gd name="T6" fmla="*/ 240 w 479"/>
              <a:gd name="T7" fmla="*/ 470 h 471"/>
              <a:gd name="T8" fmla="*/ 478 w 479"/>
              <a:gd name="T9" fmla="*/ 231 h 471"/>
              <a:gd name="T10" fmla="*/ 240 w 479"/>
              <a:gd name="T11" fmla="*/ 0 h 471"/>
              <a:gd name="T12" fmla="*/ 293 w 479"/>
              <a:gd name="T13" fmla="*/ 160 h 471"/>
              <a:gd name="T14" fmla="*/ 293 w 479"/>
              <a:gd name="T15" fmla="*/ 160 h 471"/>
              <a:gd name="T16" fmla="*/ 257 w 479"/>
              <a:gd name="T17" fmla="*/ 160 h 471"/>
              <a:gd name="T18" fmla="*/ 249 w 479"/>
              <a:gd name="T19" fmla="*/ 178 h 471"/>
              <a:gd name="T20" fmla="*/ 249 w 479"/>
              <a:gd name="T21" fmla="*/ 195 h 471"/>
              <a:gd name="T22" fmla="*/ 293 w 479"/>
              <a:gd name="T23" fmla="*/ 195 h 471"/>
              <a:gd name="T24" fmla="*/ 293 w 479"/>
              <a:gd name="T25" fmla="*/ 240 h 471"/>
              <a:gd name="T26" fmla="*/ 249 w 479"/>
              <a:gd name="T27" fmla="*/ 240 h 471"/>
              <a:gd name="T28" fmla="*/ 249 w 479"/>
              <a:gd name="T29" fmla="*/ 346 h 471"/>
              <a:gd name="T30" fmla="*/ 213 w 479"/>
              <a:gd name="T31" fmla="*/ 346 h 471"/>
              <a:gd name="T32" fmla="*/ 213 w 479"/>
              <a:gd name="T33" fmla="*/ 240 h 471"/>
              <a:gd name="T34" fmla="*/ 169 w 479"/>
              <a:gd name="T35" fmla="*/ 240 h 471"/>
              <a:gd name="T36" fmla="*/ 169 w 479"/>
              <a:gd name="T37" fmla="*/ 195 h 471"/>
              <a:gd name="T38" fmla="*/ 213 w 479"/>
              <a:gd name="T39" fmla="*/ 195 h 471"/>
              <a:gd name="T40" fmla="*/ 213 w 479"/>
              <a:gd name="T41" fmla="*/ 178 h 471"/>
              <a:gd name="T42" fmla="*/ 257 w 479"/>
              <a:gd name="T43" fmla="*/ 125 h 471"/>
              <a:gd name="T44" fmla="*/ 293 w 479"/>
              <a:gd name="T45" fmla="*/ 125 h 471"/>
              <a:gd name="T46" fmla="*/ 293 w 479"/>
              <a:gd name="T47" fmla="*/ 16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9" h="471">
                <a:moveTo>
                  <a:pt x="240" y="0"/>
                </a:moveTo>
                <a:lnTo>
                  <a:pt x="240" y="0"/>
                </a:lnTo>
                <a:cubicBezTo>
                  <a:pt x="106" y="0"/>
                  <a:pt x="0" y="107"/>
                  <a:pt x="0" y="231"/>
                </a:cubicBezTo>
                <a:cubicBezTo>
                  <a:pt x="0" y="363"/>
                  <a:pt x="106" y="470"/>
                  <a:pt x="240" y="470"/>
                </a:cubicBezTo>
                <a:cubicBezTo>
                  <a:pt x="372" y="470"/>
                  <a:pt x="478" y="363"/>
                  <a:pt x="478" y="231"/>
                </a:cubicBezTo>
                <a:cubicBezTo>
                  <a:pt x="478" y="107"/>
                  <a:pt x="372" y="0"/>
                  <a:pt x="240" y="0"/>
                </a:cubicBezTo>
                <a:close/>
                <a:moveTo>
                  <a:pt x="293" y="160"/>
                </a:moveTo>
                <a:lnTo>
                  <a:pt x="293" y="160"/>
                </a:lnTo>
                <a:cubicBezTo>
                  <a:pt x="257" y="160"/>
                  <a:pt x="257" y="160"/>
                  <a:pt x="257" y="160"/>
                </a:cubicBezTo>
                <a:cubicBezTo>
                  <a:pt x="257" y="160"/>
                  <a:pt x="249" y="169"/>
                  <a:pt x="249" y="178"/>
                </a:cubicBezTo>
                <a:cubicBezTo>
                  <a:pt x="249" y="195"/>
                  <a:pt x="249" y="195"/>
                  <a:pt x="249" y="195"/>
                </a:cubicBezTo>
                <a:cubicBezTo>
                  <a:pt x="293" y="195"/>
                  <a:pt x="293" y="195"/>
                  <a:pt x="293" y="195"/>
                </a:cubicBezTo>
                <a:cubicBezTo>
                  <a:pt x="293" y="240"/>
                  <a:pt x="293" y="240"/>
                  <a:pt x="293" y="240"/>
                </a:cubicBezTo>
                <a:cubicBezTo>
                  <a:pt x="249" y="240"/>
                  <a:pt x="249" y="240"/>
                  <a:pt x="249" y="240"/>
                </a:cubicBezTo>
                <a:cubicBezTo>
                  <a:pt x="249" y="346"/>
                  <a:pt x="249" y="346"/>
                  <a:pt x="249" y="346"/>
                </a:cubicBezTo>
                <a:cubicBezTo>
                  <a:pt x="213" y="346"/>
                  <a:pt x="213" y="346"/>
                  <a:pt x="213" y="346"/>
                </a:cubicBezTo>
                <a:cubicBezTo>
                  <a:pt x="213" y="240"/>
                  <a:pt x="213" y="240"/>
                  <a:pt x="213" y="240"/>
                </a:cubicBezTo>
                <a:cubicBezTo>
                  <a:pt x="169" y="240"/>
                  <a:pt x="169" y="240"/>
                  <a:pt x="169" y="240"/>
                </a:cubicBezTo>
                <a:cubicBezTo>
                  <a:pt x="169" y="195"/>
                  <a:pt x="169" y="195"/>
                  <a:pt x="169" y="195"/>
                </a:cubicBezTo>
                <a:cubicBezTo>
                  <a:pt x="213" y="195"/>
                  <a:pt x="213" y="195"/>
                  <a:pt x="213" y="195"/>
                </a:cubicBezTo>
                <a:cubicBezTo>
                  <a:pt x="213" y="178"/>
                  <a:pt x="213" y="178"/>
                  <a:pt x="213" y="178"/>
                </a:cubicBezTo>
                <a:cubicBezTo>
                  <a:pt x="213" y="151"/>
                  <a:pt x="230" y="125"/>
                  <a:pt x="257" y="125"/>
                </a:cubicBezTo>
                <a:cubicBezTo>
                  <a:pt x="293" y="125"/>
                  <a:pt x="293" y="125"/>
                  <a:pt x="293" y="125"/>
                </a:cubicBezTo>
                <a:lnTo>
                  <a:pt x="293" y="160"/>
                </a:lnTo>
                <a:close/>
              </a:path>
            </a:pathLst>
          </a:custGeom>
          <a:solidFill>
            <a:schemeClr val="bg1"/>
          </a:solidFill>
          <a:ln>
            <a:noFill/>
          </a:ln>
          <a:effectLst/>
        </p:spPr>
        <p:txBody>
          <a:bodyPr wrap="none" lIns="121917" tIns="60958" rIns="121917" bIns="60958" anchor="ctr"/>
          <a:lstStyle/>
          <a:p>
            <a:endParaRPr lang="en-US" dirty="0">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arn(inVertical)">
                                      <p:cBhvr>
                                        <p:cTn id="12" dur="500"/>
                                        <p:tgtEl>
                                          <p:spTgt spid="24"/>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randombar(horizontal)">
                                      <p:cBhvr>
                                        <p:cTn id="16" dur="500"/>
                                        <p:tgtEl>
                                          <p:spTgt spid="25"/>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fade">
                                      <p:cBhvr>
                                        <p:cTn id="20" dur="500"/>
                                        <p:tgtEl>
                                          <p:spTgt spid="55"/>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cBhvr>
                                        <p:cTn id="24" dur="500" fill="hold"/>
                                        <p:tgtEl>
                                          <p:spTgt spid="51"/>
                                        </p:tgtEl>
                                        <p:attrNameLst>
                                          <p:attrName>ppt_w</p:attrName>
                                        </p:attrNameLst>
                                      </p:cBhvr>
                                      <p:tavLst>
                                        <p:tav tm="0">
                                          <p:val>
                                            <p:fltVal val="0"/>
                                          </p:val>
                                        </p:tav>
                                        <p:tav tm="100000">
                                          <p:val>
                                            <p:strVal val="#ppt_w"/>
                                          </p:val>
                                        </p:tav>
                                      </p:tavLst>
                                    </p:anim>
                                    <p:anim calcmode="lin" valueType="num">
                                      <p:cBhvr>
                                        <p:cTn id="25" dur="500" fill="hold"/>
                                        <p:tgtEl>
                                          <p:spTgt spid="51"/>
                                        </p:tgtEl>
                                        <p:attrNameLst>
                                          <p:attrName>ppt_h</p:attrName>
                                        </p:attrNameLst>
                                      </p:cBhvr>
                                      <p:tavLst>
                                        <p:tav tm="0">
                                          <p:val>
                                            <p:fltVal val="0"/>
                                          </p:val>
                                        </p:tav>
                                        <p:tav tm="100000">
                                          <p:val>
                                            <p:strVal val="#ppt_h"/>
                                          </p:val>
                                        </p:tav>
                                      </p:tavLst>
                                    </p:anim>
                                    <p:animEffect transition="in" filter="fade">
                                      <p:cBhvr>
                                        <p:cTn id="26" dur="500"/>
                                        <p:tgtEl>
                                          <p:spTgt spid="51"/>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74"/>
                                        </p:tgtEl>
                                        <p:attrNameLst>
                                          <p:attrName>style.visibility</p:attrName>
                                        </p:attrNameLst>
                                      </p:cBhvr>
                                      <p:to>
                                        <p:strVal val="visible"/>
                                      </p:to>
                                    </p:set>
                                    <p:anim calcmode="lin" valueType="num">
                                      <p:cBhvr>
                                        <p:cTn id="29" dur="500" fill="hold"/>
                                        <p:tgtEl>
                                          <p:spTgt spid="74"/>
                                        </p:tgtEl>
                                        <p:attrNameLst>
                                          <p:attrName>ppt_w</p:attrName>
                                        </p:attrNameLst>
                                      </p:cBhvr>
                                      <p:tavLst>
                                        <p:tav tm="0">
                                          <p:val>
                                            <p:fltVal val="0"/>
                                          </p:val>
                                        </p:tav>
                                        <p:tav tm="100000">
                                          <p:val>
                                            <p:strVal val="#ppt_w"/>
                                          </p:val>
                                        </p:tav>
                                      </p:tavLst>
                                    </p:anim>
                                    <p:anim calcmode="lin" valueType="num">
                                      <p:cBhvr>
                                        <p:cTn id="30" dur="500" fill="hold"/>
                                        <p:tgtEl>
                                          <p:spTgt spid="74"/>
                                        </p:tgtEl>
                                        <p:attrNameLst>
                                          <p:attrName>ppt_h</p:attrName>
                                        </p:attrNameLst>
                                      </p:cBhvr>
                                      <p:tavLst>
                                        <p:tav tm="0">
                                          <p:val>
                                            <p:fltVal val="0"/>
                                          </p:val>
                                        </p:tav>
                                        <p:tav tm="100000">
                                          <p:val>
                                            <p:strVal val="#ppt_h"/>
                                          </p:val>
                                        </p:tav>
                                      </p:tavLst>
                                    </p:anim>
                                    <p:animEffect transition="in" filter="fade">
                                      <p:cBhvr>
                                        <p:cTn id="31" dur="500"/>
                                        <p:tgtEl>
                                          <p:spTgt spid="74"/>
                                        </p:tgtEl>
                                      </p:cBhvr>
                                    </p:animEffect>
                                  </p:childTnLst>
                                </p:cTn>
                              </p:par>
                              <p:par>
                                <p:cTn id="32" presetID="53" presetClass="entr" presetSubtype="16" fill="hold" nodeType="withEffect">
                                  <p:stCondLst>
                                    <p:cond delay="0"/>
                                  </p:stCondLst>
                                  <p:childTnLst>
                                    <p:set>
                                      <p:cBhvr>
                                        <p:cTn id="33" dur="1" fill="hold">
                                          <p:stCondLst>
                                            <p:cond delay="0"/>
                                          </p:stCondLst>
                                        </p:cTn>
                                        <p:tgtEl>
                                          <p:spTgt spid="60"/>
                                        </p:tgtEl>
                                        <p:attrNameLst>
                                          <p:attrName>style.visibility</p:attrName>
                                        </p:attrNameLst>
                                      </p:cBhvr>
                                      <p:to>
                                        <p:strVal val="visible"/>
                                      </p:to>
                                    </p:set>
                                    <p:anim calcmode="lin" valueType="num">
                                      <p:cBhvr>
                                        <p:cTn id="34" dur="500" fill="hold"/>
                                        <p:tgtEl>
                                          <p:spTgt spid="60"/>
                                        </p:tgtEl>
                                        <p:attrNameLst>
                                          <p:attrName>ppt_w</p:attrName>
                                        </p:attrNameLst>
                                      </p:cBhvr>
                                      <p:tavLst>
                                        <p:tav tm="0">
                                          <p:val>
                                            <p:fltVal val="0"/>
                                          </p:val>
                                        </p:tav>
                                        <p:tav tm="100000">
                                          <p:val>
                                            <p:strVal val="#ppt_w"/>
                                          </p:val>
                                        </p:tav>
                                      </p:tavLst>
                                    </p:anim>
                                    <p:anim calcmode="lin" valueType="num">
                                      <p:cBhvr>
                                        <p:cTn id="35" dur="500" fill="hold"/>
                                        <p:tgtEl>
                                          <p:spTgt spid="60"/>
                                        </p:tgtEl>
                                        <p:attrNameLst>
                                          <p:attrName>ppt_h</p:attrName>
                                        </p:attrNameLst>
                                      </p:cBhvr>
                                      <p:tavLst>
                                        <p:tav tm="0">
                                          <p:val>
                                            <p:fltVal val="0"/>
                                          </p:val>
                                        </p:tav>
                                        <p:tav tm="100000">
                                          <p:val>
                                            <p:strVal val="#ppt_h"/>
                                          </p:val>
                                        </p:tav>
                                      </p:tavLst>
                                    </p:anim>
                                    <p:animEffect transition="in" filter="fade">
                                      <p:cBhvr>
                                        <p:cTn id="36" dur="500"/>
                                        <p:tgtEl>
                                          <p:spTgt spid="60"/>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p:cTn id="39" dur="500" fill="hold"/>
                                        <p:tgtEl>
                                          <p:spTgt spid="52"/>
                                        </p:tgtEl>
                                        <p:attrNameLst>
                                          <p:attrName>ppt_w</p:attrName>
                                        </p:attrNameLst>
                                      </p:cBhvr>
                                      <p:tavLst>
                                        <p:tav tm="0">
                                          <p:val>
                                            <p:fltVal val="0"/>
                                          </p:val>
                                        </p:tav>
                                        <p:tav tm="100000">
                                          <p:val>
                                            <p:strVal val="#ppt_w"/>
                                          </p:val>
                                        </p:tav>
                                      </p:tavLst>
                                    </p:anim>
                                    <p:anim calcmode="lin" valueType="num">
                                      <p:cBhvr>
                                        <p:cTn id="40" dur="500" fill="hold"/>
                                        <p:tgtEl>
                                          <p:spTgt spid="52"/>
                                        </p:tgtEl>
                                        <p:attrNameLst>
                                          <p:attrName>ppt_h</p:attrName>
                                        </p:attrNameLst>
                                      </p:cBhvr>
                                      <p:tavLst>
                                        <p:tav tm="0">
                                          <p:val>
                                            <p:fltVal val="0"/>
                                          </p:val>
                                        </p:tav>
                                        <p:tav tm="100000">
                                          <p:val>
                                            <p:strVal val="#ppt_h"/>
                                          </p:val>
                                        </p:tav>
                                      </p:tavLst>
                                    </p:anim>
                                    <p:animEffect transition="in" filter="fade">
                                      <p:cBhvr>
                                        <p:cTn id="41" dur="500"/>
                                        <p:tgtEl>
                                          <p:spTgt spid="52"/>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75"/>
                                        </p:tgtEl>
                                        <p:attrNameLst>
                                          <p:attrName>style.visibility</p:attrName>
                                        </p:attrNameLst>
                                      </p:cBhvr>
                                      <p:to>
                                        <p:strVal val="visible"/>
                                      </p:to>
                                    </p:set>
                                    <p:anim calcmode="lin" valueType="num">
                                      <p:cBhvr>
                                        <p:cTn id="44" dur="500" fill="hold"/>
                                        <p:tgtEl>
                                          <p:spTgt spid="75"/>
                                        </p:tgtEl>
                                        <p:attrNameLst>
                                          <p:attrName>ppt_w</p:attrName>
                                        </p:attrNameLst>
                                      </p:cBhvr>
                                      <p:tavLst>
                                        <p:tav tm="0">
                                          <p:val>
                                            <p:fltVal val="0"/>
                                          </p:val>
                                        </p:tav>
                                        <p:tav tm="100000">
                                          <p:val>
                                            <p:strVal val="#ppt_w"/>
                                          </p:val>
                                        </p:tav>
                                      </p:tavLst>
                                    </p:anim>
                                    <p:anim calcmode="lin" valueType="num">
                                      <p:cBhvr>
                                        <p:cTn id="45" dur="500" fill="hold"/>
                                        <p:tgtEl>
                                          <p:spTgt spid="75"/>
                                        </p:tgtEl>
                                        <p:attrNameLst>
                                          <p:attrName>ppt_h</p:attrName>
                                        </p:attrNameLst>
                                      </p:cBhvr>
                                      <p:tavLst>
                                        <p:tav tm="0">
                                          <p:val>
                                            <p:fltVal val="0"/>
                                          </p:val>
                                        </p:tav>
                                        <p:tav tm="100000">
                                          <p:val>
                                            <p:strVal val="#ppt_h"/>
                                          </p:val>
                                        </p:tav>
                                      </p:tavLst>
                                    </p:anim>
                                    <p:animEffect transition="in" filter="fade">
                                      <p:cBhvr>
                                        <p:cTn id="46" dur="500"/>
                                        <p:tgtEl>
                                          <p:spTgt spid="75"/>
                                        </p:tgtEl>
                                      </p:cBhvr>
                                    </p:animEffect>
                                  </p:childTnLst>
                                </p:cTn>
                              </p:par>
                              <p:par>
                                <p:cTn id="47" presetID="53" presetClass="entr" presetSubtype="16" fill="hold" nodeType="withEffect">
                                  <p:stCondLst>
                                    <p:cond delay="0"/>
                                  </p:stCondLst>
                                  <p:childTnLst>
                                    <p:set>
                                      <p:cBhvr>
                                        <p:cTn id="48" dur="1" fill="hold">
                                          <p:stCondLst>
                                            <p:cond delay="0"/>
                                          </p:stCondLst>
                                        </p:cTn>
                                        <p:tgtEl>
                                          <p:spTgt spid="63"/>
                                        </p:tgtEl>
                                        <p:attrNameLst>
                                          <p:attrName>style.visibility</p:attrName>
                                        </p:attrNameLst>
                                      </p:cBhvr>
                                      <p:to>
                                        <p:strVal val="visible"/>
                                      </p:to>
                                    </p:set>
                                    <p:anim calcmode="lin" valueType="num">
                                      <p:cBhvr>
                                        <p:cTn id="49" dur="500" fill="hold"/>
                                        <p:tgtEl>
                                          <p:spTgt spid="63"/>
                                        </p:tgtEl>
                                        <p:attrNameLst>
                                          <p:attrName>ppt_w</p:attrName>
                                        </p:attrNameLst>
                                      </p:cBhvr>
                                      <p:tavLst>
                                        <p:tav tm="0">
                                          <p:val>
                                            <p:fltVal val="0"/>
                                          </p:val>
                                        </p:tav>
                                        <p:tav tm="100000">
                                          <p:val>
                                            <p:strVal val="#ppt_w"/>
                                          </p:val>
                                        </p:tav>
                                      </p:tavLst>
                                    </p:anim>
                                    <p:anim calcmode="lin" valueType="num">
                                      <p:cBhvr>
                                        <p:cTn id="50" dur="500" fill="hold"/>
                                        <p:tgtEl>
                                          <p:spTgt spid="63"/>
                                        </p:tgtEl>
                                        <p:attrNameLst>
                                          <p:attrName>ppt_h</p:attrName>
                                        </p:attrNameLst>
                                      </p:cBhvr>
                                      <p:tavLst>
                                        <p:tav tm="0">
                                          <p:val>
                                            <p:fltVal val="0"/>
                                          </p:val>
                                        </p:tav>
                                        <p:tav tm="100000">
                                          <p:val>
                                            <p:strVal val="#ppt_h"/>
                                          </p:val>
                                        </p:tav>
                                      </p:tavLst>
                                    </p:anim>
                                    <p:animEffect transition="in" filter="fade">
                                      <p:cBhvr>
                                        <p:cTn id="51" dur="500"/>
                                        <p:tgtEl>
                                          <p:spTgt spid="63"/>
                                        </p:tgtEl>
                                      </p:cBhvr>
                                    </p:animEffect>
                                  </p:childTnLst>
                                </p:cTn>
                              </p:par>
                            </p:childTnLst>
                          </p:cTn>
                        </p:par>
                        <p:par>
                          <p:cTn id="52" fill="hold">
                            <p:stCondLst>
                              <p:cond delay="2500"/>
                            </p:stCondLst>
                            <p:childTnLst>
                              <p:par>
                                <p:cTn id="53" presetID="53" presetClass="entr" presetSubtype="16" fill="hold" grpId="0"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p:cTn id="55" dur="500" fill="hold"/>
                                        <p:tgtEl>
                                          <p:spTgt spid="53"/>
                                        </p:tgtEl>
                                        <p:attrNameLst>
                                          <p:attrName>ppt_w</p:attrName>
                                        </p:attrNameLst>
                                      </p:cBhvr>
                                      <p:tavLst>
                                        <p:tav tm="0">
                                          <p:val>
                                            <p:fltVal val="0"/>
                                          </p:val>
                                        </p:tav>
                                        <p:tav tm="100000">
                                          <p:val>
                                            <p:strVal val="#ppt_w"/>
                                          </p:val>
                                        </p:tav>
                                      </p:tavLst>
                                    </p:anim>
                                    <p:anim calcmode="lin" valueType="num">
                                      <p:cBhvr>
                                        <p:cTn id="56" dur="500" fill="hold"/>
                                        <p:tgtEl>
                                          <p:spTgt spid="53"/>
                                        </p:tgtEl>
                                        <p:attrNameLst>
                                          <p:attrName>ppt_h</p:attrName>
                                        </p:attrNameLst>
                                      </p:cBhvr>
                                      <p:tavLst>
                                        <p:tav tm="0">
                                          <p:val>
                                            <p:fltVal val="0"/>
                                          </p:val>
                                        </p:tav>
                                        <p:tav tm="100000">
                                          <p:val>
                                            <p:strVal val="#ppt_h"/>
                                          </p:val>
                                        </p:tav>
                                      </p:tavLst>
                                    </p:anim>
                                    <p:animEffect transition="in" filter="fade">
                                      <p:cBhvr>
                                        <p:cTn id="57" dur="500"/>
                                        <p:tgtEl>
                                          <p:spTgt spid="53"/>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73"/>
                                        </p:tgtEl>
                                        <p:attrNameLst>
                                          <p:attrName>style.visibility</p:attrName>
                                        </p:attrNameLst>
                                      </p:cBhvr>
                                      <p:to>
                                        <p:strVal val="visible"/>
                                      </p:to>
                                    </p:set>
                                    <p:anim calcmode="lin" valueType="num">
                                      <p:cBhvr>
                                        <p:cTn id="60" dur="500" fill="hold"/>
                                        <p:tgtEl>
                                          <p:spTgt spid="73"/>
                                        </p:tgtEl>
                                        <p:attrNameLst>
                                          <p:attrName>ppt_w</p:attrName>
                                        </p:attrNameLst>
                                      </p:cBhvr>
                                      <p:tavLst>
                                        <p:tav tm="0">
                                          <p:val>
                                            <p:fltVal val="0"/>
                                          </p:val>
                                        </p:tav>
                                        <p:tav tm="100000">
                                          <p:val>
                                            <p:strVal val="#ppt_w"/>
                                          </p:val>
                                        </p:tav>
                                      </p:tavLst>
                                    </p:anim>
                                    <p:anim calcmode="lin" valueType="num">
                                      <p:cBhvr>
                                        <p:cTn id="61" dur="500" fill="hold"/>
                                        <p:tgtEl>
                                          <p:spTgt spid="73"/>
                                        </p:tgtEl>
                                        <p:attrNameLst>
                                          <p:attrName>ppt_h</p:attrName>
                                        </p:attrNameLst>
                                      </p:cBhvr>
                                      <p:tavLst>
                                        <p:tav tm="0">
                                          <p:val>
                                            <p:fltVal val="0"/>
                                          </p:val>
                                        </p:tav>
                                        <p:tav tm="100000">
                                          <p:val>
                                            <p:strVal val="#ppt_h"/>
                                          </p:val>
                                        </p:tav>
                                      </p:tavLst>
                                    </p:anim>
                                    <p:animEffect transition="in" filter="fade">
                                      <p:cBhvr>
                                        <p:cTn id="62" dur="500"/>
                                        <p:tgtEl>
                                          <p:spTgt spid="73"/>
                                        </p:tgtEl>
                                      </p:cBhvr>
                                    </p:animEffect>
                                  </p:childTnLst>
                                </p:cTn>
                              </p:par>
                              <p:par>
                                <p:cTn id="63" presetID="53" presetClass="entr" presetSubtype="16" fill="hold" nodeType="withEffect">
                                  <p:stCondLst>
                                    <p:cond delay="0"/>
                                  </p:stCondLst>
                                  <p:childTnLst>
                                    <p:set>
                                      <p:cBhvr>
                                        <p:cTn id="64" dur="1" fill="hold">
                                          <p:stCondLst>
                                            <p:cond delay="0"/>
                                          </p:stCondLst>
                                        </p:cTn>
                                        <p:tgtEl>
                                          <p:spTgt spid="66"/>
                                        </p:tgtEl>
                                        <p:attrNameLst>
                                          <p:attrName>style.visibility</p:attrName>
                                        </p:attrNameLst>
                                      </p:cBhvr>
                                      <p:to>
                                        <p:strVal val="visible"/>
                                      </p:to>
                                    </p:set>
                                    <p:anim calcmode="lin" valueType="num">
                                      <p:cBhvr>
                                        <p:cTn id="65" dur="500" fill="hold"/>
                                        <p:tgtEl>
                                          <p:spTgt spid="66"/>
                                        </p:tgtEl>
                                        <p:attrNameLst>
                                          <p:attrName>ppt_w</p:attrName>
                                        </p:attrNameLst>
                                      </p:cBhvr>
                                      <p:tavLst>
                                        <p:tav tm="0">
                                          <p:val>
                                            <p:fltVal val="0"/>
                                          </p:val>
                                        </p:tav>
                                        <p:tav tm="100000">
                                          <p:val>
                                            <p:strVal val="#ppt_w"/>
                                          </p:val>
                                        </p:tav>
                                      </p:tavLst>
                                    </p:anim>
                                    <p:anim calcmode="lin" valueType="num">
                                      <p:cBhvr>
                                        <p:cTn id="66" dur="500" fill="hold"/>
                                        <p:tgtEl>
                                          <p:spTgt spid="66"/>
                                        </p:tgtEl>
                                        <p:attrNameLst>
                                          <p:attrName>ppt_h</p:attrName>
                                        </p:attrNameLst>
                                      </p:cBhvr>
                                      <p:tavLst>
                                        <p:tav tm="0">
                                          <p:val>
                                            <p:fltVal val="0"/>
                                          </p:val>
                                        </p:tav>
                                        <p:tav tm="100000">
                                          <p:val>
                                            <p:strVal val="#ppt_h"/>
                                          </p:val>
                                        </p:tav>
                                      </p:tavLst>
                                    </p:anim>
                                    <p:animEffect transition="in" filter="fade">
                                      <p:cBhvr>
                                        <p:cTn id="67" dur="500"/>
                                        <p:tgtEl>
                                          <p:spTgt spid="66"/>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54"/>
                                        </p:tgtEl>
                                        <p:attrNameLst>
                                          <p:attrName>style.visibility</p:attrName>
                                        </p:attrNameLst>
                                      </p:cBhvr>
                                      <p:to>
                                        <p:strVal val="visible"/>
                                      </p:to>
                                    </p:set>
                                    <p:anim calcmode="lin" valueType="num">
                                      <p:cBhvr>
                                        <p:cTn id="70" dur="500" fill="hold"/>
                                        <p:tgtEl>
                                          <p:spTgt spid="54"/>
                                        </p:tgtEl>
                                        <p:attrNameLst>
                                          <p:attrName>ppt_w</p:attrName>
                                        </p:attrNameLst>
                                      </p:cBhvr>
                                      <p:tavLst>
                                        <p:tav tm="0">
                                          <p:val>
                                            <p:fltVal val="0"/>
                                          </p:val>
                                        </p:tav>
                                        <p:tav tm="100000">
                                          <p:val>
                                            <p:strVal val="#ppt_w"/>
                                          </p:val>
                                        </p:tav>
                                      </p:tavLst>
                                    </p:anim>
                                    <p:anim calcmode="lin" valueType="num">
                                      <p:cBhvr>
                                        <p:cTn id="71" dur="500" fill="hold"/>
                                        <p:tgtEl>
                                          <p:spTgt spid="54"/>
                                        </p:tgtEl>
                                        <p:attrNameLst>
                                          <p:attrName>ppt_h</p:attrName>
                                        </p:attrNameLst>
                                      </p:cBhvr>
                                      <p:tavLst>
                                        <p:tav tm="0">
                                          <p:val>
                                            <p:fltVal val="0"/>
                                          </p:val>
                                        </p:tav>
                                        <p:tav tm="100000">
                                          <p:val>
                                            <p:strVal val="#ppt_h"/>
                                          </p:val>
                                        </p:tav>
                                      </p:tavLst>
                                    </p:anim>
                                    <p:animEffect transition="in" filter="fade">
                                      <p:cBhvr>
                                        <p:cTn id="72" dur="500"/>
                                        <p:tgtEl>
                                          <p:spTgt spid="54"/>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72"/>
                                        </p:tgtEl>
                                        <p:attrNameLst>
                                          <p:attrName>style.visibility</p:attrName>
                                        </p:attrNameLst>
                                      </p:cBhvr>
                                      <p:to>
                                        <p:strVal val="visible"/>
                                      </p:to>
                                    </p:set>
                                    <p:anim calcmode="lin" valueType="num">
                                      <p:cBhvr>
                                        <p:cTn id="75" dur="500" fill="hold"/>
                                        <p:tgtEl>
                                          <p:spTgt spid="72"/>
                                        </p:tgtEl>
                                        <p:attrNameLst>
                                          <p:attrName>ppt_w</p:attrName>
                                        </p:attrNameLst>
                                      </p:cBhvr>
                                      <p:tavLst>
                                        <p:tav tm="0">
                                          <p:val>
                                            <p:fltVal val="0"/>
                                          </p:val>
                                        </p:tav>
                                        <p:tav tm="100000">
                                          <p:val>
                                            <p:strVal val="#ppt_w"/>
                                          </p:val>
                                        </p:tav>
                                      </p:tavLst>
                                    </p:anim>
                                    <p:anim calcmode="lin" valueType="num">
                                      <p:cBhvr>
                                        <p:cTn id="76" dur="500" fill="hold"/>
                                        <p:tgtEl>
                                          <p:spTgt spid="72"/>
                                        </p:tgtEl>
                                        <p:attrNameLst>
                                          <p:attrName>ppt_h</p:attrName>
                                        </p:attrNameLst>
                                      </p:cBhvr>
                                      <p:tavLst>
                                        <p:tav tm="0">
                                          <p:val>
                                            <p:fltVal val="0"/>
                                          </p:val>
                                        </p:tav>
                                        <p:tav tm="100000">
                                          <p:val>
                                            <p:strVal val="#ppt_h"/>
                                          </p:val>
                                        </p:tav>
                                      </p:tavLst>
                                    </p:anim>
                                    <p:animEffect transition="in" filter="fade">
                                      <p:cBhvr>
                                        <p:cTn id="77" dur="500"/>
                                        <p:tgtEl>
                                          <p:spTgt spid="72"/>
                                        </p:tgtEl>
                                      </p:cBhvr>
                                    </p:animEffect>
                                  </p:childTnLst>
                                </p:cTn>
                              </p:par>
                              <p:par>
                                <p:cTn id="78" presetID="53" presetClass="entr" presetSubtype="16" fill="hold" nodeType="withEffect">
                                  <p:stCondLst>
                                    <p:cond delay="0"/>
                                  </p:stCondLst>
                                  <p:childTnLst>
                                    <p:set>
                                      <p:cBhvr>
                                        <p:cTn id="79" dur="1" fill="hold">
                                          <p:stCondLst>
                                            <p:cond delay="0"/>
                                          </p:stCondLst>
                                        </p:cTn>
                                        <p:tgtEl>
                                          <p:spTgt spid="69"/>
                                        </p:tgtEl>
                                        <p:attrNameLst>
                                          <p:attrName>style.visibility</p:attrName>
                                        </p:attrNameLst>
                                      </p:cBhvr>
                                      <p:to>
                                        <p:strVal val="visible"/>
                                      </p:to>
                                    </p:set>
                                    <p:anim calcmode="lin" valueType="num">
                                      <p:cBhvr>
                                        <p:cTn id="80" dur="500" fill="hold"/>
                                        <p:tgtEl>
                                          <p:spTgt spid="69"/>
                                        </p:tgtEl>
                                        <p:attrNameLst>
                                          <p:attrName>ppt_w</p:attrName>
                                        </p:attrNameLst>
                                      </p:cBhvr>
                                      <p:tavLst>
                                        <p:tav tm="0">
                                          <p:val>
                                            <p:fltVal val="0"/>
                                          </p:val>
                                        </p:tav>
                                        <p:tav tm="100000">
                                          <p:val>
                                            <p:strVal val="#ppt_w"/>
                                          </p:val>
                                        </p:tav>
                                      </p:tavLst>
                                    </p:anim>
                                    <p:anim calcmode="lin" valueType="num">
                                      <p:cBhvr>
                                        <p:cTn id="81" dur="500" fill="hold"/>
                                        <p:tgtEl>
                                          <p:spTgt spid="69"/>
                                        </p:tgtEl>
                                        <p:attrNameLst>
                                          <p:attrName>ppt_h</p:attrName>
                                        </p:attrNameLst>
                                      </p:cBhvr>
                                      <p:tavLst>
                                        <p:tav tm="0">
                                          <p:val>
                                            <p:fltVal val="0"/>
                                          </p:val>
                                        </p:tav>
                                        <p:tav tm="100000">
                                          <p:val>
                                            <p:strVal val="#ppt_h"/>
                                          </p:val>
                                        </p:tav>
                                      </p:tavLst>
                                    </p:anim>
                                    <p:animEffect transition="in" filter="fade">
                                      <p:cBhvr>
                                        <p:cTn id="8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p:bldP spid="51" grpId="0" bldLvl="0" animBg="1"/>
      <p:bldP spid="52" grpId="0" bldLvl="0" animBg="1"/>
      <p:bldP spid="53" grpId="0" bldLvl="0" animBg="1"/>
      <p:bldP spid="54" grpId="0" bldLvl="0" animBg="1"/>
      <p:bldP spid="72" grpId="0" bldLvl="0" animBg="1"/>
      <p:bldP spid="73" grpId="0" bldLvl="0" animBg="1"/>
      <p:bldP spid="74" grpId="0" bldLvl="0" animBg="1"/>
      <p:bldP spid="7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rotWithShape="1">
          <a:blip r:embed="rId1">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2">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3"/>
          <p:cNvSpPr/>
          <p:nvPr/>
        </p:nvSpPr>
        <p:spPr bwMode="auto">
          <a:xfrm flipH="1">
            <a:off x="4194148" y="4600846"/>
            <a:ext cx="3251468" cy="761810"/>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16" name="Rectangle 63"/>
          <p:cNvSpPr/>
          <p:nvPr/>
        </p:nvSpPr>
        <p:spPr>
          <a:xfrm>
            <a:off x="4711192" y="4726833"/>
            <a:ext cx="1953254" cy="509835"/>
          </a:xfrm>
          <a:prstGeom prst="rect">
            <a:avLst/>
          </a:prstGeom>
        </p:spPr>
        <p:txBody>
          <a:bodyPr wrap="none" lIns="78182" tIns="39092" rIns="78182" bIns="39092">
            <a:spAutoFit/>
          </a:bodyPr>
          <a:lstStyle/>
          <a:p>
            <a:pPr defTabSz="725170">
              <a:defRPr/>
            </a:pPr>
            <a:r>
              <a:rPr lang="zh-CN" altLang="en-US" sz="2800" b="1" kern="0" dirty="0" smtClean="0">
                <a:solidFill>
                  <a:srgbClr val="FFFFFF"/>
                </a:solidFill>
                <a:latin typeface="微软雅黑" panose="020B0503020204020204" pitchFamily="34" charset="-122"/>
                <a:ea typeface="微软雅黑" panose="020B0503020204020204" pitchFamily="34" charset="-122"/>
              </a:rPr>
              <a:t>请输入标题</a:t>
            </a:r>
            <a:endParaRPr lang="zh-CN" altLang="en-US" sz="2800" b="1" kern="0" dirty="0">
              <a:solidFill>
                <a:srgbClr val="FFFFFF"/>
              </a:solidFill>
              <a:latin typeface="微软雅黑" panose="020B0503020204020204" pitchFamily="34" charset="-122"/>
              <a:ea typeface="微软雅黑" panose="020B0503020204020204" pitchFamily="34" charset="-122"/>
            </a:endParaRPr>
          </a:p>
        </p:txBody>
      </p:sp>
      <p:sp>
        <p:nvSpPr>
          <p:cNvPr id="17" name="Rectangle 109"/>
          <p:cNvSpPr/>
          <p:nvPr/>
        </p:nvSpPr>
        <p:spPr>
          <a:xfrm>
            <a:off x="7684453" y="4388280"/>
            <a:ext cx="1296023" cy="1186943"/>
          </a:xfrm>
          <a:prstGeom prst="rect">
            <a:avLst/>
          </a:prstGeom>
          <a:ln>
            <a:solidFill>
              <a:srgbClr val="453162"/>
            </a:solidFill>
          </a:ln>
        </p:spPr>
        <p:txBody>
          <a:bodyPr wrap="none" lIns="78182" tIns="39092" rIns="78182" bIns="39092">
            <a:spAutoFit/>
          </a:bodyPr>
          <a:lstStyle/>
          <a:p>
            <a:pPr defTabSz="725170">
              <a:defRPr/>
            </a:pPr>
            <a:r>
              <a:rPr lang="id-ID" sz="7200" b="1" kern="0" dirty="0" smtClean="0">
                <a:solidFill>
                  <a:srgbClr val="453162"/>
                </a:solidFill>
                <a:latin typeface="微软雅黑" panose="020B0503020204020204" pitchFamily="34" charset="-122"/>
              </a:rPr>
              <a:t>0</a:t>
            </a:r>
            <a:r>
              <a:rPr lang="en-US" sz="7200" b="1" kern="0" dirty="0" smtClean="0">
                <a:solidFill>
                  <a:srgbClr val="453162"/>
                </a:solidFill>
                <a:latin typeface="微软雅黑" panose="020B0503020204020204" pitchFamily="34" charset="-122"/>
              </a:rPr>
              <a:t>4</a:t>
            </a:r>
            <a:endParaRPr lang="id-ID" sz="7200" b="1" kern="0" dirty="0">
              <a:solidFill>
                <a:srgbClr val="453162"/>
              </a:solidFill>
              <a:latin typeface="微软雅黑" panose="020B0503020204020204" pitchFamily="34" charset="-122"/>
            </a:endParaRPr>
          </a:p>
        </p:txBody>
      </p:sp>
      <p:sp>
        <p:nvSpPr>
          <p:cNvPr id="18" name="TextBox 4"/>
          <p:cNvSpPr txBox="1"/>
          <p:nvPr/>
        </p:nvSpPr>
        <p:spPr>
          <a:xfrm>
            <a:off x="3327838" y="5892276"/>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sp>
        <p:nvSpPr>
          <p:cNvPr id="19" name="文本框 3"/>
          <p:cNvSpPr txBox="1"/>
          <p:nvPr/>
        </p:nvSpPr>
        <p:spPr>
          <a:xfrm>
            <a:off x="4503685" y="1541054"/>
            <a:ext cx="2577599" cy="769441"/>
          </a:xfrm>
          <a:prstGeom prst="rect">
            <a:avLst/>
          </a:prstGeom>
          <a:noFill/>
        </p:spPr>
        <p:txBody>
          <a:bodyPr wrap="square" rtlCol="0">
            <a:spAutoFit/>
          </a:bodyPr>
          <a:lstStyle/>
          <a:p>
            <a:r>
              <a:rPr lang="zh-CN" altLang="en-US" sz="4400" b="1" dirty="0" smtClean="0">
                <a:solidFill>
                  <a:srgbClr val="453162"/>
                </a:solidFill>
              </a:rPr>
              <a:t>分目录页</a:t>
            </a:r>
            <a:endParaRPr lang="zh-CN" altLang="en-US" sz="4400" b="1" dirty="0">
              <a:solidFill>
                <a:srgbClr val="453162"/>
              </a:solidFill>
            </a:endParaRPr>
          </a:p>
        </p:txBody>
      </p:sp>
      <p:sp>
        <p:nvSpPr>
          <p:cNvPr id="20" name="文本框 3"/>
          <p:cNvSpPr txBox="1"/>
          <p:nvPr/>
        </p:nvSpPr>
        <p:spPr>
          <a:xfrm>
            <a:off x="4503685" y="2310495"/>
            <a:ext cx="3658577" cy="523220"/>
          </a:xfrm>
          <a:prstGeom prst="rect">
            <a:avLst/>
          </a:prstGeom>
          <a:noFill/>
        </p:spPr>
        <p:txBody>
          <a:bodyPr wrap="square" rtlCol="0">
            <a:spAutoFit/>
          </a:bodyPr>
          <a:lstStyle/>
          <a:p>
            <a:r>
              <a:rPr lang="en-US" altLang="zh-CN" sz="2800" b="1" dirty="0" smtClean="0">
                <a:solidFill>
                  <a:srgbClr val="453162"/>
                </a:solidFill>
              </a:rPr>
              <a:t>CONTENTS</a:t>
            </a:r>
            <a:endParaRPr lang="zh-CN" altLang="en-US" sz="2800" b="1"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300"/>
                                        <p:tgtEl>
                                          <p:spTgt spid="17"/>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3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300"/>
                                        <p:tgtEl>
                                          <p:spTgt spid="16"/>
                                        </p:tgtEl>
                                      </p:cBhvr>
                                    </p:animEffect>
                                  </p:childTnLst>
                                </p:cTn>
                              </p:par>
                            </p:childTnLst>
                          </p:cTn>
                        </p:par>
                        <p:par>
                          <p:cTn id="31" fill="hold">
                            <p:stCondLst>
                              <p:cond delay="3500"/>
                            </p:stCondLst>
                            <p:childTnLst>
                              <p:par>
                                <p:cTn id="32" presetID="3" presetClass="entr" presetSubtype="1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6" grpId="0"/>
      <p:bldP spid="17"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flipH="1">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直角三角形 30"/>
          <p:cNvSpPr/>
          <p:nvPr/>
        </p:nvSpPr>
        <p:spPr>
          <a:xfrm flipH="1" flipV="1">
            <a:off x="10499192" y="13662"/>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2" name="直接连接符 31"/>
          <p:cNvCxnSpPr/>
          <p:nvPr/>
        </p:nvCxnSpPr>
        <p:spPr>
          <a:xfrm flipH="1">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1" y="375558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34" name="图片 33"/>
          <p:cNvPicPr>
            <a:picLocks noChangeAspect="1"/>
          </p:cNvPicPr>
          <p:nvPr/>
        </p:nvPicPr>
        <p:blipFill rotWithShape="1">
          <a:blip r:embed="rId1">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flipH="1">
            <a:off x="8978937" y="3867312"/>
            <a:ext cx="3213062" cy="2990688"/>
          </a:xfrm>
          <a:prstGeom prst="rect">
            <a:avLst/>
          </a:prstGeom>
        </p:spPr>
      </p:pic>
      <p:pic>
        <p:nvPicPr>
          <p:cNvPr id="35" name="图片 34"/>
          <p:cNvPicPr>
            <a:picLocks noChangeAspect="1"/>
          </p:cNvPicPr>
          <p:nvPr/>
        </p:nvPicPr>
        <p:blipFill rotWithShape="1">
          <a:blip r:embed="rId2">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flipH="1">
            <a:off x="366547" y="164627"/>
            <a:ext cx="3821171" cy="3702685"/>
          </a:xfrm>
          <a:prstGeom prst="rect">
            <a:avLst/>
          </a:prstGeom>
        </p:spPr>
      </p:pic>
      <p:sp>
        <p:nvSpPr>
          <p:cNvPr id="36" name="直角三角形 35"/>
          <p:cNvSpPr/>
          <p:nvPr/>
        </p:nvSpPr>
        <p:spPr>
          <a:xfrm flipH="1">
            <a:off x="8566297" y="3404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Freeform 13"/>
          <p:cNvSpPr/>
          <p:nvPr/>
        </p:nvSpPr>
        <p:spPr bwMode="auto">
          <a:xfrm>
            <a:off x="2118691" y="4453062"/>
            <a:ext cx="2230025" cy="522488"/>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38" name="Rectangle 63"/>
          <p:cNvSpPr/>
          <p:nvPr/>
        </p:nvSpPr>
        <p:spPr>
          <a:xfrm flipH="1">
            <a:off x="2348656" y="4505475"/>
            <a:ext cx="1696774" cy="448279"/>
          </a:xfrm>
          <a:prstGeom prst="rect">
            <a:avLst/>
          </a:prstGeom>
        </p:spPr>
        <p:txBody>
          <a:bodyPr wrap="none" lIns="78182" tIns="39092" rIns="78182" bIns="39092">
            <a:spAutoFit/>
          </a:bodyPr>
          <a:lstStyle/>
          <a:p>
            <a:pPr defTabSz="725170">
              <a:defRPr/>
            </a:pPr>
            <a:r>
              <a:rPr lang="zh-CN" altLang="en-US" sz="2400" b="1" kern="0" dirty="0" smtClean="0">
                <a:solidFill>
                  <a:srgbClr val="FFFFFF"/>
                </a:solidFill>
                <a:latin typeface="微软雅黑" panose="020B0503020204020204" pitchFamily="34" charset="-122"/>
                <a:ea typeface="微软雅黑" panose="020B0503020204020204" pitchFamily="34" charset="-122"/>
              </a:rPr>
              <a:t>请输入标题</a:t>
            </a:r>
            <a:endParaRPr lang="zh-CN" altLang="en-US" sz="2400" b="1" kern="0" dirty="0">
              <a:solidFill>
                <a:srgbClr val="FFFFFF"/>
              </a:solidFill>
              <a:latin typeface="微软雅黑" panose="020B0503020204020204" pitchFamily="34" charset="-122"/>
              <a:ea typeface="微软雅黑" panose="020B0503020204020204" pitchFamily="34" charset="-122"/>
            </a:endParaRPr>
          </a:p>
        </p:txBody>
      </p:sp>
      <p:sp>
        <p:nvSpPr>
          <p:cNvPr id="39" name="Rectangle 109"/>
          <p:cNvSpPr/>
          <p:nvPr/>
        </p:nvSpPr>
        <p:spPr>
          <a:xfrm flipH="1">
            <a:off x="1066073" y="4443919"/>
            <a:ext cx="717378" cy="571390"/>
          </a:xfrm>
          <a:prstGeom prst="rect">
            <a:avLst/>
          </a:prstGeom>
          <a:ln>
            <a:solidFill>
              <a:srgbClr val="453162"/>
            </a:solidFill>
          </a:ln>
        </p:spPr>
        <p:txBody>
          <a:bodyPr wrap="square" lIns="78182" tIns="39092" rIns="78182" bIns="39092">
            <a:spAutoFit/>
          </a:bodyPr>
          <a:lstStyle/>
          <a:p>
            <a:pPr defTabSz="725170">
              <a:defRPr/>
            </a:pPr>
            <a:r>
              <a:rPr lang="en-US" sz="3200" b="1" kern="0" dirty="0" smtClean="0">
                <a:solidFill>
                  <a:srgbClr val="453162"/>
                </a:solidFill>
                <a:latin typeface="微软雅黑" panose="020B0503020204020204" pitchFamily="34" charset="-122"/>
              </a:rPr>
              <a:t>01</a:t>
            </a:r>
            <a:endParaRPr lang="id-ID" sz="3200" b="1" kern="0" dirty="0">
              <a:solidFill>
                <a:srgbClr val="453162"/>
              </a:solidFill>
              <a:latin typeface="微软雅黑" panose="020B0503020204020204" pitchFamily="34" charset="-122"/>
            </a:endParaRPr>
          </a:p>
        </p:txBody>
      </p:sp>
      <p:sp>
        <p:nvSpPr>
          <p:cNvPr id="40" name="Freeform 13"/>
          <p:cNvSpPr/>
          <p:nvPr/>
        </p:nvSpPr>
        <p:spPr bwMode="auto">
          <a:xfrm>
            <a:off x="2118691" y="5362836"/>
            <a:ext cx="2230025" cy="522488"/>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41" name="Rectangle 63"/>
          <p:cNvSpPr/>
          <p:nvPr/>
        </p:nvSpPr>
        <p:spPr>
          <a:xfrm flipH="1">
            <a:off x="2348656" y="5415249"/>
            <a:ext cx="1696774" cy="448279"/>
          </a:xfrm>
          <a:prstGeom prst="rect">
            <a:avLst/>
          </a:prstGeom>
        </p:spPr>
        <p:txBody>
          <a:bodyPr wrap="none" lIns="78182" tIns="39092" rIns="78182" bIns="39092">
            <a:spAutoFit/>
          </a:bodyPr>
          <a:lstStyle/>
          <a:p>
            <a:pPr defTabSz="725170">
              <a:defRPr/>
            </a:pPr>
            <a:r>
              <a:rPr lang="zh-CN" altLang="en-US" sz="2400" b="1" kern="0" dirty="0" smtClean="0">
                <a:solidFill>
                  <a:srgbClr val="FFFFFF"/>
                </a:solidFill>
                <a:latin typeface="微软雅黑" panose="020B0503020204020204" pitchFamily="34" charset="-122"/>
                <a:ea typeface="微软雅黑" panose="020B0503020204020204" pitchFamily="34" charset="-122"/>
              </a:rPr>
              <a:t>请输入标题</a:t>
            </a:r>
            <a:endParaRPr lang="zh-CN" altLang="en-US" sz="2400" b="1" kern="0" dirty="0">
              <a:solidFill>
                <a:srgbClr val="FFFFFF"/>
              </a:solidFill>
              <a:latin typeface="微软雅黑" panose="020B0503020204020204" pitchFamily="34" charset="-122"/>
              <a:ea typeface="微软雅黑" panose="020B0503020204020204" pitchFamily="34" charset="-122"/>
            </a:endParaRPr>
          </a:p>
        </p:txBody>
      </p:sp>
      <p:sp>
        <p:nvSpPr>
          <p:cNvPr id="42" name="Rectangle 109"/>
          <p:cNvSpPr/>
          <p:nvPr/>
        </p:nvSpPr>
        <p:spPr>
          <a:xfrm flipH="1">
            <a:off x="1066073" y="5353693"/>
            <a:ext cx="717378" cy="571390"/>
          </a:xfrm>
          <a:prstGeom prst="rect">
            <a:avLst/>
          </a:prstGeom>
          <a:ln>
            <a:solidFill>
              <a:srgbClr val="453162"/>
            </a:solidFill>
          </a:ln>
        </p:spPr>
        <p:txBody>
          <a:bodyPr wrap="square" lIns="78182" tIns="39092" rIns="78182" bIns="39092">
            <a:spAutoFit/>
          </a:bodyPr>
          <a:lstStyle/>
          <a:p>
            <a:pPr defTabSz="725170">
              <a:defRPr/>
            </a:pPr>
            <a:r>
              <a:rPr lang="en-US" sz="3200" b="1" kern="0" dirty="0" smtClean="0">
                <a:solidFill>
                  <a:srgbClr val="453162"/>
                </a:solidFill>
                <a:latin typeface="微软雅黑" panose="020B0503020204020204" pitchFamily="34" charset="-122"/>
              </a:rPr>
              <a:t>02</a:t>
            </a:r>
            <a:endParaRPr lang="id-ID" sz="3200" b="1" kern="0" dirty="0">
              <a:solidFill>
                <a:srgbClr val="453162"/>
              </a:solidFill>
              <a:latin typeface="微软雅黑" panose="020B0503020204020204" pitchFamily="34" charset="-122"/>
            </a:endParaRPr>
          </a:p>
        </p:txBody>
      </p:sp>
      <p:sp>
        <p:nvSpPr>
          <p:cNvPr id="43" name="Freeform 13"/>
          <p:cNvSpPr/>
          <p:nvPr/>
        </p:nvSpPr>
        <p:spPr bwMode="auto">
          <a:xfrm>
            <a:off x="6183872" y="4468370"/>
            <a:ext cx="2230025" cy="522488"/>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44" name="Rectangle 63"/>
          <p:cNvSpPr/>
          <p:nvPr/>
        </p:nvSpPr>
        <p:spPr>
          <a:xfrm flipH="1">
            <a:off x="6413837" y="4520783"/>
            <a:ext cx="1696774" cy="448279"/>
          </a:xfrm>
          <a:prstGeom prst="rect">
            <a:avLst/>
          </a:prstGeom>
        </p:spPr>
        <p:txBody>
          <a:bodyPr wrap="none" lIns="78182" tIns="39092" rIns="78182" bIns="39092">
            <a:spAutoFit/>
          </a:bodyPr>
          <a:lstStyle/>
          <a:p>
            <a:pPr defTabSz="725170">
              <a:defRPr/>
            </a:pPr>
            <a:r>
              <a:rPr lang="zh-CN" altLang="en-US" sz="2400" b="1" kern="0" dirty="0" smtClean="0">
                <a:solidFill>
                  <a:srgbClr val="FFFFFF"/>
                </a:solidFill>
                <a:latin typeface="微软雅黑" panose="020B0503020204020204" pitchFamily="34" charset="-122"/>
                <a:ea typeface="微软雅黑" panose="020B0503020204020204" pitchFamily="34" charset="-122"/>
              </a:rPr>
              <a:t>请输入标题</a:t>
            </a:r>
            <a:endParaRPr lang="zh-CN" altLang="en-US" sz="2400" b="1" kern="0" dirty="0">
              <a:solidFill>
                <a:srgbClr val="FFFFFF"/>
              </a:solidFill>
              <a:latin typeface="微软雅黑" panose="020B0503020204020204" pitchFamily="34" charset="-122"/>
              <a:ea typeface="微软雅黑" panose="020B0503020204020204" pitchFamily="34" charset="-122"/>
            </a:endParaRPr>
          </a:p>
        </p:txBody>
      </p:sp>
      <p:sp>
        <p:nvSpPr>
          <p:cNvPr id="45" name="Rectangle 109"/>
          <p:cNvSpPr/>
          <p:nvPr/>
        </p:nvSpPr>
        <p:spPr>
          <a:xfrm flipH="1">
            <a:off x="5131254" y="4459227"/>
            <a:ext cx="717378" cy="571390"/>
          </a:xfrm>
          <a:prstGeom prst="rect">
            <a:avLst/>
          </a:prstGeom>
          <a:ln>
            <a:solidFill>
              <a:srgbClr val="453162"/>
            </a:solidFill>
          </a:ln>
        </p:spPr>
        <p:txBody>
          <a:bodyPr wrap="square" lIns="78182" tIns="39092" rIns="78182" bIns="39092">
            <a:spAutoFit/>
          </a:bodyPr>
          <a:lstStyle/>
          <a:p>
            <a:pPr defTabSz="725170">
              <a:defRPr/>
            </a:pPr>
            <a:r>
              <a:rPr lang="en-US" sz="3200" b="1" kern="0" dirty="0" smtClean="0">
                <a:solidFill>
                  <a:srgbClr val="453162"/>
                </a:solidFill>
                <a:latin typeface="微软雅黑" panose="020B0503020204020204" pitchFamily="34" charset="-122"/>
              </a:rPr>
              <a:t>03</a:t>
            </a:r>
            <a:endParaRPr lang="id-ID" sz="3200" b="1" kern="0" dirty="0">
              <a:solidFill>
                <a:srgbClr val="453162"/>
              </a:solidFill>
              <a:latin typeface="微软雅黑" panose="020B0503020204020204" pitchFamily="34" charset="-122"/>
            </a:endParaRPr>
          </a:p>
        </p:txBody>
      </p:sp>
      <p:sp>
        <p:nvSpPr>
          <p:cNvPr id="46" name="Freeform 13"/>
          <p:cNvSpPr/>
          <p:nvPr/>
        </p:nvSpPr>
        <p:spPr bwMode="auto">
          <a:xfrm>
            <a:off x="6173964" y="5362836"/>
            <a:ext cx="2230025" cy="522488"/>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47" name="Rectangle 63"/>
          <p:cNvSpPr/>
          <p:nvPr/>
        </p:nvSpPr>
        <p:spPr>
          <a:xfrm flipH="1">
            <a:off x="6403929" y="5415249"/>
            <a:ext cx="1696774" cy="448279"/>
          </a:xfrm>
          <a:prstGeom prst="rect">
            <a:avLst/>
          </a:prstGeom>
        </p:spPr>
        <p:txBody>
          <a:bodyPr wrap="none" lIns="78182" tIns="39092" rIns="78182" bIns="39092">
            <a:spAutoFit/>
          </a:bodyPr>
          <a:lstStyle/>
          <a:p>
            <a:pPr defTabSz="725170">
              <a:defRPr/>
            </a:pPr>
            <a:r>
              <a:rPr lang="zh-CN" altLang="en-US" sz="2400" b="1" kern="0" dirty="0" smtClean="0">
                <a:solidFill>
                  <a:srgbClr val="FFFFFF"/>
                </a:solidFill>
                <a:latin typeface="微软雅黑" panose="020B0503020204020204" pitchFamily="34" charset="-122"/>
                <a:ea typeface="微软雅黑" panose="020B0503020204020204" pitchFamily="34" charset="-122"/>
              </a:rPr>
              <a:t>请输入标题</a:t>
            </a:r>
            <a:endParaRPr lang="zh-CN" altLang="en-US" sz="2400" b="1" kern="0" dirty="0">
              <a:solidFill>
                <a:srgbClr val="FFFFFF"/>
              </a:solidFill>
              <a:latin typeface="微软雅黑" panose="020B0503020204020204" pitchFamily="34" charset="-122"/>
              <a:ea typeface="微软雅黑" panose="020B0503020204020204" pitchFamily="34" charset="-122"/>
            </a:endParaRPr>
          </a:p>
        </p:txBody>
      </p:sp>
      <p:sp>
        <p:nvSpPr>
          <p:cNvPr id="48" name="Rectangle 109"/>
          <p:cNvSpPr/>
          <p:nvPr/>
        </p:nvSpPr>
        <p:spPr>
          <a:xfrm flipH="1">
            <a:off x="5121346" y="5353693"/>
            <a:ext cx="717378" cy="571390"/>
          </a:xfrm>
          <a:prstGeom prst="rect">
            <a:avLst/>
          </a:prstGeom>
          <a:ln>
            <a:solidFill>
              <a:srgbClr val="453162"/>
            </a:solidFill>
          </a:ln>
        </p:spPr>
        <p:txBody>
          <a:bodyPr wrap="square" lIns="78182" tIns="39092" rIns="78182" bIns="39092">
            <a:spAutoFit/>
          </a:bodyPr>
          <a:lstStyle/>
          <a:p>
            <a:pPr defTabSz="725170">
              <a:defRPr/>
            </a:pPr>
            <a:r>
              <a:rPr lang="en-US" sz="3200" b="1" kern="0" dirty="0" smtClean="0">
                <a:solidFill>
                  <a:srgbClr val="453162"/>
                </a:solidFill>
                <a:latin typeface="微软雅黑" panose="020B0503020204020204" pitchFamily="34" charset="-122"/>
              </a:rPr>
              <a:t>04</a:t>
            </a:r>
            <a:endParaRPr lang="id-ID" sz="3200" b="1" kern="0" dirty="0">
              <a:solidFill>
                <a:srgbClr val="453162"/>
              </a:solidFill>
              <a:latin typeface="微软雅黑" panose="020B0503020204020204" pitchFamily="34" charset="-122"/>
            </a:endParaRPr>
          </a:p>
        </p:txBody>
      </p:sp>
      <p:sp>
        <p:nvSpPr>
          <p:cNvPr id="49" name="文本框 3"/>
          <p:cNvSpPr txBox="1"/>
          <p:nvPr/>
        </p:nvSpPr>
        <p:spPr>
          <a:xfrm>
            <a:off x="4833294" y="1541054"/>
            <a:ext cx="2010859" cy="769441"/>
          </a:xfrm>
          <a:prstGeom prst="rect">
            <a:avLst/>
          </a:prstGeom>
          <a:noFill/>
        </p:spPr>
        <p:txBody>
          <a:bodyPr wrap="square" rtlCol="0">
            <a:spAutoFit/>
          </a:bodyPr>
          <a:lstStyle/>
          <a:p>
            <a:r>
              <a:rPr lang="zh-CN" altLang="en-US" sz="4400" b="1" dirty="0" smtClean="0">
                <a:solidFill>
                  <a:srgbClr val="453162"/>
                </a:solidFill>
              </a:rPr>
              <a:t>目录页</a:t>
            </a:r>
            <a:endParaRPr lang="zh-CN" altLang="en-US" sz="4400" b="1" dirty="0">
              <a:solidFill>
                <a:srgbClr val="453162"/>
              </a:solidFill>
            </a:endParaRPr>
          </a:p>
        </p:txBody>
      </p:sp>
      <p:sp>
        <p:nvSpPr>
          <p:cNvPr id="50" name="文本框 3"/>
          <p:cNvSpPr txBox="1"/>
          <p:nvPr/>
        </p:nvSpPr>
        <p:spPr>
          <a:xfrm>
            <a:off x="4833294" y="2310495"/>
            <a:ext cx="3658577" cy="523220"/>
          </a:xfrm>
          <a:prstGeom prst="rect">
            <a:avLst/>
          </a:prstGeom>
          <a:noFill/>
        </p:spPr>
        <p:txBody>
          <a:bodyPr wrap="square" rtlCol="0">
            <a:spAutoFit/>
          </a:bodyPr>
          <a:lstStyle/>
          <a:p>
            <a:r>
              <a:rPr lang="en-US" altLang="zh-CN" sz="2800" b="1" dirty="0" smtClean="0">
                <a:solidFill>
                  <a:srgbClr val="453162"/>
                </a:solidFill>
              </a:rPr>
              <a:t>CONTENTS</a:t>
            </a:r>
            <a:endParaRPr lang="zh-CN" altLang="en-US" sz="2800" b="1"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diamond(in)">
                                      <p:cBhvr>
                                        <p:cTn id="7" dur="750"/>
                                        <p:tgtEl>
                                          <p:spTgt spid="32"/>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diamond(in)">
                                      <p:cBhvr>
                                        <p:cTn id="11" dur="750"/>
                                        <p:tgtEl>
                                          <p:spTgt spid="3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fade">
                                      <p:cBhvr>
                                        <p:cTn id="14" dur="300"/>
                                        <p:tgtEl>
                                          <p:spTgt spid="39"/>
                                        </p:tgtEl>
                                      </p:cBhvr>
                                    </p:animEffec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wipe(left)">
                                      <p:cBhvr>
                                        <p:cTn id="18" dur="300"/>
                                        <p:tgtEl>
                                          <p:spTgt spid="3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300"/>
                                        <p:tgtEl>
                                          <p:spTgt spid="3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fade">
                                      <p:cBhvr>
                                        <p:cTn id="24" dur="300"/>
                                        <p:tgtEl>
                                          <p:spTgt spid="42"/>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left)">
                                      <p:cBhvr>
                                        <p:cTn id="28" dur="300"/>
                                        <p:tgtEl>
                                          <p:spTgt spid="4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300"/>
                                        <p:tgtEl>
                                          <p:spTgt spid="4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300"/>
                                        <p:tgtEl>
                                          <p:spTgt spid="45"/>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wipe(left)">
                                      <p:cBhvr>
                                        <p:cTn id="38" dur="300"/>
                                        <p:tgtEl>
                                          <p:spTgt spid="4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fade">
                                      <p:cBhvr>
                                        <p:cTn id="41" dur="300"/>
                                        <p:tgtEl>
                                          <p:spTgt spid="4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300"/>
                                        <p:tgtEl>
                                          <p:spTgt spid="48"/>
                                        </p:tgtEl>
                                      </p:cBhvr>
                                    </p:animEffect>
                                  </p:childTnLst>
                                </p:cTn>
                              </p:par>
                            </p:childTnLst>
                          </p:cTn>
                        </p:par>
                        <p:par>
                          <p:cTn id="45" fill="hold">
                            <p:stCondLst>
                              <p:cond delay="3500"/>
                            </p:stCondLst>
                            <p:childTnLst>
                              <p:par>
                                <p:cTn id="46" presetID="22" presetClass="entr" presetSubtype="8" fill="hold" grpId="0" nodeType="after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wipe(left)">
                                      <p:cBhvr>
                                        <p:cTn id="48" dur="300"/>
                                        <p:tgtEl>
                                          <p:spTgt spid="4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3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38" grpId="0"/>
      <p:bldP spid="39" grpId="0" animBg="1"/>
      <p:bldP spid="40" grpId="0" bldLvl="0" animBg="1"/>
      <p:bldP spid="41" grpId="0"/>
      <p:bldP spid="42" grpId="0" animBg="1"/>
      <p:bldP spid="43" grpId="0" bldLvl="0" animBg="1"/>
      <p:bldP spid="44" grpId="0"/>
      <p:bldP spid="45" grpId="0" animBg="1"/>
      <p:bldP spid="46" grpId="0" bldLvl="0" animBg="1"/>
      <p:bldP spid="47" grpId="0"/>
      <p:bldP spid="4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35"/>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53" name="直接连接符 5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54" name="TextBox 31"/>
          <p:cNvSpPr txBox="1"/>
          <p:nvPr/>
        </p:nvSpPr>
        <p:spPr>
          <a:xfrm>
            <a:off x="1730113" y="293077"/>
            <a:ext cx="3277316" cy="400110"/>
          </a:xfrm>
          <a:prstGeom prst="rect">
            <a:avLst/>
          </a:prstGeom>
          <a:noFill/>
        </p:spPr>
        <p:txBody>
          <a:bodyPr wrap="square" rtlCol="0">
            <a:spAutoFit/>
          </a:bodyPr>
          <a:lstStyle/>
          <a:p>
            <a:r>
              <a:rPr lang="zh-CN" altLang="en-US" sz="2000" b="1" dirty="0" smtClean="0">
                <a:solidFill>
                  <a:srgbClr val="453162"/>
                </a:solidFill>
                <a:cs typeface="+mn-ea"/>
                <a:sym typeface="+mn-lt"/>
              </a:rPr>
              <a:t>目标规划</a:t>
            </a:r>
            <a:endParaRPr lang="zh-CN" altLang="en-US" sz="2000" b="1" dirty="0">
              <a:solidFill>
                <a:srgbClr val="453162"/>
              </a:solidFill>
              <a:cs typeface="+mn-ea"/>
              <a:sym typeface="+mn-lt"/>
            </a:endParaRPr>
          </a:p>
        </p:txBody>
      </p:sp>
      <p:pic>
        <p:nvPicPr>
          <p:cNvPr id="29" name="图片 28" descr="9127-12040423521931"/>
          <p:cNvPicPr>
            <a:picLocks noChangeAspect="1"/>
          </p:cNvPicPr>
          <p:nvPr/>
        </p:nvPicPr>
        <p:blipFill>
          <a:blip r:embed="rId1"/>
          <a:srcRect b="7637"/>
          <a:stretch>
            <a:fillRect/>
          </a:stretch>
        </p:blipFill>
        <p:spPr>
          <a:xfrm>
            <a:off x="1739900" y="1332230"/>
            <a:ext cx="2190750" cy="1350010"/>
          </a:xfrm>
          <a:prstGeom prst="rect">
            <a:avLst/>
          </a:prstGeom>
        </p:spPr>
      </p:pic>
      <p:pic>
        <p:nvPicPr>
          <p:cNvPr id="56" name="图片 55" descr="330890-14050615115711"/>
          <p:cNvPicPr>
            <a:picLocks noChangeAspect="1"/>
          </p:cNvPicPr>
          <p:nvPr/>
        </p:nvPicPr>
        <p:blipFill>
          <a:blip r:embed="rId2"/>
          <a:srcRect b="1961"/>
          <a:stretch>
            <a:fillRect/>
          </a:stretch>
        </p:blipFill>
        <p:spPr>
          <a:xfrm>
            <a:off x="1766570" y="4699000"/>
            <a:ext cx="2196465" cy="1339215"/>
          </a:xfrm>
          <a:prstGeom prst="rect">
            <a:avLst/>
          </a:prstGeom>
        </p:spPr>
      </p:pic>
      <p:pic>
        <p:nvPicPr>
          <p:cNvPr id="57" name="图片 56" descr="7984399_145920513164_2"/>
          <p:cNvPicPr>
            <a:picLocks noChangeAspect="1"/>
          </p:cNvPicPr>
          <p:nvPr/>
        </p:nvPicPr>
        <p:blipFill>
          <a:blip r:embed="rId3"/>
          <a:srcRect b="3859"/>
          <a:stretch>
            <a:fillRect/>
          </a:stretch>
        </p:blipFill>
        <p:spPr>
          <a:xfrm>
            <a:off x="1765300" y="3058795"/>
            <a:ext cx="2195830" cy="1367790"/>
          </a:xfrm>
          <a:prstGeom prst="rect">
            <a:avLst/>
          </a:prstGeom>
        </p:spPr>
      </p:pic>
      <p:sp>
        <p:nvSpPr>
          <p:cNvPr id="58" name="矩形 57"/>
          <p:cNvSpPr/>
          <p:nvPr/>
        </p:nvSpPr>
        <p:spPr>
          <a:xfrm>
            <a:off x="4257040" y="1324610"/>
            <a:ext cx="6076315" cy="39878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rgbClr val="F8F8F8"/>
                </a:solidFill>
                <a:latin typeface="微软雅黑" panose="020B0503020204020204" pitchFamily="34" charset="-122"/>
                <a:ea typeface="微软雅黑" panose="020B0503020204020204" pitchFamily="34" charset="-122"/>
                <a:cs typeface="Segoe UI" panose="020B0502040204020203" pitchFamily="34" charset="0"/>
              </a:rPr>
              <a:t>添加标题</a:t>
            </a:r>
            <a:endParaRPr lang="zh-CN" altLang="en-US" sz="1600" dirty="0">
              <a:solidFill>
                <a:srgbClr val="F8F8F8"/>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59" name="矩形 58"/>
          <p:cNvSpPr/>
          <p:nvPr/>
        </p:nvSpPr>
        <p:spPr>
          <a:xfrm>
            <a:off x="4257040" y="3071495"/>
            <a:ext cx="6076315" cy="39878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rgbClr val="F8F8F8"/>
                </a:solidFill>
                <a:latin typeface="微软雅黑" panose="020B0503020204020204" pitchFamily="34" charset="-122"/>
                <a:ea typeface="微软雅黑" panose="020B0503020204020204" pitchFamily="34" charset="-122"/>
                <a:cs typeface="Segoe UI" panose="020B0502040204020203" pitchFamily="34" charset="0"/>
              </a:rPr>
              <a:t>添加标题</a:t>
            </a:r>
            <a:endParaRPr lang="en-US" altLang="zh-CN" sz="1600" dirty="0">
              <a:solidFill>
                <a:srgbClr val="F8F8F8"/>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60" name="矩形 59"/>
          <p:cNvSpPr/>
          <p:nvPr/>
        </p:nvSpPr>
        <p:spPr>
          <a:xfrm>
            <a:off x="4257040" y="4708525"/>
            <a:ext cx="6076315" cy="39878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rgbClr val="F8F8F8"/>
                </a:solidFill>
                <a:latin typeface="微软雅黑" panose="020B0503020204020204" pitchFamily="34" charset="-122"/>
                <a:ea typeface="微软雅黑" panose="020B0503020204020204" pitchFamily="34" charset="-122"/>
                <a:cs typeface="Segoe UI" panose="020B0502040204020203" pitchFamily="34" charset="0"/>
              </a:rPr>
              <a:t>添加标题</a:t>
            </a:r>
            <a:endParaRPr lang="en-US" altLang="zh-CN" sz="1600" dirty="0">
              <a:solidFill>
                <a:srgbClr val="F8F8F8"/>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61" name="文本框 11"/>
          <p:cNvSpPr txBox="1"/>
          <p:nvPr/>
        </p:nvSpPr>
        <p:spPr>
          <a:xfrm>
            <a:off x="4210685" y="1823085"/>
            <a:ext cx="6137910" cy="102374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单击输入您的文字信息单击输入您的文字信息单击输入您的文字信息单击输入您的文字信息单击输入您的文字信息单击输入您的文字信息单击输入您的文字信息单击输入您的文字信息单击输入您的文字信息</a:t>
            </a:r>
            <a:endPar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
        <p:nvSpPr>
          <p:cNvPr id="62" name="文本框 13"/>
          <p:cNvSpPr txBox="1"/>
          <p:nvPr/>
        </p:nvSpPr>
        <p:spPr>
          <a:xfrm>
            <a:off x="4234815" y="3560445"/>
            <a:ext cx="6137910" cy="102374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单击输入您的文字信息单击输入您的文字信息单击输入您的文字信息单击输入您的文字信息单击输入您的文字信息单击输入您的文字信息单击输入您的文字信息单击输入您的文字信息单击输入您的文字信息</a:t>
            </a:r>
            <a:endPar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
        <p:nvSpPr>
          <p:cNvPr id="63" name="文本框 23"/>
          <p:cNvSpPr txBox="1"/>
          <p:nvPr/>
        </p:nvSpPr>
        <p:spPr>
          <a:xfrm>
            <a:off x="4194810" y="5184140"/>
            <a:ext cx="6137910" cy="102374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单击输入您的文字信息单击输入您的文字信息单击输入您的文字信息单击输入您的文字信息单击输入您的文字信息单击输入您的文字信息单击输入您的文字信息单击输入您的文字信息单击输入您的文字信息</a:t>
            </a:r>
            <a:endPar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barn(inVertical)">
                                      <p:cBhvr>
                                        <p:cTn id="12" dur="500"/>
                                        <p:tgtEl>
                                          <p:spTgt spid="5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randombar(horizontal)">
                                      <p:cBhvr>
                                        <p:cTn id="16" dur="500"/>
                                        <p:tgtEl>
                                          <p:spTgt spid="54"/>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down)">
                                      <p:cBhvr>
                                        <p:cTn id="20" dur="500"/>
                                        <p:tgtEl>
                                          <p:spTgt spid="29"/>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fade">
                                      <p:cBhvr>
                                        <p:cTn id="24" dur="1000"/>
                                        <p:tgtEl>
                                          <p:spTgt spid="58"/>
                                        </p:tgtEl>
                                      </p:cBhvr>
                                    </p:animEffect>
                                    <p:anim calcmode="lin" valueType="num">
                                      <p:cBhvr>
                                        <p:cTn id="25" dur="1000" fill="hold"/>
                                        <p:tgtEl>
                                          <p:spTgt spid="58"/>
                                        </p:tgtEl>
                                        <p:attrNameLst>
                                          <p:attrName>ppt_x</p:attrName>
                                        </p:attrNameLst>
                                      </p:cBhvr>
                                      <p:tavLst>
                                        <p:tav tm="0">
                                          <p:val>
                                            <p:strVal val="#ppt_x"/>
                                          </p:val>
                                        </p:tav>
                                        <p:tav tm="100000">
                                          <p:val>
                                            <p:strVal val="#ppt_x"/>
                                          </p:val>
                                        </p:tav>
                                      </p:tavLst>
                                    </p:anim>
                                    <p:anim calcmode="lin" valueType="num">
                                      <p:cBhvr>
                                        <p:cTn id="26" dur="1000" fill="hold"/>
                                        <p:tgtEl>
                                          <p:spTgt spid="5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61"/>
                                        </p:tgtEl>
                                        <p:attrNameLst>
                                          <p:attrName>style.visibility</p:attrName>
                                        </p:attrNameLst>
                                      </p:cBhvr>
                                      <p:to>
                                        <p:strVal val="visible"/>
                                      </p:to>
                                    </p:set>
                                    <p:animEffect transition="in" filter="fade">
                                      <p:cBhvr>
                                        <p:cTn id="30" dur="1000"/>
                                        <p:tgtEl>
                                          <p:spTgt spid="61"/>
                                        </p:tgtEl>
                                      </p:cBhvr>
                                    </p:animEffect>
                                    <p:anim calcmode="lin" valueType="num">
                                      <p:cBhvr>
                                        <p:cTn id="31" dur="1000" fill="hold"/>
                                        <p:tgtEl>
                                          <p:spTgt spid="61"/>
                                        </p:tgtEl>
                                        <p:attrNameLst>
                                          <p:attrName>ppt_x</p:attrName>
                                        </p:attrNameLst>
                                      </p:cBhvr>
                                      <p:tavLst>
                                        <p:tav tm="0">
                                          <p:val>
                                            <p:strVal val="#ppt_x"/>
                                          </p:val>
                                        </p:tav>
                                        <p:tav tm="100000">
                                          <p:val>
                                            <p:strVal val="#ppt_x"/>
                                          </p:val>
                                        </p:tav>
                                      </p:tavLst>
                                    </p:anim>
                                    <p:anim calcmode="lin" valueType="num">
                                      <p:cBhvr>
                                        <p:cTn id="32" dur="1000" fill="hold"/>
                                        <p:tgtEl>
                                          <p:spTgt spid="61"/>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57"/>
                                        </p:tgtEl>
                                        <p:attrNameLst>
                                          <p:attrName>style.visibility</p:attrName>
                                        </p:attrNameLst>
                                      </p:cBhvr>
                                      <p:to>
                                        <p:strVal val="visible"/>
                                      </p:to>
                                    </p:set>
                                    <p:animEffect transition="in" filter="fade">
                                      <p:cBhvr>
                                        <p:cTn id="36" dur="1000"/>
                                        <p:tgtEl>
                                          <p:spTgt spid="57"/>
                                        </p:tgtEl>
                                      </p:cBhvr>
                                    </p:animEffect>
                                    <p:anim calcmode="lin" valueType="num">
                                      <p:cBhvr>
                                        <p:cTn id="37" dur="1000" fill="hold"/>
                                        <p:tgtEl>
                                          <p:spTgt spid="57"/>
                                        </p:tgtEl>
                                        <p:attrNameLst>
                                          <p:attrName>ppt_x</p:attrName>
                                        </p:attrNameLst>
                                      </p:cBhvr>
                                      <p:tavLst>
                                        <p:tav tm="0">
                                          <p:val>
                                            <p:strVal val="#ppt_x"/>
                                          </p:val>
                                        </p:tav>
                                        <p:tav tm="100000">
                                          <p:val>
                                            <p:strVal val="#ppt_x"/>
                                          </p:val>
                                        </p:tav>
                                      </p:tavLst>
                                    </p:anim>
                                    <p:anim calcmode="lin" valueType="num">
                                      <p:cBhvr>
                                        <p:cTn id="38" dur="1000" fill="hold"/>
                                        <p:tgtEl>
                                          <p:spTgt spid="57"/>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fade">
                                      <p:cBhvr>
                                        <p:cTn id="42" dur="1000"/>
                                        <p:tgtEl>
                                          <p:spTgt spid="59"/>
                                        </p:tgtEl>
                                      </p:cBhvr>
                                    </p:animEffect>
                                    <p:anim calcmode="lin" valueType="num">
                                      <p:cBhvr>
                                        <p:cTn id="43" dur="1000" fill="hold"/>
                                        <p:tgtEl>
                                          <p:spTgt spid="59"/>
                                        </p:tgtEl>
                                        <p:attrNameLst>
                                          <p:attrName>ppt_x</p:attrName>
                                        </p:attrNameLst>
                                      </p:cBhvr>
                                      <p:tavLst>
                                        <p:tav tm="0">
                                          <p:val>
                                            <p:strVal val="#ppt_x"/>
                                          </p:val>
                                        </p:tav>
                                        <p:tav tm="100000">
                                          <p:val>
                                            <p:strVal val="#ppt_x"/>
                                          </p:val>
                                        </p:tav>
                                      </p:tavLst>
                                    </p:anim>
                                    <p:anim calcmode="lin" valueType="num">
                                      <p:cBhvr>
                                        <p:cTn id="44" dur="1000" fill="hold"/>
                                        <p:tgtEl>
                                          <p:spTgt spid="59"/>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62"/>
                                        </p:tgtEl>
                                        <p:attrNameLst>
                                          <p:attrName>style.visibility</p:attrName>
                                        </p:attrNameLst>
                                      </p:cBhvr>
                                      <p:to>
                                        <p:strVal val="visible"/>
                                      </p:to>
                                    </p:set>
                                    <p:animEffect transition="in" filter="fade">
                                      <p:cBhvr>
                                        <p:cTn id="48" dur="1000"/>
                                        <p:tgtEl>
                                          <p:spTgt spid="62"/>
                                        </p:tgtEl>
                                      </p:cBhvr>
                                    </p:animEffect>
                                    <p:anim calcmode="lin" valueType="num">
                                      <p:cBhvr>
                                        <p:cTn id="49" dur="1000" fill="hold"/>
                                        <p:tgtEl>
                                          <p:spTgt spid="62"/>
                                        </p:tgtEl>
                                        <p:attrNameLst>
                                          <p:attrName>ppt_x</p:attrName>
                                        </p:attrNameLst>
                                      </p:cBhvr>
                                      <p:tavLst>
                                        <p:tav tm="0">
                                          <p:val>
                                            <p:strVal val="#ppt_x"/>
                                          </p:val>
                                        </p:tav>
                                        <p:tav tm="100000">
                                          <p:val>
                                            <p:strVal val="#ppt_x"/>
                                          </p:val>
                                        </p:tav>
                                      </p:tavLst>
                                    </p:anim>
                                    <p:anim calcmode="lin" valueType="num">
                                      <p:cBhvr>
                                        <p:cTn id="50" dur="1000" fill="hold"/>
                                        <p:tgtEl>
                                          <p:spTgt spid="62"/>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nodeType="afterEffect">
                                  <p:stCondLst>
                                    <p:cond delay="0"/>
                                  </p:stCondLst>
                                  <p:childTnLst>
                                    <p:set>
                                      <p:cBhvr>
                                        <p:cTn id="53" dur="1" fill="hold">
                                          <p:stCondLst>
                                            <p:cond delay="0"/>
                                          </p:stCondLst>
                                        </p:cTn>
                                        <p:tgtEl>
                                          <p:spTgt spid="56"/>
                                        </p:tgtEl>
                                        <p:attrNameLst>
                                          <p:attrName>style.visibility</p:attrName>
                                        </p:attrNameLst>
                                      </p:cBhvr>
                                      <p:to>
                                        <p:strVal val="visible"/>
                                      </p:to>
                                    </p:set>
                                    <p:animEffect transition="in" filter="fade">
                                      <p:cBhvr>
                                        <p:cTn id="54" dur="1000"/>
                                        <p:tgtEl>
                                          <p:spTgt spid="56"/>
                                        </p:tgtEl>
                                      </p:cBhvr>
                                    </p:animEffect>
                                    <p:anim calcmode="lin" valueType="num">
                                      <p:cBhvr>
                                        <p:cTn id="55" dur="1000" fill="hold"/>
                                        <p:tgtEl>
                                          <p:spTgt spid="56"/>
                                        </p:tgtEl>
                                        <p:attrNameLst>
                                          <p:attrName>ppt_x</p:attrName>
                                        </p:attrNameLst>
                                      </p:cBhvr>
                                      <p:tavLst>
                                        <p:tav tm="0">
                                          <p:val>
                                            <p:strVal val="#ppt_x"/>
                                          </p:val>
                                        </p:tav>
                                        <p:tav tm="100000">
                                          <p:val>
                                            <p:strVal val="#ppt_x"/>
                                          </p:val>
                                        </p:tav>
                                      </p:tavLst>
                                    </p:anim>
                                    <p:anim calcmode="lin" valueType="num">
                                      <p:cBhvr>
                                        <p:cTn id="56" dur="1000" fill="hold"/>
                                        <p:tgtEl>
                                          <p:spTgt spid="56"/>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fade">
                                      <p:cBhvr>
                                        <p:cTn id="60" dur="1000"/>
                                        <p:tgtEl>
                                          <p:spTgt spid="60"/>
                                        </p:tgtEl>
                                      </p:cBhvr>
                                    </p:animEffect>
                                    <p:anim calcmode="lin" valueType="num">
                                      <p:cBhvr>
                                        <p:cTn id="61" dur="1000" fill="hold"/>
                                        <p:tgtEl>
                                          <p:spTgt spid="60"/>
                                        </p:tgtEl>
                                        <p:attrNameLst>
                                          <p:attrName>ppt_x</p:attrName>
                                        </p:attrNameLst>
                                      </p:cBhvr>
                                      <p:tavLst>
                                        <p:tav tm="0">
                                          <p:val>
                                            <p:strVal val="#ppt_x"/>
                                          </p:val>
                                        </p:tav>
                                        <p:tav tm="100000">
                                          <p:val>
                                            <p:strVal val="#ppt_x"/>
                                          </p:val>
                                        </p:tav>
                                      </p:tavLst>
                                    </p:anim>
                                    <p:anim calcmode="lin" valueType="num">
                                      <p:cBhvr>
                                        <p:cTn id="62" dur="1000" fill="hold"/>
                                        <p:tgtEl>
                                          <p:spTgt spid="60"/>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42" presetClass="entr" presetSubtype="0" fill="hold" grpId="0"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fade">
                                      <p:cBhvr>
                                        <p:cTn id="66" dur="1000"/>
                                        <p:tgtEl>
                                          <p:spTgt spid="63"/>
                                        </p:tgtEl>
                                      </p:cBhvr>
                                    </p:animEffect>
                                    <p:anim calcmode="lin" valueType="num">
                                      <p:cBhvr>
                                        <p:cTn id="67" dur="1000" fill="hold"/>
                                        <p:tgtEl>
                                          <p:spTgt spid="63"/>
                                        </p:tgtEl>
                                        <p:attrNameLst>
                                          <p:attrName>ppt_x</p:attrName>
                                        </p:attrNameLst>
                                      </p:cBhvr>
                                      <p:tavLst>
                                        <p:tav tm="0">
                                          <p:val>
                                            <p:strVal val="#ppt_x"/>
                                          </p:val>
                                        </p:tav>
                                        <p:tav tm="100000">
                                          <p:val>
                                            <p:strVal val="#ppt_x"/>
                                          </p:val>
                                        </p:tav>
                                      </p:tavLst>
                                    </p:anim>
                                    <p:anim calcmode="lin" valueType="num">
                                      <p:cBhvr>
                                        <p:cTn id="68"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54" grpId="0"/>
      <p:bldP spid="58" grpId="0" animBg="1"/>
      <p:bldP spid="59" grpId="0" animBg="1"/>
      <p:bldP spid="60" grpId="0" animBg="1"/>
      <p:bldP spid="61" grpId="0"/>
      <p:bldP spid="62" grpId="0"/>
      <p:bldP spid="6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76935" y="1825356"/>
            <a:ext cx="1810375" cy="1799669"/>
          </a:xfrm>
          <a:prstGeom prst="rect">
            <a:avLst/>
          </a:prstGeom>
          <a:blipFill>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6" name="矩形 15"/>
          <p:cNvSpPr/>
          <p:nvPr/>
        </p:nvSpPr>
        <p:spPr>
          <a:xfrm>
            <a:off x="6449406" y="1825356"/>
            <a:ext cx="1810375" cy="1799669"/>
          </a:xfrm>
          <a:prstGeom prst="rect">
            <a:avLst/>
          </a:prstGeom>
          <a:blipFill>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7" name="矩形 16"/>
          <p:cNvSpPr/>
          <p:nvPr/>
        </p:nvSpPr>
        <p:spPr>
          <a:xfrm>
            <a:off x="3991449" y="3664546"/>
            <a:ext cx="1810375" cy="1799669"/>
          </a:xfrm>
          <a:prstGeom prst="rect">
            <a:avLst/>
          </a:prstGeom>
          <a:blipFill>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8" name="矩形 17"/>
          <p:cNvSpPr/>
          <p:nvPr/>
        </p:nvSpPr>
        <p:spPr>
          <a:xfrm>
            <a:off x="6420378" y="3679060"/>
            <a:ext cx="1810375" cy="1799669"/>
          </a:xfrm>
          <a:prstGeom prst="rect">
            <a:avLst/>
          </a:prstGeom>
          <a:blipFill>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9" name="圆角矩形 18"/>
          <p:cNvSpPr/>
          <p:nvPr/>
        </p:nvSpPr>
        <p:spPr>
          <a:xfrm>
            <a:off x="5593341" y="3239380"/>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dirty="0" smtClean="0">
                <a:solidFill>
                  <a:schemeClr val="bg1"/>
                </a:solidFill>
                <a:cs typeface="+mn-ea"/>
                <a:sym typeface="+mn-lt"/>
              </a:rPr>
              <a:t>1</a:t>
            </a:r>
            <a:endParaRPr lang="zh-CN" altLang="en-US" dirty="0">
              <a:solidFill>
                <a:schemeClr val="bg1"/>
              </a:solidFill>
              <a:cs typeface="+mn-ea"/>
              <a:sym typeface="+mn-lt"/>
            </a:endParaRPr>
          </a:p>
        </p:txBody>
      </p:sp>
      <p:sp>
        <p:nvSpPr>
          <p:cNvPr id="20" name="圆角矩形 19"/>
          <p:cNvSpPr/>
          <p:nvPr/>
        </p:nvSpPr>
        <p:spPr>
          <a:xfrm>
            <a:off x="6188156" y="3239379"/>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smtClean="0">
                <a:solidFill>
                  <a:schemeClr val="bg1"/>
                </a:solidFill>
                <a:cs typeface="+mn-ea"/>
                <a:sym typeface="+mn-lt"/>
              </a:rPr>
              <a:t>2</a:t>
            </a:r>
            <a:endParaRPr lang="zh-CN" altLang="en-US">
              <a:solidFill>
                <a:schemeClr val="bg1"/>
              </a:solidFill>
              <a:cs typeface="+mn-ea"/>
              <a:sym typeface="+mn-lt"/>
            </a:endParaRPr>
          </a:p>
        </p:txBody>
      </p:sp>
      <p:sp>
        <p:nvSpPr>
          <p:cNvPr id="21" name="圆角矩形 20"/>
          <p:cNvSpPr/>
          <p:nvPr/>
        </p:nvSpPr>
        <p:spPr>
          <a:xfrm>
            <a:off x="5593340" y="3817966"/>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smtClean="0">
                <a:solidFill>
                  <a:schemeClr val="bg1"/>
                </a:solidFill>
                <a:cs typeface="+mn-ea"/>
                <a:sym typeface="+mn-lt"/>
              </a:rPr>
              <a:t>3</a:t>
            </a:r>
            <a:endParaRPr lang="zh-CN" altLang="en-US">
              <a:solidFill>
                <a:schemeClr val="bg1"/>
              </a:solidFill>
              <a:cs typeface="+mn-ea"/>
              <a:sym typeface="+mn-lt"/>
            </a:endParaRPr>
          </a:p>
        </p:txBody>
      </p:sp>
      <p:sp>
        <p:nvSpPr>
          <p:cNvPr id="22" name="圆角矩形 21"/>
          <p:cNvSpPr/>
          <p:nvPr/>
        </p:nvSpPr>
        <p:spPr>
          <a:xfrm>
            <a:off x="6188155" y="3802854"/>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smtClean="0">
                <a:solidFill>
                  <a:schemeClr val="bg1"/>
                </a:solidFill>
                <a:cs typeface="+mn-ea"/>
                <a:sym typeface="+mn-lt"/>
              </a:rPr>
              <a:t>4</a:t>
            </a:r>
            <a:endParaRPr lang="zh-CN" altLang="en-US">
              <a:solidFill>
                <a:schemeClr val="bg1"/>
              </a:solidFill>
              <a:cs typeface="+mn-ea"/>
              <a:sym typeface="+mn-lt"/>
            </a:endParaRPr>
          </a:p>
        </p:txBody>
      </p:sp>
      <p:sp>
        <p:nvSpPr>
          <p:cNvPr id="23" name="TextBox 22"/>
          <p:cNvSpPr txBox="1"/>
          <p:nvPr/>
        </p:nvSpPr>
        <p:spPr>
          <a:xfrm>
            <a:off x="920911" y="2518018"/>
            <a:ext cx="3000028" cy="1116815"/>
          </a:xfrm>
          <a:prstGeom prst="rect">
            <a:avLst/>
          </a:prstGeom>
          <a:noFill/>
        </p:spPr>
        <p:txBody>
          <a:bodyPr wrap="square" lIns="81887" tIns="40943" rIns="81887" bIns="40943" rtlCol="0">
            <a:spAutoFit/>
          </a:bodyPr>
          <a:lstStyle/>
          <a:p>
            <a:pPr algn="just">
              <a:lnSpc>
                <a:spcPct val="120000"/>
              </a:lnSpc>
            </a:pPr>
            <a:r>
              <a:rPr lang="zh-CN" altLang="en-US" sz="1400" dirty="0">
                <a:solidFill>
                  <a:schemeClr val="tx1">
                    <a:lumMod val="50000"/>
                    <a:lumOff val="50000"/>
                  </a:schemeClr>
                </a:solidFill>
                <a:cs typeface="+mn-ea"/>
                <a:sym typeface="+mn-lt"/>
              </a:rPr>
              <a:t>您的内容打在这里，或者通过复制您的文本后，在此框中选择粘贴，并选择只保留文字，在此录入上述图表的综合描述说明。</a:t>
            </a:r>
            <a:endParaRPr lang="zh-CN" altLang="en-US" sz="1400" dirty="0">
              <a:solidFill>
                <a:schemeClr val="tx1">
                  <a:lumMod val="50000"/>
                  <a:lumOff val="50000"/>
                </a:schemeClr>
              </a:solidFill>
              <a:cs typeface="+mn-ea"/>
              <a:sym typeface="+mn-lt"/>
            </a:endParaRPr>
          </a:p>
        </p:txBody>
      </p:sp>
      <p:sp>
        <p:nvSpPr>
          <p:cNvPr id="24" name="TextBox 23"/>
          <p:cNvSpPr txBox="1"/>
          <p:nvPr/>
        </p:nvSpPr>
        <p:spPr>
          <a:xfrm>
            <a:off x="2607777" y="2115336"/>
            <a:ext cx="1313162" cy="430879"/>
          </a:xfrm>
          <a:prstGeom prst="rect">
            <a:avLst/>
          </a:prstGeom>
        </p:spPr>
        <p:txBody>
          <a:bodyPr wrap="none" lIns="91431" tIns="45716" rIns="91431" bIns="45716">
            <a:spAutoFit/>
          </a:bodyPr>
          <a:lstStyle>
            <a:defPPr>
              <a:defRPr lang="zh-CN"/>
            </a:defPPr>
            <a:lvl1pPr algn="ct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r"/>
            <a:r>
              <a:rPr lang="zh-CN" altLang="en-US" dirty="0">
                <a:solidFill>
                  <a:srgbClr val="453162"/>
                </a:solidFill>
                <a:latin typeface="+mn-lt"/>
                <a:ea typeface="+mn-ea"/>
                <a:cs typeface="+mn-ea"/>
                <a:sym typeface="+mn-lt"/>
              </a:rPr>
              <a:t>添加标题</a:t>
            </a:r>
            <a:endParaRPr lang="zh-CN" altLang="en-US" dirty="0">
              <a:solidFill>
                <a:srgbClr val="453162"/>
              </a:solidFill>
              <a:latin typeface="+mn-lt"/>
              <a:ea typeface="+mn-ea"/>
              <a:cs typeface="+mn-ea"/>
              <a:sym typeface="+mn-lt"/>
            </a:endParaRPr>
          </a:p>
        </p:txBody>
      </p:sp>
      <p:sp>
        <p:nvSpPr>
          <p:cNvPr id="25" name="TextBox 24"/>
          <p:cNvSpPr txBox="1"/>
          <p:nvPr/>
        </p:nvSpPr>
        <p:spPr>
          <a:xfrm>
            <a:off x="8417771" y="2518018"/>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endParaRPr lang="zh-CN" altLang="en-US" dirty="0">
              <a:solidFill>
                <a:schemeClr val="tx1">
                  <a:lumMod val="50000"/>
                  <a:lumOff val="50000"/>
                </a:schemeClr>
              </a:solidFill>
              <a:latin typeface="+mn-lt"/>
              <a:ea typeface="+mn-ea"/>
              <a:cs typeface="+mn-ea"/>
              <a:sym typeface="+mn-lt"/>
            </a:endParaRPr>
          </a:p>
        </p:txBody>
      </p:sp>
      <p:sp>
        <p:nvSpPr>
          <p:cNvPr id="39" name="TextBox 38"/>
          <p:cNvSpPr txBox="1"/>
          <p:nvPr/>
        </p:nvSpPr>
        <p:spPr>
          <a:xfrm>
            <a:off x="8404892" y="2115336"/>
            <a:ext cx="1313162" cy="430879"/>
          </a:xfrm>
          <a:prstGeom prst="rect">
            <a:avLst/>
          </a:prstGeom>
        </p:spPr>
        <p:txBody>
          <a:bodyPr wrap="none" lIns="91431" tIns="45716" rIns="91431" bIns="45716">
            <a:spAutoFit/>
          </a:bodyPr>
          <a:lstStyle>
            <a:defPPr>
              <a:defRPr lang="zh-CN"/>
            </a:defPPr>
            <a:lvl1pPr algn="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dirty="0">
                <a:solidFill>
                  <a:srgbClr val="453162"/>
                </a:solidFill>
                <a:latin typeface="+mn-lt"/>
                <a:ea typeface="+mn-ea"/>
                <a:cs typeface="+mn-ea"/>
                <a:sym typeface="+mn-lt"/>
              </a:rPr>
              <a:t>添加标题</a:t>
            </a:r>
            <a:endParaRPr lang="zh-CN" altLang="en-US" dirty="0">
              <a:solidFill>
                <a:srgbClr val="453162"/>
              </a:solidFill>
              <a:latin typeface="+mn-lt"/>
              <a:ea typeface="+mn-ea"/>
              <a:cs typeface="+mn-ea"/>
              <a:sym typeface="+mn-lt"/>
            </a:endParaRPr>
          </a:p>
        </p:txBody>
      </p:sp>
      <p:sp>
        <p:nvSpPr>
          <p:cNvPr id="40" name="TextBox 39"/>
          <p:cNvSpPr txBox="1"/>
          <p:nvPr/>
        </p:nvSpPr>
        <p:spPr>
          <a:xfrm>
            <a:off x="935425" y="4472137"/>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endParaRPr lang="zh-CN" altLang="en-US" dirty="0">
              <a:solidFill>
                <a:schemeClr val="tx1">
                  <a:lumMod val="50000"/>
                  <a:lumOff val="50000"/>
                </a:schemeClr>
              </a:solidFill>
              <a:latin typeface="+mn-lt"/>
              <a:ea typeface="+mn-ea"/>
              <a:cs typeface="+mn-ea"/>
              <a:sym typeface="+mn-lt"/>
            </a:endParaRPr>
          </a:p>
        </p:txBody>
      </p:sp>
      <p:sp>
        <p:nvSpPr>
          <p:cNvPr id="41" name="TextBox 40"/>
          <p:cNvSpPr txBox="1"/>
          <p:nvPr/>
        </p:nvSpPr>
        <p:spPr>
          <a:xfrm>
            <a:off x="2622291" y="4057493"/>
            <a:ext cx="1313162" cy="430879"/>
          </a:xfrm>
          <a:prstGeom prst="rect">
            <a:avLst/>
          </a:prstGeom>
        </p:spPr>
        <p:txBody>
          <a:bodyPr wrap="none" lIns="91431" tIns="45716" rIns="91431" bIns="45716">
            <a:spAutoFit/>
          </a:bodyPr>
          <a:lstStyle>
            <a:defPPr>
              <a:defRPr lang="zh-CN"/>
            </a:defPPr>
            <a:lvl1pPr algn="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rgbClr val="453162"/>
                </a:solidFill>
                <a:latin typeface="+mn-lt"/>
                <a:ea typeface="+mn-ea"/>
                <a:cs typeface="+mn-ea"/>
                <a:sym typeface="+mn-lt"/>
              </a:rPr>
              <a:t>添加标题</a:t>
            </a:r>
            <a:endParaRPr lang="zh-CN" altLang="en-US" dirty="0">
              <a:solidFill>
                <a:srgbClr val="453162"/>
              </a:solidFill>
              <a:latin typeface="+mn-lt"/>
              <a:ea typeface="+mn-ea"/>
              <a:cs typeface="+mn-ea"/>
              <a:sym typeface="+mn-lt"/>
            </a:endParaRPr>
          </a:p>
        </p:txBody>
      </p:sp>
      <p:sp>
        <p:nvSpPr>
          <p:cNvPr id="42" name="TextBox 41"/>
          <p:cNvSpPr txBox="1"/>
          <p:nvPr/>
        </p:nvSpPr>
        <p:spPr>
          <a:xfrm>
            <a:off x="8388743" y="4486651"/>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endParaRPr lang="zh-CN" altLang="en-US" dirty="0">
              <a:solidFill>
                <a:schemeClr val="tx1">
                  <a:lumMod val="50000"/>
                  <a:lumOff val="50000"/>
                </a:schemeClr>
              </a:solidFill>
              <a:latin typeface="+mn-lt"/>
              <a:ea typeface="+mn-ea"/>
              <a:cs typeface="+mn-ea"/>
              <a:sym typeface="+mn-lt"/>
            </a:endParaRPr>
          </a:p>
        </p:txBody>
      </p:sp>
      <p:sp>
        <p:nvSpPr>
          <p:cNvPr id="43" name="TextBox 42"/>
          <p:cNvSpPr txBox="1"/>
          <p:nvPr/>
        </p:nvSpPr>
        <p:spPr>
          <a:xfrm>
            <a:off x="8388743" y="4072007"/>
            <a:ext cx="1313162" cy="430879"/>
          </a:xfrm>
          <a:prstGeom prst="rect">
            <a:avLst/>
          </a:prstGeom>
        </p:spPr>
        <p:txBody>
          <a:bodyPr wrap="none" lIns="91431" tIns="45716" rIns="91431" bIns="45716">
            <a:spAutoFit/>
          </a:bodyPr>
          <a:lstStyle>
            <a:defPPr>
              <a:defRPr lang="zh-CN"/>
            </a:defPPr>
            <a:lvl1pP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rgbClr val="453162"/>
                </a:solidFill>
                <a:latin typeface="+mn-lt"/>
                <a:ea typeface="+mn-ea"/>
                <a:cs typeface="+mn-ea"/>
                <a:sym typeface="+mn-lt"/>
              </a:rPr>
              <a:t>添加标题</a:t>
            </a:r>
            <a:endParaRPr lang="zh-CN" altLang="en-US" dirty="0">
              <a:solidFill>
                <a:srgbClr val="453162"/>
              </a:solidFill>
              <a:latin typeface="+mn-lt"/>
              <a:ea typeface="+mn-ea"/>
              <a:cs typeface="+mn-ea"/>
              <a:sym typeface="+mn-lt"/>
            </a:endParaRPr>
          </a:p>
        </p:txBody>
      </p:sp>
      <p:sp>
        <p:nvSpPr>
          <p:cNvPr id="26" name="矩形 25"/>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7" name="直接连接符 26"/>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28"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目标规划</a:t>
            </a:r>
            <a:endParaRPr lang="zh-CN" altLang="en-US" sz="2000" b="1" dirty="0">
              <a:solidFill>
                <a:srgbClr val="453162"/>
              </a:solidFill>
              <a:cs typeface="+mn-ea"/>
              <a:sym typeface="+mn-lt"/>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randombar(horizontal)">
                                      <p:cBhvr>
                                        <p:cTn id="16" dur="500"/>
                                        <p:tgtEl>
                                          <p:spTgt spid="28"/>
                                        </p:tgtEl>
                                      </p:cBhvr>
                                    </p:animEffect>
                                  </p:childTnLst>
                                </p:cTn>
                              </p:par>
                            </p:childTnLst>
                          </p:cTn>
                        </p:par>
                        <p:par>
                          <p:cTn id="17" fill="hold">
                            <p:stCondLst>
                              <p:cond delay="1500"/>
                            </p:stCondLst>
                            <p:childTnLst>
                              <p:par>
                                <p:cTn id="18" presetID="49" presetClass="entr" presetSubtype="0" decel="10000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500" fill="hold"/>
                                        <p:tgtEl>
                                          <p:spTgt spid="15"/>
                                        </p:tgtEl>
                                        <p:attrNameLst>
                                          <p:attrName>ppt_w</p:attrName>
                                        </p:attrNameLst>
                                      </p:cBhvr>
                                      <p:tavLst>
                                        <p:tav tm="0">
                                          <p:val>
                                            <p:fltVal val="0"/>
                                          </p:val>
                                        </p:tav>
                                        <p:tav tm="100000">
                                          <p:val>
                                            <p:strVal val="#ppt_w"/>
                                          </p:val>
                                        </p:tav>
                                      </p:tavLst>
                                    </p:anim>
                                    <p:anim calcmode="lin" valueType="num">
                                      <p:cBhvr>
                                        <p:cTn id="21" dur="500" fill="hold"/>
                                        <p:tgtEl>
                                          <p:spTgt spid="15"/>
                                        </p:tgtEl>
                                        <p:attrNameLst>
                                          <p:attrName>ppt_h</p:attrName>
                                        </p:attrNameLst>
                                      </p:cBhvr>
                                      <p:tavLst>
                                        <p:tav tm="0">
                                          <p:val>
                                            <p:fltVal val="0"/>
                                          </p:val>
                                        </p:tav>
                                        <p:tav tm="100000">
                                          <p:val>
                                            <p:strVal val="#ppt_h"/>
                                          </p:val>
                                        </p:tav>
                                      </p:tavLst>
                                    </p:anim>
                                    <p:anim calcmode="lin" valueType="num">
                                      <p:cBhvr>
                                        <p:cTn id="22" dur="500" fill="hold"/>
                                        <p:tgtEl>
                                          <p:spTgt spid="15"/>
                                        </p:tgtEl>
                                        <p:attrNameLst>
                                          <p:attrName>style.rotation</p:attrName>
                                        </p:attrNameLst>
                                      </p:cBhvr>
                                      <p:tavLst>
                                        <p:tav tm="0">
                                          <p:val>
                                            <p:fltVal val="360"/>
                                          </p:val>
                                        </p:tav>
                                        <p:tav tm="100000">
                                          <p:val>
                                            <p:fltVal val="0"/>
                                          </p:val>
                                        </p:tav>
                                      </p:tavLst>
                                    </p:anim>
                                    <p:animEffect transition="in" filter="fade">
                                      <p:cBhvr>
                                        <p:cTn id="23" dur="500"/>
                                        <p:tgtEl>
                                          <p:spTgt spid="15"/>
                                        </p:tgtEl>
                                      </p:cBhvr>
                                    </p:animEffect>
                                  </p:childTnLst>
                                </p:cTn>
                              </p:par>
                              <p:par>
                                <p:cTn id="24" presetID="49" presetClass="entr" presetSubtype="0" decel="100000" fill="hold" grpId="0" nodeType="withEffect">
                                  <p:stCondLst>
                                    <p:cond delay="20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 calcmode="lin" valueType="num">
                                      <p:cBhvr>
                                        <p:cTn id="28" dur="500" fill="hold"/>
                                        <p:tgtEl>
                                          <p:spTgt spid="16"/>
                                        </p:tgtEl>
                                        <p:attrNameLst>
                                          <p:attrName>style.rotation</p:attrName>
                                        </p:attrNameLst>
                                      </p:cBhvr>
                                      <p:tavLst>
                                        <p:tav tm="0">
                                          <p:val>
                                            <p:fltVal val="360"/>
                                          </p:val>
                                        </p:tav>
                                        <p:tav tm="100000">
                                          <p:val>
                                            <p:fltVal val="0"/>
                                          </p:val>
                                        </p:tav>
                                      </p:tavLst>
                                    </p:anim>
                                    <p:animEffect transition="in" filter="fade">
                                      <p:cBhvr>
                                        <p:cTn id="29" dur="500"/>
                                        <p:tgtEl>
                                          <p:spTgt spid="16"/>
                                        </p:tgtEl>
                                      </p:cBhvr>
                                    </p:animEffect>
                                  </p:childTnLst>
                                </p:cTn>
                              </p:par>
                              <p:par>
                                <p:cTn id="30" presetID="49" presetClass="entr" presetSubtype="0" decel="100000" fill="hold" grpId="0" nodeType="withEffect">
                                  <p:stCondLst>
                                    <p:cond delay="40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 calcmode="lin" valueType="num">
                                      <p:cBhvr>
                                        <p:cTn id="34" dur="500" fill="hold"/>
                                        <p:tgtEl>
                                          <p:spTgt spid="17"/>
                                        </p:tgtEl>
                                        <p:attrNameLst>
                                          <p:attrName>style.rotation</p:attrName>
                                        </p:attrNameLst>
                                      </p:cBhvr>
                                      <p:tavLst>
                                        <p:tav tm="0">
                                          <p:val>
                                            <p:fltVal val="360"/>
                                          </p:val>
                                        </p:tav>
                                        <p:tav tm="100000">
                                          <p:val>
                                            <p:fltVal val="0"/>
                                          </p:val>
                                        </p:tav>
                                      </p:tavLst>
                                    </p:anim>
                                    <p:animEffect transition="in" filter="fade">
                                      <p:cBhvr>
                                        <p:cTn id="35" dur="500"/>
                                        <p:tgtEl>
                                          <p:spTgt spid="17"/>
                                        </p:tgtEl>
                                      </p:cBhvr>
                                    </p:animEffect>
                                  </p:childTnLst>
                                </p:cTn>
                              </p:par>
                              <p:par>
                                <p:cTn id="36" presetID="49" presetClass="entr" presetSubtype="0" decel="100000" fill="hold" grpId="0" nodeType="withEffect">
                                  <p:stCondLst>
                                    <p:cond delay="60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 calcmode="lin" valueType="num">
                                      <p:cBhvr>
                                        <p:cTn id="40" dur="500" fill="hold"/>
                                        <p:tgtEl>
                                          <p:spTgt spid="18"/>
                                        </p:tgtEl>
                                        <p:attrNameLst>
                                          <p:attrName>style.rotation</p:attrName>
                                        </p:attrNameLst>
                                      </p:cBhvr>
                                      <p:tavLst>
                                        <p:tav tm="0">
                                          <p:val>
                                            <p:fltVal val="360"/>
                                          </p:val>
                                        </p:tav>
                                        <p:tav tm="100000">
                                          <p:val>
                                            <p:fltVal val="0"/>
                                          </p:val>
                                        </p:tav>
                                      </p:tavLst>
                                    </p:anim>
                                    <p:animEffect transition="in" filter="fade">
                                      <p:cBhvr>
                                        <p:cTn id="41" dur="500"/>
                                        <p:tgtEl>
                                          <p:spTgt spid="18"/>
                                        </p:tgtEl>
                                      </p:cBhvr>
                                    </p:animEffect>
                                  </p:childTnLst>
                                </p:cTn>
                              </p:par>
                            </p:childTnLst>
                          </p:cTn>
                        </p:par>
                        <p:par>
                          <p:cTn id="42" fill="hold">
                            <p:stCondLst>
                              <p:cond delay="2000"/>
                            </p:stCondLst>
                            <p:childTnLst>
                              <p:par>
                                <p:cTn id="43" presetID="23" presetClass="entr" presetSubtype="528"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 calcmode="lin" valueType="num">
                                      <p:cBhvr>
                                        <p:cTn id="47" dur="500" fill="hold"/>
                                        <p:tgtEl>
                                          <p:spTgt spid="19"/>
                                        </p:tgtEl>
                                        <p:attrNameLst>
                                          <p:attrName>ppt_x</p:attrName>
                                        </p:attrNameLst>
                                      </p:cBhvr>
                                      <p:tavLst>
                                        <p:tav tm="0">
                                          <p:val>
                                            <p:fltVal val="0.5"/>
                                          </p:val>
                                        </p:tav>
                                        <p:tav tm="100000">
                                          <p:val>
                                            <p:strVal val="#ppt_x"/>
                                          </p:val>
                                        </p:tav>
                                      </p:tavLst>
                                    </p:anim>
                                    <p:anim calcmode="lin" valueType="num">
                                      <p:cBhvr>
                                        <p:cTn id="48" dur="500" fill="hold"/>
                                        <p:tgtEl>
                                          <p:spTgt spid="19"/>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anim calcmode="lin" valueType="num">
                                      <p:cBhvr>
                                        <p:cTn id="53" dur="500" fill="hold"/>
                                        <p:tgtEl>
                                          <p:spTgt spid="20"/>
                                        </p:tgtEl>
                                        <p:attrNameLst>
                                          <p:attrName>ppt_x</p:attrName>
                                        </p:attrNameLst>
                                      </p:cBhvr>
                                      <p:tavLst>
                                        <p:tav tm="0">
                                          <p:val>
                                            <p:fltVal val="0.5"/>
                                          </p:val>
                                        </p:tav>
                                        <p:tav tm="100000">
                                          <p:val>
                                            <p:strVal val="#ppt_x"/>
                                          </p:val>
                                        </p:tav>
                                      </p:tavLst>
                                    </p:anim>
                                    <p:anim calcmode="lin" valueType="num">
                                      <p:cBhvr>
                                        <p:cTn id="54" dur="500" fill="hold"/>
                                        <p:tgtEl>
                                          <p:spTgt spid="20"/>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p:cTn id="57" dur="500" fill="hold"/>
                                        <p:tgtEl>
                                          <p:spTgt spid="21"/>
                                        </p:tgtEl>
                                        <p:attrNameLst>
                                          <p:attrName>ppt_w</p:attrName>
                                        </p:attrNameLst>
                                      </p:cBhvr>
                                      <p:tavLst>
                                        <p:tav tm="0">
                                          <p:val>
                                            <p:fltVal val="0"/>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anim calcmode="lin" valueType="num">
                                      <p:cBhvr>
                                        <p:cTn id="59" dur="500" fill="hold"/>
                                        <p:tgtEl>
                                          <p:spTgt spid="21"/>
                                        </p:tgtEl>
                                        <p:attrNameLst>
                                          <p:attrName>ppt_x</p:attrName>
                                        </p:attrNameLst>
                                      </p:cBhvr>
                                      <p:tavLst>
                                        <p:tav tm="0">
                                          <p:val>
                                            <p:fltVal val="0.5"/>
                                          </p:val>
                                        </p:tav>
                                        <p:tav tm="100000">
                                          <p:val>
                                            <p:strVal val="#ppt_x"/>
                                          </p:val>
                                        </p:tav>
                                      </p:tavLst>
                                    </p:anim>
                                    <p:anim calcmode="lin" valueType="num">
                                      <p:cBhvr>
                                        <p:cTn id="60" dur="500" fill="hold"/>
                                        <p:tgtEl>
                                          <p:spTgt spid="21"/>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p:cTn id="63" dur="500" fill="hold"/>
                                        <p:tgtEl>
                                          <p:spTgt spid="22"/>
                                        </p:tgtEl>
                                        <p:attrNameLst>
                                          <p:attrName>ppt_w</p:attrName>
                                        </p:attrNameLst>
                                      </p:cBhvr>
                                      <p:tavLst>
                                        <p:tav tm="0">
                                          <p:val>
                                            <p:fltVal val="0"/>
                                          </p:val>
                                        </p:tav>
                                        <p:tav tm="100000">
                                          <p:val>
                                            <p:strVal val="#ppt_w"/>
                                          </p:val>
                                        </p:tav>
                                      </p:tavLst>
                                    </p:anim>
                                    <p:anim calcmode="lin" valueType="num">
                                      <p:cBhvr>
                                        <p:cTn id="64" dur="500" fill="hold"/>
                                        <p:tgtEl>
                                          <p:spTgt spid="22"/>
                                        </p:tgtEl>
                                        <p:attrNameLst>
                                          <p:attrName>ppt_h</p:attrName>
                                        </p:attrNameLst>
                                      </p:cBhvr>
                                      <p:tavLst>
                                        <p:tav tm="0">
                                          <p:val>
                                            <p:fltVal val="0"/>
                                          </p:val>
                                        </p:tav>
                                        <p:tav tm="100000">
                                          <p:val>
                                            <p:strVal val="#ppt_h"/>
                                          </p:val>
                                        </p:tav>
                                      </p:tavLst>
                                    </p:anim>
                                    <p:anim calcmode="lin" valueType="num">
                                      <p:cBhvr>
                                        <p:cTn id="65" dur="500" fill="hold"/>
                                        <p:tgtEl>
                                          <p:spTgt spid="22"/>
                                        </p:tgtEl>
                                        <p:attrNameLst>
                                          <p:attrName>ppt_x</p:attrName>
                                        </p:attrNameLst>
                                      </p:cBhvr>
                                      <p:tavLst>
                                        <p:tav tm="0">
                                          <p:val>
                                            <p:fltVal val="0.5"/>
                                          </p:val>
                                        </p:tav>
                                        <p:tav tm="100000">
                                          <p:val>
                                            <p:strVal val="#ppt_x"/>
                                          </p:val>
                                        </p:tav>
                                      </p:tavLst>
                                    </p:anim>
                                    <p:anim calcmode="lin" valueType="num">
                                      <p:cBhvr>
                                        <p:cTn id="66" dur="500" fill="hold"/>
                                        <p:tgtEl>
                                          <p:spTgt spid="22"/>
                                        </p:tgtEl>
                                        <p:attrNameLst>
                                          <p:attrName>ppt_y</p:attrName>
                                        </p:attrNameLst>
                                      </p:cBhvr>
                                      <p:tavLst>
                                        <p:tav tm="0">
                                          <p:val>
                                            <p:fltVal val="0.5"/>
                                          </p:val>
                                        </p:tav>
                                        <p:tav tm="100000">
                                          <p:val>
                                            <p:strVal val="#ppt_y"/>
                                          </p:val>
                                        </p:tav>
                                      </p:tavLst>
                                    </p:anim>
                                  </p:childTnLst>
                                </p:cTn>
                              </p:par>
                            </p:childTnLst>
                          </p:cTn>
                        </p:par>
                        <p:par>
                          <p:cTn id="67" fill="hold">
                            <p:stCondLst>
                              <p:cond delay="2500"/>
                            </p:stCondLst>
                            <p:childTnLst>
                              <p:par>
                                <p:cTn id="68" presetID="12" presetClass="entr" presetSubtype="2"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additive="base">
                                        <p:cTn id="70" dur="500"/>
                                        <p:tgtEl>
                                          <p:spTgt spid="24"/>
                                        </p:tgtEl>
                                        <p:attrNameLst>
                                          <p:attrName>ppt_x</p:attrName>
                                        </p:attrNameLst>
                                      </p:cBhvr>
                                      <p:tavLst>
                                        <p:tav tm="0">
                                          <p:val>
                                            <p:strVal val="#ppt_x+#ppt_w*1.125000"/>
                                          </p:val>
                                        </p:tav>
                                        <p:tav tm="100000">
                                          <p:val>
                                            <p:strVal val="#ppt_x"/>
                                          </p:val>
                                        </p:tav>
                                      </p:tavLst>
                                    </p:anim>
                                    <p:animEffect transition="in" filter="wipe(left)">
                                      <p:cBhvr>
                                        <p:cTn id="71" dur="500"/>
                                        <p:tgtEl>
                                          <p:spTgt spid="24"/>
                                        </p:tgtEl>
                                      </p:cBhvr>
                                    </p:animEffect>
                                  </p:childTnLst>
                                </p:cTn>
                              </p:par>
                              <p:par>
                                <p:cTn id="72" presetID="12" presetClass="entr" presetSubtype="2"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p:tgtEl>
                                          <p:spTgt spid="23"/>
                                        </p:tgtEl>
                                        <p:attrNameLst>
                                          <p:attrName>ppt_x</p:attrName>
                                        </p:attrNameLst>
                                      </p:cBhvr>
                                      <p:tavLst>
                                        <p:tav tm="0">
                                          <p:val>
                                            <p:strVal val="#ppt_x+#ppt_w*1.125000"/>
                                          </p:val>
                                        </p:tav>
                                        <p:tav tm="100000">
                                          <p:val>
                                            <p:strVal val="#ppt_x"/>
                                          </p:val>
                                        </p:tav>
                                      </p:tavLst>
                                    </p:anim>
                                    <p:animEffect transition="in" filter="wipe(left)">
                                      <p:cBhvr>
                                        <p:cTn id="75" dur="500"/>
                                        <p:tgtEl>
                                          <p:spTgt spid="23"/>
                                        </p:tgtEl>
                                      </p:cBhvr>
                                    </p:animEffect>
                                  </p:childTnLst>
                                </p:cTn>
                              </p:par>
                              <p:par>
                                <p:cTn id="76" presetID="12" presetClass="entr" presetSubtype="8" fill="hold" grpId="0" nodeType="withEffect">
                                  <p:stCondLst>
                                    <p:cond delay="0"/>
                                  </p:stCondLst>
                                  <p:childTnLst>
                                    <p:set>
                                      <p:cBhvr>
                                        <p:cTn id="77" dur="1" fill="hold">
                                          <p:stCondLst>
                                            <p:cond delay="0"/>
                                          </p:stCondLst>
                                        </p:cTn>
                                        <p:tgtEl>
                                          <p:spTgt spid="39"/>
                                        </p:tgtEl>
                                        <p:attrNameLst>
                                          <p:attrName>style.visibility</p:attrName>
                                        </p:attrNameLst>
                                      </p:cBhvr>
                                      <p:to>
                                        <p:strVal val="visible"/>
                                      </p:to>
                                    </p:set>
                                    <p:anim calcmode="lin" valueType="num">
                                      <p:cBhvr additive="base">
                                        <p:cTn id="78" dur="500"/>
                                        <p:tgtEl>
                                          <p:spTgt spid="39"/>
                                        </p:tgtEl>
                                        <p:attrNameLst>
                                          <p:attrName>ppt_x</p:attrName>
                                        </p:attrNameLst>
                                      </p:cBhvr>
                                      <p:tavLst>
                                        <p:tav tm="0">
                                          <p:val>
                                            <p:strVal val="#ppt_x-#ppt_w*1.125000"/>
                                          </p:val>
                                        </p:tav>
                                        <p:tav tm="100000">
                                          <p:val>
                                            <p:strVal val="#ppt_x"/>
                                          </p:val>
                                        </p:tav>
                                      </p:tavLst>
                                    </p:anim>
                                    <p:animEffect transition="in" filter="wipe(right)">
                                      <p:cBhvr>
                                        <p:cTn id="79" dur="500"/>
                                        <p:tgtEl>
                                          <p:spTgt spid="39"/>
                                        </p:tgtEl>
                                      </p:cBhvr>
                                    </p:animEffect>
                                  </p:childTnLst>
                                </p:cTn>
                              </p:par>
                              <p:par>
                                <p:cTn id="80" presetID="12" presetClass="entr" presetSubtype="8"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additive="base">
                                        <p:cTn id="82" dur="500"/>
                                        <p:tgtEl>
                                          <p:spTgt spid="25"/>
                                        </p:tgtEl>
                                        <p:attrNameLst>
                                          <p:attrName>ppt_x</p:attrName>
                                        </p:attrNameLst>
                                      </p:cBhvr>
                                      <p:tavLst>
                                        <p:tav tm="0">
                                          <p:val>
                                            <p:strVal val="#ppt_x-#ppt_w*1.125000"/>
                                          </p:val>
                                        </p:tav>
                                        <p:tav tm="100000">
                                          <p:val>
                                            <p:strVal val="#ppt_x"/>
                                          </p:val>
                                        </p:tav>
                                      </p:tavLst>
                                    </p:anim>
                                    <p:animEffect transition="in" filter="wipe(right)">
                                      <p:cBhvr>
                                        <p:cTn id="83" dur="500"/>
                                        <p:tgtEl>
                                          <p:spTgt spid="25"/>
                                        </p:tgtEl>
                                      </p:cBhvr>
                                    </p:animEffect>
                                  </p:childTnLst>
                                </p:cTn>
                              </p:par>
                              <p:par>
                                <p:cTn id="84" presetID="12" presetClass="entr" presetSubtype="2" fill="hold" grpId="0"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500"/>
                                        <p:tgtEl>
                                          <p:spTgt spid="41"/>
                                        </p:tgtEl>
                                        <p:attrNameLst>
                                          <p:attrName>ppt_x</p:attrName>
                                        </p:attrNameLst>
                                      </p:cBhvr>
                                      <p:tavLst>
                                        <p:tav tm="0">
                                          <p:val>
                                            <p:strVal val="#ppt_x+#ppt_w*1.125000"/>
                                          </p:val>
                                        </p:tav>
                                        <p:tav tm="100000">
                                          <p:val>
                                            <p:strVal val="#ppt_x"/>
                                          </p:val>
                                        </p:tav>
                                      </p:tavLst>
                                    </p:anim>
                                    <p:animEffect transition="in" filter="wipe(left)">
                                      <p:cBhvr>
                                        <p:cTn id="87" dur="500"/>
                                        <p:tgtEl>
                                          <p:spTgt spid="41"/>
                                        </p:tgtEl>
                                      </p:cBhvr>
                                    </p:animEffect>
                                  </p:childTnLst>
                                </p:cTn>
                              </p:par>
                              <p:par>
                                <p:cTn id="88" presetID="12" presetClass="entr" presetSubtype="2"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additive="base">
                                        <p:cTn id="90" dur="500"/>
                                        <p:tgtEl>
                                          <p:spTgt spid="40"/>
                                        </p:tgtEl>
                                        <p:attrNameLst>
                                          <p:attrName>ppt_x</p:attrName>
                                        </p:attrNameLst>
                                      </p:cBhvr>
                                      <p:tavLst>
                                        <p:tav tm="0">
                                          <p:val>
                                            <p:strVal val="#ppt_x+#ppt_w*1.125000"/>
                                          </p:val>
                                        </p:tav>
                                        <p:tav tm="100000">
                                          <p:val>
                                            <p:strVal val="#ppt_x"/>
                                          </p:val>
                                        </p:tav>
                                      </p:tavLst>
                                    </p:anim>
                                    <p:animEffect transition="in" filter="wipe(left)">
                                      <p:cBhvr>
                                        <p:cTn id="91" dur="500"/>
                                        <p:tgtEl>
                                          <p:spTgt spid="40"/>
                                        </p:tgtEl>
                                      </p:cBhvr>
                                    </p:animEffect>
                                  </p:childTnLst>
                                </p:cTn>
                              </p:par>
                              <p:par>
                                <p:cTn id="92" presetID="12" presetClass="entr" presetSubtype="8" fill="hold" grpId="0" nodeType="withEffect">
                                  <p:stCondLst>
                                    <p:cond delay="0"/>
                                  </p:stCondLst>
                                  <p:childTnLst>
                                    <p:set>
                                      <p:cBhvr>
                                        <p:cTn id="93" dur="1" fill="hold">
                                          <p:stCondLst>
                                            <p:cond delay="0"/>
                                          </p:stCondLst>
                                        </p:cTn>
                                        <p:tgtEl>
                                          <p:spTgt spid="43"/>
                                        </p:tgtEl>
                                        <p:attrNameLst>
                                          <p:attrName>style.visibility</p:attrName>
                                        </p:attrNameLst>
                                      </p:cBhvr>
                                      <p:to>
                                        <p:strVal val="visible"/>
                                      </p:to>
                                    </p:set>
                                    <p:anim calcmode="lin" valueType="num">
                                      <p:cBhvr additive="base">
                                        <p:cTn id="94" dur="500"/>
                                        <p:tgtEl>
                                          <p:spTgt spid="43"/>
                                        </p:tgtEl>
                                        <p:attrNameLst>
                                          <p:attrName>ppt_x</p:attrName>
                                        </p:attrNameLst>
                                      </p:cBhvr>
                                      <p:tavLst>
                                        <p:tav tm="0">
                                          <p:val>
                                            <p:strVal val="#ppt_x-#ppt_w*1.125000"/>
                                          </p:val>
                                        </p:tav>
                                        <p:tav tm="100000">
                                          <p:val>
                                            <p:strVal val="#ppt_x"/>
                                          </p:val>
                                        </p:tav>
                                      </p:tavLst>
                                    </p:anim>
                                    <p:animEffect transition="in" filter="wipe(right)">
                                      <p:cBhvr>
                                        <p:cTn id="95" dur="500"/>
                                        <p:tgtEl>
                                          <p:spTgt spid="43"/>
                                        </p:tgtEl>
                                      </p:cBhvr>
                                    </p:animEffect>
                                  </p:childTnLst>
                                </p:cTn>
                              </p:par>
                              <p:par>
                                <p:cTn id="96" presetID="12" presetClass="entr" presetSubtype="8"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500"/>
                                        <p:tgtEl>
                                          <p:spTgt spid="42"/>
                                        </p:tgtEl>
                                        <p:attrNameLst>
                                          <p:attrName>ppt_x</p:attrName>
                                        </p:attrNameLst>
                                      </p:cBhvr>
                                      <p:tavLst>
                                        <p:tav tm="0">
                                          <p:val>
                                            <p:strVal val="#ppt_x-#ppt_w*1.125000"/>
                                          </p:val>
                                        </p:tav>
                                        <p:tav tm="100000">
                                          <p:val>
                                            <p:strVal val="#ppt_x"/>
                                          </p:val>
                                        </p:tav>
                                      </p:tavLst>
                                    </p:anim>
                                    <p:animEffect transition="in" filter="wipe(right)">
                                      <p:cBhvr>
                                        <p:cTn id="9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p:bldP spid="24" grpId="0"/>
      <p:bldP spid="25" grpId="0"/>
      <p:bldP spid="39" grpId="0"/>
      <p:bldP spid="40" grpId="0"/>
      <p:bldP spid="41" grpId="0"/>
      <p:bldP spid="42" grpId="0"/>
      <p:bldP spid="43" grpId="0"/>
      <p:bldP spid="26" grpId="0" animBg="1"/>
      <p:bldP spid="2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35"/>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53" name="直接连接符 5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54" name="TextBox 31"/>
          <p:cNvSpPr txBox="1"/>
          <p:nvPr/>
        </p:nvSpPr>
        <p:spPr>
          <a:xfrm>
            <a:off x="1730113" y="293077"/>
            <a:ext cx="3277316" cy="400110"/>
          </a:xfrm>
          <a:prstGeom prst="rect">
            <a:avLst/>
          </a:prstGeom>
          <a:noFill/>
        </p:spPr>
        <p:txBody>
          <a:bodyPr wrap="square" rtlCol="0">
            <a:spAutoFit/>
          </a:bodyPr>
          <a:lstStyle/>
          <a:p>
            <a:r>
              <a:rPr lang="zh-CN" altLang="en-US" sz="2000" b="1" dirty="0" smtClean="0">
                <a:solidFill>
                  <a:srgbClr val="453162"/>
                </a:solidFill>
                <a:cs typeface="+mn-ea"/>
                <a:sym typeface="+mn-lt"/>
              </a:rPr>
              <a:t>目标规划</a:t>
            </a:r>
            <a:endParaRPr lang="zh-CN" altLang="en-US" sz="2000" b="1" dirty="0">
              <a:solidFill>
                <a:srgbClr val="453162"/>
              </a:solidFill>
              <a:cs typeface="+mn-ea"/>
              <a:sym typeface="+mn-lt"/>
            </a:endParaRPr>
          </a:p>
        </p:txBody>
      </p:sp>
      <p:grpSp>
        <p:nvGrpSpPr>
          <p:cNvPr id="29" name="as 58"/>
          <p:cNvGrpSpPr/>
          <p:nvPr/>
        </p:nvGrpSpPr>
        <p:grpSpPr>
          <a:xfrm>
            <a:off x="4422597" y="3878702"/>
            <a:ext cx="1572411" cy="1571348"/>
            <a:chOff x="3318846" y="2912708"/>
            <a:chExt cx="1187133" cy="1185900"/>
          </a:xfrm>
          <a:solidFill>
            <a:srgbClr val="453162"/>
          </a:solidFill>
          <a:effectLst/>
        </p:grpSpPr>
        <p:sp>
          <p:nvSpPr>
            <p:cNvPr id="56" name="as 5"/>
            <p:cNvSpPr/>
            <p:nvPr/>
          </p:nvSpPr>
          <p:spPr bwMode="auto">
            <a:xfrm>
              <a:off x="3537268" y="2912708"/>
              <a:ext cx="968711" cy="968712"/>
            </a:xfrm>
            <a:custGeom>
              <a:avLst/>
              <a:gdLst>
                <a:gd name="T0" fmla="*/ 33 w 6279"/>
                <a:gd name="T1" fmla="*/ 600 h 6277"/>
                <a:gd name="T2" fmla="*/ 140 w 6279"/>
                <a:gd name="T3" fmla="*/ 1177 h 6277"/>
                <a:gd name="T4" fmla="*/ 294 w 6279"/>
                <a:gd name="T5" fmla="*/ 1734 h 6277"/>
                <a:gd name="T6" fmla="*/ 495 w 6279"/>
                <a:gd name="T7" fmla="*/ 2271 h 6277"/>
                <a:gd name="T8" fmla="*/ 741 w 6279"/>
                <a:gd name="T9" fmla="*/ 2785 h 6277"/>
                <a:gd name="T10" fmla="*/ 1027 w 6279"/>
                <a:gd name="T11" fmla="*/ 3273 h 6277"/>
                <a:gd name="T12" fmla="*/ 1353 w 6279"/>
                <a:gd name="T13" fmla="*/ 3734 h 6277"/>
                <a:gd name="T14" fmla="*/ 1717 w 6279"/>
                <a:gd name="T15" fmla="*/ 4164 h 6277"/>
                <a:gd name="T16" fmla="*/ 2114 w 6279"/>
                <a:gd name="T17" fmla="*/ 4561 h 6277"/>
                <a:gd name="T18" fmla="*/ 2544 w 6279"/>
                <a:gd name="T19" fmla="*/ 4924 h 6277"/>
                <a:gd name="T20" fmla="*/ 3005 w 6279"/>
                <a:gd name="T21" fmla="*/ 5250 h 6277"/>
                <a:gd name="T22" fmla="*/ 3494 w 6279"/>
                <a:gd name="T23" fmla="*/ 5536 h 6277"/>
                <a:gd name="T24" fmla="*/ 4008 w 6279"/>
                <a:gd name="T25" fmla="*/ 5782 h 6277"/>
                <a:gd name="T26" fmla="*/ 4544 w 6279"/>
                <a:gd name="T27" fmla="*/ 5983 h 6277"/>
                <a:gd name="T28" fmla="*/ 5102 w 6279"/>
                <a:gd name="T29" fmla="*/ 6137 h 6277"/>
                <a:gd name="T30" fmla="*/ 5679 w 6279"/>
                <a:gd name="T31" fmla="*/ 6244 h 6277"/>
                <a:gd name="T32" fmla="*/ 5974 w 6279"/>
                <a:gd name="T33" fmla="*/ 4918 h 6277"/>
                <a:gd name="T34" fmla="*/ 5856 w 6279"/>
                <a:gd name="T35" fmla="*/ 4903 h 6277"/>
                <a:gd name="T36" fmla="*/ 5740 w 6279"/>
                <a:gd name="T37" fmla="*/ 4886 h 6277"/>
                <a:gd name="T38" fmla="*/ 5624 w 6279"/>
                <a:gd name="T39" fmla="*/ 4865 h 6277"/>
                <a:gd name="T40" fmla="*/ 5510 w 6279"/>
                <a:gd name="T41" fmla="*/ 4843 h 6277"/>
                <a:gd name="T42" fmla="*/ 5396 w 6279"/>
                <a:gd name="T43" fmla="*/ 4818 h 6277"/>
                <a:gd name="T44" fmla="*/ 5283 w 6279"/>
                <a:gd name="T45" fmla="*/ 4790 h 6277"/>
                <a:gd name="T46" fmla="*/ 5172 w 6279"/>
                <a:gd name="T47" fmla="*/ 4760 h 6277"/>
                <a:gd name="T48" fmla="*/ 5061 w 6279"/>
                <a:gd name="T49" fmla="*/ 4727 h 6277"/>
                <a:gd name="T50" fmla="*/ 4950 w 6279"/>
                <a:gd name="T51" fmla="*/ 4693 h 6277"/>
                <a:gd name="T52" fmla="*/ 4841 w 6279"/>
                <a:gd name="T53" fmla="*/ 4656 h 6277"/>
                <a:gd name="T54" fmla="*/ 4734 w 6279"/>
                <a:gd name="T55" fmla="*/ 4617 h 6277"/>
                <a:gd name="T56" fmla="*/ 4627 w 6279"/>
                <a:gd name="T57" fmla="*/ 4575 h 6277"/>
                <a:gd name="T58" fmla="*/ 4523 w 6279"/>
                <a:gd name="T59" fmla="*/ 4531 h 6277"/>
                <a:gd name="T60" fmla="*/ 4418 w 6279"/>
                <a:gd name="T61" fmla="*/ 4485 h 6277"/>
                <a:gd name="T62" fmla="*/ 4314 w 6279"/>
                <a:gd name="T63" fmla="*/ 4437 h 6277"/>
                <a:gd name="T64" fmla="*/ 4213 w 6279"/>
                <a:gd name="T65" fmla="*/ 4386 h 6277"/>
                <a:gd name="T66" fmla="*/ 6279 w 6279"/>
                <a:gd name="T67" fmla="*/ 1690 h 6277"/>
                <a:gd name="T68" fmla="*/ 2279 w 6279"/>
                <a:gd name="T69" fmla="*/ 619 h 6277"/>
                <a:gd name="T70" fmla="*/ 1866 w 6279"/>
                <a:gd name="T71" fmla="*/ 2018 h 6277"/>
                <a:gd name="T72" fmla="*/ 1816 w 6279"/>
                <a:gd name="T73" fmla="*/ 1913 h 6277"/>
                <a:gd name="T74" fmla="*/ 1770 w 6279"/>
                <a:gd name="T75" fmla="*/ 1809 h 6277"/>
                <a:gd name="T76" fmla="*/ 1724 w 6279"/>
                <a:gd name="T77" fmla="*/ 1705 h 6277"/>
                <a:gd name="T78" fmla="*/ 1681 w 6279"/>
                <a:gd name="T79" fmla="*/ 1598 h 6277"/>
                <a:gd name="T80" fmla="*/ 1642 w 6279"/>
                <a:gd name="T81" fmla="*/ 1491 h 6277"/>
                <a:gd name="T82" fmla="*/ 1603 w 6279"/>
                <a:gd name="T83" fmla="*/ 1383 h 6277"/>
                <a:gd name="T84" fmla="*/ 1567 w 6279"/>
                <a:gd name="T85" fmla="*/ 1274 h 6277"/>
                <a:gd name="T86" fmla="*/ 1533 w 6279"/>
                <a:gd name="T87" fmla="*/ 1164 h 6277"/>
                <a:gd name="T88" fmla="*/ 1503 w 6279"/>
                <a:gd name="T89" fmla="*/ 1052 h 6277"/>
                <a:gd name="T90" fmla="*/ 1473 w 6279"/>
                <a:gd name="T91" fmla="*/ 940 h 6277"/>
                <a:gd name="T92" fmla="*/ 1447 w 6279"/>
                <a:gd name="T93" fmla="*/ 827 h 6277"/>
                <a:gd name="T94" fmla="*/ 1423 w 6279"/>
                <a:gd name="T95" fmla="*/ 713 h 6277"/>
                <a:gd name="T96" fmla="*/ 1402 w 6279"/>
                <a:gd name="T97" fmla="*/ 597 h 6277"/>
                <a:gd name="T98" fmla="*/ 1383 w 6279"/>
                <a:gd name="T99" fmla="*/ 481 h 6277"/>
                <a:gd name="T100" fmla="*/ 1366 w 6279"/>
                <a:gd name="T101" fmla="*/ 365 h 6277"/>
                <a:gd name="T102" fmla="*/ 0 w 6279"/>
                <a:gd name="T103" fmla="*/ 306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279" h="6277">
                  <a:moveTo>
                    <a:pt x="0" y="306"/>
                  </a:moveTo>
                  <a:lnTo>
                    <a:pt x="33" y="600"/>
                  </a:lnTo>
                  <a:lnTo>
                    <a:pt x="81" y="891"/>
                  </a:lnTo>
                  <a:lnTo>
                    <a:pt x="140" y="1177"/>
                  </a:lnTo>
                  <a:lnTo>
                    <a:pt x="211" y="1458"/>
                  </a:lnTo>
                  <a:lnTo>
                    <a:pt x="294" y="1734"/>
                  </a:lnTo>
                  <a:lnTo>
                    <a:pt x="390" y="2006"/>
                  </a:lnTo>
                  <a:lnTo>
                    <a:pt x="495" y="2271"/>
                  </a:lnTo>
                  <a:lnTo>
                    <a:pt x="613" y="2531"/>
                  </a:lnTo>
                  <a:lnTo>
                    <a:pt x="741" y="2785"/>
                  </a:lnTo>
                  <a:lnTo>
                    <a:pt x="879" y="3032"/>
                  </a:lnTo>
                  <a:lnTo>
                    <a:pt x="1027" y="3273"/>
                  </a:lnTo>
                  <a:lnTo>
                    <a:pt x="1186" y="3507"/>
                  </a:lnTo>
                  <a:lnTo>
                    <a:pt x="1353" y="3734"/>
                  </a:lnTo>
                  <a:lnTo>
                    <a:pt x="1530" y="3953"/>
                  </a:lnTo>
                  <a:lnTo>
                    <a:pt x="1717" y="4164"/>
                  </a:lnTo>
                  <a:lnTo>
                    <a:pt x="1911" y="4367"/>
                  </a:lnTo>
                  <a:lnTo>
                    <a:pt x="2114" y="4561"/>
                  </a:lnTo>
                  <a:lnTo>
                    <a:pt x="2325" y="4748"/>
                  </a:lnTo>
                  <a:lnTo>
                    <a:pt x="2544" y="4924"/>
                  </a:lnTo>
                  <a:lnTo>
                    <a:pt x="2771" y="5092"/>
                  </a:lnTo>
                  <a:lnTo>
                    <a:pt x="3005" y="5250"/>
                  </a:lnTo>
                  <a:lnTo>
                    <a:pt x="3246" y="5398"/>
                  </a:lnTo>
                  <a:lnTo>
                    <a:pt x="3494" y="5536"/>
                  </a:lnTo>
                  <a:lnTo>
                    <a:pt x="3748" y="5664"/>
                  </a:lnTo>
                  <a:lnTo>
                    <a:pt x="4008" y="5782"/>
                  </a:lnTo>
                  <a:lnTo>
                    <a:pt x="4273" y="5887"/>
                  </a:lnTo>
                  <a:lnTo>
                    <a:pt x="4544" y="5983"/>
                  </a:lnTo>
                  <a:lnTo>
                    <a:pt x="4821" y="6066"/>
                  </a:lnTo>
                  <a:lnTo>
                    <a:pt x="5102" y="6137"/>
                  </a:lnTo>
                  <a:lnTo>
                    <a:pt x="5389" y="6196"/>
                  </a:lnTo>
                  <a:lnTo>
                    <a:pt x="5679" y="6244"/>
                  </a:lnTo>
                  <a:lnTo>
                    <a:pt x="5974" y="6277"/>
                  </a:lnTo>
                  <a:lnTo>
                    <a:pt x="5974" y="4918"/>
                  </a:lnTo>
                  <a:lnTo>
                    <a:pt x="5915" y="4911"/>
                  </a:lnTo>
                  <a:lnTo>
                    <a:pt x="5856" y="4903"/>
                  </a:lnTo>
                  <a:lnTo>
                    <a:pt x="5798" y="4895"/>
                  </a:lnTo>
                  <a:lnTo>
                    <a:pt x="5740" y="4886"/>
                  </a:lnTo>
                  <a:lnTo>
                    <a:pt x="5682" y="4875"/>
                  </a:lnTo>
                  <a:lnTo>
                    <a:pt x="5624" y="4865"/>
                  </a:lnTo>
                  <a:lnTo>
                    <a:pt x="5567" y="4854"/>
                  </a:lnTo>
                  <a:lnTo>
                    <a:pt x="5510" y="4843"/>
                  </a:lnTo>
                  <a:lnTo>
                    <a:pt x="5453" y="4831"/>
                  </a:lnTo>
                  <a:lnTo>
                    <a:pt x="5396" y="4818"/>
                  </a:lnTo>
                  <a:lnTo>
                    <a:pt x="5339" y="4804"/>
                  </a:lnTo>
                  <a:lnTo>
                    <a:pt x="5283" y="4790"/>
                  </a:lnTo>
                  <a:lnTo>
                    <a:pt x="5227" y="4775"/>
                  </a:lnTo>
                  <a:lnTo>
                    <a:pt x="5172" y="4760"/>
                  </a:lnTo>
                  <a:lnTo>
                    <a:pt x="5116" y="4743"/>
                  </a:lnTo>
                  <a:lnTo>
                    <a:pt x="5061" y="4727"/>
                  </a:lnTo>
                  <a:lnTo>
                    <a:pt x="5005" y="4710"/>
                  </a:lnTo>
                  <a:lnTo>
                    <a:pt x="4950" y="4693"/>
                  </a:lnTo>
                  <a:lnTo>
                    <a:pt x="4896" y="4674"/>
                  </a:lnTo>
                  <a:lnTo>
                    <a:pt x="4841" y="4656"/>
                  </a:lnTo>
                  <a:lnTo>
                    <a:pt x="4788" y="4636"/>
                  </a:lnTo>
                  <a:lnTo>
                    <a:pt x="4734" y="4617"/>
                  </a:lnTo>
                  <a:lnTo>
                    <a:pt x="4681" y="4596"/>
                  </a:lnTo>
                  <a:lnTo>
                    <a:pt x="4627" y="4575"/>
                  </a:lnTo>
                  <a:lnTo>
                    <a:pt x="4574" y="4554"/>
                  </a:lnTo>
                  <a:lnTo>
                    <a:pt x="4523" y="4531"/>
                  </a:lnTo>
                  <a:lnTo>
                    <a:pt x="4470" y="4508"/>
                  </a:lnTo>
                  <a:lnTo>
                    <a:pt x="4418" y="4485"/>
                  </a:lnTo>
                  <a:lnTo>
                    <a:pt x="4366" y="4461"/>
                  </a:lnTo>
                  <a:lnTo>
                    <a:pt x="4314" y="4437"/>
                  </a:lnTo>
                  <a:lnTo>
                    <a:pt x="4264" y="4412"/>
                  </a:lnTo>
                  <a:lnTo>
                    <a:pt x="4213" y="4386"/>
                  </a:lnTo>
                  <a:lnTo>
                    <a:pt x="5661" y="3998"/>
                  </a:lnTo>
                  <a:lnTo>
                    <a:pt x="6279" y="1690"/>
                  </a:lnTo>
                  <a:lnTo>
                    <a:pt x="4589" y="0"/>
                  </a:lnTo>
                  <a:lnTo>
                    <a:pt x="2279" y="619"/>
                  </a:lnTo>
                  <a:lnTo>
                    <a:pt x="1891" y="2066"/>
                  </a:lnTo>
                  <a:lnTo>
                    <a:pt x="1866" y="2018"/>
                  </a:lnTo>
                  <a:lnTo>
                    <a:pt x="1841" y="1964"/>
                  </a:lnTo>
                  <a:lnTo>
                    <a:pt x="1816" y="1913"/>
                  </a:lnTo>
                  <a:lnTo>
                    <a:pt x="1793" y="1861"/>
                  </a:lnTo>
                  <a:lnTo>
                    <a:pt x="1770" y="1809"/>
                  </a:lnTo>
                  <a:lnTo>
                    <a:pt x="1746" y="1757"/>
                  </a:lnTo>
                  <a:lnTo>
                    <a:pt x="1724" y="1705"/>
                  </a:lnTo>
                  <a:lnTo>
                    <a:pt x="1703" y="1652"/>
                  </a:lnTo>
                  <a:lnTo>
                    <a:pt x="1681" y="1598"/>
                  </a:lnTo>
                  <a:lnTo>
                    <a:pt x="1661" y="1545"/>
                  </a:lnTo>
                  <a:lnTo>
                    <a:pt x="1642" y="1491"/>
                  </a:lnTo>
                  <a:lnTo>
                    <a:pt x="1621" y="1438"/>
                  </a:lnTo>
                  <a:lnTo>
                    <a:pt x="1603" y="1383"/>
                  </a:lnTo>
                  <a:lnTo>
                    <a:pt x="1585" y="1329"/>
                  </a:lnTo>
                  <a:lnTo>
                    <a:pt x="1567" y="1274"/>
                  </a:lnTo>
                  <a:lnTo>
                    <a:pt x="1550" y="1218"/>
                  </a:lnTo>
                  <a:lnTo>
                    <a:pt x="1533" y="1164"/>
                  </a:lnTo>
                  <a:lnTo>
                    <a:pt x="1518" y="1108"/>
                  </a:lnTo>
                  <a:lnTo>
                    <a:pt x="1503" y="1052"/>
                  </a:lnTo>
                  <a:lnTo>
                    <a:pt x="1487" y="996"/>
                  </a:lnTo>
                  <a:lnTo>
                    <a:pt x="1473" y="940"/>
                  </a:lnTo>
                  <a:lnTo>
                    <a:pt x="1460" y="883"/>
                  </a:lnTo>
                  <a:lnTo>
                    <a:pt x="1447" y="827"/>
                  </a:lnTo>
                  <a:lnTo>
                    <a:pt x="1434" y="770"/>
                  </a:lnTo>
                  <a:lnTo>
                    <a:pt x="1423" y="713"/>
                  </a:lnTo>
                  <a:lnTo>
                    <a:pt x="1412" y="655"/>
                  </a:lnTo>
                  <a:lnTo>
                    <a:pt x="1402" y="597"/>
                  </a:lnTo>
                  <a:lnTo>
                    <a:pt x="1392" y="539"/>
                  </a:lnTo>
                  <a:lnTo>
                    <a:pt x="1383" y="481"/>
                  </a:lnTo>
                  <a:lnTo>
                    <a:pt x="1375" y="424"/>
                  </a:lnTo>
                  <a:lnTo>
                    <a:pt x="1366" y="365"/>
                  </a:lnTo>
                  <a:lnTo>
                    <a:pt x="1359" y="306"/>
                  </a:lnTo>
                  <a:lnTo>
                    <a:pt x="0" y="306"/>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7" name="as 6"/>
            <p:cNvSpPr/>
            <p:nvPr/>
          </p:nvSpPr>
          <p:spPr bwMode="auto">
            <a:xfrm>
              <a:off x="3318846" y="3540828"/>
              <a:ext cx="557780" cy="557780"/>
            </a:xfrm>
            <a:custGeom>
              <a:avLst/>
              <a:gdLst>
                <a:gd name="T0" fmla="*/ 2950 w 3617"/>
                <a:gd name="T1" fmla="*/ 406 h 3615"/>
                <a:gd name="T2" fmla="*/ 2728 w 3617"/>
                <a:gd name="T3" fmla="*/ 250 h 3615"/>
                <a:gd name="T4" fmla="*/ 2489 w 3617"/>
                <a:gd name="T5" fmla="*/ 133 h 3615"/>
                <a:gd name="T6" fmla="*/ 2239 w 3617"/>
                <a:gd name="T7" fmla="*/ 51 h 3615"/>
                <a:gd name="T8" fmla="*/ 1982 w 3617"/>
                <a:gd name="T9" fmla="*/ 8 h 3615"/>
                <a:gd name="T10" fmla="*/ 1721 w 3617"/>
                <a:gd name="T11" fmla="*/ 2 h 3615"/>
                <a:gd name="T12" fmla="*/ 1463 w 3617"/>
                <a:gd name="T13" fmla="*/ 33 h 3615"/>
                <a:gd name="T14" fmla="*/ 1210 w 3617"/>
                <a:gd name="T15" fmla="*/ 101 h 3615"/>
                <a:gd name="T16" fmla="*/ 968 w 3617"/>
                <a:gd name="T17" fmla="*/ 207 h 3615"/>
                <a:gd name="T18" fmla="*/ 739 w 3617"/>
                <a:gd name="T19" fmla="*/ 350 h 3615"/>
                <a:gd name="T20" fmla="*/ 530 w 3617"/>
                <a:gd name="T21" fmla="*/ 529 h 3615"/>
                <a:gd name="T22" fmla="*/ 349 w 3617"/>
                <a:gd name="T23" fmla="*/ 738 h 3615"/>
                <a:gd name="T24" fmla="*/ 207 w 3617"/>
                <a:gd name="T25" fmla="*/ 967 h 3615"/>
                <a:gd name="T26" fmla="*/ 102 w 3617"/>
                <a:gd name="T27" fmla="*/ 1209 h 3615"/>
                <a:gd name="T28" fmla="*/ 34 w 3617"/>
                <a:gd name="T29" fmla="*/ 1462 h 3615"/>
                <a:gd name="T30" fmla="*/ 2 w 3617"/>
                <a:gd name="T31" fmla="*/ 1721 h 3615"/>
                <a:gd name="T32" fmla="*/ 8 w 3617"/>
                <a:gd name="T33" fmla="*/ 1981 h 3615"/>
                <a:gd name="T34" fmla="*/ 52 w 3617"/>
                <a:gd name="T35" fmla="*/ 2238 h 3615"/>
                <a:gd name="T36" fmla="*/ 132 w 3617"/>
                <a:gd name="T37" fmla="*/ 2487 h 3615"/>
                <a:gd name="T38" fmla="*/ 251 w 3617"/>
                <a:gd name="T39" fmla="*/ 2726 h 3615"/>
                <a:gd name="T40" fmla="*/ 405 w 3617"/>
                <a:gd name="T41" fmla="*/ 2948 h 3615"/>
                <a:gd name="T42" fmla="*/ 597 w 3617"/>
                <a:gd name="T43" fmla="*/ 3150 h 3615"/>
                <a:gd name="T44" fmla="*/ 813 w 3617"/>
                <a:gd name="T45" fmla="*/ 3318 h 3615"/>
                <a:gd name="T46" fmla="*/ 1047 w 3617"/>
                <a:gd name="T47" fmla="*/ 3448 h 3615"/>
                <a:gd name="T48" fmla="*/ 1294 w 3617"/>
                <a:gd name="T49" fmla="*/ 3541 h 3615"/>
                <a:gd name="T50" fmla="*/ 1549 w 3617"/>
                <a:gd name="T51" fmla="*/ 3597 h 3615"/>
                <a:gd name="T52" fmla="*/ 1809 w 3617"/>
                <a:gd name="T53" fmla="*/ 3615 h 3615"/>
                <a:gd name="T54" fmla="*/ 2069 w 3617"/>
                <a:gd name="T55" fmla="*/ 3597 h 3615"/>
                <a:gd name="T56" fmla="*/ 2323 w 3617"/>
                <a:gd name="T57" fmla="*/ 3541 h 3615"/>
                <a:gd name="T58" fmla="*/ 2570 w 3617"/>
                <a:gd name="T59" fmla="*/ 3448 h 3615"/>
                <a:gd name="T60" fmla="*/ 2804 w 3617"/>
                <a:gd name="T61" fmla="*/ 3318 h 3615"/>
                <a:gd name="T62" fmla="*/ 3020 w 3617"/>
                <a:gd name="T63" fmla="*/ 3150 h 3615"/>
                <a:gd name="T64" fmla="*/ 3211 w 3617"/>
                <a:gd name="T65" fmla="*/ 2948 h 3615"/>
                <a:gd name="T66" fmla="*/ 3366 w 3617"/>
                <a:gd name="T67" fmla="*/ 2726 h 3615"/>
                <a:gd name="T68" fmla="*/ 3484 w 3617"/>
                <a:gd name="T69" fmla="*/ 2487 h 3615"/>
                <a:gd name="T70" fmla="*/ 3565 w 3617"/>
                <a:gd name="T71" fmla="*/ 2238 h 3615"/>
                <a:gd name="T72" fmla="*/ 3609 w 3617"/>
                <a:gd name="T73" fmla="*/ 1981 h 3615"/>
                <a:gd name="T74" fmla="*/ 3615 w 3617"/>
                <a:gd name="T75" fmla="*/ 1721 h 3615"/>
                <a:gd name="T76" fmla="*/ 3584 w 3617"/>
                <a:gd name="T77" fmla="*/ 1462 h 3615"/>
                <a:gd name="T78" fmla="*/ 3516 w 3617"/>
                <a:gd name="T79" fmla="*/ 1209 h 3615"/>
                <a:gd name="T80" fmla="*/ 3410 w 3617"/>
                <a:gd name="T81" fmla="*/ 967 h 3615"/>
                <a:gd name="T82" fmla="*/ 3267 w 3617"/>
                <a:gd name="T83" fmla="*/ 738 h 3615"/>
                <a:gd name="T84" fmla="*/ 3087 w 3617"/>
                <a:gd name="T85" fmla="*/ 529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3087" y="529"/>
                  </a:moveTo>
                  <a:lnTo>
                    <a:pt x="3020" y="465"/>
                  </a:lnTo>
                  <a:lnTo>
                    <a:pt x="2950" y="406"/>
                  </a:lnTo>
                  <a:lnTo>
                    <a:pt x="2878" y="350"/>
                  </a:lnTo>
                  <a:lnTo>
                    <a:pt x="2804" y="298"/>
                  </a:lnTo>
                  <a:lnTo>
                    <a:pt x="2728" y="250"/>
                  </a:lnTo>
                  <a:lnTo>
                    <a:pt x="2649" y="207"/>
                  </a:lnTo>
                  <a:lnTo>
                    <a:pt x="2570" y="167"/>
                  </a:lnTo>
                  <a:lnTo>
                    <a:pt x="2489" y="133"/>
                  </a:lnTo>
                  <a:lnTo>
                    <a:pt x="2407" y="101"/>
                  </a:lnTo>
                  <a:lnTo>
                    <a:pt x="2323" y="75"/>
                  </a:lnTo>
                  <a:lnTo>
                    <a:pt x="2239" y="51"/>
                  </a:lnTo>
                  <a:lnTo>
                    <a:pt x="2154" y="33"/>
                  </a:lnTo>
                  <a:lnTo>
                    <a:pt x="2069" y="19"/>
                  </a:lnTo>
                  <a:lnTo>
                    <a:pt x="1982" y="8"/>
                  </a:lnTo>
                  <a:lnTo>
                    <a:pt x="1895" y="2"/>
                  </a:lnTo>
                  <a:lnTo>
                    <a:pt x="1809" y="0"/>
                  </a:lnTo>
                  <a:lnTo>
                    <a:pt x="1721" y="2"/>
                  </a:lnTo>
                  <a:lnTo>
                    <a:pt x="1635" y="8"/>
                  </a:lnTo>
                  <a:lnTo>
                    <a:pt x="1549" y="19"/>
                  </a:lnTo>
                  <a:lnTo>
                    <a:pt x="1463" y="33"/>
                  </a:lnTo>
                  <a:lnTo>
                    <a:pt x="1378" y="51"/>
                  </a:lnTo>
                  <a:lnTo>
                    <a:pt x="1294" y="75"/>
                  </a:lnTo>
                  <a:lnTo>
                    <a:pt x="1210" y="101"/>
                  </a:lnTo>
                  <a:lnTo>
                    <a:pt x="1128" y="133"/>
                  </a:lnTo>
                  <a:lnTo>
                    <a:pt x="1047" y="167"/>
                  </a:lnTo>
                  <a:lnTo>
                    <a:pt x="968" y="207"/>
                  </a:lnTo>
                  <a:lnTo>
                    <a:pt x="890" y="250"/>
                  </a:lnTo>
                  <a:lnTo>
                    <a:pt x="813" y="298"/>
                  </a:lnTo>
                  <a:lnTo>
                    <a:pt x="739" y="350"/>
                  </a:lnTo>
                  <a:lnTo>
                    <a:pt x="667" y="406"/>
                  </a:lnTo>
                  <a:lnTo>
                    <a:pt x="597" y="465"/>
                  </a:lnTo>
                  <a:lnTo>
                    <a:pt x="530" y="529"/>
                  </a:lnTo>
                  <a:lnTo>
                    <a:pt x="465" y="596"/>
                  </a:lnTo>
                  <a:lnTo>
                    <a:pt x="405" y="666"/>
                  </a:lnTo>
                  <a:lnTo>
                    <a:pt x="349" y="738"/>
                  </a:lnTo>
                  <a:lnTo>
                    <a:pt x="298" y="813"/>
                  </a:lnTo>
                  <a:lnTo>
                    <a:pt x="251" y="889"/>
                  </a:lnTo>
                  <a:lnTo>
                    <a:pt x="207" y="967"/>
                  </a:lnTo>
                  <a:lnTo>
                    <a:pt x="168" y="1046"/>
                  </a:lnTo>
                  <a:lnTo>
                    <a:pt x="132" y="1127"/>
                  </a:lnTo>
                  <a:lnTo>
                    <a:pt x="102" y="1209"/>
                  </a:lnTo>
                  <a:lnTo>
                    <a:pt x="74" y="1293"/>
                  </a:lnTo>
                  <a:lnTo>
                    <a:pt x="52" y="1377"/>
                  </a:lnTo>
                  <a:lnTo>
                    <a:pt x="34" y="1462"/>
                  </a:lnTo>
                  <a:lnTo>
                    <a:pt x="18" y="1547"/>
                  </a:lnTo>
                  <a:lnTo>
                    <a:pt x="8" y="1634"/>
                  </a:lnTo>
                  <a:lnTo>
                    <a:pt x="2" y="1721"/>
                  </a:lnTo>
                  <a:lnTo>
                    <a:pt x="0" y="1807"/>
                  </a:lnTo>
                  <a:lnTo>
                    <a:pt x="2" y="1894"/>
                  </a:lnTo>
                  <a:lnTo>
                    <a:pt x="8" y="1981"/>
                  </a:lnTo>
                  <a:lnTo>
                    <a:pt x="18" y="2067"/>
                  </a:lnTo>
                  <a:lnTo>
                    <a:pt x="34" y="2152"/>
                  </a:lnTo>
                  <a:lnTo>
                    <a:pt x="52" y="2238"/>
                  </a:lnTo>
                  <a:lnTo>
                    <a:pt x="74" y="2322"/>
                  </a:lnTo>
                  <a:lnTo>
                    <a:pt x="102" y="2405"/>
                  </a:lnTo>
                  <a:lnTo>
                    <a:pt x="132" y="2487"/>
                  </a:lnTo>
                  <a:lnTo>
                    <a:pt x="168" y="2569"/>
                  </a:lnTo>
                  <a:lnTo>
                    <a:pt x="207" y="2648"/>
                  </a:lnTo>
                  <a:lnTo>
                    <a:pt x="251" y="2726"/>
                  </a:lnTo>
                  <a:lnTo>
                    <a:pt x="298" y="2802"/>
                  </a:lnTo>
                  <a:lnTo>
                    <a:pt x="349" y="2876"/>
                  </a:lnTo>
                  <a:lnTo>
                    <a:pt x="405" y="2948"/>
                  </a:lnTo>
                  <a:lnTo>
                    <a:pt x="465" y="3018"/>
                  </a:lnTo>
                  <a:lnTo>
                    <a:pt x="530" y="3085"/>
                  </a:lnTo>
                  <a:lnTo>
                    <a:pt x="597" y="3150"/>
                  </a:lnTo>
                  <a:lnTo>
                    <a:pt x="667" y="3210"/>
                  </a:lnTo>
                  <a:lnTo>
                    <a:pt x="739" y="3266"/>
                  </a:lnTo>
                  <a:lnTo>
                    <a:pt x="813" y="3318"/>
                  </a:lnTo>
                  <a:lnTo>
                    <a:pt x="890" y="3364"/>
                  </a:lnTo>
                  <a:lnTo>
                    <a:pt x="968" y="3408"/>
                  </a:lnTo>
                  <a:lnTo>
                    <a:pt x="1047" y="3448"/>
                  </a:lnTo>
                  <a:lnTo>
                    <a:pt x="1128" y="3483"/>
                  </a:lnTo>
                  <a:lnTo>
                    <a:pt x="1210" y="3514"/>
                  </a:lnTo>
                  <a:lnTo>
                    <a:pt x="1294" y="3541"/>
                  </a:lnTo>
                  <a:lnTo>
                    <a:pt x="1378" y="3563"/>
                  </a:lnTo>
                  <a:lnTo>
                    <a:pt x="1463" y="3582"/>
                  </a:lnTo>
                  <a:lnTo>
                    <a:pt x="1549" y="3597"/>
                  </a:lnTo>
                  <a:lnTo>
                    <a:pt x="1635" y="3607"/>
                  </a:lnTo>
                  <a:lnTo>
                    <a:pt x="1721" y="3613"/>
                  </a:lnTo>
                  <a:lnTo>
                    <a:pt x="1809" y="3615"/>
                  </a:lnTo>
                  <a:lnTo>
                    <a:pt x="1895" y="3613"/>
                  </a:lnTo>
                  <a:lnTo>
                    <a:pt x="1982" y="3607"/>
                  </a:lnTo>
                  <a:lnTo>
                    <a:pt x="2069" y="3597"/>
                  </a:lnTo>
                  <a:lnTo>
                    <a:pt x="2154" y="3582"/>
                  </a:lnTo>
                  <a:lnTo>
                    <a:pt x="2239" y="3563"/>
                  </a:lnTo>
                  <a:lnTo>
                    <a:pt x="2323" y="3541"/>
                  </a:lnTo>
                  <a:lnTo>
                    <a:pt x="2407" y="3514"/>
                  </a:lnTo>
                  <a:lnTo>
                    <a:pt x="2489" y="3483"/>
                  </a:lnTo>
                  <a:lnTo>
                    <a:pt x="2570" y="3448"/>
                  </a:lnTo>
                  <a:lnTo>
                    <a:pt x="2649" y="3408"/>
                  </a:lnTo>
                  <a:lnTo>
                    <a:pt x="2728" y="3364"/>
                  </a:lnTo>
                  <a:lnTo>
                    <a:pt x="2804" y="3318"/>
                  </a:lnTo>
                  <a:lnTo>
                    <a:pt x="2878" y="3266"/>
                  </a:lnTo>
                  <a:lnTo>
                    <a:pt x="2950" y="3210"/>
                  </a:lnTo>
                  <a:lnTo>
                    <a:pt x="3020" y="3150"/>
                  </a:lnTo>
                  <a:lnTo>
                    <a:pt x="3087" y="3085"/>
                  </a:lnTo>
                  <a:lnTo>
                    <a:pt x="3151" y="3018"/>
                  </a:lnTo>
                  <a:lnTo>
                    <a:pt x="3211" y="2948"/>
                  </a:lnTo>
                  <a:lnTo>
                    <a:pt x="3267" y="2876"/>
                  </a:lnTo>
                  <a:lnTo>
                    <a:pt x="3319" y="2802"/>
                  </a:lnTo>
                  <a:lnTo>
                    <a:pt x="3366" y="2726"/>
                  </a:lnTo>
                  <a:lnTo>
                    <a:pt x="3410" y="2648"/>
                  </a:lnTo>
                  <a:lnTo>
                    <a:pt x="3450" y="2569"/>
                  </a:lnTo>
                  <a:lnTo>
                    <a:pt x="3484" y="2487"/>
                  </a:lnTo>
                  <a:lnTo>
                    <a:pt x="3516" y="2405"/>
                  </a:lnTo>
                  <a:lnTo>
                    <a:pt x="3542" y="2322"/>
                  </a:lnTo>
                  <a:lnTo>
                    <a:pt x="3565" y="2238"/>
                  </a:lnTo>
                  <a:lnTo>
                    <a:pt x="3584" y="2152"/>
                  </a:lnTo>
                  <a:lnTo>
                    <a:pt x="3598" y="2067"/>
                  </a:lnTo>
                  <a:lnTo>
                    <a:pt x="3609" y="1981"/>
                  </a:lnTo>
                  <a:lnTo>
                    <a:pt x="3615" y="1895"/>
                  </a:lnTo>
                  <a:lnTo>
                    <a:pt x="3617" y="1807"/>
                  </a:lnTo>
                  <a:lnTo>
                    <a:pt x="3615" y="1721"/>
                  </a:lnTo>
                  <a:lnTo>
                    <a:pt x="3609" y="1634"/>
                  </a:lnTo>
                  <a:lnTo>
                    <a:pt x="3598" y="1547"/>
                  </a:lnTo>
                  <a:lnTo>
                    <a:pt x="3584" y="1462"/>
                  </a:lnTo>
                  <a:lnTo>
                    <a:pt x="3565" y="1377"/>
                  </a:lnTo>
                  <a:lnTo>
                    <a:pt x="3542" y="1293"/>
                  </a:lnTo>
                  <a:lnTo>
                    <a:pt x="3516" y="1209"/>
                  </a:lnTo>
                  <a:lnTo>
                    <a:pt x="3484" y="1127"/>
                  </a:lnTo>
                  <a:lnTo>
                    <a:pt x="3450" y="1046"/>
                  </a:lnTo>
                  <a:lnTo>
                    <a:pt x="3410" y="967"/>
                  </a:lnTo>
                  <a:lnTo>
                    <a:pt x="3366" y="889"/>
                  </a:lnTo>
                  <a:lnTo>
                    <a:pt x="3319" y="813"/>
                  </a:lnTo>
                  <a:lnTo>
                    <a:pt x="3267" y="738"/>
                  </a:lnTo>
                  <a:lnTo>
                    <a:pt x="3211" y="666"/>
                  </a:lnTo>
                  <a:lnTo>
                    <a:pt x="3151" y="596"/>
                  </a:lnTo>
                  <a:lnTo>
                    <a:pt x="3087" y="529"/>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8" name="as 69"/>
          <p:cNvGrpSpPr/>
          <p:nvPr/>
        </p:nvGrpSpPr>
        <p:grpSpPr>
          <a:xfrm>
            <a:off x="6210121" y="3878702"/>
            <a:ext cx="1572413" cy="1571348"/>
            <a:chOff x="4638021" y="2912708"/>
            <a:chExt cx="1187134" cy="1185900"/>
          </a:xfrm>
          <a:solidFill>
            <a:srgbClr val="453162"/>
          </a:solidFill>
          <a:effectLst/>
        </p:grpSpPr>
        <p:sp>
          <p:nvSpPr>
            <p:cNvPr id="59" name="as 7"/>
            <p:cNvSpPr/>
            <p:nvPr/>
          </p:nvSpPr>
          <p:spPr bwMode="auto">
            <a:xfrm>
              <a:off x="5267375" y="3540828"/>
              <a:ext cx="557780" cy="557780"/>
            </a:xfrm>
            <a:custGeom>
              <a:avLst/>
              <a:gdLst>
                <a:gd name="T0" fmla="*/ 667 w 3617"/>
                <a:gd name="T1" fmla="*/ 3210 h 3615"/>
                <a:gd name="T2" fmla="*/ 889 w 3617"/>
                <a:gd name="T3" fmla="*/ 3364 h 3615"/>
                <a:gd name="T4" fmla="*/ 1128 w 3617"/>
                <a:gd name="T5" fmla="*/ 3483 h 3615"/>
                <a:gd name="T6" fmla="*/ 1378 w 3617"/>
                <a:gd name="T7" fmla="*/ 3563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6 h 3615"/>
                <a:gd name="T20" fmla="*/ 3087 w 3617"/>
                <a:gd name="T21" fmla="*/ 3085 h 3615"/>
                <a:gd name="T22" fmla="*/ 3268 w 3617"/>
                <a:gd name="T23" fmla="*/ 2876 h 3615"/>
                <a:gd name="T24" fmla="*/ 3410 w 3617"/>
                <a:gd name="T25" fmla="*/ 2648 h 3615"/>
                <a:gd name="T26" fmla="*/ 3515 w 3617"/>
                <a:gd name="T27" fmla="*/ 2405 h 3615"/>
                <a:gd name="T28" fmla="*/ 3583 w 3617"/>
                <a:gd name="T29" fmla="*/ 2152 h 3615"/>
                <a:gd name="T30" fmla="*/ 3615 w 3617"/>
                <a:gd name="T31" fmla="*/ 1895 h 3615"/>
                <a:gd name="T32" fmla="*/ 3609 w 3617"/>
                <a:gd name="T33" fmla="*/ 1634 h 3615"/>
                <a:gd name="T34" fmla="*/ 3565 w 3617"/>
                <a:gd name="T35" fmla="*/ 1377 h 3615"/>
                <a:gd name="T36" fmla="*/ 3485 w 3617"/>
                <a:gd name="T37" fmla="*/ 1127 h 3615"/>
                <a:gd name="T38" fmla="*/ 3366 w 3617"/>
                <a:gd name="T39" fmla="*/ 889 h 3615"/>
                <a:gd name="T40" fmla="*/ 3212 w 3617"/>
                <a:gd name="T41" fmla="*/ 666 h 3615"/>
                <a:gd name="T42" fmla="*/ 3020 w 3617"/>
                <a:gd name="T43" fmla="*/ 465 h 3615"/>
                <a:gd name="T44" fmla="*/ 2804 w 3617"/>
                <a:gd name="T45" fmla="*/ 298 h 3615"/>
                <a:gd name="T46" fmla="*/ 2570 w 3617"/>
                <a:gd name="T47" fmla="*/ 167 h 3615"/>
                <a:gd name="T48" fmla="*/ 2323 w 3617"/>
                <a:gd name="T49" fmla="*/ 75 h 3615"/>
                <a:gd name="T50" fmla="*/ 2068 w 3617"/>
                <a:gd name="T51" fmla="*/ 19 h 3615"/>
                <a:gd name="T52" fmla="*/ 1808 w 3617"/>
                <a:gd name="T53" fmla="*/ 0 h 3615"/>
                <a:gd name="T54" fmla="*/ 1548 w 3617"/>
                <a:gd name="T55" fmla="*/ 19 h 3615"/>
                <a:gd name="T56" fmla="*/ 1294 w 3617"/>
                <a:gd name="T57" fmla="*/ 75 h 3615"/>
                <a:gd name="T58" fmla="*/ 1047 w 3617"/>
                <a:gd name="T59" fmla="*/ 167 h 3615"/>
                <a:gd name="T60" fmla="*/ 813 w 3617"/>
                <a:gd name="T61" fmla="*/ 298 h 3615"/>
                <a:gd name="T62" fmla="*/ 597 w 3617"/>
                <a:gd name="T63" fmla="*/ 465 h 3615"/>
                <a:gd name="T64" fmla="*/ 406 w 3617"/>
                <a:gd name="T65" fmla="*/ 666 h 3615"/>
                <a:gd name="T66" fmla="*/ 251 w 3617"/>
                <a:gd name="T67" fmla="*/ 889 h 3615"/>
                <a:gd name="T68" fmla="*/ 133 w 3617"/>
                <a:gd name="T69" fmla="*/ 1127 h 3615"/>
                <a:gd name="T70" fmla="*/ 52 w 3617"/>
                <a:gd name="T71" fmla="*/ 1377 h 3615"/>
                <a:gd name="T72" fmla="*/ 8 w 3617"/>
                <a:gd name="T73" fmla="*/ 1634 h 3615"/>
                <a:gd name="T74" fmla="*/ 2 w 3617"/>
                <a:gd name="T75" fmla="*/ 1895 h 3615"/>
                <a:gd name="T76" fmla="*/ 33 w 3617"/>
                <a:gd name="T77" fmla="*/ 2152 h 3615"/>
                <a:gd name="T78" fmla="*/ 101 w 3617"/>
                <a:gd name="T79" fmla="*/ 2405 h 3615"/>
                <a:gd name="T80" fmla="*/ 207 w 3617"/>
                <a:gd name="T81" fmla="*/ 2648 h 3615"/>
                <a:gd name="T82" fmla="*/ 350 w 3617"/>
                <a:gd name="T83" fmla="*/ 2876 h 3615"/>
                <a:gd name="T84" fmla="*/ 530 w 3617"/>
                <a:gd name="T85" fmla="*/ 3085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5"/>
                  </a:moveTo>
                  <a:lnTo>
                    <a:pt x="597" y="3150"/>
                  </a:lnTo>
                  <a:lnTo>
                    <a:pt x="667" y="3210"/>
                  </a:lnTo>
                  <a:lnTo>
                    <a:pt x="739" y="3266"/>
                  </a:lnTo>
                  <a:lnTo>
                    <a:pt x="813" y="3318"/>
                  </a:lnTo>
                  <a:lnTo>
                    <a:pt x="889" y="3364"/>
                  </a:lnTo>
                  <a:lnTo>
                    <a:pt x="968" y="3408"/>
                  </a:lnTo>
                  <a:lnTo>
                    <a:pt x="1047" y="3448"/>
                  </a:lnTo>
                  <a:lnTo>
                    <a:pt x="1128" y="3483"/>
                  </a:lnTo>
                  <a:lnTo>
                    <a:pt x="1210" y="3514"/>
                  </a:lnTo>
                  <a:lnTo>
                    <a:pt x="1294" y="3541"/>
                  </a:lnTo>
                  <a:lnTo>
                    <a:pt x="1378" y="3563"/>
                  </a:lnTo>
                  <a:lnTo>
                    <a:pt x="1463" y="3582"/>
                  </a:lnTo>
                  <a:lnTo>
                    <a:pt x="1548" y="3597"/>
                  </a:lnTo>
                  <a:lnTo>
                    <a:pt x="1635" y="3607"/>
                  </a:lnTo>
                  <a:lnTo>
                    <a:pt x="1722" y="3613"/>
                  </a:lnTo>
                  <a:lnTo>
                    <a:pt x="1808" y="3615"/>
                  </a:lnTo>
                  <a:lnTo>
                    <a:pt x="1896" y="3613"/>
                  </a:lnTo>
                  <a:lnTo>
                    <a:pt x="1982" y="3607"/>
                  </a:lnTo>
                  <a:lnTo>
                    <a:pt x="2068" y="3597"/>
                  </a:lnTo>
                  <a:lnTo>
                    <a:pt x="2154" y="3582"/>
                  </a:lnTo>
                  <a:lnTo>
                    <a:pt x="2239" y="3563"/>
                  </a:lnTo>
                  <a:lnTo>
                    <a:pt x="2323" y="3541"/>
                  </a:lnTo>
                  <a:lnTo>
                    <a:pt x="2407" y="3514"/>
                  </a:lnTo>
                  <a:lnTo>
                    <a:pt x="2489" y="3483"/>
                  </a:lnTo>
                  <a:lnTo>
                    <a:pt x="2570" y="3448"/>
                  </a:lnTo>
                  <a:lnTo>
                    <a:pt x="2649" y="3408"/>
                  </a:lnTo>
                  <a:lnTo>
                    <a:pt x="2727" y="3364"/>
                  </a:lnTo>
                  <a:lnTo>
                    <a:pt x="2804" y="3318"/>
                  </a:lnTo>
                  <a:lnTo>
                    <a:pt x="2878" y="3266"/>
                  </a:lnTo>
                  <a:lnTo>
                    <a:pt x="2950" y="3210"/>
                  </a:lnTo>
                  <a:lnTo>
                    <a:pt x="3020" y="3150"/>
                  </a:lnTo>
                  <a:lnTo>
                    <a:pt x="3087" y="3085"/>
                  </a:lnTo>
                  <a:lnTo>
                    <a:pt x="3152" y="3018"/>
                  </a:lnTo>
                  <a:lnTo>
                    <a:pt x="3212" y="2948"/>
                  </a:lnTo>
                  <a:lnTo>
                    <a:pt x="3268" y="2876"/>
                  </a:lnTo>
                  <a:lnTo>
                    <a:pt x="3319" y="2802"/>
                  </a:lnTo>
                  <a:lnTo>
                    <a:pt x="3366" y="2726"/>
                  </a:lnTo>
                  <a:lnTo>
                    <a:pt x="3410" y="2648"/>
                  </a:lnTo>
                  <a:lnTo>
                    <a:pt x="3449" y="2569"/>
                  </a:lnTo>
                  <a:lnTo>
                    <a:pt x="3485" y="2487"/>
                  </a:lnTo>
                  <a:lnTo>
                    <a:pt x="3515" y="2405"/>
                  </a:lnTo>
                  <a:lnTo>
                    <a:pt x="3543" y="2322"/>
                  </a:lnTo>
                  <a:lnTo>
                    <a:pt x="3565" y="2238"/>
                  </a:lnTo>
                  <a:lnTo>
                    <a:pt x="3583" y="2152"/>
                  </a:lnTo>
                  <a:lnTo>
                    <a:pt x="3599" y="2067"/>
                  </a:lnTo>
                  <a:lnTo>
                    <a:pt x="3609" y="1981"/>
                  </a:lnTo>
                  <a:lnTo>
                    <a:pt x="3615" y="1895"/>
                  </a:lnTo>
                  <a:lnTo>
                    <a:pt x="3617" y="1807"/>
                  </a:lnTo>
                  <a:lnTo>
                    <a:pt x="3615" y="1721"/>
                  </a:lnTo>
                  <a:lnTo>
                    <a:pt x="3609" y="1634"/>
                  </a:lnTo>
                  <a:lnTo>
                    <a:pt x="3599" y="1547"/>
                  </a:lnTo>
                  <a:lnTo>
                    <a:pt x="3583" y="1462"/>
                  </a:lnTo>
                  <a:lnTo>
                    <a:pt x="3565" y="1377"/>
                  </a:lnTo>
                  <a:lnTo>
                    <a:pt x="3543" y="1293"/>
                  </a:lnTo>
                  <a:lnTo>
                    <a:pt x="3515" y="1209"/>
                  </a:lnTo>
                  <a:lnTo>
                    <a:pt x="3485" y="1127"/>
                  </a:lnTo>
                  <a:lnTo>
                    <a:pt x="3449" y="1046"/>
                  </a:lnTo>
                  <a:lnTo>
                    <a:pt x="3410" y="967"/>
                  </a:lnTo>
                  <a:lnTo>
                    <a:pt x="3366" y="889"/>
                  </a:lnTo>
                  <a:lnTo>
                    <a:pt x="3319" y="813"/>
                  </a:lnTo>
                  <a:lnTo>
                    <a:pt x="3268" y="738"/>
                  </a:lnTo>
                  <a:lnTo>
                    <a:pt x="3212" y="666"/>
                  </a:lnTo>
                  <a:lnTo>
                    <a:pt x="3152" y="596"/>
                  </a:lnTo>
                  <a:lnTo>
                    <a:pt x="3087" y="529"/>
                  </a:lnTo>
                  <a:lnTo>
                    <a:pt x="3020" y="465"/>
                  </a:lnTo>
                  <a:lnTo>
                    <a:pt x="2950" y="406"/>
                  </a:lnTo>
                  <a:lnTo>
                    <a:pt x="2878" y="350"/>
                  </a:lnTo>
                  <a:lnTo>
                    <a:pt x="2804" y="298"/>
                  </a:lnTo>
                  <a:lnTo>
                    <a:pt x="2727" y="250"/>
                  </a:lnTo>
                  <a:lnTo>
                    <a:pt x="2649" y="207"/>
                  </a:lnTo>
                  <a:lnTo>
                    <a:pt x="2570" y="167"/>
                  </a:lnTo>
                  <a:lnTo>
                    <a:pt x="2489" y="133"/>
                  </a:lnTo>
                  <a:lnTo>
                    <a:pt x="2407" y="101"/>
                  </a:lnTo>
                  <a:lnTo>
                    <a:pt x="2323" y="75"/>
                  </a:lnTo>
                  <a:lnTo>
                    <a:pt x="2239" y="51"/>
                  </a:lnTo>
                  <a:lnTo>
                    <a:pt x="2154" y="33"/>
                  </a:lnTo>
                  <a:lnTo>
                    <a:pt x="2068" y="19"/>
                  </a:lnTo>
                  <a:lnTo>
                    <a:pt x="1982" y="8"/>
                  </a:lnTo>
                  <a:lnTo>
                    <a:pt x="1896" y="2"/>
                  </a:lnTo>
                  <a:lnTo>
                    <a:pt x="1808" y="0"/>
                  </a:lnTo>
                  <a:lnTo>
                    <a:pt x="1722" y="2"/>
                  </a:lnTo>
                  <a:lnTo>
                    <a:pt x="1635" y="8"/>
                  </a:lnTo>
                  <a:lnTo>
                    <a:pt x="1548" y="19"/>
                  </a:lnTo>
                  <a:lnTo>
                    <a:pt x="1463" y="33"/>
                  </a:lnTo>
                  <a:lnTo>
                    <a:pt x="1378" y="51"/>
                  </a:lnTo>
                  <a:lnTo>
                    <a:pt x="1294" y="75"/>
                  </a:lnTo>
                  <a:lnTo>
                    <a:pt x="1210" y="101"/>
                  </a:lnTo>
                  <a:lnTo>
                    <a:pt x="1128" y="133"/>
                  </a:lnTo>
                  <a:lnTo>
                    <a:pt x="1047" y="167"/>
                  </a:lnTo>
                  <a:lnTo>
                    <a:pt x="968" y="207"/>
                  </a:lnTo>
                  <a:lnTo>
                    <a:pt x="889" y="250"/>
                  </a:lnTo>
                  <a:lnTo>
                    <a:pt x="813" y="298"/>
                  </a:lnTo>
                  <a:lnTo>
                    <a:pt x="739" y="350"/>
                  </a:lnTo>
                  <a:lnTo>
                    <a:pt x="667" y="406"/>
                  </a:lnTo>
                  <a:lnTo>
                    <a:pt x="597" y="465"/>
                  </a:lnTo>
                  <a:lnTo>
                    <a:pt x="530" y="529"/>
                  </a:lnTo>
                  <a:lnTo>
                    <a:pt x="466" y="596"/>
                  </a:lnTo>
                  <a:lnTo>
                    <a:pt x="406" y="666"/>
                  </a:lnTo>
                  <a:lnTo>
                    <a:pt x="350" y="738"/>
                  </a:lnTo>
                  <a:lnTo>
                    <a:pt x="298" y="813"/>
                  </a:lnTo>
                  <a:lnTo>
                    <a:pt x="251" y="889"/>
                  </a:lnTo>
                  <a:lnTo>
                    <a:pt x="207" y="967"/>
                  </a:lnTo>
                  <a:lnTo>
                    <a:pt x="167" y="1046"/>
                  </a:lnTo>
                  <a:lnTo>
                    <a:pt x="133" y="1127"/>
                  </a:lnTo>
                  <a:lnTo>
                    <a:pt x="101" y="1209"/>
                  </a:lnTo>
                  <a:lnTo>
                    <a:pt x="75" y="1293"/>
                  </a:lnTo>
                  <a:lnTo>
                    <a:pt x="52" y="1377"/>
                  </a:lnTo>
                  <a:lnTo>
                    <a:pt x="33" y="1462"/>
                  </a:lnTo>
                  <a:lnTo>
                    <a:pt x="19" y="1548"/>
                  </a:lnTo>
                  <a:lnTo>
                    <a:pt x="8" y="1634"/>
                  </a:lnTo>
                  <a:lnTo>
                    <a:pt x="2" y="1721"/>
                  </a:lnTo>
                  <a:lnTo>
                    <a:pt x="0" y="1807"/>
                  </a:lnTo>
                  <a:lnTo>
                    <a:pt x="2" y="1895"/>
                  </a:lnTo>
                  <a:lnTo>
                    <a:pt x="8" y="1981"/>
                  </a:lnTo>
                  <a:lnTo>
                    <a:pt x="19" y="2067"/>
                  </a:lnTo>
                  <a:lnTo>
                    <a:pt x="33" y="2152"/>
                  </a:lnTo>
                  <a:lnTo>
                    <a:pt x="52" y="2238"/>
                  </a:lnTo>
                  <a:lnTo>
                    <a:pt x="75" y="2322"/>
                  </a:lnTo>
                  <a:lnTo>
                    <a:pt x="101" y="2405"/>
                  </a:lnTo>
                  <a:lnTo>
                    <a:pt x="133" y="2487"/>
                  </a:lnTo>
                  <a:lnTo>
                    <a:pt x="167" y="2569"/>
                  </a:lnTo>
                  <a:lnTo>
                    <a:pt x="207" y="2648"/>
                  </a:lnTo>
                  <a:lnTo>
                    <a:pt x="251" y="2726"/>
                  </a:lnTo>
                  <a:lnTo>
                    <a:pt x="298" y="2802"/>
                  </a:lnTo>
                  <a:lnTo>
                    <a:pt x="350" y="2876"/>
                  </a:lnTo>
                  <a:lnTo>
                    <a:pt x="406" y="2948"/>
                  </a:lnTo>
                  <a:lnTo>
                    <a:pt x="466" y="3018"/>
                  </a:lnTo>
                  <a:lnTo>
                    <a:pt x="530" y="3085"/>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0" name="as 8"/>
            <p:cNvSpPr/>
            <p:nvPr/>
          </p:nvSpPr>
          <p:spPr bwMode="auto">
            <a:xfrm>
              <a:off x="4638021" y="2912708"/>
              <a:ext cx="934158" cy="968712"/>
            </a:xfrm>
            <a:custGeom>
              <a:avLst/>
              <a:gdLst>
                <a:gd name="T0" fmla="*/ 1915 w 6050"/>
                <a:gd name="T1" fmla="*/ 4346 h 6277"/>
                <a:gd name="T2" fmla="*/ 1809 w 6050"/>
                <a:gd name="T3" fmla="*/ 4400 h 6277"/>
                <a:gd name="T4" fmla="*/ 1702 w 6050"/>
                <a:gd name="T5" fmla="*/ 4452 h 6277"/>
                <a:gd name="T6" fmla="*/ 1593 w 6050"/>
                <a:gd name="T7" fmla="*/ 4502 h 6277"/>
                <a:gd name="T8" fmla="*/ 1483 w 6050"/>
                <a:gd name="T9" fmla="*/ 4550 h 6277"/>
                <a:gd name="T10" fmla="*/ 1373 w 6050"/>
                <a:gd name="T11" fmla="*/ 4594 h 6277"/>
                <a:gd name="T12" fmla="*/ 1260 w 6050"/>
                <a:gd name="T13" fmla="*/ 4637 h 6277"/>
                <a:gd name="T14" fmla="*/ 1146 w 6050"/>
                <a:gd name="T15" fmla="*/ 4676 h 6277"/>
                <a:gd name="T16" fmla="*/ 1031 w 6050"/>
                <a:gd name="T17" fmla="*/ 4714 h 6277"/>
                <a:gd name="T18" fmla="*/ 916 w 6050"/>
                <a:gd name="T19" fmla="*/ 4750 h 6277"/>
                <a:gd name="T20" fmla="*/ 799 w 6050"/>
                <a:gd name="T21" fmla="*/ 4781 h 6277"/>
                <a:gd name="T22" fmla="*/ 681 w 6050"/>
                <a:gd name="T23" fmla="*/ 4811 h 6277"/>
                <a:gd name="T24" fmla="*/ 561 w 6050"/>
                <a:gd name="T25" fmla="*/ 4838 h 6277"/>
                <a:gd name="T26" fmla="*/ 441 w 6050"/>
                <a:gd name="T27" fmla="*/ 4862 h 6277"/>
                <a:gd name="T28" fmla="*/ 320 w 6050"/>
                <a:gd name="T29" fmla="*/ 4884 h 6277"/>
                <a:gd name="T30" fmla="*/ 199 w 6050"/>
                <a:gd name="T31" fmla="*/ 4903 h 6277"/>
                <a:gd name="T32" fmla="*/ 76 w 6050"/>
                <a:gd name="T33" fmla="*/ 4918 h 6277"/>
                <a:gd name="T34" fmla="*/ 370 w 6050"/>
                <a:gd name="T35" fmla="*/ 6244 h 6277"/>
                <a:gd name="T36" fmla="*/ 947 w 6050"/>
                <a:gd name="T37" fmla="*/ 6137 h 6277"/>
                <a:gd name="T38" fmla="*/ 1505 w 6050"/>
                <a:gd name="T39" fmla="*/ 5983 h 6277"/>
                <a:gd name="T40" fmla="*/ 2042 w 6050"/>
                <a:gd name="T41" fmla="*/ 5782 h 6277"/>
                <a:gd name="T42" fmla="*/ 2556 w 6050"/>
                <a:gd name="T43" fmla="*/ 5536 h 6277"/>
                <a:gd name="T44" fmla="*/ 3044 w 6050"/>
                <a:gd name="T45" fmla="*/ 5250 h 6277"/>
                <a:gd name="T46" fmla="*/ 3504 w 6050"/>
                <a:gd name="T47" fmla="*/ 4924 h 6277"/>
                <a:gd name="T48" fmla="*/ 3935 w 6050"/>
                <a:gd name="T49" fmla="*/ 4561 h 6277"/>
                <a:gd name="T50" fmla="*/ 4333 w 6050"/>
                <a:gd name="T51" fmla="*/ 4164 h 6277"/>
                <a:gd name="T52" fmla="*/ 4696 w 6050"/>
                <a:gd name="T53" fmla="*/ 3734 h 6277"/>
                <a:gd name="T54" fmla="*/ 5022 w 6050"/>
                <a:gd name="T55" fmla="*/ 3273 h 6277"/>
                <a:gd name="T56" fmla="*/ 5309 w 6050"/>
                <a:gd name="T57" fmla="*/ 2785 h 6277"/>
                <a:gd name="T58" fmla="*/ 5553 w 6050"/>
                <a:gd name="T59" fmla="*/ 2271 h 6277"/>
                <a:gd name="T60" fmla="*/ 5754 w 6050"/>
                <a:gd name="T61" fmla="*/ 1734 h 6277"/>
                <a:gd name="T62" fmla="*/ 5910 w 6050"/>
                <a:gd name="T63" fmla="*/ 1177 h 6277"/>
                <a:gd name="T64" fmla="*/ 6015 w 6050"/>
                <a:gd name="T65" fmla="*/ 600 h 6277"/>
                <a:gd name="T66" fmla="*/ 4690 w 6050"/>
                <a:gd name="T67" fmla="*/ 306 h 6277"/>
                <a:gd name="T68" fmla="*/ 4664 w 6050"/>
                <a:gd name="T69" fmla="*/ 496 h 6277"/>
                <a:gd name="T70" fmla="*/ 4631 w 6050"/>
                <a:gd name="T71" fmla="*/ 682 h 6277"/>
                <a:gd name="T72" fmla="*/ 4593 w 6050"/>
                <a:gd name="T73" fmla="*/ 868 h 6277"/>
                <a:gd name="T74" fmla="*/ 4547 w 6050"/>
                <a:gd name="T75" fmla="*/ 1050 h 6277"/>
                <a:gd name="T76" fmla="*/ 4495 w 6050"/>
                <a:gd name="T77" fmla="*/ 1231 h 6277"/>
                <a:gd name="T78" fmla="*/ 4437 w 6050"/>
                <a:gd name="T79" fmla="*/ 1407 h 6277"/>
                <a:gd name="T80" fmla="*/ 4374 w 6050"/>
                <a:gd name="T81" fmla="*/ 1582 h 6277"/>
                <a:gd name="T82" fmla="*/ 4304 w 6050"/>
                <a:gd name="T83" fmla="*/ 1753 h 6277"/>
                <a:gd name="T84" fmla="*/ 1690 w 6050"/>
                <a:gd name="T85" fmla="*/ 0 h 6277"/>
                <a:gd name="T86" fmla="*/ 618 w 6050"/>
                <a:gd name="T87" fmla="*/ 3998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50" h="6277">
                  <a:moveTo>
                    <a:pt x="618" y="3998"/>
                  </a:moveTo>
                  <a:lnTo>
                    <a:pt x="1915" y="4346"/>
                  </a:lnTo>
                  <a:lnTo>
                    <a:pt x="1862" y="4374"/>
                  </a:lnTo>
                  <a:lnTo>
                    <a:pt x="1809" y="4400"/>
                  </a:lnTo>
                  <a:lnTo>
                    <a:pt x="1755" y="4427"/>
                  </a:lnTo>
                  <a:lnTo>
                    <a:pt x="1702" y="4452"/>
                  </a:lnTo>
                  <a:lnTo>
                    <a:pt x="1648" y="4478"/>
                  </a:lnTo>
                  <a:lnTo>
                    <a:pt x="1593" y="4502"/>
                  </a:lnTo>
                  <a:lnTo>
                    <a:pt x="1538" y="4526"/>
                  </a:lnTo>
                  <a:lnTo>
                    <a:pt x="1483" y="4550"/>
                  </a:lnTo>
                  <a:lnTo>
                    <a:pt x="1427" y="4572"/>
                  </a:lnTo>
                  <a:lnTo>
                    <a:pt x="1373" y="4594"/>
                  </a:lnTo>
                  <a:lnTo>
                    <a:pt x="1316" y="4616"/>
                  </a:lnTo>
                  <a:lnTo>
                    <a:pt x="1260" y="4637"/>
                  </a:lnTo>
                  <a:lnTo>
                    <a:pt x="1203" y="4657"/>
                  </a:lnTo>
                  <a:lnTo>
                    <a:pt x="1146" y="4676"/>
                  </a:lnTo>
                  <a:lnTo>
                    <a:pt x="1089" y="4696"/>
                  </a:lnTo>
                  <a:lnTo>
                    <a:pt x="1031" y="4714"/>
                  </a:lnTo>
                  <a:lnTo>
                    <a:pt x="973" y="4732"/>
                  </a:lnTo>
                  <a:lnTo>
                    <a:pt x="916" y="4750"/>
                  </a:lnTo>
                  <a:lnTo>
                    <a:pt x="858" y="4766"/>
                  </a:lnTo>
                  <a:lnTo>
                    <a:pt x="799" y="4781"/>
                  </a:lnTo>
                  <a:lnTo>
                    <a:pt x="740" y="4796"/>
                  </a:lnTo>
                  <a:lnTo>
                    <a:pt x="681" y="4811"/>
                  </a:lnTo>
                  <a:lnTo>
                    <a:pt x="621" y="4825"/>
                  </a:lnTo>
                  <a:lnTo>
                    <a:pt x="561" y="4838"/>
                  </a:lnTo>
                  <a:lnTo>
                    <a:pt x="501" y="4850"/>
                  </a:lnTo>
                  <a:lnTo>
                    <a:pt x="441" y="4862"/>
                  </a:lnTo>
                  <a:lnTo>
                    <a:pt x="381" y="4873"/>
                  </a:lnTo>
                  <a:lnTo>
                    <a:pt x="320" y="4884"/>
                  </a:lnTo>
                  <a:lnTo>
                    <a:pt x="260" y="4894"/>
                  </a:lnTo>
                  <a:lnTo>
                    <a:pt x="199" y="4903"/>
                  </a:lnTo>
                  <a:lnTo>
                    <a:pt x="138" y="4911"/>
                  </a:lnTo>
                  <a:lnTo>
                    <a:pt x="76" y="4918"/>
                  </a:lnTo>
                  <a:lnTo>
                    <a:pt x="76" y="6277"/>
                  </a:lnTo>
                  <a:lnTo>
                    <a:pt x="370" y="6244"/>
                  </a:lnTo>
                  <a:lnTo>
                    <a:pt x="661" y="6196"/>
                  </a:lnTo>
                  <a:lnTo>
                    <a:pt x="947" y="6137"/>
                  </a:lnTo>
                  <a:lnTo>
                    <a:pt x="1228" y="6066"/>
                  </a:lnTo>
                  <a:lnTo>
                    <a:pt x="1505" y="5983"/>
                  </a:lnTo>
                  <a:lnTo>
                    <a:pt x="1776" y="5887"/>
                  </a:lnTo>
                  <a:lnTo>
                    <a:pt x="2042" y="5782"/>
                  </a:lnTo>
                  <a:lnTo>
                    <a:pt x="2302" y="5664"/>
                  </a:lnTo>
                  <a:lnTo>
                    <a:pt x="2556" y="5536"/>
                  </a:lnTo>
                  <a:lnTo>
                    <a:pt x="2803" y="5398"/>
                  </a:lnTo>
                  <a:lnTo>
                    <a:pt x="3044" y="5250"/>
                  </a:lnTo>
                  <a:lnTo>
                    <a:pt x="3278" y="5092"/>
                  </a:lnTo>
                  <a:lnTo>
                    <a:pt x="3504" y="4924"/>
                  </a:lnTo>
                  <a:lnTo>
                    <a:pt x="3723" y="4748"/>
                  </a:lnTo>
                  <a:lnTo>
                    <a:pt x="3935" y="4561"/>
                  </a:lnTo>
                  <a:lnTo>
                    <a:pt x="4138" y="4367"/>
                  </a:lnTo>
                  <a:lnTo>
                    <a:pt x="4333" y="4164"/>
                  </a:lnTo>
                  <a:lnTo>
                    <a:pt x="4519" y="3953"/>
                  </a:lnTo>
                  <a:lnTo>
                    <a:pt x="4696" y="3734"/>
                  </a:lnTo>
                  <a:lnTo>
                    <a:pt x="4864" y="3507"/>
                  </a:lnTo>
                  <a:lnTo>
                    <a:pt x="5022" y="3273"/>
                  </a:lnTo>
                  <a:lnTo>
                    <a:pt x="5171" y="3032"/>
                  </a:lnTo>
                  <a:lnTo>
                    <a:pt x="5309" y="2785"/>
                  </a:lnTo>
                  <a:lnTo>
                    <a:pt x="5437" y="2531"/>
                  </a:lnTo>
                  <a:lnTo>
                    <a:pt x="5553" y="2271"/>
                  </a:lnTo>
                  <a:lnTo>
                    <a:pt x="5660" y="2006"/>
                  </a:lnTo>
                  <a:lnTo>
                    <a:pt x="5754" y="1734"/>
                  </a:lnTo>
                  <a:lnTo>
                    <a:pt x="5838" y="1458"/>
                  </a:lnTo>
                  <a:lnTo>
                    <a:pt x="5910" y="1177"/>
                  </a:lnTo>
                  <a:lnTo>
                    <a:pt x="5969" y="891"/>
                  </a:lnTo>
                  <a:lnTo>
                    <a:pt x="6015" y="600"/>
                  </a:lnTo>
                  <a:lnTo>
                    <a:pt x="6050" y="306"/>
                  </a:lnTo>
                  <a:lnTo>
                    <a:pt x="4690" y="306"/>
                  </a:lnTo>
                  <a:lnTo>
                    <a:pt x="4678" y="401"/>
                  </a:lnTo>
                  <a:lnTo>
                    <a:pt x="4664" y="496"/>
                  </a:lnTo>
                  <a:lnTo>
                    <a:pt x="4649" y="589"/>
                  </a:lnTo>
                  <a:lnTo>
                    <a:pt x="4631" y="682"/>
                  </a:lnTo>
                  <a:lnTo>
                    <a:pt x="4613" y="776"/>
                  </a:lnTo>
                  <a:lnTo>
                    <a:pt x="4593" y="868"/>
                  </a:lnTo>
                  <a:lnTo>
                    <a:pt x="4570" y="960"/>
                  </a:lnTo>
                  <a:lnTo>
                    <a:pt x="4547" y="1050"/>
                  </a:lnTo>
                  <a:lnTo>
                    <a:pt x="4523" y="1140"/>
                  </a:lnTo>
                  <a:lnTo>
                    <a:pt x="4495" y="1231"/>
                  </a:lnTo>
                  <a:lnTo>
                    <a:pt x="4468" y="1319"/>
                  </a:lnTo>
                  <a:lnTo>
                    <a:pt x="4437" y="1407"/>
                  </a:lnTo>
                  <a:lnTo>
                    <a:pt x="4407" y="1494"/>
                  </a:lnTo>
                  <a:lnTo>
                    <a:pt x="4374" y="1582"/>
                  </a:lnTo>
                  <a:lnTo>
                    <a:pt x="4340" y="1668"/>
                  </a:lnTo>
                  <a:lnTo>
                    <a:pt x="4304" y="1753"/>
                  </a:lnTo>
                  <a:lnTo>
                    <a:pt x="4000" y="619"/>
                  </a:lnTo>
                  <a:lnTo>
                    <a:pt x="1690" y="0"/>
                  </a:lnTo>
                  <a:lnTo>
                    <a:pt x="0" y="1690"/>
                  </a:lnTo>
                  <a:lnTo>
                    <a:pt x="618" y="3998"/>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1" name="as 72"/>
          <p:cNvGrpSpPr/>
          <p:nvPr/>
        </p:nvGrpSpPr>
        <p:grpSpPr>
          <a:xfrm>
            <a:off x="6210121" y="2098343"/>
            <a:ext cx="1572413" cy="1571348"/>
            <a:chOff x="4638021" y="1593533"/>
            <a:chExt cx="1187134" cy="1185900"/>
          </a:xfrm>
          <a:solidFill>
            <a:srgbClr val="453162"/>
          </a:solidFill>
          <a:effectLst/>
        </p:grpSpPr>
        <p:sp>
          <p:nvSpPr>
            <p:cNvPr id="62" name="as 9"/>
            <p:cNvSpPr/>
            <p:nvPr/>
          </p:nvSpPr>
          <p:spPr bwMode="auto">
            <a:xfrm>
              <a:off x="4638021" y="1846509"/>
              <a:ext cx="934158" cy="932924"/>
            </a:xfrm>
            <a:custGeom>
              <a:avLst/>
              <a:gdLst>
                <a:gd name="T0" fmla="*/ 76 w 6050"/>
                <a:gd name="T1" fmla="*/ 1359 h 6048"/>
                <a:gd name="T2" fmla="*/ 277 w 6050"/>
                <a:gd name="T3" fmla="*/ 1387 h 6048"/>
                <a:gd name="T4" fmla="*/ 477 w 6050"/>
                <a:gd name="T5" fmla="*/ 1422 h 6048"/>
                <a:gd name="T6" fmla="*/ 673 w 6050"/>
                <a:gd name="T7" fmla="*/ 1465 h 6048"/>
                <a:gd name="T8" fmla="*/ 867 w 6050"/>
                <a:gd name="T9" fmla="*/ 1515 h 6048"/>
                <a:gd name="T10" fmla="*/ 1058 w 6050"/>
                <a:gd name="T11" fmla="*/ 1571 h 6048"/>
                <a:gd name="T12" fmla="*/ 1246 w 6050"/>
                <a:gd name="T13" fmla="*/ 1635 h 6048"/>
                <a:gd name="T14" fmla="*/ 1429 w 6050"/>
                <a:gd name="T15" fmla="*/ 1706 h 6048"/>
                <a:gd name="T16" fmla="*/ 1610 w 6050"/>
                <a:gd name="T17" fmla="*/ 1784 h 6048"/>
                <a:gd name="T18" fmla="*/ 0 w 6050"/>
                <a:gd name="T19" fmla="*/ 4358 h 6048"/>
                <a:gd name="T20" fmla="*/ 4000 w 6050"/>
                <a:gd name="T21" fmla="*/ 5429 h 6048"/>
                <a:gd name="T22" fmla="*/ 4305 w 6050"/>
                <a:gd name="T23" fmla="*/ 4527 h 6048"/>
                <a:gd name="T24" fmla="*/ 4379 w 6050"/>
                <a:gd name="T25" fmla="*/ 4710 h 6048"/>
                <a:gd name="T26" fmla="*/ 4446 w 6050"/>
                <a:gd name="T27" fmla="*/ 4896 h 6048"/>
                <a:gd name="T28" fmla="*/ 4507 w 6050"/>
                <a:gd name="T29" fmla="*/ 5085 h 6048"/>
                <a:gd name="T30" fmla="*/ 4560 w 6050"/>
                <a:gd name="T31" fmla="*/ 5277 h 6048"/>
                <a:gd name="T32" fmla="*/ 4607 w 6050"/>
                <a:gd name="T33" fmla="*/ 5472 h 6048"/>
                <a:gd name="T34" fmla="*/ 4646 w 6050"/>
                <a:gd name="T35" fmla="*/ 5670 h 6048"/>
                <a:gd name="T36" fmla="*/ 4677 w 6050"/>
                <a:gd name="T37" fmla="*/ 5871 h 6048"/>
                <a:gd name="T38" fmla="*/ 6050 w 6050"/>
                <a:gd name="T39" fmla="*/ 5972 h 6048"/>
                <a:gd name="T40" fmla="*/ 5969 w 6050"/>
                <a:gd name="T41" fmla="*/ 5387 h 6048"/>
                <a:gd name="T42" fmla="*/ 5838 w 6050"/>
                <a:gd name="T43" fmla="*/ 4819 h 6048"/>
                <a:gd name="T44" fmla="*/ 5660 w 6050"/>
                <a:gd name="T45" fmla="*/ 4272 h 6048"/>
                <a:gd name="T46" fmla="*/ 5437 w 6050"/>
                <a:gd name="T47" fmla="*/ 3747 h 6048"/>
                <a:gd name="T48" fmla="*/ 5171 w 6050"/>
                <a:gd name="T49" fmla="*/ 3245 h 6048"/>
                <a:gd name="T50" fmla="*/ 4864 w 6050"/>
                <a:gd name="T51" fmla="*/ 2771 h 6048"/>
                <a:gd name="T52" fmla="*/ 4519 w 6050"/>
                <a:gd name="T53" fmla="*/ 2326 h 6048"/>
                <a:gd name="T54" fmla="*/ 4138 w 6050"/>
                <a:gd name="T55" fmla="*/ 1912 h 6048"/>
                <a:gd name="T56" fmla="*/ 3723 w 6050"/>
                <a:gd name="T57" fmla="*/ 1531 h 6048"/>
                <a:gd name="T58" fmla="*/ 3278 w 6050"/>
                <a:gd name="T59" fmla="*/ 1186 h 6048"/>
                <a:gd name="T60" fmla="*/ 2803 w 6050"/>
                <a:gd name="T61" fmla="*/ 879 h 6048"/>
                <a:gd name="T62" fmla="*/ 2302 w 6050"/>
                <a:gd name="T63" fmla="*/ 613 h 6048"/>
                <a:gd name="T64" fmla="*/ 1776 w 6050"/>
                <a:gd name="T65" fmla="*/ 390 h 6048"/>
                <a:gd name="T66" fmla="*/ 1228 w 6050"/>
                <a:gd name="T67" fmla="*/ 212 h 6048"/>
                <a:gd name="T68" fmla="*/ 661 w 6050"/>
                <a:gd name="T69" fmla="*/ 81 h 6048"/>
                <a:gd name="T70" fmla="*/ 76 w 6050"/>
                <a:gd name="T71" fmla="*/ 0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50" h="6048">
                  <a:moveTo>
                    <a:pt x="76" y="0"/>
                  </a:moveTo>
                  <a:lnTo>
                    <a:pt x="76" y="1359"/>
                  </a:lnTo>
                  <a:lnTo>
                    <a:pt x="176" y="1373"/>
                  </a:lnTo>
                  <a:lnTo>
                    <a:pt x="277" y="1387"/>
                  </a:lnTo>
                  <a:lnTo>
                    <a:pt x="377" y="1404"/>
                  </a:lnTo>
                  <a:lnTo>
                    <a:pt x="477" y="1422"/>
                  </a:lnTo>
                  <a:lnTo>
                    <a:pt x="575" y="1443"/>
                  </a:lnTo>
                  <a:lnTo>
                    <a:pt x="673" y="1465"/>
                  </a:lnTo>
                  <a:lnTo>
                    <a:pt x="770" y="1489"/>
                  </a:lnTo>
                  <a:lnTo>
                    <a:pt x="867" y="1515"/>
                  </a:lnTo>
                  <a:lnTo>
                    <a:pt x="962" y="1542"/>
                  </a:lnTo>
                  <a:lnTo>
                    <a:pt x="1058" y="1571"/>
                  </a:lnTo>
                  <a:lnTo>
                    <a:pt x="1152" y="1603"/>
                  </a:lnTo>
                  <a:lnTo>
                    <a:pt x="1246" y="1635"/>
                  </a:lnTo>
                  <a:lnTo>
                    <a:pt x="1338" y="1670"/>
                  </a:lnTo>
                  <a:lnTo>
                    <a:pt x="1429" y="1706"/>
                  </a:lnTo>
                  <a:lnTo>
                    <a:pt x="1521" y="1744"/>
                  </a:lnTo>
                  <a:lnTo>
                    <a:pt x="1610" y="1784"/>
                  </a:lnTo>
                  <a:lnTo>
                    <a:pt x="618" y="2050"/>
                  </a:lnTo>
                  <a:lnTo>
                    <a:pt x="0" y="4358"/>
                  </a:lnTo>
                  <a:lnTo>
                    <a:pt x="1690" y="6048"/>
                  </a:lnTo>
                  <a:lnTo>
                    <a:pt x="4000" y="5429"/>
                  </a:lnTo>
                  <a:lnTo>
                    <a:pt x="4266" y="4437"/>
                  </a:lnTo>
                  <a:lnTo>
                    <a:pt x="4305" y="4527"/>
                  </a:lnTo>
                  <a:lnTo>
                    <a:pt x="4343" y="4619"/>
                  </a:lnTo>
                  <a:lnTo>
                    <a:pt x="4379" y="4710"/>
                  </a:lnTo>
                  <a:lnTo>
                    <a:pt x="4414" y="4802"/>
                  </a:lnTo>
                  <a:lnTo>
                    <a:pt x="4446" y="4896"/>
                  </a:lnTo>
                  <a:lnTo>
                    <a:pt x="4478" y="4990"/>
                  </a:lnTo>
                  <a:lnTo>
                    <a:pt x="4507" y="5085"/>
                  </a:lnTo>
                  <a:lnTo>
                    <a:pt x="4535" y="5181"/>
                  </a:lnTo>
                  <a:lnTo>
                    <a:pt x="4560" y="5277"/>
                  </a:lnTo>
                  <a:lnTo>
                    <a:pt x="4585" y="5375"/>
                  </a:lnTo>
                  <a:lnTo>
                    <a:pt x="4607" y="5472"/>
                  </a:lnTo>
                  <a:lnTo>
                    <a:pt x="4627" y="5571"/>
                  </a:lnTo>
                  <a:lnTo>
                    <a:pt x="4646" y="5670"/>
                  </a:lnTo>
                  <a:lnTo>
                    <a:pt x="4663" y="5771"/>
                  </a:lnTo>
                  <a:lnTo>
                    <a:pt x="4677" y="5871"/>
                  </a:lnTo>
                  <a:lnTo>
                    <a:pt x="4690" y="5972"/>
                  </a:lnTo>
                  <a:lnTo>
                    <a:pt x="6050" y="5972"/>
                  </a:lnTo>
                  <a:lnTo>
                    <a:pt x="6015" y="5677"/>
                  </a:lnTo>
                  <a:lnTo>
                    <a:pt x="5969" y="5387"/>
                  </a:lnTo>
                  <a:lnTo>
                    <a:pt x="5910" y="5101"/>
                  </a:lnTo>
                  <a:lnTo>
                    <a:pt x="5838" y="4819"/>
                  </a:lnTo>
                  <a:lnTo>
                    <a:pt x="5754" y="4543"/>
                  </a:lnTo>
                  <a:lnTo>
                    <a:pt x="5660" y="4272"/>
                  </a:lnTo>
                  <a:lnTo>
                    <a:pt x="5553" y="4006"/>
                  </a:lnTo>
                  <a:lnTo>
                    <a:pt x="5437" y="3747"/>
                  </a:lnTo>
                  <a:lnTo>
                    <a:pt x="5309" y="3493"/>
                  </a:lnTo>
                  <a:lnTo>
                    <a:pt x="5171" y="3245"/>
                  </a:lnTo>
                  <a:lnTo>
                    <a:pt x="5022" y="3005"/>
                  </a:lnTo>
                  <a:lnTo>
                    <a:pt x="4864" y="2771"/>
                  </a:lnTo>
                  <a:lnTo>
                    <a:pt x="4696" y="2545"/>
                  </a:lnTo>
                  <a:lnTo>
                    <a:pt x="4519" y="2326"/>
                  </a:lnTo>
                  <a:lnTo>
                    <a:pt x="4333" y="2115"/>
                  </a:lnTo>
                  <a:lnTo>
                    <a:pt x="4138" y="1912"/>
                  </a:lnTo>
                  <a:lnTo>
                    <a:pt x="3935" y="1717"/>
                  </a:lnTo>
                  <a:lnTo>
                    <a:pt x="3723" y="1531"/>
                  </a:lnTo>
                  <a:lnTo>
                    <a:pt x="3504" y="1353"/>
                  </a:lnTo>
                  <a:lnTo>
                    <a:pt x="3278" y="1186"/>
                  </a:lnTo>
                  <a:lnTo>
                    <a:pt x="3044" y="1027"/>
                  </a:lnTo>
                  <a:lnTo>
                    <a:pt x="2803" y="879"/>
                  </a:lnTo>
                  <a:lnTo>
                    <a:pt x="2556" y="741"/>
                  </a:lnTo>
                  <a:lnTo>
                    <a:pt x="2302" y="613"/>
                  </a:lnTo>
                  <a:lnTo>
                    <a:pt x="2042" y="497"/>
                  </a:lnTo>
                  <a:lnTo>
                    <a:pt x="1776" y="390"/>
                  </a:lnTo>
                  <a:lnTo>
                    <a:pt x="1505" y="296"/>
                  </a:lnTo>
                  <a:lnTo>
                    <a:pt x="1228" y="212"/>
                  </a:lnTo>
                  <a:lnTo>
                    <a:pt x="947" y="140"/>
                  </a:lnTo>
                  <a:lnTo>
                    <a:pt x="661" y="81"/>
                  </a:lnTo>
                  <a:lnTo>
                    <a:pt x="370" y="35"/>
                  </a:lnTo>
                  <a:lnTo>
                    <a:pt x="76" y="0"/>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3" name="as 10"/>
            <p:cNvSpPr/>
            <p:nvPr/>
          </p:nvSpPr>
          <p:spPr bwMode="auto">
            <a:xfrm>
              <a:off x="5267375" y="1593533"/>
              <a:ext cx="557780" cy="557780"/>
            </a:xfrm>
            <a:custGeom>
              <a:avLst/>
              <a:gdLst>
                <a:gd name="T0" fmla="*/ 667 w 3617"/>
                <a:gd name="T1" fmla="*/ 3209 h 3615"/>
                <a:gd name="T2" fmla="*/ 889 w 3617"/>
                <a:gd name="T3" fmla="*/ 3365 h 3615"/>
                <a:gd name="T4" fmla="*/ 1128 w 3617"/>
                <a:gd name="T5" fmla="*/ 3482 h 3615"/>
                <a:gd name="T6" fmla="*/ 1378 w 3617"/>
                <a:gd name="T7" fmla="*/ 3564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8 w 3617"/>
                <a:gd name="T23" fmla="*/ 2877 h 3615"/>
                <a:gd name="T24" fmla="*/ 3410 w 3617"/>
                <a:gd name="T25" fmla="*/ 2648 h 3615"/>
                <a:gd name="T26" fmla="*/ 3515 w 3617"/>
                <a:gd name="T27" fmla="*/ 2406 h 3615"/>
                <a:gd name="T28" fmla="*/ 3583 w 3617"/>
                <a:gd name="T29" fmla="*/ 2153 h 3615"/>
                <a:gd name="T30" fmla="*/ 3615 w 3617"/>
                <a:gd name="T31" fmla="*/ 1894 h 3615"/>
                <a:gd name="T32" fmla="*/ 3609 w 3617"/>
                <a:gd name="T33" fmla="*/ 1634 h 3615"/>
                <a:gd name="T34" fmla="*/ 3565 w 3617"/>
                <a:gd name="T35" fmla="*/ 1377 h 3615"/>
                <a:gd name="T36" fmla="*/ 3485 w 3617"/>
                <a:gd name="T37" fmla="*/ 1128 h 3615"/>
                <a:gd name="T38" fmla="*/ 3366 w 3617"/>
                <a:gd name="T39" fmla="*/ 889 h 3615"/>
                <a:gd name="T40" fmla="*/ 3212 w 3617"/>
                <a:gd name="T41" fmla="*/ 667 h 3615"/>
                <a:gd name="T42" fmla="*/ 3020 w 3617"/>
                <a:gd name="T43" fmla="*/ 466 h 3615"/>
                <a:gd name="T44" fmla="*/ 2804 w 3617"/>
                <a:gd name="T45" fmla="*/ 297 h 3615"/>
                <a:gd name="T46" fmla="*/ 2570 w 3617"/>
                <a:gd name="T47" fmla="*/ 167 h 3615"/>
                <a:gd name="T48" fmla="*/ 2323 w 3617"/>
                <a:gd name="T49" fmla="*/ 74 h 3615"/>
                <a:gd name="T50" fmla="*/ 2068 w 3617"/>
                <a:gd name="T51" fmla="*/ 18 h 3615"/>
                <a:gd name="T52" fmla="*/ 1808 w 3617"/>
                <a:gd name="T53" fmla="*/ 0 h 3615"/>
                <a:gd name="T54" fmla="*/ 1548 w 3617"/>
                <a:gd name="T55" fmla="*/ 18 h 3615"/>
                <a:gd name="T56" fmla="*/ 1294 w 3617"/>
                <a:gd name="T57" fmla="*/ 74 h 3615"/>
                <a:gd name="T58" fmla="*/ 1047 w 3617"/>
                <a:gd name="T59" fmla="*/ 167 h 3615"/>
                <a:gd name="T60" fmla="*/ 813 w 3617"/>
                <a:gd name="T61" fmla="*/ 297 h 3615"/>
                <a:gd name="T62" fmla="*/ 597 w 3617"/>
                <a:gd name="T63" fmla="*/ 465 h 3615"/>
                <a:gd name="T64" fmla="*/ 406 w 3617"/>
                <a:gd name="T65" fmla="*/ 667 h 3615"/>
                <a:gd name="T66" fmla="*/ 251 w 3617"/>
                <a:gd name="T67" fmla="*/ 889 h 3615"/>
                <a:gd name="T68" fmla="*/ 133 w 3617"/>
                <a:gd name="T69" fmla="*/ 1128 h 3615"/>
                <a:gd name="T70" fmla="*/ 52 w 3617"/>
                <a:gd name="T71" fmla="*/ 1377 h 3615"/>
                <a:gd name="T72" fmla="*/ 8 w 3617"/>
                <a:gd name="T73" fmla="*/ 1634 h 3615"/>
                <a:gd name="T74" fmla="*/ 2 w 3617"/>
                <a:gd name="T75" fmla="*/ 1894 h 3615"/>
                <a:gd name="T76" fmla="*/ 33 w 3617"/>
                <a:gd name="T77" fmla="*/ 2153 h 3615"/>
                <a:gd name="T78" fmla="*/ 101 w 3617"/>
                <a:gd name="T79" fmla="*/ 2406 h 3615"/>
                <a:gd name="T80" fmla="*/ 207 w 3617"/>
                <a:gd name="T81" fmla="*/ 2648 h 3615"/>
                <a:gd name="T82" fmla="*/ 350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89" y="3365"/>
                  </a:lnTo>
                  <a:lnTo>
                    <a:pt x="968" y="3408"/>
                  </a:lnTo>
                  <a:lnTo>
                    <a:pt x="1047" y="3448"/>
                  </a:lnTo>
                  <a:lnTo>
                    <a:pt x="1128" y="3482"/>
                  </a:lnTo>
                  <a:lnTo>
                    <a:pt x="1210" y="3514"/>
                  </a:lnTo>
                  <a:lnTo>
                    <a:pt x="1294" y="3540"/>
                  </a:lnTo>
                  <a:lnTo>
                    <a:pt x="1378" y="3564"/>
                  </a:lnTo>
                  <a:lnTo>
                    <a:pt x="1463" y="3582"/>
                  </a:lnTo>
                  <a:lnTo>
                    <a:pt x="1549" y="3596"/>
                  </a:lnTo>
                  <a:lnTo>
                    <a:pt x="1635" y="3607"/>
                  </a:lnTo>
                  <a:lnTo>
                    <a:pt x="1722" y="3613"/>
                  </a:lnTo>
                  <a:lnTo>
                    <a:pt x="1808" y="3615"/>
                  </a:lnTo>
                  <a:lnTo>
                    <a:pt x="1896" y="3613"/>
                  </a:lnTo>
                  <a:lnTo>
                    <a:pt x="1982" y="3607"/>
                  </a:lnTo>
                  <a:lnTo>
                    <a:pt x="2068" y="3596"/>
                  </a:lnTo>
                  <a:lnTo>
                    <a:pt x="2154" y="3582"/>
                  </a:lnTo>
                  <a:lnTo>
                    <a:pt x="2239" y="3564"/>
                  </a:lnTo>
                  <a:lnTo>
                    <a:pt x="2323" y="3540"/>
                  </a:lnTo>
                  <a:lnTo>
                    <a:pt x="2407" y="3514"/>
                  </a:lnTo>
                  <a:lnTo>
                    <a:pt x="2489" y="3482"/>
                  </a:lnTo>
                  <a:lnTo>
                    <a:pt x="2570" y="3448"/>
                  </a:lnTo>
                  <a:lnTo>
                    <a:pt x="2649" y="3408"/>
                  </a:lnTo>
                  <a:lnTo>
                    <a:pt x="2727" y="3365"/>
                  </a:lnTo>
                  <a:lnTo>
                    <a:pt x="2804" y="3317"/>
                  </a:lnTo>
                  <a:lnTo>
                    <a:pt x="2878" y="3265"/>
                  </a:lnTo>
                  <a:lnTo>
                    <a:pt x="2950" y="3209"/>
                  </a:lnTo>
                  <a:lnTo>
                    <a:pt x="3020" y="3150"/>
                  </a:lnTo>
                  <a:lnTo>
                    <a:pt x="3087" y="3086"/>
                  </a:lnTo>
                  <a:lnTo>
                    <a:pt x="3152" y="3019"/>
                  </a:lnTo>
                  <a:lnTo>
                    <a:pt x="3212" y="2949"/>
                  </a:lnTo>
                  <a:lnTo>
                    <a:pt x="3268" y="2877"/>
                  </a:lnTo>
                  <a:lnTo>
                    <a:pt x="3319" y="2802"/>
                  </a:lnTo>
                  <a:lnTo>
                    <a:pt x="3366" y="2726"/>
                  </a:lnTo>
                  <a:lnTo>
                    <a:pt x="3410" y="2648"/>
                  </a:lnTo>
                  <a:lnTo>
                    <a:pt x="3449" y="2569"/>
                  </a:lnTo>
                  <a:lnTo>
                    <a:pt x="3485" y="2488"/>
                  </a:lnTo>
                  <a:lnTo>
                    <a:pt x="3515" y="2406"/>
                  </a:lnTo>
                  <a:lnTo>
                    <a:pt x="3543" y="2322"/>
                  </a:lnTo>
                  <a:lnTo>
                    <a:pt x="3565" y="2238"/>
                  </a:lnTo>
                  <a:lnTo>
                    <a:pt x="3583" y="2153"/>
                  </a:lnTo>
                  <a:lnTo>
                    <a:pt x="3599" y="2068"/>
                  </a:lnTo>
                  <a:lnTo>
                    <a:pt x="3609" y="1981"/>
                  </a:lnTo>
                  <a:lnTo>
                    <a:pt x="3615" y="1894"/>
                  </a:lnTo>
                  <a:lnTo>
                    <a:pt x="3617" y="1808"/>
                  </a:lnTo>
                  <a:lnTo>
                    <a:pt x="3615" y="1721"/>
                  </a:lnTo>
                  <a:lnTo>
                    <a:pt x="3609" y="1634"/>
                  </a:lnTo>
                  <a:lnTo>
                    <a:pt x="3599" y="1548"/>
                  </a:lnTo>
                  <a:lnTo>
                    <a:pt x="3583" y="1463"/>
                  </a:lnTo>
                  <a:lnTo>
                    <a:pt x="3565" y="1377"/>
                  </a:lnTo>
                  <a:lnTo>
                    <a:pt x="3543" y="1293"/>
                  </a:lnTo>
                  <a:lnTo>
                    <a:pt x="3515" y="1210"/>
                  </a:lnTo>
                  <a:lnTo>
                    <a:pt x="3485" y="1128"/>
                  </a:lnTo>
                  <a:lnTo>
                    <a:pt x="3449" y="1046"/>
                  </a:lnTo>
                  <a:lnTo>
                    <a:pt x="3410" y="967"/>
                  </a:lnTo>
                  <a:lnTo>
                    <a:pt x="3366" y="889"/>
                  </a:lnTo>
                  <a:lnTo>
                    <a:pt x="3319" y="813"/>
                  </a:lnTo>
                  <a:lnTo>
                    <a:pt x="3268" y="739"/>
                  </a:lnTo>
                  <a:lnTo>
                    <a:pt x="3212" y="667"/>
                  </a:lnTo>
                  <a:lnTo>
                    <a:pt x="3152" y="597"/>
                  </a:lnTo>
                  <a:lnTo>
                    <a:pt x="3087" y="530"/>
                  </a:lnTo>
                  <a:lnTo>
                    <a:pt x="3020" y="466"/>
                  </a:lnTo>
                  <a:lnTo>
                    <a:pt x="2950" y="405"/>
                  </a:lnTo>
                  <a:lnTo>
                    <a:pt x="2878" y="349"/>
                  </a:lnTo>
                  <a:lnTo>
                    <a:pt x="2804" y="297"/>
                  </a:lnTo>
                  <a:lnTo>
                    <a:pt x="2727" y="251"/>
                  </a:lnTo>
                  <a:lnTo>
                    <a:pt x="2649" y="207"/>
                  </a:lnTo>
                  <a:lnTo>
                    <a:pt x="2570" y="167"/>
                  </a:lnTo>
                  <a:lnTo>
                    <a:pt x="2489" y="132"/>
                  </a:lnTo>
                  <a:lnTo>
                    <a:pt x="2407" y="102"/>
                  </a:lnTo>
                  <a:lnTo>
                    <a:pt x="2323" y="74"/>
                  </a:lnTo>
                  <a:lnTo>
                    <a:pt x="2239" y="52"/>
                  </a:lnTo>
                  <a:lnTo>
                    <a:pt x="2154" y="33"/>
                  </a:lnTo>
                  <a:lnTo>
                    <a:pt x="2068" y="18"/>
                  </a:lnTo>
                  <a:lnTo>
                    <a:pt x="1982" y="8"/>
                  </a:lnTo>
                  <a:lnTo>
                    <a:pt x="1896" y="2"/>
                  </a:lnTo>
                  <a:lnTo>
                    <a:pt x="1808" y="0"/>
                  </a:lnTo>
                  <a:lnTo>
                    <a:pt x="1722" y="2"/>
                  </a:lnTo>
                  <a:lnTo>
                    <a:pt x="1635" y="8"/>
                  </a:lnTo>
                  <a:lnTo>
                    <a:pt x="1548" y="18"/>
                  </a:lnTo>
                  <a:lnTo>
                    <a:pt x="1463" y="33"/>
                  </a:lnTo>
                  <a:lnTo>
                    <a:pt x="1378" y="52"/>
                  </a:lnTo>
                  <a:lnTo>
                    <a:pt x="1294" y="74"/>
                  </a:lnTo>
                  <a:lnTo>
                    <a:pt x="1210" y="102"/>
                  </a:lnTo>
                  <a:lnTo>
                    <a:pt x="1128" y="132"/>
                  </a:lnTo>
                  <a:lnTo>
                    <a:pt x="1047" y="167"/>
                  </a:lnTo>
                  <a:lnTo>
                    <a:pt x="968" y="207"/>
                  </a:lnTo>
                  <a:lnTo>
                    <a:pt x="889" y="250"/>
                  </a:lnTo>
                  <a:lnTo>
                    <a:pt x="813" y="297"/>
                  </a:lnTo>
                  <a:lnTo>
                    <a:pt x="739" y="349"/>
                  </a:lnTo>
                  <a:lnTo>
                    <a:pt x="667" y="405"/>
                  </a:lnTo>
                  <a:lnTo>
                    <a:pt x="597" y="465"/>
                  </a:lnTo>
                  <a:lnTo>
                    <a:pt x="530" y="530"/>
                  </a:lnTo>
                  <a:lnTo>
                    <a:pt x="466" y="597"/>
                  </a:lnTo>
                  <a:lnTo>
                    <a:pt x="406" y="667"/>
                  </a:lnTo>
                  <a:lnTo>
                    <a:pt x="350" y="739"/>
                  </a:lnTo>
                  <a:lnTo>
                    <a:pt x="298" y="813"/>
                  </a:lnTo>
                  <a:lnTo>
                    <a:pt x="251" y="889"/>
                  </a:lnTo>
                  <a:lnTo>
                    <a:pt x="207" y="967"/>
                  </a:lnTo>
                  <a:lnTo>
                    <a:pt x="167" y="1046"/>
                  </a:lnTo>
                  <a:lnTo>
                    <a:pt x="133" y="1128"/>
                  </a:lnTo>
                  <a:lnTo>
                    <a:pt x="101" y="1210"/>
                  </a:lnTo>
                  <a:lnTo>
                    <a:pt x="75" y="1293"/>
                  </a:lnTo>
                  <a:lnTo>
                    <a:pt x="52" y="1377"/>
                  </a:lnTo>
                  <a:lnTo>
                    <a:pt x="33" y="1463"/>
                  </a:lnTo>
                  <a:lnTo>
                    <a:pt x="19" y="1548"/>
                  </a:lnTo>
                  <a:lnTo>
                    <a:pt x="8" y="1634"/>
                  </a:lnTo>
                  <a:lnTo>
                    <a:pt x="2" y="1720"/>
                  </a:lnTo>
                  <a:lnTo>
                    <a:pt x="0" y="1808"/>
                  </a:lnTo>
                  <a:lnTo>
                    <a:pt x="2" y="1894"/>
                  </a:lnTo>
                  <a:lnTo>
                    <a:pt x="8" y="1981"/>
                  </a:lnTo>
                  <a:lnTo>
                    <a:pt x="19" y="2068"/>
                  </a:lnTo>
                  <a:lnTo>
                    <a:pt x="33" y="2153"/>
                  </a:lnTo>
                  <a:lnTo>
                    <a:pt x="52" y="2238"/>
                  </a:lnTo>
                  <a:lnTo>
                    <a:pt x="75" y="2322"/>
                  </a:lnTo>
                  <a:lnTo>
                    <a:pt x="101" y="2406"/>
                  </a:lnTo>
                  <a:lnTo>
                    <a:pt x="133" y="2488"/>
                  </a:lnTo>
                  <a:lnTo>
                    <a:pt x="167" y="2569"/>
                  </a:lnTo>
                  <a:lnTo>
                    <a:pt x="207" y="2648"/>
                  </a:lnTo>
                  <a:lnTo>
                    <a:pt x="251" y="2726"/>
                  </a:lnTo>
                  <a:lnTo>
                    <a:pt x="298" y="2802"/>
                  </a:lnTo>
                  <a:lnTo>
                    <a:pt x="350" y="2877"/>
                  </a:lnTo>
                  <a:lnTo>
                    <a:pt x="406" y="2949"/>
                  </a:lnTo>
                  <a:lnTo>
                    <a:pt x="466"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4" name="as 76"/>
          <p:cNvGrpSpPr/>
          <p:nvPr/>
        </p:nvGrpSpPr>
        <p:grpSpPr>
          <a:xfrm>
            <a:off x="4422597" y="2098343"/>
            <a:ext cx="1572411" cy="1571348"/>
            <a:chOff x="3318846" y="1593533"/>
            <a:chExt cx="1187133" cy="1185900"/>
          </a:xfrm>
          <a:solidFill>
            <a:srgbClr val="453162"/>
          </a:solidFill>
          <a:effectLst/>
        </p:grpSpPr>
        <p:sp>
          <p:nvSpPr>
            <p:cNvPr id="65" name="as 11"/>
            <p:cNvSpPr/>
            <p:nvPr/>
          </p:nvSpPr>
          <p:spPr bwMode="auto">
            <a:xfrm>
              <a:off x="3537268" y="1846509"/>
              <a:ext cx="968711" cy="932924"/>
            </a:xfrm>
            <a:custGeom>
              <a:avLst/>
              <a:gdLst>
                <a:gd name="T0" fmla="*/ 1366 w 6279"/>
                <a:gd name="T1" fmla="*/ 5910 h 6048"/>
                <a:gd name="T2" fmla="*/ 1384 w 6279"/>
                <a:gd name="T3" fmla="*/ 5788 h 6048"/>
                <a:gd name="T4" fmla="*/ 1404 w 6279"/>
                <a:gd name="T5" fmla="*/ 5666 h 6048"/>
                <a:gd name="T6" fmla="*/ 1427 w 6279"/>
                <a:gd name="T7" fmla="*/ 5546 h 6048"/>
                <a:gd name="T8" fmla="*/ 1453 w 6279"/>
                <a:gd name="T9" fmla="*/ 5426 h 6048"/>
                <a:gd name="T10" fmla="*/ 1481 w 6279"/>
                <a:gd name="T11" fmla="*/ 5308 h 6048"/>
                <a:gd name="T12" fmla="*/ 1512 w 6279"/>
                <a:gd name="T13" fmla="*/ 5190 h 6048"/>
                <a:gd name="T14" fmla="*/ 1545 w 6279"/>
                <a:gd name="T15" fmla="*/ 5074 h 6048"/>
                <a:gd name="T16" fmla="*/ 1582 w 6279"/>
                <a:gd name="T17" fmla="*/ 4959 h 6048"/>
                <a:gd name="T18" fmla="*/ 1620 w 6279"/>
                <a:gd name="T19" fmla="*/ 4845 h 6048"/>
                <a:gd name="T20" fmla="*/ 1662 w 6279"/>
                <a:gd name="T21" fmla="*/ 4732 h 6048"/>
                <a:gd name="T22" fmla="*/ 1706 w 6279"/>
                <a:gd name="T23" fmla="*/ 4621 h 6048"/>
                <a:gd name="T24" fmla="*/ 1751 w 6279"/>
                <a:gd name="T25" fmla="*/ 4510 h 6048"/>
                <a:gd name="T26" fmla="*/ 1800 w 6279"/>
                <a:gd name="T27" fmla="*/ 4400 h 6048"/>
                <a:gd name="T28" fmla="*/ 1851 w 6279"/>
                <a:gd name="T29" fmla="*/ 4293 h 6048"/>
                <a:gd name="T30" fmla="*/ 1904 w 6279"/>
                <a:gd name="T31" fmla="*/ 4186 h 6048"/>
                <a:gd name="T32" fmla="*/ 2279 w 6279"/>
                <a:gd name="T33" fmla="*/ 5429 h 6048"/>
                <a:gd name="T34" fmla="*/ 6279 w 6279"/>
                <a:gd name="T35" fmla="*/ 4358 h 6048"/>
                <a:gd name="T36" fmla="*/ 4526 w 6279"/>
                <a:gd name="T37" fmla="*/ 1745 h 6048"/>
                <a:gd name="T38" fmla="*/ 4697 w 6279"/>
                <a:gd name="T39" fmla="*/ 1675 h 6048"/>
                <a:gd name="T40" fmla="*/ 4872 w 6279"/>
                <a:gd name="T41" fmla="*/ 1612 h 6048"/>
                <a:gd name="T42" fmla="*/ 5049 w 6279"/>
                <a:gd name="T43" fmla="*/ 1554 h 6048"/>
                <a:gd name="T44" fmla="*/ 5229 w 6279"/>
                <a:gd name="T45" fmla="*/ 1502 h 6048"/>
                <a:gd name="T46" fmla="*/ 5411 w 6279"/>
                <a:gd name="T47" fmla="*/ 1457 h 6048"/>
                <a:gd name="T48" fmla="*/ 5597 w 6279"/>
                <a:gd name="T49" fmla="*/ 1418 h 6048"/>
                <a:gd name="T50" fmla="*/ 5784 w 6279"/>
                <a:gd name="T51" fmla="*/ 1386 h 6048"/>
                <a:gd name="T52" fmla="*/ 5974 w 6279"/>
                <a:gd name="T53" fmla="*/ 1359 h 6048"/>
                <a:gd name="T54" fmla="*/ 5679 w 6279"/>
                <a:gd name="T55" fmla="*/ 35 h 6048"/>
                <a:gd name="T56" fmla="*/ 5102 w 6279"/>
                <a:gd name="T57" fmla="*/ 140 h 6048"/>
                <a:gd name="T58" fmla="*/ 4544 w 6279"/>
                <a:gd name="T59" fmla="*/ 296 h 6048"/>
                <a:gd name="T60" fmla="*/ 4008 w 6279"/>
                <a:gd name="T61" fmla="*/ 497 h 6048"/>
                <a:gd name="T62" fmla="*/ 3494 w 6279"/>
                <a:gd name="T63" fmla="*/ 741 h 6048"/>
                <a:gd name="T64" fmla="*/ 3005 w 6279"/>
                <a:gd name="T65" fmla="*/ 1027 h 6048"/>
                <a:gd name="T66" fmla="*/ 2544 w 6279"/>
                <a:gd name="T67" fmla="*/ 1353 h 6048"/>
                <a:gd name="T68" fmla="*/ 2114 w 6279"/>
                <a:gd name="T69" fmla="*/ 1717 h 6048"/>
                <a:gd name="T70" fmla="*/ 1717 w 6279"/>
                <a:gd name="T71" fmla="*/ 2115 h 6048"/>
                <a:gd name="T72" fmla="*/ 1353 w 6279"/>
                <a:gd name="T73" fmla="*/ 2545 h 6048"/>
                <a:gd name="T74" fmla="*/ 1027 w 6279"/>
                <a:gd name="T75" fmla="*/ 3005 h 6048"/>
                <a:gd name="T76" fmla="*/ 741 w 6279"/>
                <a:gd name="T77" fmla="*/ 3493 h 6048"/>
                <a:gd name="T78" fmla="*/ 495 w 6279"/>
                <a:gd name="T79" fmla="*/ 4006 h 6048"/>
                <a:gd name="T80" fmla="*/ 294 w 6279"/>
                <a:gd name="T81" fmla="*/ 4543 h 6048"/>
                <a:gd name="T82" fmla="*/ 140 w 6279"/>
                <a:gd name="T83" fmla="*/ 5101 h 6048"/>
                <a:gd name="T84" fmla="*/ 33 w 6279"/>
                <a:gd name="T85" fmla="*/ 5677 h 6048"/>
                <a:gd name="T86" fmla="*/ 1359 w 6279"/>
                <a:gd name="T87" fmla="*/ 5972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279" h="6048">
                  <a:moveTo>
                    <a:pt x="1359" y="5972"/>
                  </a:moveTo>
                  <a:lnTo>
                    <a:pt x="1366" y="5910"/>
                  </a:lnTo>
                  <a:lnTo>
                    <a:pt x="1375" y="5849"/>
                  </a:lnTo>
                  <a:lnTo>
                    <a:pt x="1384" y="5788"/>
                  </a:lnTo>
                  <a:lnTo>
                    <a:pt x="1394" y="5727"/>
                  </a:lnTo>
                  <a:lnTo>
                    <a:pt x="1404" y="5666"/>
                  </a:lnTo>
                  <a:lnTo>
                    <a:pt x="1415" y="5606"/>
                  </a:lnTo>
                  <a:lnTo>
                    <a:pt x="1427" y="5546"/>
                  </a:lnTo>
                  <a:lnTo>
                    <a:pt x="1440" y="5486"/>
                  </a:lnTo>
                  <a:lnTo>
                    <a:pt x="1453" y="5426"/>
                  </a:lnTo>
                  <a:lnTo>
                    <a:pt x="1466" y="5367"/>
                  </a:lnTo>
                  <a:lnTo>
                    <a:pt x="1481" y="5308"/>
                  </a:lnTo>
                  <a:lnTo>
                    <a:pt x="1496" y="5249"/>
                  </a:lnTo>
                  <a:lnTo>
                    <a:pt x="1512" y="5190"/>
                  </a:lnTo>
                  <a:lnTo>
                    <a:pt x="1528" y="5132"/>
                  </a:lnTo>
                  <a:lnTo>
                    <a:pt x="1545" y="5074"/>
                  </a:lnTo>
                  <a:lnTo>
                    <a:pt x="1563" y="5016"/>
                  </a:lnTo>
                  <a:lnTo>
                    <a:pt x="1582" y="4959"/>
                  </a:lnTo>
                  <a:lnTo>
                    <a:pt x="1601" y="4902"/>
                  </a:lnTo>
                  <a:lnTo>
                    <a:pt x="1620" y="4845"/>
                  </a:lnTo>
                  <a:lnTo>
                    <a:pt x="1641" y="4788"/>
                  </a:lnTo>
                  <a:lnTo>
                    <a:pt x="1662" y="4732"/>
                  </a:lnTo>
                  <a:lnTo>
                    <a:pt x="1683" y="4675"/>
                  </a:lnTo>
                  <a:lnTo>
                    <a:pt x="1706" y="4621"/>
                  </a:lnTo>
                  <a:lnTo>
                    <a:pt x="1728" y="4565"/>
                  </a:lnTo>
                  <a:lnTo>
                    <a:pt x="1751" y="4510"/>
                  </a:lnTo>
                  <a:lnTo>
                    <a:pt x="1776" y="4455"/>
                  </a:lnTo>
                  <a:lnTo>
                    <a:pt x="1800" y="4400"/>
                  </a:lnTo>
                  <a:lnTo>
                    <a:pt x="1825" y="4346"/>
                  </a:lnTo>
                  <a:lnTo>
                    <a:pt x="1851" y="4293"/>
                  </a:lnTo>
                  <a:lnTo>
                    <a:pt x="1877" y="4239"/>
                  </a:lnTo>
                  <a:lnTo>
                    <a:pt x="1904" y="4186"/>
                  </a:lnTo>
                  <a:lnTo>
                    <a:pt x="1932" y="4133"/>
                  </a:lnTo>
                  <a:lnTo>
                    <a:pt x="2279" y="5429"/>
                  </a:lnTo>
                  <a:lnTo>
                    <a:pt x="4589" y="6048"/>
                  </a:lnTo>
                  <a:lnTo>
                    <a:pt x="6279" y="4358"/>
                  </a:lnTo>
                  <a:lnTo>
                    <a:pt x="5661" y="2050"/>
                  </a:lnTo>
                  <a:lnTo>
                    <a:pt x="4526" y="1745"/>
                  </a:lnTo>
                  <a:lnTo>
                    <a:pt x="4611" y="1710"/>
                  </a:lnTo>
                  <a:lnTo>
                    <a:pt x="4697" y="1675"/>
                  </a:lnTo>
                  <a:lnTo>
                    <a:pt x="4785" y="1643"/>
                  </a:lnTo>
                  <a:lnTo>
                    <a:pt x="4872" y="1612"/>
                  </a:lnTo>
                  <a:lnTo>
                    <a:pt x="4960" y="1582"/>
                  </a:lnTo>
                  <a:lnTo>
                    <a:pt x="5049" y="1554"/>
                  </a:lnTo>
                  <a:lnTo>
                    <a:pt x="5139" y="1527"/>
                  </a:lnTo>
                  <a:lnTo>
                    <a:pt x="5229" y="1502"/>
                  </a:lnTo>
                  <a:lnTo>
                    <a:pt x="5320" y="1479"/>
                  </a:lnTo>
                  <a:lnTo>
                    <a:pt x="5411" y="1457"/>
                  </a:lnTo>
                  <a:lnTo>
                    <a:pt x="5504" y="1436"/>
                  </a:lnTo>
                  <a:lnTo>
                    <a:pt x="5597" y="1418"/>
                  </a:lnTo>
                  <a:lnTo>
                    <a:pt x="5690" y="1401"/>
                  </a:lnTo>
                  <a:lnTo>
                    <a:pt x="5784" y="1386"/>
                  </a:lnTo>
                  <a:lnTo>
                    <a:pt x="5878" y="1372"/>
                  </a:lnTo>
                  <a:lnTo>
                    <a:pt x="5974" y="1359"/>
                  </a:lnTo>
                  <a:lnTo>
                    <a:pt x="5974" y="0"/>
                  </a:lnTo>
                  <a:lnTo>
                    <a:pt x="5679" y="35"/>
                  </a:lnTo>
                  <a:lnTo>
                    <a:pt x="5389" y="81"/>
                  </a:lnTo>
                  <a:lnTo>
                    <a:pt x="5102" y="140"/>
                  </a:lnTo>
                  <a:lnTo>
                    <a:pt x="4821" y="212"/>
                  </a:lnTo>
                  <a:lnTo>
                    <a:pt x="4544" y="296"/>
                  </a:lnTo>
                  <a:lnTo>
                    <a:pt x="4273" y="390"/>
                  </a:lnTo>
                  <a:lnTo>
                    <a:pt x="4008" y="497"/>
                  </a:lnTo>
                  <a:lnTo>
                    <a:pt x="3748" y="613"/>
                  </a:lnTo>
                  <a:lnTo>
                    <a:pt x="3494" y="741"/>
                  </a:lnTo>
                  <a:lnTo>
                    <a:pt x="3246" y="879"/>
                  </a:lnTo>
                  <a:lnTo>
                    <a:pt x="3005" y="1027"/>
                  </a:lnTo>
                  <a:lnTo>
                    <a:pt x="2771" y="1186"/>
                  </a:lnTo>
                  <a:lnTo>
                    <a:pt x="2544" y="1353"/>
                  </a:lnTo>
                  <a:lnTo>
                    <a:pt x="2325" y="1531"/>
                  </a:lnTo>
                  <a:lnTo>
                    <a:pt x="2114" y="1717"/>
                  </a:lnTo>
                  <a:lnTo>
                    <a:pt x="1911" y="1912"/>
                  </a:lnTo>
                  <a:lnTo>
                    <a:pt x="1717" y="2115"/>
                  </a:lnTo>
                  <a:lnTo>
                    <a:pt x="1530" y="2326"/>
                  </a:lnTo>
                  <a:lnTo>
                    <a:pt x="1353" y="2545"/>
                  </a:lnTo>
                  <a:lnTo>
                    <a:pt x="1186" y="2771"/>
                  </a:lnTo>
                  <a:lnTo>
                    <a:pt x="1027" y="3005"/>
                  </a:lnTo>
                  <a:lnTo>
                    <a:pt x="879" y="3245"/>
                  </a:lnTo>
                  <a:lnTo>
                    <a:pt x="741" y="3493"/>
                  </a:lnTo>
                  <a:lnTo>
                    <a:pt x="613" y="3747"/>
                  </a:lnTo>
                  <a:lnTo>
                    <a:pt x="495" y="4006"/>
                  </a:lnTo>
                  <a:lnTo>
                    <a:pt x="390" y="4272"/>
                  </a:lnTo>
                  <a:lnTo>
                    <a:pt x="294" y="4543"/>
                  </a:lnTo>
                  <a:lnTo>
                    <a:pt x="211" y="4819"/>
                  </a:lnTo>
                  <a:lnTo>
                    <a:pt x="140" y="5101"/>
                  </a:lnTo>
                  <a:lnTo>
                    <a:pt x="81" y="5387"/>
                  </a:lnTo>
                  <a:lnTo>
                    <a:pt x="33" y="5677"/>
                  </a:lnTo>
                  <a:lnTo>
                    <a:pt x="0" y="5972"/>
                  </a:lnTo>
                  <a:lnTo>
                    <a:pt x="1359" y="5972"/>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6" name="as 12"/>
            <p:cNvSpPr/>
            <p:nvPr/>
          </p:nvSpPr>
          <p:spPr bwMode="auto">
            <a:xfrm>
              <a:off x="3318846" y="1593533"/>
              <a:ext cx="557780" cy="557780"/>
            </a:xfrm>
            <a:custGeom>
              <a:avLst/>
              <a:gdLst>
                <a:gd name="T0" fmla="*/ 667 w 3617"/>
                <a:gd name="T1" fmla="*/ 3209 h 3615"/>
                <a:gd name="T2" fmla="*/ 890 w 3617"/>
                <a:gd name="T3" fmla="*/ 3365 h 3615"/>
                <a:gd name="T4" fmla="*/ 1128 w 3617"/>
                <a:gd name="T5" fmla="*/ 3482 h 3615"/>
                <a:gd name="T6" fmla="*/ 1378 w 3617"/>
                <a:gd name="T7" fmla="*/ 3564 h 3615"/>
                <a:gd name="T8" fmla="*/ 1635 w 3617"/>
                <a:gd name="T9" fmla="*/ 3607 h 3615"/>
                <a:gd name="T10" fmla="*/ 1895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7 w 3617"/>
                <a:gd name="T23" fmla="*/ 2877 h 3615"/>
                <a:gd name="T24" fmla="*/ 3410 w 3617"/>
                <a:gd name="T25" fmla="*/ 2648 h 3615"/>
                <a:gd name="T26" fmla="*/ 3516 w 3617"/>
                <a:gd name="T27" fmla="*/ 2406 h 3615"/>
                <a:gd name="T28" fmla="*/ 3584 w 3617"/>
                <a:gd name="T29" fmla="*/ 2153 h 3615"/>
                <a:gd name="T30" fmla="*/ 3615 w 3617"/>
                <a:gd name="T31" fmla="*/ 1894 h 3615"/>
                <a:gd name="T32" fmla="*/ 3609 w 3617"/>
                <a:gd name="T33" fmla="*/ 1634 h 3615"/>
                <a:gd name="T34" fmla="*/ 3565 w 3617"/>
                <a:gd name="T35" fmla="*/ 1377 h 3615"/>
                <a:gd name="T36" fmla="*/ 3484 w 3617"/>
                <a:gd name="T37" fmla="*/ 1128 h 3615"/>
                <a:gd name="T38" fmla="*/ 3366 w 3617"/>
                <a:gd name="T39" fmla="*/ 889 h 3615"/>
                <a:gd name="T40" fmla="*/ 3211 w 3617"/>
                <a:gd name="T41" fmla="*/ 667 h 3615"/>
                <a:gd name="T42" fmla="*/ 3020 w 3617"/>
                <a:gd name="T43" fmla="*/ 465 h 3615"/>
                <a:gd name="T44" fmla="*/ 2804 w 3617"/>
                <a:gd name="T45" fmla="*/ 297 h 3615"/>
                <a:gd name="T46" fmla="*/ 2570 w 3617"/>
                <a:gd name="T47" fmla="*/ 167 h 3615"/>
                <a:gd name="T48" fmla="*/ 2323 w 3617"/>
                <a:gd name="T49" fmla="*/ 74 h 3615"/>
                <a:gd name="T50" fmla="*/ 2069 w 3617"/>
                <a:gd name="T51" fmla="*/ 18 h 3615"/>
                <a:gd name="T52" fmla="*/ 1809 w 3617"/>
                <a:gd name="T53" fmla="*/ 0 h 3615"/>
                <a:gd name="T54" fmla="*/ 1549 w 3617"/>
                <a:gd name="T55" fmla="*/ 18 h 3615"/>
                <a:gd name="T56" fmla="*/ 1294 w 3617"/>
                <a:gd name="T57" fmla="*/ 74 h 3615"/>
                <a:gd name="T58" fmla="*/ 1047 w 3617"/>
                <a:gd name="T59" fmla="*/ 167 h 3615"/>
                <a:gd name="T60" fmla="*/ 813 w 3617"/>
                <a:gd name="T61" fmla="*/ 297 h 3615"/>
                <a:gd name="T62" fmla="*/ 597 w 3617"/>
                <a:gd name="T63" fmla="*/ 465 h 3615"/>
                <a:gd name="T64" fmla="*/ 405 w 3617"/>
                <a:gd name="T65" fmla="*/ 667 h 3615"/>
                <a:gd name="T66" fmla="*/ 251 w 3617"/>
                <a:gd name="T67" fmla="*/ 889 h 3615"/>
                <a:gd name="T68" fmla="*/ 132 w 3617"/>
                <a:gd name="T69" fmla="*/ 1128 h 3615"/>
                <a:gd name="T70" fmla="*/ 52 w 3617"/>
                <a:gd name="T71" fmla="*/ 1377 h 3615"/>
                <a:gd name="T72" fmla="*/ 8 w 3617"/>
                <a:gd name="T73" fmla="*/ 1634 h 3615"/>
                <a:gd name="T74" fmla="*/ 2 w 3617"/>
                <a:gd name="T75" fmla="*/ 1894 h 3615"/>
                <a:gd name="T76" fmla="*/ 34 w 3617"/>
                <a:gd name="T77" fmla="*/ 2153 h 3615"/>
                <a:gd name="T78" fmla="*/ 102 w 3617"/>
                <a:gd name="T79" fmla="*/ 2406 h 3615"/>
                <a:gd name="T80" fmla="*/ 207 w 3617"/>
                <a:gd name="T81" fmla="*/ 2648 h 3615"/>
                <a:gd name="T82" fmla="*/ 349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90" y="3365"/>
                  </a:lnTo>
                  <a:lnTo>
                    <a:pt x="968" y="3408"/>
                  </a:lnTo>
                  <a:lnTo>
                    <a:pt x="1047" y="3448"/>
                  </a:lnTo>
                  <a:lnTo>
                    <a:pt x="1128" y="3482"/>
                  </a:lnTo>
                  <a:lnTo>
                    <a:pt x="1210" y="3514"/>
                  </a:lnTo>
                  <a:lnTo>
                    <a:pt x="1294" y="3540"/>
                  </a:lnTo>
                  <a:lnTo>
                    <a:pt x="1378" y="3564"/>
                  </a:lnTo>
                  <a:lnTo>
                    <a:pt x="1463" y="3582"/>
                  </a:lnTo>
                  <a:lnTo>
                    <a:pt x="1549" y="3596"/>
                  </a:lnTo>
                  <a:lnTo>
                    <a:pt x="1635" y="3607"/>
                  </a:lnTo>
                  <a:lnTo>
                    <a:pt x="1721" y="3613"/>
                  </a:lnTo>
                  <a:lnTo>
                    <a:pt x="1809" y="3615"/>
                  </a:lnTo>
                  <a:lnTo>
                    <a:pt x="1895" y="3613"/>
                  </a:lnTo>
                  <a:lnTo>
                    <a:pt x="1982" y="3607"/>
                  </a:lnTo>
                  <a:lnTo>
                    <a:pt x="2069" y="3596"/>
                  </a:lnTo>
                  <a:lnTo>
                    <a:pt x="2154" y="3582"/>
                  </a:lnTo>
                  <a:lnTo>
                    <a:pt x="2239" y="3564"/>
                  </a:lnTo>
                  <a:lnTo>
                    <a:pt x="2323" y="3540"/>
                  </a:lnTo>
                  <a:lnTo>
                    <a:pt x="2407" y="3514"/>
                  </a:lnTo>
                  <a:lnTo>
                    <a:pt x="2489" y="3482"/>
                  </a:lnTo>
                  <a:lnTo>
                    <a:pt x="2570" y="3448"/>
                  </a:lnTo>
                  <a:lnTo>
                    <a:pt x="2649" y="3408"/>
                  </a:lnTo>
                  <a:lnTo>
                    <a:pt x="2728" y="3365"/>
                  </a:lnTo>
                  <a:lnTo>
                    <a:pt x="2804" y="3317"/>
                  </a:lnTo>
                  <a:lnTo>
                    <a:pt x="2878" y="3265"/>
                  </a:lnTo>
                  <a:lnTo>
                    <a:pt x="2950" y="3209"/>
                  </a:lnTo>
                  <a:lnTo>
                    <a:pt x="3020" y="3150"/>
                  </a:lnTo>
                  <a:lnTo>
                    <a:pt x="3087" y="3086"/>
                  </a:lnTo>
                  <a:lnTo>
                    <a:pt x="3151" y="3019"/>
                  </a:lnTo>
                  <a:lnTo>
                    <a:pt x="3211" y="2949"/>
                  </a:lnTo>
                  <a:lnTo>
                    <a:pt x="3267" y="2877"/>
                  </a:lnTo>
                  <a:lnTo>
                    <a:pt x="3319" y="2802"/>
                  </a:lnTo>
                  <a:lnTo>
                    <a:pt x="3366" y="2726"/>
                  </a:lnTo>
                  <a:lnTo>
                    <a:pt x="3410" y="2648"/>
                  </a:lnTo>
                  <a:lnTo>
                    <a:pt x="3450" y="2569"/>
                  </a:lnTo>
                  <a:lnTo>
                    <a:pt x="3484" y="2488"/>
                  </a:lnTo>
                  <a:lnTo>
                    <a:pt x="3516" y="2406"/>
                  </a:lnTo>
                  <a:lnTo>
                    <a:pt x="3542" y="2322"/>
                  </a:lnTo>
                  <a:lnTo>
                    <a:pt x="3565" y="2238"/>
                  </a:lnTo>
                  <a:lnTo>
                    <a:pt x="3584" y="2153"/>
                  </a:lnTo>
                  <a:lnTo>
                    <a:pt x="3598" y="2068"/>
                  </a:lnTo>
                  <a:lnTo>
                    <a:pt x="3609" y="1981"/>
                  </a:lnTo>
                  <a:lnTo>
                    <a:pt x="3615" y="1894"/>
                  </a:lnTo>
                  <a:lnTo>
                    <a:pt x="3617" y="1808"/>
                  </a:lnTo>
                  <a:lnTo>
                    <a:pt x="3615" y="1720"/>
                  </a:lnTo>
                  <a:lnTo>
                    <a:pt x="3609" y="1634"/>
                  </a:lnTo>
                  <a:lnTo>
                    <a:pt x="3598" y="1548"/>
                  </a:lnTo>
                  <a:lnTo>
                    <a:pt x="3584" y="1463"/>
                  </a:lnTo>
                  <a:lnTo>
                    <a:pt x="3565" y="1377"/>
                  </a:lnTo>
                  <a:lnTo>
                    <a:pt x="3542" y="1293"/>
                  </a:lnTo>
                  <a:lnTo>
                    <a:pt x="3516" y="1210"/>
                  </a:lnTo>
                  <a:lnTo>
                    <a:pt x="3484" y="1128"/>
                  </a:lnTo>
                  <a:lnTo>
                    <a:pt x="3450" y="1046"/>
                  </a:lnTo>
                  <a:lnTo>
                    <a:pt x="3410" y="967"/>
                  </a:lnTo>
                  <a:lnTo>
                    <a:pt x="3366" y="889"/>
                  </a:lnTo>
                  <a:lnTo>
                    <a:pt x="3319" y="813"/>
                  </a:lnTo>
                  <a:lnTo>
                    <a:pt x="3267" y="739"/>
                  </a:lnTo>
                  <a:lnTo>
                    <a:pt x="3211" y="667"/>
                  </a:lnTo>
                  <a:lnTo>
                    <a:pt x="3151" y="597"/>
                  </a:lnTo>
                  <a:lnTo>
                    <a:pt x="3087" y="530"/>
                  </a:lnTo>
                  <a:lnTo>
                    <a:pt x="3020" y="465"/>
                  </a:lnTo>
                  <a:lnTo>
                    <a:pt x="2950" y="405"/>
                  </a:lnTo>
                  <a:lnTo>
                    <a:pt x="2878" y="349"/>
                  </a:lnTo>
                  <a:lnTo>
                    <a:pt x="2804" y="297"/>
                  </a:lnTo>
                  <a:lnTo>
                    <a:pt x="2728" y="251"/>
                  </a:lnTo>
                  <a:lnTo>
                    <a:pt x="2649" y="207"/>
                  </a:lnTo>
                  <a:lnTo>
                    <a:pt x="2570" y="167"/>
                  </a:lnTo>
                  <a:lnTo>
                    <a:pt x="2489" y="132"/>
                  </a:lnTo>
                  <a:lnTo>
                    <a:pt x="2407" y="102"/>
                  </a:lnTo>
                  <a:lnTo>
                    <a:pt x="2323" y="74"/>
                  </a:lnTo>
                  <a:lnTo>
                    <a:pt x="2239" y="52"/>
                  </a:lnTo>
                  <a:lnTo>
                    <a:pt x="2154" y="33"/>
                  </a:lnTo>
                  <a:lnTo>
                    <a:pt x="2069" y="18"/>
                  </a:lnTo>
                  <a:lnTo>
                    <a:pt x="1982" y="8"/>
                  </a:lnTo>
                  <a:lnTo>
                    <a:pt x="1895" y="2"/>
                  </a:lnTo>
                  <a:lnTo>
                    <a:pt x="1809" y="0"/>
                  </a:lnTo>
                  <a:lnTo>
                    <a:pt x="1721" y="2"/>
                  </a:lnTo>
                  <a:lnTo>
                    <a:pt x="1635" y="8"/>
                  </a:lnTo>
                  <a:lnTo>
                    <a:pt x="1549" y="18"/>
                  </a:lnTo>
                  <a:lnTo>
                    <a:pt x="1463" y="33"/>
                  </a:lnTo>
                  <a:lnTo>
                    <a:pt x="1378" y="52"/>
                  </a:lnTo>
                  <a:lnTo>
                    <a:pt x="1294" y="74"/>
                  </a:lnTo>
                  <a:lnTo>
                    <a:pt x="1210" y="102"/>
                  </a:lnTo>
                  <a:lnTo>
                    <a:pt x="1128" y="132"/>
                  </a:lnTo>
                  <a:lnTo>
                    <a:pt x="1047" y="167"/>
                  </a:lnTo>
                  <a:lnTo>
                    <a:pt x="968" y="207"/>
                  </a:lnTo>
                  <a:lnTo>
                    <a:pt x="890" y="251"/>
                  </a:lnTo>
                  <a:lnTo>
                    <a:pt x="813" y="297"/>
                  </a:lnTo>
                  <a:lnTo>
                    <a:pt x="739" y="349"/>
                  </a:lnTo>
                  <a:lnTo>
                    <a:pt x="667" y="405"/>
                  </a:lnTo>
                  <a:lnTo>
                    <a:pt x="597" y="465"/>
                  </a:lnTo>
                  <a:lnTo>
                    <a:pt x="530" y="530"/>
                  </a:lnTo>
                  <a:lnTo>
                    <a:pt x="466" y="597"/>
                  </a:lnTo>
                  <a:lnTo>
                    <a:pt x="405" y="667"/>
                  </a:lnTo>
                  <a:lnTo>
                    <a:pt x="349" y="739"/>
                  </a:lnTo>
                  <a:lnTo>
                    <a:pt x="298" y="813"/>
                  </a:lnTo>
                  <a:lnTo>
                    <a:pt x="251" y="889"/>
                  </a:lnTo>
                  <a:lnTo>
                    <a:pt x="207" y="967"/>
                  </a:lnTo>
                  <a:lnTo>
                    <a:pt x="168" y="1046"/>
                  </a:lnTo>
                  <a:lnTo>
                    <a:pt x="132" y="1128"/>
                  </a:lnTo>
                  <a:lnTo>
                    <a:pt x="102" y="1210"/>
                  </a:lnTo>
                  <a:lnTo>
                    <a:pt x="74" y="1293"/>
                  </a:lnTo>
                  <a:lnTo>
                    <a:pt x="52" y="1377"/>
                  </a:lnTo>
                  <a:lnTo>
                    <a:pt x="34" y="1463"/>
                  </a:lnTo>
                  <a:lnTo>
                    <a:pt x="18" y="1548"/>
                  </a:lnTo>
                  <a:lnTo>
                    <a:pt x="8" y="1634"/>
                  </a:lnTo>
                  <a:lnTo>
                    <a:pt x="2" y="1720"/>
                  </a:lnTo>
                  <a:lnTo>
                    <a:pt x="0" y="1808"/>
                  </a:lnTo>
                  <a:lnTo>
                    <a:pt x="2" y="1894"/>
                  </a:lnTo>
                  <a:lnTo>
                    <a:pt x="8" y="1981"/>
                  </a:lnTo>
                  <a:lnTo>
                    <a:pt x="18" y="2068"/>
                  </a:lnTo>
                  <a:lnTo>
                    <a:pt x="34" y="2153"/>
                  </a:lnTo>
                  <a:lnTo>
                    <a:pt x="52" y="2238"/>
                  </a:lnTo>
                  <a:lnTo>
                    <a:pt x="74" y="2322"/>
                  </a:lnTo>
                  <a:lnTo>
                    <a:pt x="102" y="2406"/>
                  </a:lnTo>
                  <a:lnTo>
                    <a:pt x="132" y="2488"/>
                  </a:lnTo>
                  <a:lnTo>
                    <a:pt x="168" y="2569"/>
                  </a:lnTo>
                  <a:lnTo>
                    <a:pt x="207" y="2648"/>
                  </a:lnTo>
                  <a:lnTo>
                    <a:pt x="251" y="2726"/>
                  </a:lnTo>
                  <a:lnTo>
                    <a:pt x="298" y="2802"/>
                  </a:lnTo>
                  <a:lnTo>
                    <a:pt x="349" y="2877"/>
                  </a:lnTo>
                  <a:lnTo>
                    <a:pt x="405" y="2949"/>
                  </a:lnTo>
                  <a:lnTo>
                    <a:pt x="465"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67" name="TextBox 80"/>
          <p:cNvSpPr txBox="1"/>
          <p:nvPr/>
        </p:nvSpPr>
        <p:spPr>
          <a:xfrm>
            <a:off x="1028398" y="1921807"/>
            <a:ext cx="3106205" cy="415494"/>
          </a:xfrm>
          <a:prstGeom prst="roundRect">
            <a:avLst>
              <a:gd name="adj" fmla="val 0"/>
            </a:avLst>
          </a:prstGeom>
          <a:noFill/>
        </p:spPr>
        <p:txBody>
          <a:bodyPr wrap="square" lIns="121917" tIns="60958" rIns="121917" bIns="60958" rtlCol="0">
            <a:spAutoFit/>
          </a:bodyPr>
          <a:lstStyle/>
          <a:p>
            <a:pPr algn="r"/>
            <a:r>
              <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添加小标题</a:t>
            </a:r>
            <a:endPar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8" name="TextBox 82"/>
          <p:cNvSpPr txBox="1"/>
          <p:nvPr/>
        </p:nvSpPr>
        <p:spPr>
          <a:xfrm>
            <a:off x="1028397" y="2331011"/>
            <a:ext cx="3078263" cy="1108253"/>
          </a:xfrm>
          <a:prstGeom prst="roundRect">
            <a:avLst>
              <a:gd name="adj" fmla="val 0"/>
            </a:avLst>
          </a:prstGeom>
          <a:noFill/>
          <a:ln w="25400">
            <a:noFill/>
          </a:ln>
          <a:effectLst/>
        </p:spPr>
        <p:txBody>
          <a:bodyPr wrap="square" lIns="121917" tIns="60958" rIns="121917" bIns="60958" rtlCol="0">
            <a:spAutoFit/>
          </a:bodyPr>
          <a:lstStyle/>
          <a:p>
            <a:pPr algn="r"/>
            <a:r>
              <a:rPr lang="zh-CN" altLang="en-US"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在这里输入你的内容，或者通过复制粘贴你的文本。在这里输入你的内容，或者通过复制粘贴你的文本。</a:t>
            </a:r>
            <a:endParaRPr lang="en-US" altLang="zh-CN"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69" name="TextBox 83"/>
          <p:cNvSpPr txBox="1"/>
          <p:nvPr/>
        </p:nvSpPr>
        <p:spPr>
          <a:xfrm>
            <a:off x="1028398" y="3967832"/>
            <a:ext cx="3106205" cy="415494"/>
          </a:xfrm>
          <a:prstGeom prst="roundRect">
            <a:avLst>
              <a:gd name="adj" fmla="val 0"/>
            </a:avLst>
          </a:prstGeom>
          <a:noFill/>
        </p:spPr>
        <p:txBody>
          <a:bodyPr wrap="square" lIns="121917" tIns="60958" rIns="121917" bIns="60958" rtlCol="0">
            <a:spAutoFit/>
          </a:bodyPr>
          <a:lstStyle/>
          <a:p>
            <a:pPr algn="r"/>
            <a:r>
              <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添加小标题</a:t>
            </a:r>
            <a:endPar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0" name="TextBox 84"/>
          <p:cNvSpPr txBox="1"/>
          <p:nvPr/>
        </p:nvSpPr>
        <p:spPr>
          <a:xfrm>
            <a:off x="1028397" y="4377035"/>
            <a:ext cx="3078263" cy="1108253"/>
          </a:xfrm>
          <a:prstGeom prst="roundRect">
            <a:avLst>
              <a:gd name="adj" fmla="val 0"/>
            </a:avLst>
          </a:prstGeom>
          <a:noFill/>
          <a:ln w="25400">
            <a:noFill/>
          </a:ln>
          <a:effectLst/>
        </p:spPr>
        <p:txBody>
          <a:bodyPr wrap="square" lIns="121917" tIns="60958" rIns="121917" bIns="60958" rtlCol="0">
            <a:spAutoFit/>
          </a:bodyPr>
          <a:lstStyle/>
          <a:p>
            <a:pPr algn="r"/>
            <a:r>
              <a:rPr lang="zh-CN" altLang="en-US"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在这里输入你的内容，或者通过复制粘贴你的文本。在这里输入你的内容，或者通过复制粘贴你的文本。</a:t>
            </a:r>
            <a:endParaRPr lang="en-US" altLang="zh-CN"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71" name="TextBox 85"/>
          <p:cNvSpPr txBox="1"/>
          <p:nvPr/>
        </p:nvSpPr>
        <p:spPr>
          <a:xfrm>
            <a:off x="8166526" y="1921807"/>
            <a:ext cx="3106205" cy="415494"/>
          </a:xfrm>
          <a:prstGeom prst="roundRect">
            <a:avLst>
              <a:gd name="adj" fmla="val 0"/>
            </a:avLst>
          </a:prstGeom>
          <a:noFill/>
        </p:spPr>
        <p:txBody>
          <a:bodyPr wrap="square" lIns="121917" tIns="60958" rIns="121917" bIns="60958" rtlCol="0">
            <a:spAutoFit/>
          </a:bodyPr>
          <a:lstStyle/>
          <a:p>
            <a:r>
              <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添加小标题</a:t>
            </a:r>
            <a:endPar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2" name="TextBox 86"/>
          <p:cNvSpPr txBox="1"/>
          <p:nvPr/>
        </p:nvSpPr>
        <p:spPr>
          <a:xfrm>
            <a:off x="8166526" y="2331011"/>
            <a:ext cx="3078263" cy="1108253"/>
          </a:xfrm>
          <a:prstGeom prst="roundRect">
            <a:avLst>
              <a:gd name="adj" fmla="val 0"/>
            </a:avLst>
          </a:prstGeom>
          <a:noFill/>
          <a:ln w="25400">
            <a:noFill/>
          </a:ln>
          <a:effectLst/>
        </p:spPr>
        <p:txBody>
          <a:bodyPr wrap="square" lIns="121917" tIns="60958" rIns="121917" bIns="60958" rtlCol="0">
            <a:spAutoFit/>
          </a:bodyPr>
          <a:lstStyle/>
          <a:p>
            <a:r>
              <a:rPr lang="zh-CN" altLang="en-US"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在这里输入你的内容，或者通过复制粘贴你的文本。在这里输入你的内容，或者通过复制粘贴你的文本。</a:t>
            </a:r>
            <a:endParaRPr lang="en-US" altLang="zh-CN"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73" name="TextBox 87"/>
          <p:cNvSpPr txBox="1"/>
          <p:nvPr/>
        </p:nvSpPr>
        <p:spPr>
          <a:xfrm>
            <a:off x="8166526" y="3966571"/>
            <a:ext cx="3106205" cy="415494"/>
          </a:xfrm>
          <a:prstGeom prst="roundRect">
            <a:avLst>
              <a:gd name="adj" fmla="val 0"/>
            </a:avLst>
          </a:prstGeom>
          <a:noFill/>
        </p:spPr>
        <p:txBody>
          <a:bodyPr wrap="square" lIns="121917" tIns="60958" rIns="121917" bIns="60958" rtlCol="0">
            <a:spAutoFit/>
          </a:bodyPr>
          <a:lstStyle/>
          <a:p>
            <a:r>
              <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添加小标题</a:t>
            </a:r>
            <a:endPar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4" name="TextBox 88"/>
          <p:cNvSpPr txBox="1"/>
          <p:nvPr/>
        </p:nvSpPr>
        <p:spPr>
          <a:xfrm>
            <a:off x="8166526" y="4375775"/>
            <a:ext cx="3078263" cy="1108253"/>
          </a:xfrm>
          <a:prstGeom prst="roundRect">
            <a:avLst>
              <a:gd name="adj" fmla="val 0"/>
            </a:avLst>
          </a:prstGeom>
          <a:noFill/>
          <a:ln w="25400">
            <a:noFill/>
          </a:ln>
          <a:effectLst/>
        </p:spPr>
        <p:txBody>
          <a:bodyPr wrap="square" lIns="121917" tIns="60958" rIns="121917" bIns="60958" rtlCol="0">
            <a:spAutoFit/>
          </a:bodyPr>
          <a:lstStyle/>
          <a:p>
            <a:r>
              <a:rPr lang="zh-CN" altLang="en-US"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在这里输入你的内容，或者通过复制粘贴你的文本。在这里输入你的内容，或者通过复制粘贴你的文本。</a:t>
            </a:r>
            <a:endParaRPr lang="en-US" altLang="zh-CN"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Tree>
  </p:cSld>
  <p:clrMapOvr>
    <a:masterClrMapping/>
  </p:clrMapOvr>
  <p:transition spd="slow" advClick="0" advTm="3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barn(inVertical)">
                                          <p:cBhvr>
                                            <p:cTn id="12" dur="500"/>
                                            <p:tgtEl>
                                              <p:spTgt spid="5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randombar(horizontal)">
                                          <p:cBhvr>
                                            <p:cTn id="16" dur="500"/>
                                            <p:tgtEl>
                                              <p:spTgt spid="54"/>
                                            </p:tgtEl>
                                          </p:cBhvr>
                                        </p:animEffect>
                                      </p:childTnLst>
                                    </p:cTn>
                                  </p:par>
                                </p:childTnLst>
                              </p:cTn>
                            </p:par>
                            <p:par>
                              <p:cTn id="17" fill="hold">
                                <p:stCondLst>
                                  <p:cond delay="1500"/>
                                </p:stCondLst>
                                <p:childTnLst>
                                  <p:par>
                                    <p:cTn id="18" presetID="31" presetClass="entr" presetSubtype="0" fill="hold" nodeType="afterEffect">
                                      <p:stCondLst>
                                        <p:cond delay="0"/>
                                      </p:stCondLst>
                                      <p:childTnLst>
                                        <p:set>
                                          <p:cBhvr>
                                            <p:cTn id="19" dur="1" fill="hold">
                                              <p:stCondLst>
                                                <p:cond delay="0"/>
                                              </p:stCondLst>
                                            </p:cTn>
                                            <p:tgtEl>
                                              <p:spTgt spid="64"/>
                                            </p:tgtEl>
                                            <p:attrNameLst>
                                              <p:attrName>style.visibility</p:attrName>
                                            </p:attrNameLst>
                                          </p:cBhvr>
                                          <p:to>
                                            <p:strVal val="visible"/>
                                          </p:to>
                                        </p:set>
                                        <p:anim calcmode="lin" valueType="num">
                                          <p:cBhvr>
                                            <p:cTn id="20" dur="1000" fill="hold"/>
                                            <p:tgtEl>
                                              <p:spTgt spid="64"/>
                                            </p:tgtEl>
                                            <p:attrNameLst>
                                              <p:attrName>ppt_w</p:attrName>
                                            </p:attrNameLst>
                                          </p:cBhvr>
                                          <p:tavLst>
                                            <p:tav tm="0">
                                              <p:val>
                                                <p:fltVal val="0"/>
                                              </p:val>
                                            </p:tav>
                                            <p:tav tm="100000">
                                              <p:val>
                                                <p:strVal val="#ppt_w"/>
                                              </p:val>
                                            </p:tav>
                                          </p:tavLst>
                                        </p:anim>
                                        <p:anim calcmode="lin" valueType="num">
                                          <p:cBhvr>
                                            <p:cTn id="21" dur="1000" fill="hold"/>
                                            <p:tgtEl>
                                              <p:spTgt spid="64"/>
                                            </p:tgtEl>
                                            <p:attrNameLst>
                                              <p:attrName>ppt_h</p:attrName>
                                            </p:attrNameLst>
                                          </p:cBhvr>
                                          <p:tavLst>
                                            <p:tav tm="0">
                                              <p:val>
                                                <p:fltVal val="0"/>
                                              </p:val>
                                            </p:tav>
                                            <p:tav tm="100000">
                                              <p:val>
                                                <p:strVal val="#ppt_h"/>
                                              </p:val>
                                            </p:tav>
                                          </p:tavLst>
                                        </p:anim>
                                        <p:anim calcmode="lin" valueType="num">
                                          <p:cBhvr>
                                            <p:cTn id="22" dur="1000" fill="hold"/>
                                            <p:tgtEl>
                                              <p:spTgt spid="64"/>
                                            </p:tgtEl>
                                            <p:attrNameLst>
                                              <p:attrName>style.rotation</p:attrName>
                                            </p:attrNameLst>
                                          </p:cBhvr>
                                          <p:tavLst>
                                            <p:tav tm="0">
                                              <p:val>
                                                <p:fltVal val="90"/>
                                              </p:val>
                                            </p:tav>
                                            <p:tav tm="100000">
                                              <p:val>
                                                <p:fltVal val="0"/>
                                              </p:val>
                                            </p:tav>
                                          </p:tavLst>
                                        </p:anim>
                                        <p:animEffect transition="in" filter="fade">
                                          <p:cBhvr>
                                            <p:cTn id="23" dur="1000"/>
                                            <p:tgtEl>
                                              <p:spTgt spid="64"/>
                                            </p:tgtEl>
                                          </p:cBhvr>
                                        </p:animEffect>
                                      </p:childTnLst>
                                    </p:cTn>
                                  </p:par>
                                  <p:par>
                                    <p:cTn id="24" presetID="31" presetClass="entr" presetSubtype="0" fill="hold" nodeType="withEffect">
                                      <p:stCondLst>
                                        <p:cond delay="0"/>
                                      </p:stCondLst>
                                      <p:childTnLst>
                                        <p:set>
                                          <p:cBhvr>
                                            <p:cTn id="25" dur="1" fill="hold">
                                              <p:stCondLst>
                                                <p:cond delay="0"/>
                                              </p:stCondLst>
                                            </p:cTn>
                                            <p:tgtEl>
                                              <p:spTgt spid="61"/>
                                            </p:tgtEl>
                                            <p:attrNameLst>
                                              <p:attrName>style.visibility</p:attrName>
                                            </p:attrNameLst>
                                          </p:cBhvr>
                                          <p:to>
                                            <p:strVal val="visible"/>
                                          </p:to>
                                        </p:set>
                                        <p:anim calcmode="lin" valueType="num">
                                          <p:cBhvr>
                                            <p:cTn id="26" dur="1000" fill="hold"/>
                                            <p:tgtEl>
                                              <p:spTgt spid="61"/>
                                            </p:tgtEl>
                                            <p:attrNameLst>
                                              <p:attrName>ppt_w</p:attrName>
                                            </p:attrNameLst>
                                          </p:cBhvr>
                                          <p:tavLst>
                                            <p:tav tm="0">
                                              <p:val>
                                                <p:fltVal val="0"/>
                                              </p:val>
                                            </p:tav>
                                            <p:tav tm="100000">
                                              <p:val>
                                                <p:strVal val="#ppt_w"/>
                                              </p:val>
                                            </p:tav>
                                          </p:tavLst>
                                        </p:anim>
                                        <p:anim calcmode="lin" valueType="num">
                                          <p:cBhvr>
                                            <p:cTn id="27" dur="1000" fill="hold"/>
                                            <p:tgtEl>
                                              <p:spTgt spid="61"/>
                                            </p:tgtEl>
                                            <p:attrNameLst>
                                              <p:attrName>ppt_h</p:attrName>
                                            </p:attrNameLst>
                                          </p:cBhvr>
                                          <p:tavLst>
                                            <p:tav tm="0">
                                              <p:val>
                                                <p:fltVal val="0"/>
                                              </p:val>
                                            </p:tav>
                                            <p:tav tm="100000">
                                              <p:val>
                                                <p:strVal val="#ppt_h"/>
                                              </p:val>
                                            </p:tav>
                                          </p:tavLst>
                                        </p:anim>
                                        <p:anim calcmode="lin" valueType="num">
                                          <p:cBhvr>
                                            <p:cTn id="28" dur="1000" fill="hold"/>
                                            <p:tgtEl>
                                              <p:spTgt spid="61"/>
                                            </p:tgtEl>
                                            <p:attrNameLst>
                                              <p:attrName>style.rotation</p:attrName>
                                            </p:attrNameLst>
                                          </p:cBhvr>
                                          <p:tavLst>
                                            <p:tav tm="0">
                                              <p:val>
                                                <p:fltVal val="90"/>
                                              </p:val>
                                            </p:tav>
                                            <p:tav tm="100000">
                                              <p:val>
                                                <p:fltVal val="0"/>
                                              </p:val>
                                            </p:tav>
                                          </p:tavLst>
                                        </p:anim>
                                        <p:animEffect transition="in" filter="fade">
                                          <p:cBhvr>
                                            <p:cTn id="29" dur="1000"/>
                                            <p:tgtEl>
                                              <p:spTgt spid="61"/>
                                            </p:tgtEl>
                                          </p:cBhvr>
                                        </p:animEffect>
                                      </p:childTnLst>
                                    </p:cTn>
                                  </p:par>
                                  <p:par>
                                    <p:cTn id="30" presetID="31" presetClass="entr" presetSubtype="0"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1000" fill="hold"/>
                                            <p:tgtEl>
                                              <p:spTgt spid="29"/>
                                            </p:tgtEl>
                                            <p:attrNameLst>
                                              <p:attrName>ppt_w</p:attrName>
                                            </p:attrNameLst>
                                          </p:cBhvr>
                                          <p:tavLst>
                                            <p:tav tm="0">
                                              <p:val>
                                                <p:fltVal val="0"/>
                                              </p:val>
                                            </p:tav>
                                            <p:tav tm="100000">
                                              <p:val>
                                                <p:strVal val="#ppt_w"/>
                                              </p:val>
                                            </p:tav>
                                          </p:tavLst>
                                        </p:anim>
                                        <p:anim calcmode="lin" valueType="num">
                                          <p:cBhvr>
                                            <p:cTn id="33" dur="1000" fill="hold"/>
                                            <p:tgtEl>
                                              <p:spTgt spid="29"/>
                                            </p:tgtEl>
                                            <p:attrNameLst>
                                              <p:attrName>ppt_h</p:attrName>
                                            </p:attrNameLst>
                                          </p:cBhvr>
                                          <p:tavLst>
                                            <p:tav tm="0">
                                              <p:val>
                                                <p:fltVal val="0"/>
                                              </p:val>
                                            </p:tav>
                                            <p:tav tm="100000">
                                              <p:val>
                                                <p:strVal val="#ppt_h"/>
                                              </p:val>
                                            </p:tav>
                                          </p:tavLst>
                                        </p:anim>
                                        <p:anim calcmode="lin" valueType="num">
                                          <p:cBhvr>
                                            <p:cTn id="34" dur="1000" fill="hold"/>
                                            <p:tgtEl>
                                              <p:spTgt spid="29"/>
                                            </p:tgtEl>
                                            <p:attrNameLst>
                                              <p:attrName>style.rotation</p:attrName>
                                            </p:attrNameLst>
                                          </p:cBhvr>
                                          <p:tavLst>
                                            <p:tav tm="0">
                                              <p:val>
                                                <p:fltVal val="90"/>
                                              </p:val>
                                            </p:tav>
                                            <p:tav tm="100000">
                                              <p:val>
                                                <p:fltVal val="0"/>
                                              </p:val>
                                            </p:tav>
                                          </p:tavLst>
                                        </p:anim>
                                        <p:animEffect transition="in" filter="fade">
                                          <p:cBhvr>
                                            <p:cTn id="35" dur="1000"/>
                                            <p:tgtEl>
                                              <p:spTgt spid="29"/>
                                            </p:tgtEl>
                                          </p:cBhvr>
                                        </p:animEffect>
                                      </p:childTnLst>
                                    </p:cTn>
                                  </p:par>
                                  <p:par>
                                    <p:cTn id="36" presetID="31" presetClass="entr" presetSubtype="0" fill="hold" nodeType="withEffect">
                                      <p:stCondLst>
                                        <p:cond delay="0"/>
                                      </p:stCondLst>
                                      <p:childTnLst>
                                        <p:set>
                                          <p:cBhvr>
                                            <p:cTn id="37" dur="1" fill="hold">
                                              <p:stCondLst>
                                                <p:cond delay="0"/>
                                              </p:stCondLst>
                                            </p:cTn>
                                            <p:tgtEl>
                                              <p:spTgt spid="58"/>
                                            </p:tgtEl>
                                            <p:attrNameLst>
                                              <p:attrName>style.visibility</p:attrName>
                                            </p:attrNameLst>
                                          </p:cBhvr>
                                          <p:to>
                                            <p:strVal val="visible"/>
                                          </p:to>
                                        </p:set>
                                        <p:anim calcmode="lin" valueType="num">
                                          <p:cBhvr>
                                            <p:cTn id="38" dur="1000" fill="hold"/>
                                            <p:tgtEl>
                                              <p:spTgt spid="58"/>
                                            </p:tgtEl>
                                            <p:attrNameLst>
                                              <p:attrName>ppt_w</p:attrName>
                                            </p:attrNameLst>
                                          </p:cBhvr>
                                          <p:tavLst>
                                            <p:tav tm="0">
                                              <p:val>
                                                <p:fltVal val="0"/>
                                              </p:val>
                                            </p:tav>
                                            <p:tav tm="100000">
                                              <p:val>
                                                <p:strVal val="#ppt_w"/>
                                              </p:val>
                                            </p:tav>
                                          </p:tavLst>
                                        </p:anim>
                                        <p:anim calcmode="lin" valueType="num">
                                          <p:cBhvr>
                                            <p:cTn id="39" dur="1000" fill="hold"/>
                                            <p:tgtEl>
                                              <p:spTgt spid="58"/>
                                            </p:tgtEl>
                                            <p:attrNameLst>
                                              <p:attrName>ppt_h</p:attrName>
                                            </p:attrNameLst>
                                          </p:cBhvr>
                                          <p:tavLst>
                                            <p:tav tm="0">
                                              <p:val>
                                                <p:fltVal val="0"/>
                                              </p:val>
                                            </p:tav>
                                            <p:tav tm="100000">
                                              <p:val>
                                                <p:strVal val="#ppt_h"/>
                                              </p:val>
                                            </p:tav>
                                          </p:tavLst>
                                        </p:anim>
                                        <p:anim calcmode="lin" valueType="num">
                                          <p:cBhvr>
                                            <p:cTn id="40" dur="1000" fill="hold"/>
                                            <p:tgtEl>
                                              <p:spTgt spid="58"/>
                                            </p:tgtEl>
                                            <p:attrNameLst>
                                              <p:attrName>style.rotation</p:attrName>
                                            </p:attrNameLst>
                                          </p:cBhvr>
                                          <p:tavLst>
                                            <p:tav tm="0">
                                              <p:val>
                                                <p:fltVal val="90"/>
                                              </p:val>
                                            </p:tav>
                                            <p:tav tm="100000">
                                              <p:val>
                                                <p:fltVal val="0"/>
                                              </p:val>
                                            </p:tav>
                                          </p:tavLst>
                                        </p:anim>
                                        <p:animEffect transition="in" filter="fade">
                                          <p:cBhvr>
                                            <p:cTn id="41" dur="1000"/>
                                            <p:tgtEl>
                                              <p:spTgt spid="58"/>
                                            </p:tgtEl>
                                          </p:cBhvr>
                                        </p:animEffect>
                                      </p:childTnLst>
                                    </p:cTn>
                                  </p:par>
                                </p:childTnLst>
                              </p:cTn>
                            </p:par>
                            <p:par>
                              <p:cTn id="42" fill="hold">
                                <p:stCondLst>
                                  <p:cond delay="2500"/>
                                </p:stCondLst>
                                <p:childTnLst>
                                  <p:par>
                                    <p:cTn id="43" presetID="2" presetClass="entr" presetSubtype="8" fill="hold" grpId="0" nodeType="afterEffect" p14:presetBounceEnd="60000">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14:bounceEnd="60000">
                                          <p:cBhvr additive="base">
                                            <p:cTn id="45" dur="500" fill="hold"/>
                                            <p:tgtEl>
                                              <p:spTgt spid="67"/>
                                            </p:tgtEl>
                                            <p:attrNameLst>
                                              <p:attrName>ppt_x</p:attrName>
                                            </p:attrNameLst>
                                          </p:cBhvr>
                                          <p:tavLst>
                                            <p:tav tm="0">
                                              <p:val>
                                                <p:strVal val="0-#ppt_w/2"/>
                                              </p:val>
                                            </p:tav>
                                            <p:tav tm="100000">
                                              <p:val>
                                                <p:strVal val="#ppt_x"/>
                                              </p:val>
                                            </p:tav>
                                          </p:tavLst>
                                        </p:anim>
                                        <p:anim calcmode="lin" valueType="num" p14:bounceEnd="60000">
                                          <p:cBhvr additive="base">
                                            <p:cTn id="46" dur="500" fill="hold"/>
                                            <p:tgtEl>
                                              <p:spTgt spid="67"/>
                                            </p:tgtEl>
                                            <p:attrNameLst>
                                              <p:attrName>ppt_y</p:attrName>
                                            </p:attrNameLst>
                                          </p:cBhvr>
                                          <p:tavLst>
                                            <p:tav tm="0">
                                              <p:val>
                                                <p:strVal val="#ppt_y"/>
                                              </p:val>
                                            </p:tav>
                                            <p:tav tm="100000">
                                              <p:val>
                                                <p:strVal val="#ppt_y"/>
                                              </p:val>
                                            </p:tav>
                                          </p:tavLst>
                                        </p:anim>
                                      </p:childTnLst>
                                    </p:cTn>
                                  </p:par>
                                  <p:par>
                                    <p:cTn id="47" presetID="2" presetClass="entr" presetSubtype="4" fill="hold" grpId="0" nodeType="withEffect" p14:presetBounceEnd="60000">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14:bounceEnd="60000">
                                          <p:cBhvr additive="base">
                                            <p:cTn id="49" dur="500" fill="hold"/>
                                            <p:tgtEl>
                                              <p:spTgt spid="68"/>
                                            </p:tgtEl>
                                            <p:attrNameLst>
                                              <p:attrName>ppt_x</p:attrName>
                                            </p:attrNameLst>
                                          </p:cBhvr>
                                          <p:tavLst>
                                            <p:tav tm="0">
                                              <p:val>
                                                <p:strVal val="#ppt_x"/>
                                              </p:val>
                                            </p:tav>
                                            <p:tav tm="100000">
                                              <p:val>
                                                <p:strVal val="#ppt_x"/>
                                              </p:val>
                                            </p:tav>
                                          </p:tavLst>
                                        </p:anim>
                                        <p:anim calcmode="lin" valueType="num" p14:bounceEnd="60000">
                                          <p:cBhvr additive="base">
                                            <p:cTn id="50" dur="500" fill="hold"/>
                                            <p:tgtEl>
                                              <p:spTgt spid="68"/>
                                            </p:tgtEl>
                                            <p:attrNameLst>
                                              <p:attrName>ppt_y</p:attrName>
                                            </p:attrNameLst>
                                          </p:cBhvr>
                                          <p:tavLst>
                                            <p:tav tm="0">
                                              <p:val>
                                                <p:strVal val="1+#ppt_h/2"/>
                                              </p:val>
                                            </p:tav>
                                            <p:tav tm="100000">
                                              <p:val>
                                                <p:strVal val="#ppt_y"/>
                                              </p:val>
                                            </p:tav>
                                          </p:tavLst>
                                        </p:anim>
                                      </p:childTnLst>
                                    </p:cTn>
                                  </p:par>
                                </p:childTnLst>
                              </p:cTn>
                            </p:par>
                            <p:par>
                              <p:cTn id="51" fill="hold">
                                <p:stCondLst>
                                  <p:cond delay="3000"/>
                                </p:stCondLst>
                                <p:childTnLst>
                                  <p:par>
                                    <p:cTn id="52" presetID="2" presetClass="entr" presetSubtype="8" fill="hold" grpId="0" nodeType="afterEffect" p14:presetBounceEnd="60000">
                                      <p:stCondLst>
                                        <p:cond delay="0"/>
                                      </p:stCondLst>
                                      <p:childTnLst>
                                        <p:set>
                                          <p:cBhvr>
                                            <p:cTn id="53" dur="1" fill="hold">
                                              <p:stCondLst>
                                                <p:cond delay="0"/>
                                              </p:stCondLst>
                                            </p:cTn>
                                            <p:tgtEl>
                                              <p:spTgt spid="69"/>
                                            </p:tgtEl>
                                            <p:attrNameLst>
                                              <p:attrName>style.visibility</p:attrName>
                                            </p:attrNameLst>
                                          </p:cBhvr>
                                          <p:to>
                                            <p:strVal val="visible"/>
                                          </p:to>
                                        </p:set>
                                        <p:anim calcmode="lin" valueType="num" p14:bounceEnd="60000">
                                          <p:cBhvr additive="base">
                                            <p:cTn id="54" dur="500" fill="hold"/>
                                            <p:tgtEl>
                                              <p:spTgt spid="69"/>
                                            </p:tgtEl>
                                            <p:attrNameLst>
                                              <p:attrName>ppt_x</p:attrName>
                                            </p:attrNameLst>
                                          </p:cBhvr>
                                          <p:tavLst>
                                            <p:tav tm="0">
                                              <p:val>
                                                <p:strVal val="0-#ppt_w/2"/>
                                              </p:val>
                                            </p:tav>
                                            <p:tav tm="100000">
                                              <p:val>
                                                <p:strVal val="#ppt_x"/>
                                              </p:val>
                                            </p:tav>
                                          </p:tavLst>
                                        </p:anim>
                                        <p:anim calcmode="lin" valueType="num" p14:bounceEnd="60000">
                                          <p:cBhvr additive="base">
                                            <p:cTn id="55" dur="500" fill="hold"/>
                                            <p:tgtEl>
                                              <p:spTgt spid="69"/>
                                            </p:tgtEl>
                                            <p:attrNameLst>
                                              <p:attrName>ppt_y</p:attrName>
                                            </p:attrNameLst>
                                          </p:cBhvr>
                                          <p:tavLst>
                                            <p:tav tm="0">
                                              <p:val>
                                                <p:strVal val="#ppt_y"/>
                                              </p:val>
                                            </p:tav>
                                            <p:tav tm="100000">
                                              <p:val>
                                                <p:strVal val="#ppt_y"/>
                                              </p:val>
                                            </p:tav>
                                          </p:tavLst>
                                        </p:anim>
                                      </p:childTnLst>
                                    </p:cTn>
                                  </p:par>
                                  <p:par>
                                    <p:cTn id="56" presetID="2" presetClass="entr" presetSubtype="4" fill="hold" grpId="0" nodeType="withEffect" p14:presetBounceEnd="60000">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14:bounceEnd="60000">
                                          <p:cBhvr additive="base">
                                            <p:cTn id="58" dur="500" fill="hold"/>
                                            <p:tgtEl>
                                              <p:spTgt spid="70"/>
                                            </p:tgtEl>
                                            <p:attrNameLst>
                                              <p:attrName>ppt_x</p:attrName>
                                            </p:attrNameLst>
                                          </p:cBhvr>
                                          <p:tavLst>
                                            <p:tav tm="0">
                                              <p:val>
                                                <p:strVal val="#ppt_x"/>
                                              </p:val>
                                            </p:tav>
                                            <p:tav tm="100000">
                                              <p:val>
                                                <p:strVal val="#ppt_x"/>
                                              </p:val>
                                            </p:tav>
                                          </p:tavLst>
                                        </p:anim>
                                        <p:anim calcmode="lin" valueType="num" p14:bounceEnd="60000">
                                          <p:cBhvr additive="base">
                                            <p:cTn id="59" dur="500" fill="hold"/>
                                            <p:tgtEl>
                                              <p:spTgt spid="70"/>
                                            </p:tgtEl>
                                            <p:attrNameLst>
                                              <p:attrName>ppt_y</p:attrName>
                                            </p:attrNameLst>
                                          </p:cBhvr>
                                          <p:tavLst>
                                            <p:tav tm="0">
                                              <p:val>
                                                <p:strVal val="1+#ppt_h/2"/>
                                              </p:val>
                                            </p:tav>
                                            <p:tav tm="100000">
                                              <p:val>
                                                <p:strVal val="#ppt_y"/>
                                              </p:val>
                                            </p:tav>
                                          </p:tavLst>
                                        </p:anim>
                                      </p:childTnLst>
                                    </p:cTn>
                                  </p:par>
                                </p:childTnLst>
                              </p:cTn>
                            </p:par>
                            <p:par>
                              <p:cTn id="60" fill="hold">
                                <p:stCondLst>
                                  <p:cond delay="3500"/>
                                </p:stCondLst>
                                <p:childTnLst>
                                  <p:par>
                                    <p:cTn id="61" presetID="2" presetClass="entr" presetSubtype="2" fill="hold" grpId="0" nodeType="afterEffect" p14:presetBounceEnd="60000">
                                      <p:stCondLst>
                                        <p:cond delay="0"/>
                                      </p:stCondLst>
                                      <p:childTnLst>
                                        <p:set>
                                          <p:cBhvr>
                                            <p:cTn id="62" dur="1" fill="hold">
                                              <p:stCondLst>
                                                <p:cond delay="0"/>
                                              </p:stCondLst>
                                            </p:cTn>
                                            <p:tgtEl>
                                              <p:spTgt spid="71"/>
                                            </p:tgtEl>
                                            <p:attrNameLst>
                                              <p:attrName>style.visibility</p:attrName>
                                            </p:attrNameLst>
                                          </p:cBhvr>
                                          <p:to>
                                            <p:strVal val="visible"/>
                                          </p:to>
                                        </p:set>
                                        <p:anim calcmode="lin" valueType="num" p14:bounceEnd="60000">
                                          <p:cBhvr additive="base">
                                            <p:cTn id="63" dur="500" fill="hold"/>
                                            <p:tgtEl>
                                              <p:spTgt spid="71"/>
                                            </p:tgtEl>
                                            <p:attrNameLst>
                                              <p:attrName>ppt_x</p:attrName>
                                            </p:attrNameLst>
                                          </p:cBhvr>
                                          <p:tavLst>
                                            <p:tav tm="0">
                                              <p:val>
                                                <p:strVal val="1+#ppt_w/2"/>
                                              </p:val>
                                            </p:tav>
                                            <p:tav tm="100000">
                                              <p:val>
                                                <p:strVal val="#ppt_x"/>
                                              </p:val>
                                            </p:tav>
                                          </p:tavLst>
                                        </p:anim>
                                        <p:anim calcmode="lin" valueType="num" p14:bounceEnd="60000">
                                          <p:cBhvr additive="base">
                                            <p:cTn id="64" dur="500" fill="hold"/>
                                            <p:tgtEl>
                                              <p:spTgt spid="71"/>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14:presetBounceEnd="60000">
                                      <p:stCondLst>
                                        <p:cond delay="0"/>
                                      </p:stCondLst>
                                      <p:childTnLst>
                                        <p:set>
                                          <p:cBhvr>
                                            <p:cTn id="66" dur="1" fill="hold">
                                              <p:stCondLst>
                                                <p:cond delay="0"/>
                                              </p:stCondLst>
                                            </p:cTn>
                                            <p:tgtEl>
                                              <p:spTgt spid="72"/>
                                            </p:tgtEl>
                                            <p:attrNameLst>
                                              <p:attrName>style.visibility</p:attrName>
                                            </p:attrNameLst>
                                          </p:cBhvr>
                                          <p:to>
                                            <p:strVal val="visible"/>
                                          </p:to>
                                        </p:set>
                                        <p:anim calcmode="lin" valueType="num" p14:bounceEnd="60000">
                                          <p:cBhvr additive="base">
                                            <p:cTn id="67" dur="500" fill="hold"/>
                                            <p:tgtEl>
                                              <p:spTgt spid="72"/>
                                            </p:tgtEl>
                                            <p:attrNameLst>
                                              <p:attrName>ppt_x</p:attrName>
                                            </p:attrNameLst>
                                          </p:cBhvr>
                                          <p:tavLst>
                                            <p:tav tm="0">
                                              <p:val>
                                                <p:strVal val="1+#ppt_w/2"/>
                                              </p:val>
                                            </p:tav>
                                            <p:tav tm="100000">
                                              <p:val>
                                                <p:strVal val="#ppt_x"/>
                                              </p:val>
                                            </p:tav>
                                          </p:tavLst>
                                        </p:anim>
                                        <p:anim calcmode="lin" valueType="num" p14:bounceEnd="60000">
                                          <p:cBhvr additive="base">
                                            <p:cTn id="68" dur="500" fill="hold"/>
                                            <p:tgtEl>
                                              <p:spTgt spid="72"/>
                                            </p:tgtEl>
                                            <p:attrNameLst>
                                              <p:attrName>ppt_y</p:attrName>
                                            </p:attrNameLst>
                                          </p:cBhvr>
                                          <p:tavLst>
                                            <p:tav tm="0">
                                              <p:val>
                                                <p:strVal val="#ppt_y"/>
                                              </p:val>
                                            </p:tav>
                                            <p:tav tm="100000">
                                              <p:val>
                                                <p:strVal val="#ppt_y"/>
                                              </p:val>
                                            </p:tav>
                                          </p:tavLst>
                                        </p:anim>
                                      </p:childTnLst>
                                    </p:cTn>
                                  </p:par>
                                </p:childTnLst>
                              </p:cTn>
                            </p:par>
                            <p:par>
                              <p:cTn id="69" fill="hold">
                                <p:stCondLst>
                                  <p:cond delay="4000"/>
                                </p:stCondLst>
                                <p:childTnLst>
                                  <p:par>
                                    <p:cTn id="70" presetID="2" presetClass="entr" presetSubtype="2" fill="hold" grpId="0" nodeType="afterEffect" p14:presetBounceEnd="60000">
                                      <p:stCondLst>
                                        <p:cond delay="0"/>
                                      </p:stCondLst>
                                      <p:childTnLst>
                                        <p:set>
                                          <p:cBhvr>
                                            <p:cTn id="71" dur="1" fill="hold">
                                              <p:stCondLst>
                                                <p:cond delay="0"/>
                                              </p:stCondLst>
                                            </p:cTn>
                                            <p:tgtEl>
                                              <p:spTgt spid="73"/>
                                            </p:tgtEl>
                                            <p:attrNameLst>
                                              <p:attrName>style.visibility</p:attrName>
                                            </p:attrNameLst>
                                          </p:cBhvr>
                                          <p:to>
                                            <p:strVal val="visible"/>
                                          </p:to>
                                        </p:set>
                                        <p:anim calcmode="lin" valueType="num" p14:bounceEnd="60000">
                                          <p:cBhvr additive="base">
                                            <p:cTn id="72" dur="500" fill="hold"/>
                                            <p:tgtEl>
                                              <p:spTgt spid="73"/>
                                            </p:tgtEl>
                                            <p:attrNameLst>
                                              <p:attrName>ppt_x</p:attrName>
                                            </p:attrNameLst>
                                          </p:cBhvr>
                                          <p:tavLst>
                                            <p:tav tm="0">
                                              <p:val>
                                                <p:strVal val="1+#ppt_w/2"/>
                                              </p:val>
                                            </p:tav>
                                            <p:tav tm="100000">
                                              <p:val>
                                                <p:strVal val="#ppt_x"/>
                                              </p:val>
                                            </p:tav>
                                          </p:tavLst>
                                        </p:anim>
                                        <p:anim calcmode="lin" valueType="num" p14:bounceEnd="60000">
                                          <p:cBhvr additive="base">
                                            <p:cTn id="73" dur="500" fill="hold"/>
                                            <p:tgtEl>
                                              <p:spTgt spid="73"/>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14:presetBounceEnd="60000">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14:bounceEnd="60000">
                                          <p:cBhvr additive="base">
                                            <p:cTn id="76" dur="500" fill="hold"/>
                                            <p:tgtEl>
                                              <p:spTgt spid="74"/>
                                            </p:tgtEl>
                                            <p:attrNameLst>
                                              <p:attrName>ppt_x</p:attrName>
                                            </p:attrNameLst>
                                          </p:cBhvr>
                                          <p:tavLst>
                                            <p:tav tm="0">
                                              <p:val>
                                                <p:strVal val="1+#ppt_w/2"/>
                                              </p:val>
                                            </p:tav>
                                            <p:tav tm="100000">
                                              <p:val>
                                                <p:strVal val="#ppt_x"/>
                                              </p:val>
                                            </p:tav>
                                          </p:tavLst>
                                        </p:anim>
                                        <p:anim calcmode="lin" valueType="num" p14:bounceEnd="60000">
                                          <p:cBhvr additive="base">
                                            <p:cTn id="77" dur="500" fill="hold"/>
                                            <p:tgtEl>
                                              <p:spTgt spid="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54" grpId="0"/>
          <p:bldP spid="67" grpId="0"/>
          <p:bldP spid="68" grpId="0"/>
          <p:bldP spid="69" grpId="0"/>
          <p:bldP spid="70" grpId="0"/>
          <p:bldP spid="71" grpId="0"/>
          <p:bldP spid="72" grpId="0"/>
          <p:bldP spid="73" grpId="0"/>
          <p:bldP spid="7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barn(inVertical)">
                                          <p:cBhvr>
                                            <p:cTn id="12" dur="500"/>
                                            <p:tgtEl>
                                              <p:spTgt spid="5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randombar(horizontal)">
                                          <p:cBhvr>
                                            <p:cTn id="16" dur="500"/>
                                            <p:tgtEl>
                                              <p:spTgt spid="54"/>
                                            </p:tgtEl>
                                          </p:cBhvr>
                                        </p:animEffect>
                                      </p:childTnLst>
                                    </p:cTn>
                                  </p:par>
                                </p:childTnLst>
                              </p:cTn>
                            </p:par>
                            <p:par>
                              <p:cTn id="17" fill="hold">
                                <p:stCondLst>
                                  <p:cond delay="1500"/>
                                </p:stCondLst>
                                <p:childTnLst>
                                  <p:par>
                                    <p:cTn id="18" presetID="31" presetClass="entr" presetSubtype="0" fill="hold" nodeType="afterEffect">
                                      <p:stCondLst>
                                        <p:cond delay="0"/>
                                      </p:stCondLst>
                                      <p:childTnLst>
                                        <p:set>
                                          <p:cBhvr>
                                            <p:cTn id="19" dur="1" fill="hold">
                                              <p:stCondLst>
                                                <p:cond delay="0"/>
                                              </p:stCondLst>
                                            </p:cTn>
                                            <p:tgtEl>
                                              <p:spTgt spid="64"/>
                                            </p:tgtEl>
                                            <p:attrNameLst>
                                              <p:attrName>style.visibility</p:attrName>
                                            </p:attrNameLst>
                                          </p:cBhvr>
                                          <p:to>
                                            <p:strVal val="visible"/>
                                          </p:to>
                                        </p:set>
                                        <p:anim calcmode="lin" valueType="num">
                                          <p:cBhvr>
                                            <p:cTn id="20" dur="1000" fill="hold"/>
                                            <p:tgtEl>
                                              <p:spTgt spid="64"/>
                                            </p:tgtEl>
                                            <p:attrNameLst>
                                              <p:attrName>ppt_w</p:attrName>
                                            </p:attrNameLst>
                                          </p:cBhvr>
                                          <p:tavLst>
                                            <p:tav tm="0">
                                              <p:val>
                                                <p:fltVal val="0"/>
                                              </p:val>
                                            </p:tav>
                                            <p:tav tm="100000">
                                              <p:val>
                                                <p:strVal val="#ppt_w"/>
                                              </p:val>
                                            </p:tav>
                                          </p:tavLst>
                                        </p:anim>
                                        <p:anim calcmode="lin" valueType="num">
                                          <p:cBhvr>
                                            <p:cTn id="21" dur="1000" fill="hold"/>
                                            <p:tgtEl>
                                              <p:spTgt spid="64"/>
                                            </p:tgtEl>
                                            <p:attrNameLst>
                                              <p:attrName>ppt_h</p:attrName>
                                            </p:attrNameLst>
                                          </p:cBhvr>
                                          <p:tavLst>
                                            <p:tav tm="0">
                                              <p:val>
                                                <p:fltVal val="0"/>
                                              </p:val>
                                            </p:tav>
                                            <p:tav tm="100000">
                                              <p:val>
                                                <p:strVal val="#ppt_h"/>
                                              </p:val>
                                            </p:tav>
                                          </p:tavLst>
                                        </p:anim>
                                        <p:anim calcmode="lin" valueType="num">
                                          <p:cBhvr>
                                            <p:cTn id="22" dur="1000" fill="hold"/>
                                            <p:tgtEl>
                                              <p:spTgt spid="64"/>
                                            </p:tgtEl>
                                            <p:attrNameLst>
                                              <p:attrName>style.rotation</p:attrName>
                                            </p:attrNameLst>
                                          </p:cBhvr>
                                          <p:tavLst>
                                            <p:tav tm="0">
                                              <p:val>
                                                <p:fltVal val="90"/>
                                              </p:val>
                                            </p:tav>
                                            <p:tav tm="100000">
                                              <p:val>
                                                <p:fltVal val="0"/>
                                              </p:val>
                                            </p:tav>
                                          </p:tavLst>
                                        </p:anim>
                                        <p:animEffect transition="in" filter="fade">
                                          <p:cBhvr>
                                            <p:cTn id="23" dur="1000"/>
                                            <p:tgtEl>
                                              <p:spTgt spid="64"/>
                                            </p:tgtEl>
                                          </p:cBhvr>
                                        </p:animEffect>
                                      </p:childTnLst>
                                    </p:cTn>
                                  </p:par>
                                  <p:par>
                                    <p:cTn id="24" presetID="31" presetClass="entr" presetSubtype="0" fill="hold" nodeType="withEffect">
                                      <p:stCondLst>
                                        <p:cond delay="0"/>
                                      </p:stCondLst>
                                      <p:childTnLst>
                                        <p:set>
                                          <p:cBhvr>
                                            <p:cTn id="25" dur="1" fill="hold">
                                              <p:stCondLst>
                                                <p:cond delay="0"/>
                                              </p:stCondLst>
                                            </p:cTn>
                                            <p:tgtEl>
                                              <p:spTgt spid="61"/>
                                            </p:tgtEl>
                                            <p:attrNameLst>
                                              <p:attrName>style.visibility</p:attrName>
                                            </p:attrNameLst>
                                          </p:cBhvr>
                                          <p:to>
                                            <p:strVal val="visible"/>
                                          </p:to>
                                        </p:set>
                                        <p:anim calcmode="lin" valueType="num">
                                          <p:cBhvr>
                                            <p:cTn id="26" dur="1000" fill="hold"/>
                                            <p:tgtEl>
                                              <p:spTgt spid="61"/>
                                            </p:tgtEl>
                                            <p:attrNameLst>
                                              <p:attrName>ppt_w</p:attrName>
                                            </p:attrNameLst>
                                          </p:cBhvr>
                                          <p:tavLst>
                                            <p:tav tm="0">
                                              <p:val>
                                                <p:fltVal val="0"/>
                                              </p:val>
                                            </p:tav>
                                            <p:tav tm="100000">
                                              <p:val>
                                                <p:strVal val="#ppt_w"/>
                                              </p:val>
                                            </p:tav>
                                          </p:tavLst>
                                        </p:anim>
                                        <p:anim calcmode="lin" valueType="num">
                                          <p:cBhvr>
                                            <p:cTn id="27" dur="1000" fill="hold"/>
                                            <p:tgtEl>
                                              <p:spTgt spid="61"/>
                                            </p:tgtEl>
                                            <p:attrNameLst>
                                              <p:attrName>ppt_h</p:attrName>
                                            </p:attrNameLst>
                                          </p:cBhvr>
                                          <p:tavLst>
                                            <p:tav tm="0">
                                              <p:val>
                                                <p:fltVal val="0"/>
                                              </p:val>
                                            </p:tav>
                                            <p:tav tm="100000">
                                              <p:val>
                                                <p:strVal val="#ppt_h"/>
                                              </p:val>
                                            </p:tav>
                                          </p:tavLst>
                                        </p:anim>
                                        <p:anim calcmode="lin" valueType="num">
                                          <p:cBhvr>
                                            <p:cTn id="28" dur="1000" fill="hold"/>
                                            <p:tgtEl>
                                              <p:spTgt spid="61"/>
                                            </p:tgtEl>
                                            <p:attrNameLst>
                                              <p:attrName>style.rotation</p:attrName>
                                            </p:attrNameLst>
                                          </p:cBhvr>
                                          <p:tavLst>
                                            <p:tav tm="0">
                                              <p:val>
                                                <p:fltVal val="90"/>
                                              </p:val>
                                            </p:tav>
                                            <p:tav tm="100000">
                                              <p:val>
                                                <p:fltVal val="0"/>
                                              </p:val>
                                            </p:tav>
                                          </p:tavLst>
                                        </p:anim>
                                        <p:animEffect transition="in" filter="fade">
                                          <p:cBhvr>
                                            <p:cTn id="29" dur="1000"/>
                                            <p:tgtEl>
                                              <p:spTgt spid="61"/>
                                            </p:tgtEl>
                                          </p:cBhvr>
                                        </p:animEffect>
                                      </p:childTnLst>
                                    </p:cTn>
                                  </p:par>
                                  <p:par>
                                    <p:cTn id="30" presetID="31" presetClass="entr" presetSubtype="0"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1000" fill="hold"/>
                                            <p:tgtEl>
                                              <p:spTgt spid="29"/>
                                            </p:tgtEl>
                                            <p:attrNameLst>
                                              <p:attrName>ppt_w</p:attrName>
                                            </p:attrNameLst>
                                          </p:cBhvr>
                                          <p:tavLst>
                                            <p:tav tm="0">
                                              <p:val>
                                                <p:fltVal val="0"/>
                                              </p:val>
                                            </p:tav>
                                            <p:tav tm="100000">
                                              <p:val>
                                                <p:strVal val="#ppt_w"/>
                                              </p:val>
                                            </p:tav>
                                          </p:tavLst>
                                        </p:anim>
                                        <p:anim calcmode="lin" valueType="num">
                                          <p:cBhvr>
                                            <p:cTn id="33" dur="1000" fill="hold"/>
                                            <p:tgtEl>
                                              <p:spTgt spid="29"/>
                                            </p:tgtEl>
                                            <p:attrNameLst>
                                              <p:attrName>ppt_h</p:attrName>
                                            </p:attrNameLst>
                                          </p:cBhvr>
                                          <p:tavLst>
                                            <p:tav tm="0">
                                              <p:val>
                                                <p:fltVal val="0"/>
                                              </p:val>
                                            </p:tav>
                                            <p:tav tm="100000">
                                              <p:val>
                                                <p:strVal val="#ppt_h"/>
                                              </p:val>
                                            </p:tav>
                                          </p:tavLst>
                                        </p:anim>
                                        <p:anim calcmode="lin" valueType="num">
                                          <p:cBhvr>
                                            <p:cTn id="34" dur="1000" fill="hold"/>
                                            <p:tgtEl>
                                              <p:spTgt spid="29"/>
                                            </p:tgtEl>
                                            <p:attrNameLst>
                                              <p:attrName>style.rotation</p:attrName>
                                            </p:attrNameLst>
                                          </p:cBhvr>
                                          <p:tavLst>
                                            <p:tav tm="0">
                                              <p:val>
                                                <p:fltVal val="90"/>
                                              </p:val>
                                            </p:tav>
                                            <p:tav tm="100000">
                                              <p:val>
                                                <p:fltVal val="0"/>
                                              </p:val>
                                            </p:tav>
                                          </p:tavLst>
                                        </p:anim>
                                        <p:animEffect transition="in" filter="fade">
                                          <p:cBhvr>
                                            <p:cTn id="35" dur="1000"/>
                                            <p:tgtEl>
                                              <p:spTgt spid="29"/>
                                            </p:tgtEl>
                                          </p:cBhvr>
                                        </p:animEffect>
                                      </p:childTnLst>
                                    </p:cTn>
                                  </p:par>
                                  <p:par>
                                    <p:cTn id="36" presetID="31" presetClass="entr" presetSubtype="0" fill="hold" nodeType="withEffect">
                                      <p:stCondLst>
                                        <p:cond delay="0"/>
                                      </p:stCondLst>
                                      <p:childTnLst>
                                        <p:set>
                                          <p:cBhvr>
                                            <p:cTn id="37" dur="1" fill="hold">
                                              <p:stCondLst>
                                                <p:cond delay="0"/>
                                              </p:stCondLst>
                                            </p:cTn>
                                            <p:tgtEl>
                                              <p:spTgt spid="58"/>
                                            </p:tgtEl>
                                            <p:attrNameLst>
                                              <p:attrName>style.visibility</p:attrName>
                                            </p:attrNameLst>
                                          </p:cBhvr>
                                          <p:to>
                                            <p:strVal val="visible"/>
                                          </p:to>
                                        </p:set>
                                        <p:anim calcmode="lin" valueType="num">
                                          <p:cBhvr>
                                            <p:cTn id="38" dur="1000" fill="hold"/>
                                            <p:tgtEl>
                                              <p:spTgt spid="58"/>
                                            </p:tgtEl>
                                            <p:attrNameLst>
                                              <p:attrName>ppt_w</p:attrName>
                                            </p:attrNameLst>
                                          </p:cBhvr>
                                          <p:tavLst>
                                            <p:tav tm="0">
                                              <p:val>
                                                <p:fltVal val="0"/>
                                              </p:val>
                                            </p:tav>
                                            <p:tav tm="100000">
                                              <p:val>
                                                <p:strVal val="#ppt_w"/>
                                              </p:val>
                                            </p:tav>
                                          </p:tavLst>
                                        </p:anim>
                                        <p:anim calcmode="lin" valueType="num">
                                          <p:cBhvr>
                                            <p:cTn id="39" dur="1000" fill="hold"/>
                                            <p:tgtEl>
                                              <p:spTgt spid="58"/>
                                            </p:tgtEl>
                                            <p:attrNameLst>
                                              <p:attrName>ppt_h</p:attrName>
                                            </p:attrNameLst>
                                          </p:cBhvr>
                                          <p:tavLst>
                                            <p:tav tm="0">
                                              <p:val>
                                                <p:fltVal val="0"/>
                                              </p:val>
                                            </p:tav>
                                            <p:tav tm="100000">
                                              <p:val>
                                                <p:strVal val="#ppt_h"/>
                                              </p:val>
                                            </p:tav>
                                          </p:tavLst>
                                        </p:anim>
                                        <p:anim calcmode="lin" valueType="num">
                                          <p:cBhvr>
                                            <p:cTn id="40" dur="1000" fill="hold"/>
                                            <p:tgtEl>
                                              <p:spTgt spid="58"/>
                                            </p:tgtEl>
                                            <p:attrNameLst>
                                              <p:attrName>style.rotation</p:attrName>
                                            </p:attrNameLst>
                                          </p:cBhvr>
                                          <p:tavLst>
                                            <p:tav tm="0">
                                              <p:val>
                                                <p:fltVal val="90"/>
                                              </p:val>
                                            </p:tav>
                                            <p:tav tm="100000">
                                              <p:val>
                                                <p:fltVal val="0"/>
                                              </p:val>
                                            </p:tav>
                                          </p:tavLst>
                                        </p:anim>
                                        <p:animEffect transition="in" filter="fade">
                                          <p:cBhvr>
                                            <p:cTn id="41" dur="1000"/>
                                            <p:tgtEl>
                                              <p:spTgt spid="58"/>
                                            </p:tgtEl>
                                          </p:cBhvr>
                                        </p:animEffect>
                                      </p:childTnLst>
                                    </p:cTn>
                                  </p:par>
                                </p:childTnLst>
                              </p:cTn>
                            </p:par>
                            <p:par>
                              <p:cTn id="42" fill="hold">
                                <p:stCondLst>
                                  <p:cond delay="2500"/>
                                </p:stCondLst>
                                <p:childTnLst>
                                  <p:par>
                                    <p:cTn id="43" presetID="2" presetClass="entr" presetSubtype="8"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cBhvr additive="base">
                                            <p:cTn id="45" dur="500" fill="hold"/>
                                            <p:tgtEl>
                                              <p:spTgt spid="67"/>
                                            </p:tgtEl>
                                            <p:attrNameLst>
                                              <p:attrName>ppt_x</p:attrName>
                                            </p:attrNameLst>
                                          </p:cBhvr>
                                          <p:tavLst>
                                            <p:tav tm="0">
                                              <p:val>
                                                <p:strVal val="0-#ppt_w/2"/>
                                              </p:val>
                                            </p:tav>
                                            <p:tav tm="100000">
                                              <p:val>
                                                <p:strVal val="#ppt_x"/>
                                              </p:val>
                                            </p:tav>
                                          </p:tavLst>
                                        </p:anim>
                                        <p:anim calcmode="lin" valueType="num">
                                          <p:cBhvr additive="base">
                                            <p:cTn id="46" dur="500" fill="hold"/>
                                            <p:tgtEl>
                                              <p:spTgt spid="67"/>
                                            </p:tgtEl>
                                            <p:attrNameLst>
                                              <p:attrName>ppt_y</p:attrName>
                                            </p:attrNameLst>
                                          </p:cBhvr>
                                          <p:tavLst>
                                            <p:tav tm="0">
                                              <p:val>
                                                <p:strVal val="#ppt_y"/>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cBhvr additive="base">
                                            <p:cTn id="49" dur="500" fill="hold"/>
                                            <p:tgtEl>
                                              <p:spTgt spid="68"/>
                                            </p:tgtEl>
                                            <p:attrNameLst>
                                              <p:attrName>ppt_x</p:attrName>
                                            </p:attrNameLst>
                                          </p:cBhvr>
                                          <p:tavLst>
                                            <p:tav tm="0">
                                              <p:val>
                                                <p:strVal val="#ppt_x"/>
                                              </p:val>
                                            </p:tav>
                                            <p:tav tm="100000">
                                              <p:val>
                                                <p:strVal val="#ppt_x"/>
                                              </p:val>
                                            </p:tav>
                                          </p:tavLst>
                                        </p:anim>
                                        <p:anim calcmode="lin" valueType="num">
                                          <p:cBhvr additive="base">
                                            <p:cTn id="50" dur="500" fill="hold"/>
                                            <p:tgtEl>
                                              <p:spTgt spid="68"/>
                                            </p:tgtEl>
                                            <p:attrNameLst>
                                              <p:attrName>ppt_y</p:attrName>
                                            </p:attrNameLst>
                                          </p:cBhvr>
                                          <p:tavLst>
                                            <p:tav tm="0">
                                              <p:val>
                                                <p:strVal val="1+#ppt_h/2"/>
                                              </p:val>
                                            </p:tav>
                                            <p:tav tm="100000">
                                              <p:val>
                                                <p:strVal val="#ppt_y"/>
                                              </p:val>
                                            </p:tav>
                                          </p:tavLst>
                                        </p:anim>
                                      </p:childTnLst>
                                    </p:cTn>
                                  </p:par>
                                </p:childTnLst>
                              </p:cTn>
                            </p:par>
                            <p:par>
                              <p:cTn id="51" fill="hold">
                                <p:stCondLst>
                                  <p:cond delay="3000"/>
                                </p:stCondLst>
                                <p:childTnLst>
                                  <p:par>
                                    <p:cTn id="52" presetID="2" presetClass="entr" presetSubtype="8" fill="hold" grpId="0" nodeType="afterEffect">
                                      <p:stCondLst>
                                        <p:cond delay="0"/>
                                      </p:stCondLst>
                                      <p:childTnLst>
                                        <p:set>
                                          <p:cBhvr>
                                            <p:cTn id="53" dur="1" fill="hold">
                                              <p:stCondLst>
                                                <p:cond delay="0"/>
                                              </p:stCondLst>
                                            </p:cTn>
                                            <p:tgtEl>
                                              <p:spTgt spid="69"/>
                                            </p:tgtEl>
                                            <p:attrNameLst>
                                              <p:attrName>style.visibility</p:attrName>
                                            </p:attrNameLst>
                                          </p:cBhvr>
                                          <p:to>
                                            <p:strVal val="visible"/>
                                          </p:to>
                                        </p:set>
                                        <p:anim calcmode="lin" valueType="num">
                                          <p:cBhvr additive="base">
                                            <p:cTn id="54" dur="500" fill="hold"/>
                                            <p:tgtEl>
                                              <p:spTgt spid="69"/>
                                            </p:tgtEl>
                                            <p:attrNameLst>
                                              <p:attrName>ppt_x</p:attrName>
                                            </p:attrNameLst>
                                          </p:cBhvr>
                                          <p:tavLst>
                                            <p:tav tm="0">
                                              <p:val>
                                                <p:strVal val="0-#ppt_w/2"/>
                                              </p:val>
                                            </p:tav>
                                            <p:tav tm="100000">
                                              <p:val>
                                                <p:strVal val="#ppt_x"/>
                                              </p:val>
                                            </p:tav>
                                          </p:tavLst>
                                        </p:anim>
                                        <p:anim calcmode="lin" valueType="num">
                                          <p:cBhvr additive="base">
                                            <p:cTn id="55" dur="500" fill="hold"/>
                                            <p:tgtEl>
                                              <p:spTgt spid="69"/>
                                            </p:tgtEl>
                                            <p:attrNameLst>
                                              <p:attrName>ppt_y</p:attrName>
                                            </p:attrNameLst>
                                          </p:cBhvr>
                                          <p:tavLst>
                                            <p:tav tm="0">
                                              <p:val>
                                                <p:strVal val="#ppt_y"/>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cBhvr additive="base">
                                            <p:cTn id="58" dur="500" fill="hold"/>
                                            <p:tgtEl>
                                              <p:spTgt spid="70"/>
                                            </p:tgtEl>
                                            <p:attrNameLst>
                                              <p:attrName>ppt_x</p:attrName>
                                            </p:attrNameLst>
                                          </p:cBhvr>
                                          <p:tavLst>
                                            <p:tav tm="0">
                                              <p:val>
                                                <p:strVal val="#ppt_x"/>
                                              </p:val>
                                            </p:tav>
                                            <p:tav tm="100000">
                                              <p:val>
                                                <p:strVal val="#ppt_x"/>
                                              </p:val>
                                            </p:tav>
                                          </p:tavLst>
                                        </p:anim>
                                        <p:anim calcmode="lin" valueType="num">
                                          <p:cBhvr additive="base">
                                            <p:cTn id="59" dur="500" fill="hold"/>
                                            <p:tgtEl>
                                              <p:spTgt spid="70"/>
                                            </p:tgtEl>
                                            <p:attrNameLst>
                                              <p:attrName>ppt_y</p:attrName>
                                            </p:attrNameLst>
                                          </p:cBhvr>
                                          <p:tavLst>
                                            <p:tav tm="0">
                                              <p:val>
                                                <p:strVal val="1+#ppt_h/2"/>
                                              </p:val>
                                            </p:tav>
                                            <p:tav tm="100000">
                                              <p:val>
                                                <p:strVal val="#ppt_y"/>
                                              </p:val>
                                            </p:tav>
                                          </p:tavLst>
                                        </p:anim>
                                      </p:childTnLst>
                                    </p:cTn>
                                  </p:par>
                                </p:childTnLst>
                              </p:cTn>
                            </p:par>
                            <p:par>
                              <p:cTn id="60" fill="hold">
                                <p:stCondLst>
                                  <p:cond delay="3500"/>
                                </p:stCondLst>
                                <p:childTnLst>
                                  <p:par>
                                    <p:cTn id="61" presetID="2" presetClass="entr" presetSubtype="2" fill="hold" grpId="0" nodeType="afterEffect">
                                      <p:stCondLst>
                                        <p:cond delay="0"/>
                                      </p:stCondLst>
                                      <p:childTnLst>
                                        <p:set>
                                          <p:cBhvr>
                                            <p:cTn id="62" dur="1" fill="hold">
                                              <p:stCondLst>
                                                <p:cond delay="0"/>
                                              </p:stCondLst>
                                            </p:cTn>
                                            <p:tgtEl>
                                              <p:spTgt spid="71"/>
                                            </p:tgtEl>
                                            <p:attrNameLst>
                                              <p:attrName>style.visibility</p:attrName>
                                            </p:attrNameLst>
                                          </p:cBhvr>
                                          <p:to>
                                            <p:strVal val="visible"/>
                                          </p:to>
                                        </p:set>
                                        <p:anim calcmode="lin" valueType="num">
                                          <p:cBhvr additive="base">
                                            <p:cTn id="63" dur="500" fill="hold"/>
                                            <p:tgtEl>
                                              <p:spTgt spid="71"/>
                                            </p:tgtEl>
                                            <p:attrNameLst>
                                              <p:attrName>ppt_x</p:attrName>
                                            </p:attrNameLst>
                                          </p:cBhvr>
                                          <p:tavLst>
                                            <p:tav tm="0">
                                              <p:val>
                                                <p:strVal val="1+#ppt_w/2"/>
                                              </p:val>
                                            </p:tav>
                                            <p:tav tm="100000">
                                              <p:val>
                                                <p:strVal val="#ppt_x"/>
                                              </p:val>
                                            </p:tav>
                                          </p:tavLst>
                                        </p:anim>
                                        <p:anim calcmode="lin" valueType="num">
                                          <p:cBhvr additive="base">
                                            <p:cTn id="64" dur="500" fill="hold"/>
                                            <p:tgtEl>
                                              <p:spTgt spid="71"/>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72"/>
                                            </p:tgtEl>
                                            <p:attrNameLst>
                                              <p:attrName>style.visibility</p:attrName>
                                            </p:attrNameLst>
                                          </p:cBhvr>
                                          <p:to>
                                            <p:strVal val="visible"/>
                                          </p:to>
                                        </p:set>
                                        <p:anim calcmode="lin" valueType="num">
                                          <p:cBhvr additive="base">
                                            <p:cTn id="67" dur="500" fill="hold"/>
                                            <p:tgtEl>
                                              <p:spTgt spid="72"/>
                                            </p:tgtEl>
                                            <p:attrNameLst>
                                              <p:attrName>ppt_x</p:attrName>
                                            </p:attrNameLst>
                                          </p:cBhvr>
                                          <p:tavLst>
                                            <p:tav tm="0">
                                              <p:val>
                                                <p:strVal val="1+#ppt_w/2"/>
                                              </p:val>
                                            </p:tav>
                                            <p:tav tm="100000">
                                              <p:val>
                                                <p:strVal val="#ppt_x"/>
                                              </p:val>
                                            </p:tav>
                                          </p:tavLst>
                                        </p:anim>
                                        <p:anim calcmode="lin" valueType="num">
                                          <p:cBhvr additive="base">
                                            <p:cTn id="68" dur="500" fill="hold"/>
                                            <p:tgtEl>
                                              <p:spTgt spid="72"/>
                                            </p:tgtEl>
                                            <p:attrNameLst>
                                              <p:attrName>ppt_y</p:attrName>
                                            </p:attrNameLst>
                                          </p:cBhvr>
                                          <p:tavLst>
                                            <p:tav tm="0">
                                              <p:val>
                                                <p:strVal val="#ppt_y"/>
                                              </p:val>
                                            </p:tav>
                                            <p:tav tm="100000">
                                              <p:val>
                                                <p:strVal val="#ppt_y"/>
                                              </p:val>
                                            </p:tav>
                                          </p:tavLst>
                                        </p:anim>
                                      </p:childTnLst>
                                    </p:cTn>
                                  </p:par>
                                </p:childTnLst>
                              </p:cTn>
                            </p:par>
                            <p:par>
                              <p:cTn id="69" fill="hold">
                                <p:stCondLst>
                                  <p:cond delay="4000"/>
                                </p:stCondLst>
                                <p:childTnLst>
                                  <p:par>
                                    <p:cTn id="70" presetID="2" presetClass="entr" presetSubtype="2" fill="hold" grpId="0" nodeType="afterEffect">
                                      <p:stCondLst>
                                        <p:cond delay="0"/>
                                      </p:stCondLst>
                                      <p:childTnLst>
                                        <p:set>
                                          <p:cBhvr>
                                            <p:cTn id="71" dur="1" fill="hold">
                                              <p:stCondLst>
                                                <p:cond delay="0"/>
                                              </p:stCondLst>
                                            </p:cTn>
                                            <p:tgtEl>
                                              <p:spTgt spid="73"/>
                                            </p:tgtEl>
                                            <p:attrNameLst>
                                              <p:attrName>style.visibility</p:attrName>
                                            </p:attrNameLst>
                                          </p:cBhvr>
                                          <p:to>
                                            <p:strVal val="visible"/>
                                          </p:to>
                                        </p:set>
                                        <p:anim calcmode="lin" valueType="num">
                                          <p:cBhvr additive="base">
                                            <p:cTn id="72" dur="500" fill="hold"/>
                                            <p:tgtEl>
                                              <p:spTgt spid="73"/>
                                            </p:tgtEl>
                                            <p:attrNameLst>
                                              <p:attrName>ppt_x</p:attrName>
                                            </p:attrNameLst>
                                          </p:cBhvr>
                                          <p:tavLst>
                                            <p:tav tm="0">
                                              <p:val>
                                                <p:strVal val="1+#ppt_w/2"/>
                                              </p:val>
                                            </p:tav>
                                            <p:tav tm="100000">
                                              <p:val>
                                                <p:strVal val="#ppt_x"/>
                                              </p:val>
                                            </p:tav>
                                          </p:tavLst>
                                        </p:anim>
                                        <p:anim calcmode="lin" valueType="num">
                                          <p:cBhvr additive="base">
                                            <p:cTn id="73" dur="500" fill="hold"/>
                                            <p:tgtEl>
                                              <p:spTgt spid="73"/>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additive="base">
                                            <p:cTn id="76" dur="500" fill="hold"/>
                                            <p:tgtEl>
                                              <p:spTgt spid="74"/>
                                            </p:tgtEl>
                                            <p:attrNameLst>
                                              <p:attrName>ppt_x</p:attrName>
                                            </p:attrNameLst>
                                          </p:cBhvr>
                                          <p:tavLst>
                                            <p:tav tm="0">
                                              <p:val>
                                                <p:strVal val="1+#ppt_w/2"/>
                                              </p:val>
                                            </p:tav>
                                            <p:tav tm="100000">
                                              <p:val>
                                                <p:strVal val="#ppt_x"/>
                                              </p:val>
                                            </p:tav>
                                          </p:tavLst>
                                        </p:anim>
                                        <p:anim calcmode="lin" valueType="num">
                                          <p:cBhvr additive="base">
                                            <p:cTn id="77" dur="500" fill="hold"/>
                                            <p:tgtEl>
                                              <p:spTgt spid="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54" grpId="0"/>
          <p:bldP spid="67" grpId="0"/>
          <p:bldP spid="68" grpId="0"/>
          <p:bldP spid="69" grpId="0"/>
          <p:bldP spid="70" grpId="0"/>
          <p:bldP spid="71" grpId="0"/>
          <p:bldP spid="72" grpId="0"/>
          <p:bldP spid="73" grpId="0"/>
          <p:bldP spid="74"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35"/>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53" name="直接连接符 5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54" name="TextBox 31"/>
          <p:cNvSpPr txBox="1"/>
          <p:nvPr/>
        </p:nvSpPr>
        <p:spPr>
          <a:xfrm>
            <a:off x="1730113" y="293077"/>
            <a:ext cx="3277316" cy="400110"/>
          </a:xfrm>
          <a:prstGeom prst="rect">
            <a:avLst/>
          </a:prstGeom>
          <a:noFill/>
        </p:spPr>
        <p:txBody>
          <a:bodyPr wrap="square" rtlCol="0">
            <a:spAutoFit/>
          </a:bodyPr>
          <a:lstStyle/>
          <a:p>
            <a:r>
              <a:rPr lang="zh-CN" altLang="en-US" sz="2000" b="1" dirty="0" smtClean="0">
                <a:solidFill>
                  <a:srgbClr val="453162"/>
                </a:solidFill>
                <a:cs typeface="+mn-ea"/>
                <a:sym typeface="+mn-lt"/>
              </a:rPr>
              <a:t>目标规划</a:t>
            </a:r>
            <a:endParaRPr lang="zh-CN" altLang="en-US" sz="2000" b="1" dirty="0">
              <a:solidFill>
                <a:srgbClr val="453162"/>
              </a:solidFill>
              <a:cs typeface="+mn-ea"/>
              <a:sym typeface="+mn-lt"/>
            </a:endParaRPr>
          </a:p>
        </p:txBody>
      </p:sp>
      <p:grpSp>
        <p:nvGrpSpPr>
          <p:cNvPr id="29" name="组合 28"/>
          <p:cNvGrpSpPr/>
          <p:nvPr/>
        </p:nvGrpSpPr>
        <p:grpSpPr>
          <a:xfrm>
            <a:off x="1912620" y="2084705"/>
            <a:ext cx="8150225" cy="2704465"/>
            <a:chOff x="1912620" y="2084705"/>
            <a:chExt cx="8150225" cy="2704465"/>
          </a:xfrm>
        </p:grpSpPr>
        <p:grpSp>
          <p:nvGrpSpPr>
            <p:cNvPr id="56" name="组合 30"/>
            <p:cNvGrpSpPr/>
            <p:nvPr/>
          </p:nvGrpSpPr>
          <p:grpSpPr>
            <a:xfrm>
              <a:off x="1912620" y="2084705"/>
              <a:ext cx="1126490" cy="1070610"/>
              <a:chOff x="0" y="0"/>
              <a:chExt cx="831692" cy="792088"/>
            </a:xfrm>
          </p:grpSpPr>
          <p:sp>
            <p:nvSpPr>
              <p:cNvPr id="69" name="正五边形 5"/>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chemeClr val="tx1">
                      <a:lumMod val="65000"/>
                      <a:lumOff val="35000"/>
                    </a:schemeClr>
                  </a:solidFill>
                  <a:latin typeface="宋体" panose="02010600030101010101" pitchFamily="2" charset="-122"/>
                  <a:sym typeface="宋体" panose="02010600030101010101" pitchFamily="2" charset="-122"/>
                </a:endParaRPr>
              </a:p>
            </p:txBody>
          </p:sp>
          <p:sp>
            <p:nvSpPr>
              <p:cNvPr id="70" name="Freeform 72"/>
              <p:cNvSpPr>
                <a:spLocks noEditPoints="1"/>
              </p:cNvSpPr>
              <p:nvPr/>
            </p:nvSpPr>
            <p:spPr>
              <a:xfrm>
                <a:off x="194807" y="196084"/>
                <a:ext cx="485110" cy="485984"/>
              </a:xfrm>
              <a:custGeom>
                <a:avLst/>
                <a:gdLst>
                  <a:gd name="txL" fmla="*/ 0 w 411"/>
                  <a:gd name="txT" fmla="*/ 0 h 412"/>
                  <a:gd name="txR" fmla="*/ 411 w 411"/>
                  <a:gd name="txB" fmla="*/ 412 h 412"/>
                </a:gdLst>
                <a:ahLst/>
                <a:cxnLst>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chemeClr val="bg1"/>
              </a:solidFill>
              <a:ln w="9525">
                <a:noFill/>
              </a:ln>
            </p:spPr>
            <p:txBody>
              <a:bodyPr/>
              <a:lstStyle/>
              <a:p>
                <a:endParaRPr lang="zh-CN" altLang="en-US">
                  <a:solidFill>
                    <a:schemeClr val="tx1">
                      <a:lumMod val="65000"/>
                      <a:lumOff val="35000"/>
                    </a:schemeClr>
                  </a:solidFill>
                </a:endParaRPr>
              </a:p>
            </p:txBody>
          </p:sp>
        </p:grpSp>
        <p:grpSp>
          <p:nvGrpSpPr>
            <p:cNvPr id="57" name="组合 12"/>
            <p:cNvGrpSpPr/>
            <p:nvPr/>
          </p:nvGrpSpPr>
          <p:grpSpPr>
            <a:xfrm>
              <a:off x="8936355" y="3718560"/>
              <a:ext cx="1126490" cy="1070610"/>
              <a:chOff x="0" y="0"/>
              <a:chExt cx="831692" cy="792088"/>
            </a:xfrm>
          </p:grpSpPr>
          <p:sp>
            <p:nvSpPr>
              <p:cNvPr id="67" name="正五边形 10"/>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chemeClr val="tx1">
                      <a:lumMod val="65000"/>
                      <a:lumOff val="35000"/>
                    </a:schemeClr>
                  </a:solidFill>
                  <a:latin typeface="宋体" panose="02010600030101010101" pitchFamily="2" charset="-122"/>
                  <a:sym typeface="宋体" panose="02010600030101010101" pitchFamily="2" charset="-122"/>
                </a:endParaRPr>
              </a:p>
            </p:txBody>
          </p:sp>
          <p:sp>
            <p:nvSpPr>
              <p:cNvPr id="68" name="Freeform 13"/>
              <p:cNvSpPr>
                <a:spLocks noEditPoints="1"/>
              </p:cNvSpPr>
              <p:nvPr/>
            </p:nvSpPr>
            <p:spPr>
              <a:xfrm>
                <a:off x="284457" y="207649"/>
                <a:ext cx="262778" cy="484369"/>
              </a:xfrm>
              <a:custGeom>
                <a:avLst/>
                <a:gdLst>
                  <a:gd name="txL" fmla="*/ 0 w 122"/>
                  <a:gd name="txT" fmla="*/ 0 h 225"/>
                  <a:gd name="txR" fmla="*/ 122 w 122"/>
                  <a:gd name="txB" fmla="*/ 225 h 225"/>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chemeClr val="bg1"/>
              </a:solidFill>
              <a:ln w="9525">
                <a:noFill/>
              </a:ln>
            </p:spPr>
            <p:txBody>
              <a:bodyPr/>
              <a:lstStyle/>
              <a:p>
                <a:endParaRPr lang="zh-CN" altLang="en-US">
                  <a:solidFill>
                    <a:schemeClr val="tx1">
                      <a:lumMod val="65000"/>
                      <a:lumOff val="35000"/>
                    </a:schemeClr>
                  </a:solidFill>
                </a:endParaRPr>
              </a:p>
            </p:txBody>
          </p:sp>
        </p:grpSp>
        <p:grpSp>
          <p:nvGrpSpPr>
            <p:cNvPr id="58" name="组合 16"/>
            <p:cNvGrpSpPr/>
            <p:nvPr/>
          </p:nvGrpSpPr>
          <p:grpSpPr>
            <a:xfrm>
              <a:off x="6595110" y="2143125"/>
              <a:ext cx="1126490" cy="1073150"/>
              <a:chOff x="0" y="0"/>
              <a:chExt cx="831692" cy="792088"/>
            </a:xfrm>
          </p:grpSpPr>
          <p:sp>
            <p:nvSpPr>
              <p:cNvPr id="65" name="正五边形 9"/>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chemeClr val="tx1">
                      <a:lumMod val="65000"/>
                      <a:lumOff val="35000"/>
                    </a:schemeClr>
                  </a:solidFill>
                  <a:latin typeface="宋体" panose="02010600030101010101" pitchFamily="2" charset="-122"/>
                  <a:sym typeface="宋体" panose="02010600030101010101" pitchFamily="2" charset="-122"/>
                </a:endParaRPr>
              </a:p>
            </p:txBody>
          </p:sp>
          <p:sp>
            <p:nvSpPr>
              <p:cNvPr id="66" name="Freeform 78"/>
              <p:cNvSpPr>
                <a:spLocks noEditPoints="1"/>
              </p:cNvSpPr>
              <p:nvPr/>
            </p:nvSpPr>
            <p:spPr>
              <a:xfrm>
                <a:off x="221768" y="250987"/>
                <a:ext cx="409671" cy="409565"/>
              </a:xfrm>
              <a:custGeom>
                <a:avLst/>
                <a:gdLst>
                  <a:gd name="txL" fmla="*/ 0 w 347"/>
                  <a:gd name="txT" fmla="*/ 0 h 347"/>
                  <a:gd name="txR" fmla="*/ 347 w 347"/>
                  <a:gd name="txB" fmla="*/ 347 h 347"/>
                </a:gdLst>
                <a:ahLst/>
                <a:cxnLst>
                  <a:cxn ang="0">
                    <a:pos x="2147483646" y="0"/>
                  </a:cxn>
                  <a:cxn ang="0">
                    <a:pos x="0"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347" h="347">
                    <a:moveTo>
                      <a:pt x="174" y="0"/>
                    </a:moveTo>
                    <a:cubicBezTo>
                      <a:pt x="78" y="0"/>
                      <a:pt x="0" y="78"/>
                      <a:pt x="0" y="174"/>
                    </a:cubicBezTo>
                    <a:cubicBezTo>
                      <a:pt x="0" y="269"/>
                      <a:pt x="78" y="347"/>
                      <a:pt x="174" y="347"/>
                    </a:cubicBezTo>
                    <a:cubicBezTo>
                      <a:pt x="269" y="347"/>
                      <a:pt x="347" y="269"/>
                      <a:pt x="347" y="174"/>
                    </a:cubicBezTo>
                    <a:cubicBezTo>
                      <a:pt x="347" y="78"/>
                      <a:pt x="269" y="0"/>
                      <a:pt x="174" y="0"/>
                    </a:cubicBezTo>
                    <a:close/>
                    <a:moveTo>
                      <a:pt x="332" y="166"/>
                    </a:moveTo>
                    <a:cubicBezTo>
                      <a:pt x="283" y="166"/>
                      <a:pt x="283" y="166"/>
                      <a:pt x="283" y="166"/>
                    </a:cubicBezTo>
                    <a:cubicBezTo>
                      <a:pt x="281" y="107"/>
                      <a:pt x="261" y="55"/>
                      <a:pt x="231" y="26"/>
                    </a:cubicBezTo>
                    <a:cubicBezTo>
                      <a:pt x="288" y="48"/>
                      <a:pt x="329" y="102"/>
                      <a:pt x="332" y="166"/>
                    </a:cubicBezTo>
                    <a:close/>
                    <a:moveTo>
                      <a:pt x="174" y="332"/>
                    </a:moveTo>
                    <a:cubicBezTo>
                      <a:pt x="165" y="330"/>
                      <a:pt x="148" y="277"/>
                      <a:pt x="147" y="181"/>
                    </a:cubicBezTo>
                    <a:cubicBezTo>
                      <a:pt x="200" y="181"/>
                      <a:pt x="200" y="181"/>
                      <a:pt x="200" y="181"/>
                    </a:cubicBezTo>
                    <a:cubicBezTo>
                      <a:pt x="199" y="277"/>
                      <a:pt x="183" y="330"/>
                      <a:pt x="174" y="332"/>
                    </a:cubicBezTo>
                    <a:close/>
                    <a:moveTo>
                      <a:pt x="147" y="166"/>
                    </a:moveTo>
                    <a:cubicBezTo>
                      <a:pt x="148" y="70"/>
                      <a:pt x="165" y="17"/>
                      <a:pt x="174" y="15"/>
                    </a:cubicBezTo>
                    <a:cubicBezTo>
                      <a:pt x="174" y="15"/>
                      <a:pt x="174" y="15"/>
                      <a:pt x="174" y="15"/>
                    </a:cubicBezTo>
                    <a:cubicBezTo>
                      <a:pt x="183" y="17"/>
                      <a:pt x="199" y="70"/>
                      <a:pt x="200" y="166"/>
                    </a:cubicBezTo>
                    <a:lnTo>
                      <a:pt x="147" y="166"/>
                    </a:lnTo>
                    <a:close/>
                    <a:moveTo>
                      <a:pt x="153" y="19"/>
                    </a:moveTo>
                    <a:cubicBezTo>
                      <a:pt x="138" y="51"/>
                      <a:pt x="133" y="118"/>
                      <a:pt x="133" y="166"/>
                    </a:cubicBezTo>
                    <a:cubicBezTo>
                      <a:pt x="79" y="166"/>
                      <a:pt x="79" y="166"/>
                      <a:pt x="79" y="166"/>
                    </a:cubicBezTo>
                    <a:cubicBezTo>
                      <a:pt x="81" y="94"/>
                      <a:pt x="112" y="34"/>
                      <a:pt x="153" y="19"/>
                    </a:cubicBezTo>
                    <a:close/>
                    <a:moveTo>
                      <a:pt x="133" y="181"/>
                    </a:moveTo>
                    <a:cubicBezTo>
                      <a:pt x="133" y="229"/>
                      <a:pt x="138" y="296"/>
                      <a:pt x="153" y="329"/>
                    </a:cubicBezTo>
                    <a:cubicBezTo>
                      <a:pt x="112" y="313"/>
                      <a:pt x="81" y="254"/>
                      <a:pt x="79" y="181"/>
                    </a:cubicBezTo>
                    <a:lnTo>
                      <a:pt x="133" y="181"/>
                    </a:lnTo>
                    <a:close/>
                    <a:moveTo>
                      <a:pt x="194" y="329"/>
                    </a:moveTo>
                    <a:cubicBezTo>
                      <a:pt x="209" y="296"/>
                      <a:pt x="214" y="229"/>
                      <a:pt x="215" y="181"/>
                    </a:cubicBezTo>
                    <a:cubicBezTo>
                      <a:pt x="268" y="181"/>
                      <a:pt x="268" y="181"/>
                      <a:pt x="268" y="181"/>
                    </a:cubicBezTo>
                    <a:cubicBezTo>
                      <a:pt x="266" y="254"/>
                      <a:pt x="235" y="313"/>
                      <a:pt x="194" y="329"/>
                    </a:cubicBezTo>
                    <a:close/>
                    <a:moveTo>
                      <a:pt x="215" y="166"/>
                    </a:moveTo>
                    <a:cubicBezTo>
                      <a:pt x="214" y="118"/>
                      <a:pt x="209" y="51"/>
                      <a:pt x="194" y="19"/>
                    </a:cubicBezTo>
                    <a:cubicBezTo>
                      <a:pt x="235" y="34"/>
                      <a:pt x="266" y="94"/>
                      <a:pt x="268" y="166"/>
                    </a:cubicBezTo>
                    <a:lnTo>
                      <a:pt x="215" y="166"/>
                    </a:lnTo>
                    <a:close/>
                    <a:moveTo>
                      <a:pt x="117" y="26"/>
                    </a:moveTo>
                    <a:cubicBezTo>
                      <a:pt x="87" y="55"/>
                      <a:pt x="66" y="107"/>
                      <a:pt x="64" y="166"/>
                    </a:cubicBezTo>
                    <a:cubicBezTo>
                      <a:pt x="15" y="166"/>
                      <a:pt x="15" y="166"/>
                      <a:pt x="15" y="166"/>
                    </a:cubicBezTo>
                    <a:cubicBezTo>
                      <a:pt x="18" y="102"/>
                      <a:pt x="59" y="48"/>
                      <a:pt x="117" y="26"/>
                    </a:cubicBezTo>
                    <a:close/>
                    <a:moveTo>
                      <a:pt x="15" y="181"/>
                    </a:moveTo>
                    <a:cubicBezTo>
                      <a:pt x="64" y="181"/>
                      <a:pt x="64" y="181"/>
                      <a:pt x="64" y="181"/>
                    </a:cubicBezTo>
                    <a:cubicBezTo>
                      <a:pt x="66" y="241"/>
                      <a:pt x="87" y="292"/>
                      <a:pt x="117" y="322"/>
                    </a:cubicBezTo>
                    <a:cubicBezTo>
                      <a:pt x="59" y="300"/>
                      <a:pt x="18" y="245"/>
                      <a:pt x="15" y="181"/>
                    </a:cubicBezTo>
                    <a:close/>
                    <a:moveTo>
                      <a:pt x="231" y="322"/>
                    </a:moveTo>
                    <a:cubicBezTo>
                      <a:pt x="261" y="292"/>
                      <a:pt x="281" y="241"/>
                      <a:pt x="283" y="181"/>
                    </a:cubicBezTo>
                    <a:cubicBezTo>
                      <a:pt x="332" y="181"/>
                      <a:pt x="332" y="181"/>
                      <a:pt x="332" y="181"/>
                    </a:cubicBezTo>
                    <a:cubicBezTo>
                      <a:pt x="329" y="245"/>
                      <a:pt x="288" y="300"/>
                      <a:pt x="231" y="322"/>
                    </a:cubicBezTo>
                    <a:close/>
                  </a:path>
                </a:pathLst>
              </a:custGeom>
              <a:solidFill>
                <a:schemeClr val="bg1"/>
              </a:solidFill>
              <a:ln w="9525">
                <a:noFill/>
              </a:ln>
            </p:spPr>
            <p:txBody>
              <a:bodyPr/>
              <a:lstStyle/>
              <a:p>
                <a:endParaRPr lang="zh-CN" altLang="en-US">
                  <a:solidFill>
                    <a:schemeClr val="tx1">
                      <a:lumMod val="65000"/>
                      <a:lumOff val="35000"/>
                    </a:schemeClr>
                  </a:solidFill>
                </a:endParaRPr>
              </a:p>
            </p:txBody>
          </p:sp>
        </p:grpSp>
        <p:grpSp>
          <p:nvGrpSpPr>
            <p:cNvPr id="59" name="组合 17"/>
            <p:cNvGrpSpPr/>
            <p:nvPr/>
          </p:nvGrpSpPr>
          <p:grpSpPr>
            <a:xfrm>
              <a:off x="4237990" y="3718560"/>
              <a:ext cx="1126490" cy="1070610"/>
              <a:chOff x="0" y="0"/>
              <a:chExt cx="831692" cy="792088"/>
            </a:xfrm>
          </p:grpSpPr>
          <p:sp>
            <p:nvSpPr>
              <p:cNvPr id="63" name="正五边形 8"/>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chemeClr val="tx1">
                      <a:lumMod val="65000"/>
                      <a:lumOff val="35000"/>
                    </a:schemeClr>
                  </a:solidFill>
                  <a:latin typeface="宋体" panose="02010600030101010101" pitchFamily="2" charset="-122"/>
                  <a:sym typeface="宋体" panose="02010600030101010101" pitchFamily="2" charset="-122"/>
                </a:endParaRPr>
              </a:p>
            </p:txBody>
          </p:sp>
          <p:sp>
            <p:nvSpPr>
              <p:cNvPr id="64" name="Freeform 77"/>
              <p:cNvSpPr>
                <a:spLocks noEditPoints="1"/>
              </p:cNvSpPr>
              <p:nvPr/>
            </p:nvSpPr>
            <p:spPr>
              <a:xfrm>
                <a:off x="172291" y="282760"/>
                <a:ext cx="487109" cy="334145"/>
              </a:xfrm>
              <a:custGeom>
                <a:avLst/>
                <a:gdLst>
                  <a:gd name="txL" fmla="*/ 0 w 413"/>
                  <a:gd name="txT" fmla="*/ 0 h 283"/>
                  <a:gd name="txR" fmla="*/ 413 w 413"/>
                  <a:gd name="txB" fmla="*/ 283 h 283"/>
                </a:gdLst>
                <a:ahLst/>
                <a:cxnLst>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bg1"/>
              </a:solidFill>
              <a:ln w="9525">
                <a:solidFill>
                  <a:schemeClr val="bg1"/>
                </a:solidFill>
              </a:ln>
            </p:spPr>
            <p:txBody>
              <a:bodyPr/>
              <a:lstStyle/>
              <a:p>
                <a:endParaRPr lang="zh-CN" altLang="en-US">
                  <a:solidFill>
                    <a:schemeClr val="tx1">
                      <a:lumMod val="65000"/>
                      <a:lumOff val="35000"/>
                    </a:schemeClr>
                  </a:solidFill>
                </a:endParaRPr>
              </a:p>
            </p:txBody>
          </p:sp>
        </p:grpSp>
        <p:cxnSp>
          <p:nvCxnSpPr>
            <p:cNvPr id="60" name="直接连接符 19"/>
            <p:cNvCxnSpPr/>
            <p:nvPr/>
          </p:nvCxnSpPr>
          <p:spPr>
            <a:xfrm>
              <a:off x="2824480" y="3155315"/>
              <a:ext cx="1413510" cy="972185"/>
            </a:xfrm>
            <a:prstGeom prst="line">
              <a:avLst/>
            </a:prstGeom>
            <a:ln w="9525" cap="flat" cmpd="sng">
              <a:solidFill>
                <a:srgbClr val="A67346"/>
              </a:solidFill>
              <a:prstDash val="dash"/>
              <a:headEnd type="none" w="med" len="med"/>
              <a:tailEnd type="none" w="med" len="med"/>
            </a:ln>
          </p:spPr>
        </p:cxnSp>
        <p:cxnSp>
          <p:nvCxnSpPr>
            <p:cNvPr id="61" name="直接连接符 21"/>
            <p:cNvCxnSpPr/>
            <p:nvPr/>
          </p:nvCxnSpPr>
          <p:spPr>
            <a:xfrm flipH="1">
              <a:off x="5364480" y="3215640"/>
              <a:ext cx="1445895" cy="911225"/>
            </a:xfrm>
            <a:prstGeom prst="line">
              <a:avLst/>
            </a:prstGeom>
            <a:ln w="9525" cap="flat" cmpd="sng">
              <a:solidFill>
                <a:srgbClr val="3E8F84"/>
              </a:solidFill>
              <a:prstDash val="dash"/>
              <a:headEnd type="none" w="med" len="med"/>
              <a:tailEnd type="none" w="med" len="med"/>
            </a:ln>
          </p:spPr>
        </p:cxnSp>
        <p:cxnSp>
          <p:nvCxnSpPr>
            <p:cNvPr id="62" name="直接连接符 24"/>
            <p:cNvCxnSpPr/>
            <p:nvPr/>
          </p:nvCxnSpPr>
          <p:spPr>
            <a:xfrm flipH="1" flipV="1">
              <a:off x="7506335" y="3215640"/>
              <a:ext cx="1429385" cy="911225"/>
            </a:xfrm>
            <a:prstGeom prst="line">
              <a:avLst/>
            </a:prstGeom>
            <a:ln w="9525" cap="flat" cmpd="sng">
              <a:solidFill>
                <a:srgbClr val="3E8F84"/>
              </a:solidFill>
              <a:prstDash val="dash"/>
              <a:headEnd type="none" w="med" len="med"/>
              <a:tailEnd type="none" w="med" len="med"/>
            </a:ln>
          </p:spPr>
        </p:cxnSp>
      </p:grpSp>
      <p:sp>
        <p:nvSpPr>
          <p:cNvPr id="71" name="文本框 60"/>
          <p:cNvSpPr txBox="1"/>
          <p:nvPr/>
        </p:nvSpPr>
        <p:spPr>
          <a:xfrm>
            <a:off x="924560" y="3884295"/>
            <a:ext cx="2905760" cy="61369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a:t>
            </a: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
        <p:nvSpPr>
          <p:cNvPr id="72" name="文本框 7"/>
          <p:cNvSpPr txBox="1"/>
          <p:nvPr/>
        </p:nvSpPr>
        <p:spPr>
          <a:xfrm>
            <a:off x="5735955" y="3884295"/>
            <a:ext cx="2905760" cy="61369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a:t>
            </a: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
        <p:nvSpPr>
          <p:cNvPr id="73" name="文本框 8"/>
          <p:cNvSpPr txBox="1"/>
          <p:nvPr/>
        </p:nvSpPr>
        <p:spPr>
          <a:xfrm>
            <a:off x="8170545" y="2647315"/>
            <a:ext cx="2905760" cy="61369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a:t>
            </a: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
        <p:nvSpPr>
          <p:cNvPr id="74" name="文本框 9"/>
          <p:cNvSpPr txBox="1"/>
          <p:nvPr/>
        </p:nvSpPr>
        <p:spPr>
          <a:xfrm>
            <a:off x="3333750" y="2590800"/>
            <a:ext cx="2905760" cy="61369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a:t>
            </a:r>
            <a:endPar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barn(inVertical)">
                                      <p:cBhvr>
                                        <p:cTn id="12" dur="500"/>
                                        <p:tgtEl>
                                          <p:spTgt spid="5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randombar(horizontal)">
                                      <p:cBhvr>
                                        <p:cTn id="16" dur="500"/>
                                        <p:tgtEl>
                                          <p:spTgt spid="54"/>
                                        </p:tgtEl>
                                      </p:cBhvr>
                                    </p:animEffect>
                                  </p:childTnLst>
                                </p:cTn>
                              </p:par>
                            </p:childTnLst>
                          </p:cTn>
                        </p:par>
                        <p:par>
                          <p:cTn id="17" fill="hold">
                            <p:stCondLst>
                              <p:cond delay="1500"/>
                            </p:stCondLst>
                            <p:childTnLst>
                              <p:par>
                                <p:cTn id="18" presetID="6" presetClass="entr" presetSubtype="16" fill="hold"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circle(in)">
                                      <p:cBhvr>
                                        <p:cTn id="20" dur="2000"/>
                                        <p:tgtEl>
                                          <p:spTgt spid="29"/>
                                        </p:tgtEl>
                                      </p:cBhvr>
                                    </p:animEffect>
                                  </p:childTnLst>
                                </p:cTn>
                              </p:par>
                            </p:childTnLst>
                          </p:cTn>
                        </p:par>
                        <p:par>
                          <p:cTn id="21" fill="hold">
                            <p:stCondLst>
                              <p:cond delay="3500"/>
                            </p:stCondLst>
                            <p:childTnLst>
                              <p:par>
                                <p:cTn id="22" presetID="42" presetClass="entr" presetSubtype="0" fill="hold" grpId="0" nodeType="afterEffect">
                                  <p:stCondLst>
                                    <p:cond delay="0"/>
                                  </p:stCondLst>
                                  <p:childTnLst>
                                    <p:set>
                                      <p:cBhvr>
                                        <p:cTn id="23" dur="1" fill="hold">
                                          <p:stCondLst>
                                            <p:cond delay="0"/>
                                          </p:stCondLst>
                                        </p:cTn>
                                        <p:tgtEl>
                                          <p:spTgt spid="71"/>
                                        </p:tgtEl>
                                        <p:attrNameLst>
                                          <p:attrName>style.visibility</p:attrName>
                                        </p:attrNameLst>
                                      </p:cBhvr>
                                      <p:to>
                                        <p:strVal val="visible"/>
                                      </p:to>
                                    </p:set>
                                    <p:animEffect transition="in" filter="fade">
                                      <p:cBhvr>
                                        <p:cTn id="24" dur="1000"/>
                                        <p:tgtEl>
                                          <p:spTgt spid="71"/>
                                        </p:tgtEl>
                                      </p:cBhvr>
                                    </p:animEffect>
                                    <p:anim calcmode="lin" valueType="num">
                                      <p:cBhvr>
                                        <p:cTn id="25" dur="1000" fill="hold"/>
                                        <p:tgtEl>
                                          <p:spTgt spid="71"/>
                                        </p:tgtEl>
                                        <p:attrNameLst>
                                          <p:attrName>ppt_x</p:attrName>
                                        </p:attrNameLst>
                                      </p:cBhvr>
                                      <p:tavLst>
                                        <p:tav tm="0">
                                          <p:val>
                                            <p:strVal val="#ppt_x"/>
                                          </p:val>
                                        </p:tav>
                                        <p:tav tm="100000">
                                          <p:val>
                                            <p:strVal val="#ppt_x"/>
                                          </p:val>
                                        </p:tav>
                                      </p:tavLst>
                                    </p:anim>
                                    <p:anim calcmode="lin" valueType="num">
                                      <p:cBhvr>
                                        <p:cTn id="26" dur="1000" fill="hold"/>
                                        <p:tgtEl>
                                          <p:spTgt spid="71"/>
                                        </p:tgtEl>
                                        <p:attrNameLst>
                                          <p:attrName>ppt_y</p:attrName>
                                        </p:attrNameLst>
                                      </p:cBhvr>
                                      <p:tavLst>
                                        <p:tav tm="0">
                                          <p:val>
                                            <p:strVal val="#ppt_y+.1"/>
                                          </p:val>
                                        </p:tav>
                                        <p:tav tm="100000">
                                          <p:val>
                                            <p:strVal val="#ppt_y"/>
                                          </p:val>
                                        </p:tav>
                                      </p:tavLst>
                                    </p:anim>
                                  </p:childTnLst>
                                </p:cTn>
                              </p:par>
                            </p:childTnLst>
                          </p:cTn>
                        </p:par>
                        <p:par>
                          <p:cTn id="27" fill="hold">
                            <p:stCondLst>
                              <p:cond delay="4500"/>
                            </p:stCondLst>
                            <p:childTnLst>
                              <p:par>
                                <p:cTn id="28" presetID="42" presetClass="entr" presetSubtype="0" fill="hold" grpId="0" nodeType="afterEffect">
                                  <p:stCondLst>
                                    <p:cond delay="0"/>
                                  </p:stCondLst>
                                  <p:childTnLst>
                                    <p:set>
                                      <p:cBhvr>
                                        <p:cTn id="29" dur="1" fill="hold">
                                          <p:stCondLst>
                                            <p:cond delay="0"/>
                                          </p:stCondLst>
                                        </p:cTn>
                                        <p:tgtEl>
                                          <p:spTgt spid="74"/>
                                        </p:tgtEl>
                                        <p:attrNameLst>
                                          <p:attrName>style.visibility</p:attrName>
                                        </p:attrNameLst>
                                      </p:cBhvr>
                                      <p:to>
                                        <p:strVal val="visible"/>
                                      </p:to>
                                    </p:set>
                                    <p:animEffect transition="in" filter="fade">
                                      <p:cBhvr>
                                        <p:cTn id="30" dur="1000"/>
                                        <p:tgtEl>
                                          <p:spTgt spid="74"/>
                                        </p:tgtEl>
                                      </p:cBhvr>
                                    </p:animEffect>
                                    <p:anim calcmode="lin" valueType="num">
                                      <p:cBhvr>
                                        <p:cTn id="31" dur="1000" fill="hold"/>
                                        <p:tgtEl>
                                          <p:spTgt spid="74"/>
                                        </p:tgtEl>
                                        <p:attrNameLst>
                                          <p:attrName>ppt_x</p:attrName>
                                        </p:attrNameLst>
                                      </p:cBhvr>
                                      <p:tavLst>
                                        <p:tav tm="0">
                                          <p:val>
                                            <p:strVal val="#ppt_x"/>
                                          </p:val>
                                        </p:tav>
                                        <p:tav tm="100000">
                                          <p:val>
                                            <p:strVal val="#ppt_x"/>
                                          </p:val>
                                        </p:tav>
                                      </p:tavLst>
                                    </p:anim>
                                    <p:anim calcmode="lin" valueType="num">
                                      <p:cBhvr>
                                        <p:cTn id="32" dur="1000" fill="hold"/>
                                        <p:tgtEl>
                                          <p:spTgt spid="74"/>
                                        </p:tgtEl>
                                        <p:attrNameLst>
                                          <p:attrName>ppt_y</p:attrName>
                                        </p:attrNameLst>
                                      </p:cBhvr>
                                      <p:tavLst>
                                        <p:tav tm="0">
                                          <p:val>
                                            <p:strVal val="#ppt_y+.1"/>
                                          </p:val>
                                        </p:tav>
                                        <p:tav tm="100000">
                                          <p:val>
                                            <p:strVal val="#ppt_y"/>
                                          </p:val>
                                        </p:tav>
                                      </p:tavLst>
                                    </p:anim>
                                  </p:childTnLst>
                                </p:cTn>
                              </p:par>
                            </p:childTnLst>
                          </p:cTn>
                        </p:par>
                        <p:par>
                          <p:cTn id="33" fill="hold">
                            <p:stCondLst>
                              <p:cond delay="5500"/>
                            </p:stCondLst>
                            <p:childTnLst>
                              <p:par>
                                <p:cTn id="34" presetID="42" presetClass="entr" presetSubtype="0" fill="hold" grpId="0" nodeType="afterEffect">
                                  <p:stCondLst>
                                    <p:cond delay="0"/>
                                  </p:stCondLst>
                                  <p:childTnLst>
                                    <p:set>
                                      <p:cBhvr>
                                        <p:cTn id="35" dur="1" fill="hold">
                                          <p:stCondLst>
                                            <p:cond delay="0"/>
                                          </p:stCondLst>
                                        </p:cTn>
                                        <p:tgtEl>
                                          <p:spTgt spid="72"/>
                                        </p:tgtEl>
                                        <p:attrNameLst>
                                          <p:attrName>style.visibility</p:attrName>
                                        </p:attrNameLst>
                                      </p:cBhvr>
                                      <p:to>
                                        <p:strVal val="visible"/>
                                      </p:to>
                                    </p:set>
                                    <p:animEffect transition="in" filter="fade">
                                      <p:cBhvr>
                                        <p:cTn id="36" dur="1000"/>
                                        <p:tgtEl>
                                          <p:spTgt spid="72"/>
                                        </p:tgtEl>
                                      </p:cBhvr>
                                    </p:animEffect>
                                    <p:anim calcmode="lin" valueType="num">
                                      <p:cBhvr>
                                        <p:cTn id="37" dur="1000" fill="hold"/>
                                        <p:tgtEl>
                                          <p:spTgt spid="72"/>
                                        </p:tgtEl>
                                        <p:attrNameLst>
                                          <p:attrName>ppt_x</p:attrName>
                                        </p:attrNameLst>
                                      </p:cBhvr>
                                      <p:tavLst>
                                        <p:tav tm="0">
                                          <p:val>
                                            <p:strVal val="#ppt_x"/>
                                          </p:val>
                                        </p:tav>
                                        <p:tav tm="100000">
                                          <p:val>
                                            <p:strVal val="#ppt_x"/>
                                          </p:val>
                                        </p:tav>
                                      </p:tavLst>
                                    </p:anim>
                                    <p:anim calcmode="lin" valueType="num">
                                      <p:cBhvr>
                                        <p:cTn id="38" dur="1000" fill="hold"/>
                                        <p:tgtEl>
                                          <p:spTgt spid="72"/>
                                        </p:tgtEl>
                                        <p:attrNameLst>
                                          <p:attrName>ppt_y</p:attrName>
                                        </p:attrNameLst>
                                      </p:cBhvr>
                                      <p:tavLst>
                                        <p:tav tm="0">
                                          <p:val>
                                            <p:strVal val="#ppt_y+.1"/>
                                          </p:val>
                                        </p:tav>
                                        <p:tav tm="100000">
                                          <p:val>
                                            <p:strVal val="#ppt_y"/>
                                          </p:val>
                                        </p:tav>
                                      </p:tavLst>
                                    </p:anim>
                                  </p:childTnLst>
                                </p:cTn>
                              </p:par>
                            </p:childTnLst>
                          </p:cTn>
                        </p:par>
                        <p:par>
                          <p:cTn id="39" fill="hold">
                            <p:stCondLst>
                              <p:cond delay="6500"/>
                            </p:stCondLst>
                            <p:childTnLst>
                              <p:par>
                                <p:cTn id="40" presetID="42" presetClass="entr" presetSubtype="0" fill="hold" grpId="0" nodeType="afterEffect">
                                  <p:stCondLst>
                                    <p:cond delay="0"/>
                                  </p:stCondLst>
                                  <p:childTnLst>
                                    <p:set>
                                      <p:cBhvr>
                                        <p:cTn id="41" dur="1" fill="hold">
                                          <p:stCondLst>
                                            <p:cond delay="0"/>
                                          </p:stCondLst>
                                        </p:cTn>
                                        <p:tgtEl>
                                          <p:spTgt spid="73"/>
                                        </p:tgtEl>
                                        <p:attrNameLst>
                                          <p:attrName>style.visibility</p:attrName>
                                        </p:attrNameLst>
                                      </p:cBhvr>
                                      <p:to>
                                        <p:strVal val="visible"/>
                                      </p:to>
                                    </p:set>
                                    <p:animEffect transition="in" filter="fade">
                                      <p:cBhvr>
                                        <p:cTn id="42" dur="1000"/>
                                        <p:tgtEl>
                                          <p:spTgt spid="73"/>
                                        </p:tgtEl>
                                      </p:cBhvr>
                                    </p:animEffect>
                                    <p:anim calcmode="lin" valueType="num">
                                      <p:cBhvr>
                                        <p:cTn id="43" dur="1000" fill="hold"/>
                                        <p:tgtEl>
                                          <p:spTgt spid="73"/>
                                        </p:tgtEl>
                                        <p:attrNameLst>
                                          <p:attrName>ppt_x</p:attrName>
                                        </p:attrNameLst>
                                      </p:cBhvr>
                                      <p:tavLst>
                                        <p:tav tm="0">
                                          <p:val>
                                            <p:strVal val="#ppt_x"/>
                                          </p:val>
                                        </p:tav>
                                        <p:tav tm="100000">
                                          <p:val>
                                            <p:strVal val="#ppt_x"/>
                                          </p:val>
                                        </p:tav>
                                      </p:tavLst>
                                    </p:anim>
                                    <p:anim calcmode="lin" valueType="num">
                                      <p:cBhvr>
                                        <p:cTn id="44"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54" grpId="0"/>
      <p:bldP spid="71" grpId="0"/>
      <p:bldP spid="72" grpId="0"/>
      <p:bldP spid="73" grpId="0"/>
      <p:bldP spid="7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五边形 25"/>
          <p:cNvSpPr/>
          <p:nvPr/>
        </p:nvSpPr>
        <p:spPr bwMode="auto">
          <a:xfrm>
            <a:off x="2783915" y="1930464"/>
            <a:ext cx="1677380" cy="515317"/>
          </a:xfrm>
          <a:prstGeom prst="homePlate">
            <a:avLst/>
          </a:prstGeom>
          <a:solidFill>
            <a:srgbClr val="453162"/>
          </a:solidFill>
          <a:ln w="38100" cap="flat" cmpd="sng">
            <a:solidFill>
              <a:srgbClr val="FFFFFF"/>
            </a:solidFill>
            <a:bevel/>
          </a:ln>
          <a:effectLst>
            <a:outerShdw blurRad="127000" dist="38100" dir="8100000" algn="tr" rotWithShape="0">
              <a:prstClr val="black">
                <a:alpha val="40000"/>
              </a:prstClr>
            </a:outerShdw>
          </a:effectLst>
        </p:spPr>
        <p:txBody>
          <a:bodyPr lIns="82822" tIns="41410" rIns="82822" bIns="41410" anchor="ctr"/>
          <a:lstStyle/>
          <a:p>
            <a:pPr algn="ctr"/>
            <a:endParaRPr lang="zh-CN" altLang="en-US" sz="1900" b="1" dirty="0">
              <a:solidFill>
                <a:srgbClr val="F8F8F8"/>
              </a:solidFill>
              <a:cs typeface="+mn-ea"/>
              <a:sym typeface="+mn-lt"/>
            </a:endParaRPr>
          </a:p>
        </p:txBody>
      </p:sp>
      <p:sp>
        <p:nvSpPr>
          <p:cNvPr id="27" name="TextBox 22"/>
          <p:cNvSpPr txBox="1">
            <a:spLocks noChangeArrowheads="1"/>
          </p:cNvSpPr>
          <p:nvPr/>
        </p:nvSpPr>
        <p:spPr bwMode="auto">
          <a:xfrm>
            <a:off x="2965676" y="2012701"/>
            <a:ext cx="1408616" cy="334792"/>
          </a:xfrm>
          <a:prstGeom prst="rect">
            <a:avLst/>
          </a:prstGeom>
          <a:noFill/>
          <a:ln w="3175" cap="flat" cmpd="sng">
            <a:noFill/>
            <a:bevel/>
          </a:ln>
        </p:spPr>
        <p:txBody>
          <a:bodyPr lIns="82822" tIns="41410" rIns="82822" bIns="41410"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ea typeface="+mn-ea"/>
                <a:cs typeface="+mn-ea"/>
                <a:sym typeface="+mn-lt"/>
              </a:rPr>
              <a:t>添加标题</a:t>
            </a:r>
            <a:endParaRPr lang="zh-CN" altLang="en-US" sz="1600" dirty="0">
              <a:ea typeface="+mn-ea"/>
              <a:cs typeface="+mn-ea"/>
              <a:sym typeface="+mn-lt"/>
            </a:endParaRPr>
          </a:p>
        </p:txBody>
      </p:sp>
      <p:sp>
        <p:nvSpPr>
          <p:cNvPr id="28" name="五边形 27"/>
          <p:cNvSpPr/>
          <p:nvPr/>
        </p:nvSpPr>
        <p:spPr bwMode="auto">
          <a:xfrm>
            <a:off x="2783914" y="3517434"/>
            <a:ext cx="1677381" cy="515317"/>
          </a:xfrm>
          <a:prstGeom prst="homePlate">
            <a:avLst/>
          </a:prstGeom>
          <a:solidFill>
            <a:srgbClr val="453162"/>
          </a:solidFill>
          <a:ln w="38100" cap="flat" cmpd="sng">
            <a:solidFill>
              <a:srgbClr val="FFFFFF"/>
            </a:solidFill>
            <a:bevel/>
          </a:ln>
          <a:effectLst>
            <a:outerShdw blurRad="127000" dist="38100" dir="8100000" algn="tr" rotWithShape="0">
              <a:prstClr val="black">
                <a:alpha val="40000"/>
              </a:prstClr>
            </a:outerShdw>
          </a:effectLst>
        </p:spPr>
        <p:txBody>
          <a:bodyPr lIns="82822" tIns="41410" rIns="82822" bIns="41410" anchor="ctr"/>
          <a:lstStyle/>
          <a:p>
            <a:pPr algn="ctr"/>
            <a:endParaRPr lang="zh-CN" altLang="en-US" sz="1900" b="1" dirty="0">
              <a:solidFill>
                <a:srgbClr val="F8F8F8"/>
              </a:solidFill>
              <a:cs typeface="+mn-ea"/>
              <a:sym typeface="+mn-lt"/>
            </a:endParaRPr>
          </a:p>
        </p:txBody>
      </p:sp>
      <p:sp>
        <p:nvSpPr>
          <p:cNvPr id="29" name="TextBox 22"/>
          <p:cNvSpPr txBox="1">
            <a:spLocks noChangeArrowheads="1"/>
          </p:cNvSpPr>
          <p:nvPr/>
        </p:nvSpPr>
        <p:spPr bwMode="auto">
          <a:xfrm>
            <a:off x="2973238" y="3619036"/>
            <a:ext cx="1401052" cy="334792"/>
          </a:xfrm>
          <a:prstGeom prst="rect">
            <a:avLst/>
          </a:prstGeom>
          <a:noFill/>
          <a:ln w="3175" cap="flat" cmpd="sng">
            <a:noFill/>
            <a:bevel/>
          </a:ln>
        </p:spPr>
        <p:txBody>
          <a:bodyPr lIns="82822" tIns="41410" rIns="82822" bIns="41410"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ea typeface="+mn-ea"/>
                <a:cs typeface="+mn-ea"/>
                <a:sym typeface="+mn-lt"/>
              </a:rPr>
              <a:t>添加标题</a:t>
            </a:r>
            <a:endParaRPr lang="zh-CN" altLang="en-US" sz="1600" dirty="0">
              <a:ea typeface="+mn-ea"/>
              <a:cs typeface="+mn-ea"/>
              <a:sym typeface="+mn-lt"/>
            </a:endParaRPr>
          </a:p>
        </p:txBody>
      </p:sp>
      <p:sp>
        <p:nvSpPr>
          <p:cNvPr id="30" name="五边形 29"/>
          <p:cNvSpPr/>
          <p:nvPr/>
        </p:nvSpPr>
        <p:spPr bwMode="auto">
          <a:xfrm>
            <a:off x="2783914" y="5180008"/>
            <a:ext cx="1677381" cy="515317"/>
          </a:xfrm>
          <a:prstGeom prst="homePlate">
            <a:avLst/>
          </a:prstGeom>
          <a:solidFill>
            <a:srgbClr val="453162"/>
          </a:solidFill>
          <a:ln w="38100" cap="flat" cmpd="sng">
            <a:solidFill>
              <a:srgbClr val="FFFFFF"/>
            </a:solidFill>
            <a:bevel/>
          </a:ln>
          <a:effectLst>
            <a:outerShdw blurRad="127000" dist="38100" dir="8100000" algn="tr" rotWithShape="0">
              <a:prstClr val="black">
                <a:alpha val="40000"/>
              </a:prstClr>
            </a:outerShdw>
          </a:effectLst>
        </p:spPr>
        <p:txBody>
          <a:bodyPr lIns="82822" tIns="41410" rIns="82822" bIns="41410" anchor="ctr"/>
          <a:lstStyle/>
          <a:p>
            <a:pPr algn="ctr"/>
            <a:endParaRPr lang="zh-CN" altLang="en-US" sz="1900" b="1" dirty="0">
              <a:solidFill>
                <a:srgbClr val="F8F8F8"/>
              </a:solidFill>
              <a:cs typeface="+mn-ea"/>
              <a:sym typeface="+mn-lt"/>
            </a:endParaRPr>
          </a:p>
        </p:txBody>
      </p:sp>
      <p:sp>
        <p:nvSpPr>
          <p:cNvPr id="31" name="TextBox 22"/>
          <p:cNvSpPr txBox="1">
            <a:spLocks noChangeArrowheads="1"/>
          </p:cNvSpPr>
          <p:nvPr/>
        </p:nvSpPr>
        <p:spPr bwMode="auto">
          <a:xfrm>
            <a:off x="2973238" y="5263349"/>
            <a:ext cx="1401052" cy="334792"/>
          </a:xfrm>
          <a:prstGeom prst="rect">
            <a:avLst/>
          </a:prstGeom>
          <a:noFill/>
          <a:ln w="3175" cap="flat" cmpd="sng">
            <a:noFill/>
            <a:bevel/>
          </a:ln>
        </p:spPr>
        <p:txBody>
          <a:bodyPr lIns="82822" tIns="41410" rIns="82822" bIns="41410"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ea typeface="+mn-ea"/>
                <a:cs typeface="+mn-ea"/>
                <a:sym typeface="+mn-lt"/>
              </a:rPr>
              <a:t>添加标题</a:t>
            </a:r>
            <a:endParaRPr lang="zh-CN" altLang="en-US" sz="1600" dirty="0">
              <a:ea typeface="+mn-ea"/>
              <a:cs typeface="+mn-ea"/>
              <a:sym typeface="+mn-lt"/>
            </a:endParaRPr>
          </a:p>
        </p:txBody>
      </p:sp>
      <p:sp>
        <p:nvSpPr>
          <p:cNvPr id="32" name="任意多边形 31"/>
          <p:cNvSpPr/>
          <p:nvPr/>
        </p:nvSpPr>
        <p:spPr bwMode="auto">
          <a:xfrm>
            <a:off x="1621071" y="2172282"/>
            <a:ext cx="1140927" cy="1606332"/>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82822" tIns="41410" rIns="82822" bIns="41410" anchor="ctr"/>
          <a:lstStyle/>
          <a:p>
            <a:pPr algn="ctr" eaLnBrk="0" fontAlgn="ctr" hangingPunct="0">
              <a:buClr>
                <a:srgbClr val="FF0000"/>
              </a:buClr>
              <a:buSzPct val="70000"/>
              <a:defRPr/>
            </a:pPr>
            <a:endParaRPr lang="zh-CN" altLang="en-US" sz="1500" b="1" dirty="0">
              <a:solidFill>
                <a:schemeClr val="bg1"/>
              </a:solidFill>
              <a:cs typeface="+mn-ea"/>
              <a:sym typeface="+mn-lt"/>
            </a:endParaRPr>
          </a:p>
        </p:txBody>
      </p:sp>
      <p:sp>
        <p:nvSpPr>
          <p:cNvPr id="33" name="任意多边形 32"/>
          <p:cNvSpPr/>
          <p:nvPr/>
        </p:nvSpPr>
        <p:spPr bwMode="auto">
          <a:xfrm flipV="1">
            <a:off x="1621074" y="3801216"/>
            <a:ext cx="1140927" cy="1636451"/>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82822" tIns="41410" rIns="82822" bIns="41410" anchor="ctr"/>
          <a:lstStyle/>
          <a:p>
            <a:pPr algn="ctr" eaLnBrk="0" fontAlgn="ctr" hangingPunct="0">
              <a:buClr>
                <a:srgbClr val="FF0000"/>
              </a:buClr>
              <a:buSzPct val="70000"/>
              <a:defRPr/>
            </a:pPr>
            <a:endParaRPr lang="zh-CN" altLang="en-US" sz="1500" b="1" dirty="0">
              <a:solidFill>
                <a:schemeClr val="bg1"/>
              </a:solidFill>
              <a:cs typeface="+mn-ea"/>
              <a:sym typeface="+mn-lt"/>
            </a:endParaRPr>
          </a:p>
        </p:txBody>
      </p:sp>
      <p:cxnSp>
        <p:nvCxnSpPr>
          <p:cNvPr id="34" name="直接连接符 33"/>
          <p:cNvCxnSpPr/>
          <p:nvPr/>
        </p:nvCxnSpPr>
        <p:spPr bwMode="auto">
          <a:xfrm>
            <a:off x="1621071" y="3801211"/>
            <a:ext cx="1140927" cy="3"/>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911425" y="3173076"/>
            <a:ext cx="1257340" cy="1256272"/>
          </a:xfrm>
          <a:prstGeom prst="ellipse">
            <a:avLst/>
          </a:prstGeom>
          <a:solidFill>
            <a:srgbClr val="453162"/>
          </a:solidFill>
          <a:ln w="76200" cap="flat" cmpd="sng">
            <a:solidFill>
              <a:srgbClr val="FFFFFF"/>
            </a:solidFill>
            <a:bevel/>
          </a:ln>
          <a:effectLst>
            <a:outerShdw blurRad="127000" dist="38100" dir="8100000" algn="tr" rotWithShape="0">
              <a:prstClr val="black">
                <a:alpha val="40000"/>
              </a:prstClr>
            </a:outerShdw>
          </a:effectLst>
        </p:spPr>
        <p:txBody>
          <a:bodyPr lIns="82822" tIns="41410" rIns="82822" bIns="41410" anchor="ctr"/>
          <a:lstStyle/>
          <a:p>
            <a:pPr algn="ctr"/>
            <a:r>
              <a:rPr lang="zh-CN" altLang="en-US" sz="1900" b="1" dirty="0">
                <a:solidFill>
                  <a:srgbClr val="F8F8F8"/>
                </a:solidFill>
                <a:cs typeface="+mn-ea"/>
                <a:sym typeface="+mn-lt"/>
              </a:rPr>
              <a:t>添加</a:t>
            </a:r>
            <a:endParaRPr lang="en-US" altLang="zh-CN" sz="1900" b="1" dirty="0">
              <a:solidFill>
                <a:srgbClr val="F8F8F8"/>
              </a:solidFill>
              <a:cs typeface="+mn-ea"/>
              <a:sym typeface="+mn-lt"/>
            </a:endParaRPr>
          </a:p>
          <a:p>
            <a:pPr algn="ctr"/>
            <a:r>
              <a:rPr lang="zh-CN" altLang="en-US" sz="1900" b="1" dirty="0">
                <a:solidFill>
                  <a:srgbClr val="F8F8F8"/>
                </a:solidFill>
                <a:cs typeface="+mn-ea"/>
                <a:sym typeface="+mn-lt"/>
              </a:rPr>
              <a:t>标题</a:t>
            </a:r>
            <a:endParaRPr lang="zh-CN" altLang="en-US" sz="1900" b="1" dirty="0">
              <a:solidFill>
                <a:srgbClr val="F8F8F8"/>
              </a:solidFill>
              <a:cs typeface="+mn-ea"/>
              <a:sym typeface="+mn-lt"/>
            </a:endParaRPr>
          </a:p>
        </p:txBody>
      </p:sp>
      <p:sp>
        <p:nvSpPr>
          <p:cNvPr id="42" name="圆角矩形 41"/>
          <p:cNvSpPr/>
          <p:nvPr/>
        </p:nvSpPr>
        <p:spPr bwMode="auto">
          <a:xfrm>
            <a:off x="4175787" y="3217391"/>
            <a:ext cx="6240693" cy="1167651"/>
          </a:xfrm>
          <a:prstGeom prst="roundRect">
            <a:avLst>
              <a:gd name="adj" fmla="val 9992"/>
            </a:avLst>
          </a:prstGeom>
          <a:solidFill>
            <a:schemeClr val="bg1">
              <a:lumMod val="95000"/>
            </a:schemeClr>
          </a:solidFill>
          <a:ln w="3175" cap="flat" cmpd="sng">
            <a:solidFill>
              <a:srgbClr val="453162"/>
            </a:solidFill>
            <a:bevel/>
          </a:ln>
        </p:spPr>
        <p:txBody>
          <a:bodyPr lIns="82822" tIns="41410" rIns="82822" bIns="41410" anchor="ctr"/>
          <a:lstStyle/>
          <a:p>
            <a:pPr lvl="2"/>
            <a:endParaRPr lang="zh-CN" altLang="en-US" sz="1300" dirty="0">
              <a:solidFill>
                <a:schemeClr val="accent2">
                  <a:lumMod val="75000"/>
                </a:schemeClr>
              </a:solidFill>
              <a:cs typeface="+mn-ea"/>
              <a:sym typeface="+mn-lt"/>
            </a:endParaRPr>
          </a:p>
        </p:txBody>
      </p:sp>
      <p:sp>
        <p:nvSpPr>
          <p:cNvPr id="43" name="圆角矩形 42"/>
          <p:cNvSpPr/>
          <p:nvPr/>
        </p:nvSpPr>
        <p:spPr bwMode="auto">
          <a:xfrm>
            <a:off x="4175787" y="4853637"/>
            <a:ext cx="6240693" cy="1167651"/>
          </a:xfrm>
          <a:prstGeom prst="roundRect">
            <a:avLst>
              <a:gd name="adj" fmla="val 9992"/>
            </a:avLst>
          </a:prstGeom>
          <a:solidFill>
            <a:schemeClr val="bg1">
              <a:lumMod val="95000"/>
            </a:schemeClr>
          </a:solidFill>
          <a:ln w="3175" cap="flat" cmpd="sng">
            <a:solidFill>
              <a:srgbClr val="453162"/>
            </a:solidFill>
            <a:bevel/>
          </a:ln>
        </p:spPr>
        <p:txBody>
          <a:bodyPr lIns="82822" tIns="41410" rIns="82822" bIns="41410" anchor="ctr"/>
          <a:lstStyle/>
          <a:p>
            <a:pPr lvl="2"/>
            <a:endParaRPr lang="zh-CN" altLang="en-US" sz="1300" dirty="0">
              <a:solidFill>
                <a:schemeClr val="accent2">
                  <a:lumMod val="75000"/>
                </a:schemeClr>
              </a:solidFill>
              <a:cs typeface="+mn-ea"/>
              <a:sym typeface="+mn-lt"/>
            </a:endParaRPr>
          </a:p>
        </p:txBody>
      </p:sp>
      <p:sp>
        <p:nvSpPr>
          <p:cNvPr id="44" name="圆角矩形 43"/>
          <p:cNvSpPr/>
          <p:nvPr/>
        </p:nvSpPr>
        <p:spPr bwMode="auto">
          <a:xfrm>
            <a:off x="4175787" y="1597219"/>
            <a:ext cx="6240693" cy="1167651"/>
          </a:xfrm>
          <a:prstGeom prst="roundRect">
            <a:avLst>
              <a:gd name="adj" fmla="val 9992"/>
            </a:avLst>
          </a:prstGeom>
          <a:solidFill>
            <a:schemeClr val="bg1">
              <a:lumMod val="95000"/>
            </a:schemeClr>
          </a:solidFill>
          <a:ln w="3175" cap="flat" cmpd="sng">
            <a:solidFill>
              <a:srgbClr val="453162"/>
            </a:solidFill>
            <a:bevel/>
          </a:ln>
        </p:spPr>
        <p:txBody>
          <a:bodyPr lIns="82822" tIns="41410" rIns="82822" bIns="41410" anchor="ctr"/>
          <a:lstStyle/>
          <a:p>
            <a:pPr lvl="2"/>
            <a:endParaRPr lang="zh-CN" altLang="en-US" sz="1300" dirty="0">
              <a:solidFill>
                <a:schemeClr val="accent2">
                  <a:lumMod val="75000"/>
                </a:schemeClr>
              </a:solidFill>
              <a:cs typeface="+mn-ea"/>
              <a:sym typeface="+mn-lt"/>
            </a:endParaRPr>
          </a:p>
        </p:txBody>
      </p:sp>
      <p:sp>
        <p:nvSpPr>
          <p:cNvPr id="45" name="TextBox 32"/>
          <p:cNvSpPr txBox="1">
            <a:spLocks noChangeArrowheads="1"/>
          </p:cNvSpPr>
          <p:nvPr/>
        </p:nvSpPr>
        <p:spPr bwMode="auto">
          <a:xfrm>
            <a:off x="4431330" y="5146376"/>
            <a:ext cx="3543985" cy="628163"/>
          </a:xfrm>
          <a:prstGeom prst="rect">
            <a:avLst/>
          </a:prstGeom>
          <a:noFill/>
          <a:ln w="3175" cap="flat" cmpd="sng">
            <a:noFill/>
            <a:bevel/>
          </a:ln>
        </p:spPr>
        <p:txBody>
          <a:bodyPr lIns="82822" tIns="41410" rIns="82822" bIns="41410"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ea typeface="+mn-ea"/>
                <a:cs typeface="+mn-ea"/>
                <a:sym typeface="+mn-lt"/>
              </a:rPr>
              <a:t>您的内容打在这里，或者通过复制您的文本后，在此框中选择粘贴，并选择只保留文字。</a:t>
            </a:r>
            <a:endParaRPr lang="zh-CN" altLang="en-US" sz="1600" dirty="0">
              <a:solidFill>
                <a:schemeClr val="tx1">
                  <a:lumMod val="75000"/>
                  <a:lumOff val="25000"/>
                </a:schemeClr>
              </a:solidFill>
              <a:ea typeface="+mn-ea"/>
              <a:cs typeface="+mn-ea"/>
              <a:sym typeface="+mn-lt"/>
            </a:endParaRPr>
          </a:p>
        </p:txBody>
      </p:sp>
      <p:sp>
        <p:nvSpPr>
          <p:cNvPr id="46" name="TextBox 32"/>
          <p:cNvSpPr txBox="1">
            <a:spLocks noChangeArrowheads="1"/>
          </p:cNvSpPr>
          <p:nvPr/>
        </p:nvSpPr>
        <p:spPr bwMode="auto">
          <a:xfrm>
            <a:off x="4415833" y="3422873"/>
            <a:ext cx="3543985" cy="628163"/>
          </a:xfrm>
          <a:prstGeom prst="rect">
            <a:avLst/>
          </a:prstGeom>
          <a:noFill/>
          <a:ln w="3175" cap="flat" cmpd="sng">
            <a:noFill/>
            <a:bevel/>
          </a:ln>
        </p:spPr>
        <p:txBody>
          <a:bodyPr lIns="82822" tIns="41410" rIns="82822" bIns="41410"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ea typeface="+mn-ea"/>
                <a:cs typeface="+mn-ea"/>
                <a:sym typeface="+mn-lt"/>
              </a:rPr>
              <a:t>您的内容打在这里，或者通过复制您的文本后，在此框中选择粘贴，并选择只保留文字。</a:t>
            </a:r>
            <a:endParaRPr lang="zh-CN" altLang="en-US" sz="1600" dirty="0">
              <a:solidFill>
                <a:schemeClr val="tx1">
                  <a:lumMod val="75000"/>
                  <a:lumOff val="25000"/>
                </a:schemeClr>
              </a:solidFill>
              <a:ea typeface="+mn-ea"/>
              <a:cs typeface="+mn-ea"/>
              <a:sym typeface="+mn-lt"/>
            </a:endParaRPr>
          </a:p>
        </p:txBody>
      </p:sp>
      <p:sp>
        <p:nvSpPr>
          <p:cNvPr id="47" name="TextBox 32"/>
          <p:cNvSpPr txBox="1">
            <a:spLocks noChangeArrowheads="1"/>
          </p:cNvSpPr>
          <p:nvPr/>
        </p:nvSpPr>
        <p:spPr bwMode="auto">
          <a:xfrm>
            <a:off x="4421096" y="1858313"/>
            <a:ext cx="3543985" cy="628163"/>
          </a:xfrm>
          <a:prstGeom prst="rect">
            <a:avLst/>
          </a:prstGeom>
          <a:noFill/>
          <a:ln w="3175" cap="flat" cmpd="sng">
            <a:noFill/>
            <a:bevel/>
          </a:ln>
        </p:spPr>
        <p:txBody>
          <a:bodyPr lIns="82822" tIns="41410" rIns="82822" bIns="41410"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ea typeface="+mn-ea"/>
                <a:cs typeface="+mn-ea"/>
                <a:sym typeface="+mn-lt"/>
              </a:rPr>
              <a:t>您的内容打在这里，或者通过复制您的文本后，在此框中选择粘贴，并选择只保留文字。</a:t>
            </a:r>
            <a:endParaRPr lang="zh-CN" altLang="en-US" sz="1600" dirty="0">
              <a:solidFill>
                <a:schemeClr val="tx1">
                  <a:lumMod val="75000"/>
                  <a:lumOff val="25000"/>
                </a:schemeClr>
              </a:solidFill>
              <a:ea typeface="+mn-ea"/>
              <a:cs typeface="+mn-ea"/>
              <a:sym typeface="+mn-lt"/>
            </a:endParaRPr>
          </a:p>
        </p:txBody>
      </p:sp>
      <p:sp>
        <p:nvSpPr>
          <p:cNvPr id="22" name="矩形 2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7" name="直接连接符 36"/>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38" name="TextBox 31"/>
          <p:cNvSpPr txBox="1"/>
          <p:nvPr/>
        </p:nvSpPr>
        <p:spPr>
          <a:xfrm>
            <a:off x="1730113" y="293077"/>
            <a:ext cx="3277316" cy="400110"/>
          </a:xfrm>
          <a:prstGeom prst="rect">
            <a:avLst/>
          </a:prstGeom>
          <a:noFill/>
        </p:spPr>
        <p:txBody>
          <a:bodyPr wrap="square" rtlCol="0">
            <a:spAutoFit/>
          </a:bodyPr>
          <a:lstStyle/>
          <a:p>
            <a:r>
              <a:rPr lang="zh-CN" altLang="en-US" sz="2000" b="1" dirty="0" smtClean="0">
                <a:solidFill>
                  <a:srgbClr val="453162"/>
                </a:solidFill>
                <a:cs typeface="+mn-ea"/>
                <a:sym typeface="+mn-lt"/>
              </a:rPr>
              <a:t>完成步骤</a:t>
            </a:r>
            <a:endParaRPr lang="zh-CN" altLang="en-US" sz="2000" b="1" dirty="0">
              <a:solidFill>
                <a:srgbClr val="453162"/>
              </a:solidFill>
              <a:cs typeface="+mn-ea"/>
              <a:sym typeface="+mn-lt"/>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barn(inVertical)">
                                      <p:cBhvr>
                                        <p:cTn id="12" dur="500"/>
                                        <p:tgtEl>
                                          <p:spTgt spid="37"/>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randombar(horizontal)">
                                      <p:cBhvr>
                                        <p:cTn id="16" dur="500"/>
                                        <p:tgtEl>
                                          <p:spTgt spid="38"/>
                                        </p:tgtEl>
                                      </p:cBhvr>
                                    </p:animEffect>
                                  </p:childTnLst>
                                </p:cTn>
                              </p:par>
                            </p:childTnLst>
                          </p:cTn>
                        </p:par>
                        <p:par>
                          <p:cTn id="17" fill="hold">
                            <p:stCondLst>
                              <p:cond delay="1500"/>
                            </p:stCondLst>
                            <p:childTnLst>
                              <p:par>
                                <p:cTn id="18" presetID="21" presetClass="entr" presetSubtype="1"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wheel(1)">
                                      <p:cBhvr>
                                        <p:cTn id="20" dur="500"/>
                                        <p:tgtEl>
                                          <p:spTgt spid="35"/>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wipe(down)">
                                      <p:cBhvr>
                                        <p:cTn id="24" dur="500"/>
                                        <p:tgtEl>
                                          <p:spTgt spid="32"/>
                                        </p:tgtEl>
                                      </p:cBhvr>
                                    </p:animEffect>
                                  </p:childTnLst>
                                </p:cTn>
                              </p:par>
                            </p:childTnLst>
                          </p:cTn>
                        </p:par>
                        <p:par>
                          <p:cTn id="25" fill="hold">
                            <p:stCondLst>
                              <p:cond delay="2500"/>
                            </p:stCondLst>
                            <p:childTnLst>
                              <p:par>
                                <p:cTn id="26" presetID="31"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300" fill="hold"/>
                                        <p:tgtEl>
                                          <p:spTgt spid="26"/>
                                        </p:tgtEl>
                                        <p:attrNameLst>
                                          <p:attrName>ppt_w</p:attrName>
                                        </p:attrNameLst>
                                      </p:cBhvr>
                                      <p:tavLst>
                                        <p:tav tm="0">
                                          <p:val>
                                            <p:fltVal val="0"/>
                                          </p:val>
                                        </p:tav>
                                        <p:tav tm="100000">
                                          <p:val>
                                            <p:strVal val="#ppt_w"/>
                                          </p:val>
                                        </p:tav>
                                      </p:tavLst>
                                    </p:anim>
                                    <p:anim calcmode="lin" valueType="num">
                                      <p:cBhvr>
                                        <p:cTn id="29" dur="300" fill="hold"/>
                                        <p:tgtEl>
                                          <p:spTgt spid="26"/>
                                        </p:tgtEl>
                                        <p:attrNameLst>
                                          <p:attrName>ppt_h</p:attrName>
                                        </p:attrNameLst>
                                      </p:cBhvr>
                                      <p:tavLst>
                                        <p:tav tm="0">
                                          <p:val>
                                            <p:fltVal val="0"/>
                                          </p:val>
                                        </p:tav>
                                        <p:tav tm="100000">
                                          <p:val>
                                            <p:strVal val="#ppt_h"/>
                                          </p:val>
                                        </p:tav>
                                      </p:tavLst>
                                    </p:anim>
                                    <p:anim calcmode="lin" valueType="num">
                                      <p:cBhvr>
                                        <p:cTn id="30" dur="300" fill="hold"/>
                                        <p:tgtEl>
                                          <p:spTgt spid="26"/>
                                        </p:tgtEl>
                                        <p:attrNameLst>
                                          <p:attrName>style.rotation</p:attrName>
                                        </p:attrNameLst>
                                      </p:cBhvr>
                                      <p:tavLst>
                                        <p:tav tm="0">
                                          <p:val>
                                            <p:fltVal val="90"/>
                                          </p:val>
                                        </p:tav>
                                        <p:tav tm="100000">
                                          <p:val>
                                            <p:fltVal val="0"/>
                                          </p:val>
                                        </p:tav>
                                      </p:tavLst>
                                    </p:anim>
                                    <p:animEffect transition="in" filter="fade">
                                      <p:cBhvr>
                                        <p:cTn id="31" dur="300"/>
                                        <p:tgtEl>
                                          <p:spTgt spid="26"/>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p:cTn id="34" dur="300" fill="hold"/>
                                        <p:tgtEl>
                                          <p:spTgt spid="27"/>
                                        </p:tgtEl>
                                        <p:attrNameLst>
                                          <p:attrName>ppt_w</p:attrName>
                                        </p:attrNameLst>
                                      </p:cBhvr>
                                      <p:tavLst>
                                        <p:tav tm="0">
                                          <p:val>
                                            <p:fltVal val="0"/>
                                          </p:val>
                                        </p:tav>
                                        <p:tav tm="100000">
                                          <p:val>
                                            <p:strVal val="#ppt_w"/>
                                          </p:val>
                                        </p:tav>
                                      </p:tavLst>
                                    </p:anim>
                                    <p:anim calcmode="lin" valueType="num">
                                      <p:cBhvr>
                                        <p:cTn id="35" dur="300" fill="hold"/>
                                        <p:tgtEl>
                                          <p:spTgt spid="27"/>
                                        </p:tgtEl>
                                        <p:attrNameLst>
                                          <p:attrName>ppt_h</p:attrName>
                                        </p:attrNameLst>
                                      </p:cBhvr>
                                      <p:tavLst>
                                        <p:tav tm="0">
                                          <p:val>
                                            <p:fltVal val="0"/>
                                          </p:val>
                                        </p:tav>
                                        <p:tav tm="100000">
                                          <p:val>
                                            <p:strVal val="#ppt_h"/>
                                          </p:val>
                                        </p:tav>
                                      </p:tavLst>
                                    </p:anim>
                                    <p:anim calcmode="lin" valueType="num">
                                      <p:cBhvr>
                                        <p:cTn id="36" dur="300" fill="hold"/>
                                        <p:tgtEl>
                                          <p:spTgt spid="27"/>
                                        </p:tgtEl>
                                        <p:attrNameLst>
                                          <p:attrName>style.rotation</p:attrName>
                                        </p:attrNameLst>
                                      </p:cBhvr>
                                      <p:tavLst>
                                        <p:tav tm="0">
                                          <p:val>
                                            <p:fltVal val="90"/>
                                          </p:val>
                                        </p:tav>
                                        <p:tav tm="100000">
                                          <p:val>
                                            <p:fltVal val="0"/>
                                          </p:val>
                                        </p:tav>
                                      </p:tavLst>
                                    </p:anim>
                                    <p:animEffect transition="in" filter="fade">
                                      <p:cBhvr>
                                        <p:cTn id="37" dur="300"/>
                                        <p:tgtEl>
                                          <p:spTgt spid="27"/>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left)">
                                      <p:cBhvr>
                                        <p:cTn id="41" dur="500"/>
                                        <p:tgtEl>
                                          <p:spTgt spid="47"/>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wipe(left)">
                                      <p:cBhvr>
                                        <p:cTn id="44" dur="500"/>
                                        <p:tgtEl>
                                          <p:spTgt spid="44"/>
                                        </p:tgtEl>
                                      </p:cBhvr>
                                    </p:animEffect>
                                  </p:childTnLst>
                                </p:cTn>
                              </p:par>
                            </p:childTnLst>
                          </p:cTn>
                        </p:par>
                        <p:par>
                          <p:cTn id="45" fill="hold">
                            <p:stCondLst>
                              <p:cond delay="3500"/>
                            </p:stCondLst>
                            <p:childTnLst>
                              <p:par>
                                <p:cTn id="46" presetID="22" presetClass="entr" presetSubtype="8" fill="hold"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wipe(left)">
                                      <p:cBhvr>
                                        <p:cTn id="48" dur="500"/>
                                        <p:tgtEl>
                                          <p:spTgt spid="34"/>
                                        </p:tgtEl>
                                      </p:cBhvr>
                                    </p:animEffect>
                                  </p:childTnLst>
                                </p:cTn>
                              </p:par>
                            </p:childTnLst>
                          </p:cTn>
                        </p:par>
                        <p:par>
                          <p:cTn id="49" fill="hold">
                            <p:stCondLst>
                              <p:cond delay="4000"/>
                            </p:stCondLst>
                            <p:childTnLst>
                              <p:par>
                                <p:cTn id="50" presetID="31" presetClass="entr" presetSubtype="0"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300" fill="hold"/>
                                        <p:tgtEl>
                                          <p:spTgt spid="28"/>
                                        </p:tgtEl>
                                        <p:attrNameLst>
                                          <p:attrName>ppt_w</p:attrName>
                                        </p:attrNameLst>
                                      </p:cBhvr>
                                      <p:tavLst>
                                        <p:tav tm="0">
                                          <p:val>
                                            <p:fltVal val="0"/>
                                          </p:val>
                                        </p:tav>
                                        <p:tav tm="100000">
                                          <p:val>
                                            <p:strVal val="#ppt_w"/>
                                          </p:val>
                                        </p:tav>
                                      </p:tavLst>
                                    </p:anim>
                                    <p:anim calcmode="lin" valueType="num">
                                      <p:cBhvr>
                                        <p:cTn id="53" dur="300" fill="hold"/>
                                        <p:tgtEl>
                                          <p:spTgt spid="28"/>
                                        </p:tgtEl>
                                        <p:attrNameLst>
                                          <p:attrName>ppt_h</p:attrName>
                                        </p:attrNameLst>
                                      </p:cBhvr>
                                      <p:tavLst>
                                        <p:tav tm="0">
                                          <p:val>
                                            <p:fltVal val="0"/>
                                          </p:val>
                                        </p:tav>
                                        <p:tav tm="100000">
                                          <p:val>
                                            <p:strVal val="#ppt_h"/>
                                          </p:val>
                                        </p:tav>
                                      </p:tavLst>
                                    </p:anim>
                                    <p:anim calcmode="lin" valueType="num">
                                      <p:cBhvr>
                                        <p:cTn id="54" dur="300" fill="hold"/>
                                        <p:tgtEl>
                                          <p:spTgt spid="28"/>
                                        </p:tgtEl>
                                        <p:attrNameLst>
                                          <p:attrName>style.rotation</p:attrName>
                                        </p:attrNameLst>
                                      </p:cBhvr>
                                      <p:tavLst>
                                        <p:tav tm="0">
                                          <p:val>
                                            <p:fltVal val="90"/>
                                          </p:val>
                                        </p:tav>
                                        <p:tav tm="100000">
                                          <p:val>
                                            <p:fltVal val="0"/>
                                          </p:val>
                                        </p:tav>
                                      </p:tavLst>
                                    </p:anim>
                                    <p:animEffect transition="in" filter="fade">
                                      <p:cBhvr>
                                        <p:cTn id="55" dur="300"/>
                                        <p:tgtEl>
                                          <p:spTgt spid="28"/>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p:cTn id="58" dur="300" fill="hold"/>
                                        <p:tgtEl>
                                          <p:spTgt spid="29"/>
                                        </p:tgtEl>
                                        <p:attrNameLst>
                                          <p:attrName>ppt_w</p:attrName>
                                        </p:attrNameLst>
                                      </p:cBhvr>
                                      <p:tavLst>
                                        <p:tav tm="0">
                                          <p:val>
                                            <p:fltVal val="0"/>
                                          </p:val>
                                        </p:tav>
                                        <p:tav tm="100000">
                                          <p:val>
                                            <p:strVal val="#ppt_w"/>
                                          </p:val>
                                        </p:tav>
                                      </p:tavLst>
                                    </p:anim>
                                    <p:anim calcmode="lin" valueType="num">
                                      <p:cBhvr>
                                        <p:cTn id="59" dur="300" fill="hold"/>
                                        <p:tgtEl>
                                          <p:spTgt spid="29"/>
                                        </p:tgtEl>
                                        <p:attrNameLst>
                                          <p:attrName>ppt_h</p:attrName>
                                        </p:attrNameLst>
                                      </p:cBhvr>
                                      <p:tavLst>
                                        <p:tav tm="0">
                                          <p:val>
                                            <p:fltVal val="0"/>
                                          </p:val>
                                        </p:tav>
                                        <p:tav tm="100000">
                                          <p:val>
                                            <p:strVal val="#ppt_h"/>
                                          </p:val>
                                        </p:tav>
                                      </p:tavLst>
                                    </p:anim>
                                    <p:anim calcmode="lin" valueType="num">
                                      <p:cBhvr>
                                        <p:cTn id="60" dur="300" fill="hold"/>
                                        <p:tgtEl>
                                          <p:spTgt spid="29"/>
                                        </p:tgtEl>
                                        <p:attrNameLst>
                                          <p:attrName>style.rotation</p:attrName>
                                        </p:attrNameLst>
                                      </p:cBhvr>
                                      <p:tavLst>
                                        <p:tav tm="0">
                                          <p:val>
                                            <p:fltVal val="90"/>
                                          </p:val>
                                        </p:tav>
                                        <p:tav tm="100000">
                                          <p:val>
                                            <p:fltVal val="0"/>
                                          </p:val>
                                        </p:tav>
                                      </p:tavLst>
                                    </p:anim>
                                    <p:animEffect transition="in" filter="fade">
                                      <p:cBhvr>
                                        <p:cTn id="61" dur="300"/>
                                        <p:tgtEl>
                                          <p:spTgt spid="29"/>
                                        </p:tgtEl>
                                      </p:cBhvr>
                                    </p:animEffect>
                                  </p:childTnLst>
                                </p:cTn>
                              </p:par>
                            </p:childTnLst>
                          </p:cTn>
                        </p:par>
                        <p:par>
                          <p:cTn id="62" fill="hold">
                            <p:stCondLst>
                              <p:cond delay="4500"/>
                            </p:stCondLst>
                            <p:childTnLst>
                              <p:par>
                                <p:cTn id="63" presetID="22" presetClass="entr" presetSubtype="8"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wipe(left)">
                                      <p:cBhvr>
                                        <p:cTn id="65" dur="500"/>
                                        <p:tgtEl>
                                          <p:spTgt spid="42"/>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46"/>
                                        </p:tgtEl>
                                        <p:attrNameLst>
                                          <p:attrName>style.visibility</p:attrName>
                                        </p:attrNameLst>
                                      </p:cBhvr>
                                      <p:to>
                                        <p:strVal val="visible"/>
                                      </p:to>
                                    </p:set>
                                    <p:animEffect transition="in" filter="wipe(left)">
                                      <p:cBhvr>
                                        <p:cTn id="68" dur="500"/>
                                        <p:tgtEl>
                                          <p:spTgt spid="46"/>
                                        </p:tgtEl>
                                      </p:cBhvr>
                                    </p:animEffect>
                                  </p:childTnLst>
                                </p:cTn>
                              </p:par>
                            </p:childTnLst>
                          </p:cTn>
                        </p:par>
                        <p:par>
                          <p:cTn id="69" fill="hold">
                            <p:stCondLst>
                              <p:cond delay="5000"/>
                            </p:stCondLst>
                            <p:childTnLst>
                              <p:par>
                                <p:cTn id="70" presetID="22" presetClass="entr" presetSubtype="8"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left)">
                                      <p:cBhvr>
                                        <p:cTn id="72" dur="500"/>
                                        <p:tgtEl>
                                          <p:spTgt spid="33"/>
                                        </p:tgtEl>
                                      </p:cBhvr>
                                    </p:animEffect>
                                  </p:childTnLst>
                                </p:cTn>
                              </p:par>
                            </p:childTnLst>
                          </p:cTn>
                        </p:par>
                        <p:par>
                          <p:cTn id="73" fill="hold">
                            <p:stCondLst>
                              <p:cond delay="5500"/>
                            </p:stCondLst>
                            <p:childTnLst>
                              <p:par>
                                <p:cTn id="74" presetID="31" presetClass="entr" presetSubtype="0" fill="hold" grpId="0" nodeType="afterEffect">
                                  <p:stCondLst>
                                    <p:cond delay="0"/>
                                  </p:stCondLst>
                                  <p:childTnLst>
                                    <p:set>
                                      <p:cBhvr>
                                        <p:cTn id="75" dur="1" fill="hold">
                                          <p:stCondLst>
                                            <p:cond delay="0"/>
                                          </p:stCondLst>
                                        </p:cTn>
                                        <p:tgtEl>
                                          <p:spTgt spid="30"/>
                                        </p:tgtEl>
                                        <p:attrNameLst>
                                          <p:attrName>style.visibility</p:attrName>
                                        </p:attrNameLst>
                                      </p:cBhvr>
                                      <p:to>
                                        <p:strVal val="visible"/>
                                      </p:to>
                                    </p:set>
                                    <p:anim calcmode="lin" valueType="num">
                                      <p:cBhvr>
                                        <p:cTn id="76" dur="300" fill="hold"/>
                                        <p:tgtEl>
                                          <p:spTgt spid="30"/>
                                        </p:tgtEl>
                                        <p:attrNameLst>
                                          <p:attrName>ppt_w</p:attrName>
                                        </p:attrNameLst>
                                      </p:cBhvr>
                                      <p:tavLst>
                                        <p:tav tm="0">
                                          <p:val>
                                            <p:fltVal val="0"/>
                                          </p:val>
                                        </p:tav>
                                        <p:tav tm="100000">
                                          <p:val>
                                            <p:strVal val="#ppt_w"/>
                                          </p:val>
                                        </p:tav>
                                      </p:tavLst>
                                    </p:anim>
                                    <p:anim calcmode="lin" valueType="num">
                                      <p:cBhvr>
                                        <p:cTn id="77" dur="300" fill="hold"/>
                                        <p:tgtEl>
                                          <p:spTgt spid="30"/>
                                        </p:tgtEl>
                                        <p:attrNameLst>
                                          <p:attrName>ppt_h</p:attrName>
                                        </p:attrNameLst>
                                      </p:cBhvr>
                                      <p:tavLst>
                                        <p:tav tm="0">
                                          <p:val>
                                            <p:fltVal val="0"/>
                                          </p:val>
                                        </p:tav>
                                        <p:tav tm="100000">
                                          <p:val>
                                            <p:strVal val="#ppt_h"/>
                                          </p:val>
                                        </p:tav>
                                      </p:tavLst>
                                    </p:anim>
                                    <p:anim calcmode="lin" valueType="num">
                                      <p:cBhvr>
                                        <p:cTn id="78" dur="300" fill="hold"/>
                                        <p:tgtEl>
                                          <p:spTgt spid="30"/>
                                        </p:tgtEl>
                                        <p:attrNameLst>
                                          <p:attrName>style.rotation</p:attrName>
                                        </p:attrNameLst>
                                      </p:cBhvr>
                                      <p:tavLst>
                                        <p:tav tm="0">
                                          <p:val>
                                            <p:fltVal val="90"/>
                                          </p:val>
                                        </p:tav>
                                        <p:tav tm="100000">
                                          <p:val>
                                            <p:fltVal val="0"/>
                                          </p:val>
                                        </p:tav>
                                      </p:tavLst>
                                    </p:anim>
                                    <p:animEffect transition="in" filter="fade">
                                      <p:cBhvr>
                                        <p:cTn id="79" dur="300"/>
                                        <p:tgtEl>
                                          <p:spTgt spid="30"/>
                                        </p:tgtEl>
                                      </p:cBhvr>
                                    </p:animEffect>
                                  </p:childTnLst>
                                </p:cTn>
                              </p:par>
                              <p:par>
                                <p:cTn id="80" presetID="31" presetClass="entr" presetSubtype="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300" fill="hold"/>
                                        <p:tgtEl>
                                          <p:spTgt spid="31"/>
                                        </p:tgtEl>
                                        <p:attrNameLst>
                                          <p:attrName>ppt_w</p:attrName>
                                        </p:attrNameLst>
                                      </p:cBhvr>
                                      <p:tavLst>
                                        <p:tav tm="0">
                                          <p:val>
                                            <p:fltVal val="0"/>
                                          </p:val>
                                        </p:tav>
                                        <p:tav tm="100000">
                                          <p:val>
                                            <p:strVal val="#ppt_w"/>
                                          </p:val>
                                        </p:tav>
                                      </p:tavLst>
                                    </p:anim>
                                    <p:anim calcmode="lin" valueType="num">
                                      <p:cBhvr>
                                        <p:cTn id="83" dur="300" fill="hold"/>
                                        <p:tgtEl>
                                          <p:spTgt spid="31"/>
                                        </p:tgtEl>
                                        <p:attrNameLst>
                                          <p:attrName>ppt_h</p:attrName>
                                        </p:attrNameLst>
                                      </p:cBhvr>
                                      <p:tavLst>
                                        <p:tav tm="0">
                                          <p:val>
                                            <p:fltVal val="0"/>
                                          </p:val>
                                        </p:tav>
                                        <p:tav tm="100000">
                                          <p:val>
                                            <p:strVal val="#ppt_h"/>
                                          </p:val>
                                        </p:tav>
                                      </p:tavLst>
                                    </p:anim>
                                    <p:anim calcmode="lin" valueType="num">
                                      <p:cBhvr>
                                        <p:cTn id="84" dur="300" fill="hold"/>
                                        <p:tgtEl>
                                          <p:spTgt spid="31"/>
                                        </p:tgtEl>
                                        <p:attrNameLst>
                                          <p:attrName>style.rotation</p:attrName>
                                        </p:attrNameLst>
                                      </p:cBhvr>
                                      <p:tavLst>
                                        <p:tav tm="0">
                                          <p:val>
                                            <p:fltVal val="90"/>
                                          </p:val>
                                        </p:tav>
                                        <p:tav tm="100000">
                                          <p:val>
                                            <p:fltVal val="0"/>
                                          </p:val>
                                        </p:tav>
                                      </p:tavLst>
                                    </p:anim>
                                    <p:animEffect transition="in" filter="fade">
                                      <p:cBhvr>
                                        <p:cTn id="85" dur="300"/>
                                        <p:tgtEl>
                                          <p:spTgt spid="31"/>
                                        </p:tgtEl>
                                      </p:cBhvr>
                                    </p:animEffect>
                                  </p:childTnLst>
                                </p:cTn>
                              </p:par>
                            </p:childTnLst>
                          </p:cTn>
                        </p:par>
                        <p:par>
                          <p:cTn id="86" fill="hold">
                            <p:stCondLst>
                              <p:cond delay="6000"/>
                            </p:stCondLst>
                            <p:childTnLst>
                              <p:par>
                                <p:cTn id="87" presetID="22" presetClass="entr" presetSubtype="8" fill="hold" grpId="0"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wipe(left)">
                                      <p:cBhvr>
                                        <p:cTn id="89" dur="500"/>
                                        <p:tgtEl>
                                          <p:spTgt spid="43"/>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45"/>
                                        </p:tgtEl>
                                        <p:attrNameLst>
                                          <p:attrName>style.visibility</p:attrName>
                                        </p:attrNameLst>
                                      </p:cBhvr>
                                      <p:to>
                                        <p:strVal val="visible"/>
                                      </p:to>
                                    </p:set>
                                    <p:animEffect transition="in" filter="wipe(left)">
                                      <p:cBhvr>
                                        <p:cTn id="9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p:bldP spid="30" grpId="0" animBg="1"/>
      <p:bldP spid="31" grpId="0"/>
      <p:bldP spid="32" grpId="0" animBg="1"/>
      <p:bldP spid="33" grpId="0" animBg="1"/>
      <p:bldP spid="35" grpId="0" animBg="1"/>
      <p:bldP spid="42" grpId="0" animBg="1"/>
      <p:bldP spid="43" grpId="0" animBg="1"/>
      <p:bldP spid="44" grpId="0" animBg="1"/>
      <p:bldP spid="45" grpId="0"/>
      <p:bldP spid="46" grpId="0"/>
      <p:bldP spid="47" grpId="0"/>
      <p:bldP spid="22" grpId="0" animBg="1"/>
      <p:bldP spid="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4169728" y="4135400"/>
            <a:ext cx="7102549" cy="768350"/>
          </a:xfrm>
          <a:prstGeom prst="rect">
            <a:avLst/>
          </a:prstGeom>
          <a:noFill/>
        </p:spPr>
        <p:txBody>
          <a:bodyPr wrap="square" rtlCol="0">
            <a:spAutoFit/>
          </a:bodyPr>
          <a:lstStyle/>
          <a:p>
            <a:r>
              <a:rPr lang="en-US" altLang="zh-CN" sz="4400" b="1" dirty="0" smtClean="0">
                <a:solidFill>
                  <a:srgbClr val="453162"/>
                </a:solidFill>
              </a:rPr>
              <a:t>202X</a:t>
            </a:r>
            <a:r>
              <a:rPr lang="zh-CN" altLang="en-US" sz="4400" b="1" dirty="0" smtClean="0">
                <a:solidFill>
                  <a:srgbClr val="453162"/>
                </a:solidFill>
              </a:rPr>
              <a:t>届 </a:t>
            </a:r>
            <a:r>
              <a:rPr lang="zh-CN" altLang="en-US" sz="4400" b="1" dirty="0" smtClean="0">
                <a:solidFill>
                  <a:srgbClr val="453162"/>
                </a:solidFill>
              </a:rPr>
              <a:t>学生工作班长竞选</a:t>
            </a:r>
            <a:endParaRPr lang="zh-CN" altLang="en-US" sz="4400" b="1" dirty="0">
              <a:solidFill>
                <a:srgbClr val="453162"/>
              </a:solidFill>
            </a:endParaRPr>
          </a:p>
        </p:txBody>
      </p:sp>
      <p:sp>
        <p:nvSpPr>
          <p:cNvPr id="32" name="TextBox 4"/>
          <p:cNvSpPr txBox="1"/>
          <p:nvPr/>
        </p:nvSpPr>
        <p:spPr>
          <a:xfrm>
            <a:off x="4292956" y="4933529"/>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pic>
        <p:nvPicPr>
          <p:cNvPr id="10" name="图片 9"/>
          <p:cNvPicPr>
            <a:picLocks noChangeAspect="1"/>
          </p:cNvPicPr>
          <p:nvPr/>
        </p:nvPicPr>
        <p:blipFill rotWithShape="1">
          <a:blip r:embed="rId1">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2">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3" presetClass="entr" presetSubtype="1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par>
                          <p:cTn id="20" fill="hold">
                            <p:stCondLst>
                              <p:cond delay="3000"/>
                            </p:stCondLst>
                            <p:childTnLst>
                              <p:par>
                                <p:cTn id="21" presetID="3" presetClass="entr" presetSubtype="1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blinds(horizontal)">
                                      <p:cBhvr>
                                        <p:cTn id="2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rotWithShape="1">
          <a:blip r:embed="rId1">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2">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3"/>
          <p:cNvSpPr/>
          <p:nvPr/>
        </p:nvSpPr>
        <p:spPr bwMode="auto">
          <a:xfrm flipH="1">
            <a:off x="4194148" y="4600846"/>
            <a:ext cx="3251468" cy="761810"/>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16" name="Rectangle 63"/>
          <p:cNvSpPr/>
          <p:nvPr/>
        </p:nvSpPr>
        <p:spPr>
          <a:xfrm>
            <a:off x="4711192" y="4726833"/>
            <a:ext cx="1953254" cy="509835"/>
          </a:xfrm>
          <a:prstGeom prst="rect">
            <a:avLst/>
          </a:prstGeom>
        </p:spPr>
        <p:txBody>
          <a:bodyPr wrap="none" lIns="78182" tIns="39092" rIns="78182" bIns="39092">
            <a:spAutoFit/>
          </a:bodyPr>
          <a:lstStyle/>
          <a:p>
            <a:pPr defTabSz="725170">
              <a:defRPr/>
            </a:pPr>
            <a:r>
              <a:rPr lang="zh-CN" altLang="en-US" sz="2800" b="1" kern="0" dirty="0" smtClean="0">
                <a:solidFill>
                  <a:srgbClr val="FFFFFF"/>
                </a:solidFill>
                <a:latin typeface="微软雅黑" panose="020B0503020204020204" pitchFamily="34" charset="-122"/>
                <a:ea typeface="微软雅黑" panose="020B0503020204020204" pitchFamily="34" charset="-122"/>
              </a:rPr>
              <a:t>请输入标题</a:t>
            </a:r>
            <a:endParaRPr lang="zh-CN" altLang="en-US" sz="2800" b="1" kern="0" dirty="0">
              <a:solidFill>
                <a:srgbClr val="FFFFFF"/>
              </a:solidFill>
              <a:latin typeface="微软雅黑" panose="020B0503020204020204" pitchFamily="34" charset="-122"/>
              <a:ea typeface="微软雅黑" panose="020B0503020204020204" pitchFamily="34" charset="-122"/>
            </a:endParaRPr>
          </a:p>
        </p:txBody>
      </p:sp>
      <p:sp>
        <p:nvSpPr>
          <p:cNvPr id="17" name="Rectangle 109"/>
          <p:cNvSpPr/>
          <p:nvPr/>
        </p:nvSpPr>
        <p:spPr>
          <a:xfrm>
            <a:off x="7684453" y="4388280"/>
            <a:ext cx="1296023" cy="1186943"/>
          </a:xfrm>
          <a:prstGeom prst="rect">
            <a:avLst/>
          </a:prstGeom>
          <a:ln>
            <a:solidFill>
              <a:srgbClr val="453162"/>
            </a:solidFill>
          </a:ln>
        </p:spPr>
        <p:txBody>
          <a:bodyPr wrap="none" lIns="78182" tIns="39092" rIns="78182" bIns="39092">
            <a:spAutoFit/>
          </a:bodyPr>
          <a:lstStyle/>
          <a:p>
            <a:pPr defTabSz="725170">
              <a:defRPr/>
            </a:pPr>
            <a:r>
              <a:rPr lang="en-US" sz="7200" b="1" kern="0" dirty="0" smtClean="0">
                <a:solidFill>
                  <a:srgbClr val="453162"/>
                </a:solidFill>
                <a:latin typeface="微软雅黑" panose="020B0503020204020204" pitchFamily="34" charset="-122"/>
              </a:rPr>
              <a:t>01</a:t>
            </a:r>
            <a:endParaRPr lang="id-ID" sz="7200" b="1" kern="0" dirty="0">
              <a:solidFill>
                <a:srgbClr val="453162"/>
              </a:solidFill>
              <a:latin typeface="微软雅黑" panose="020B0503020204020204" pitchFamily="34" charset="-122"/>
            </a:endParaRPr>
          </a:p>
        </p:txBody>
      </p:sp>
      <p:sp>
        <p:nvSpPr>
          <p:cNvPr id="18" name="TextBox 4"/>
          <p:cNvSpPr txBox="1"/>
          <p:nvPr/>
        </p:nvSpPr>
        <p:spPr>
          <a:xfrm>
            <a:off x="3327838" y="5892276"/>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sp>
        <p:nvSpPr>
          <p:cNvPr id="13" name="文本框 3"/>
          <p:cNvSpPr txBox="1"/>
          <p:nvPr/>
        </p:nvSpPr>
        <p:spPr>
          <a:xfrm>
            <a:off x="4503685" y="1541054"/>
            <a:ext cx="2577599" cy="769441"/>
          </a:xfrm>
          <a:prstGeom prst="rect">
            <a:avLst/>
          </a:prstGeom>
          <a:noFill/>
        </p:spPr>
        <p:txBody>
          <a:bodyPr wrap="square" rtlCol="0">
            <a:spAutoFit/>
          </a:bodyPr>
          <a:lstStyle/>
          <a:p>
            <a:r>
              <a:rPr lang="zh-CN" altLang="en-US" sz="4400" b="1" dirty="0" smtClean="0">
                <a:solidFill>
                  <a:srgbClr val="453162"/>
                </a:solidFill>
              </a:rPr>
              <a:t>分目录页</a:t>
            </a:r>
            <a:endParaRPr lang="zh-CN" altLang="en-US" sz="4400" b="1" dirty="0">
              <a:solidFill>
                <a:srgbClr val="453162"/>
              </a:solidFill>
            </a:endParaRPr>
          </a:p>
        </p:txBody>
      </p:sp>
      <p:sp>
        <p:nvSpPr>
          <p:cNvPr id="19" name="文本框 3"/>
          <p:cNvSpPr txBox="1"/>
          <p:nvPr/>
        </p:nvSpPr>
        <p:spPr>
          <a:xfrm>
            <a:off x="4503685" y="2310495"/>
            <a:ext cx="3658577" cy="523220"/>
          </a:xfrm>
          <a:prstGeom prst="rect">
            <a:avLst/>
          </a:prstGeom>
          <a:noFill/>
        </p:spPr>
        <p:txBody>
          <a:bodyPr wrap="square" rtlCol="0">
            <a:spAutoFit/>
          </a:bodyPr>
          <a:lstStyle/>
          <a:p>
            <a:r>
              <a:rPr lang="en-US" altLang="zh-CN" sz="2800" b="1" dirty="0" smtClean="0">
                <a:solidFill>
                  <a:srgbClr val="453162"/>
                </a:solidFill>
              </a:rPr>
              <a:t>CONTENTS</a:t>
            </a:r>
            <a:endParaRPr lang="zh-CN" altLang="en-US" sz="2800" b="1"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300"/>
                                        <p:tgtEl>
                                          <p:spTgt spid="17"/>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3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300"/>
                                        <p:tgtEl>
                                          <p:spTgt spid="16"/>
                                        </p:tgtEl>
                                      </p:cBhvr>
                                    </p:animEffect>
                                  </p:childTnLst>
                                </p:cTn>
                              </p:par>
                            </p:childTnLst>
                          </p:cTn>
                        </p:par>
                        <p:par>
                          <p:cTn id="31" fill="hold">
                            <p:stCondLst>
                              <p:cond delay="3500"/>
                            </p:stCondLst>
                            <p:childTnLst>
                              <p:par>
                                <p:cTn id="32" presetID="3" presetClass="entr" presetSubtype="1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6" grpId="0"/>
      <p:bldP spid="17"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4" name="直接连接符 23"/>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25"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关于我</a:t>
            </a:r>
            <a:endParaRPr lang="zh-CN" altLang="en-US" sz="2000" b="1" dirty="0">
              <a:solidFill>
                <a:srgbClr val="453162"/>
              </a:solidFill>
              <a:cs typeface="+mn-ea"/>
              <a:sym typeface="+mn-lt"/>
            </a:endParaRPr>
          </a:p>
        </p:txBody>
      </p:sp>
      <p:grpSp>
        <p:nvGrpSpPr>
          <p:cNvPr id="51" name="组合 50"/>
          <p:cNvGrpSpPr/>
          <p:nvPr/>
        </p:nvGrpSpPr>
        <p:grpSpPr>
          <a:xfrm>
            <a:off x="5620682" y="1442127"/>
            <a:ext cx="5416748" cy="4514473"/>
            <a:chOff x="8373" y="1249"/>
            <a:chExt cx="9174" cy="7645"/>
          </a:xfrm>
        </p:grpSpPr>
        <p:sp>
          <p:nvSpPr>
            <p:cNvPr id="52" name="六边形 51"/>
            <p:cNvSpPr/>
            <p:nvPr/>
          </p:nvSpPr>
          <p:spPr>
            <a:xfrm>
              <a:off x="8373" y="2830"/>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3" name="六边形 52"/>
            <p:cNvSpPr/>
            <p:nvPr/>
          </p:nvSpPr>
          <p:spPr>
            <a:xfrm>
              <a:off x="11240" y="1249"/>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4" name="六边形 53"/>
            <p:cNvSpPr/>
            <p:nvPr/>
          </p:nvSpPr>
          <p:spPr>
            <a:xfrm>
              <a:off x="14107" y="2797"/>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5" name="六边形 54"/>
            <p:cNvSpPr/>
            <p:nvPr/>
          </p:nvSpPr>
          <p:spPr>
            <a:xfrm>
              <a:off x="14107" y="5928"/>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56" name="组 28"/>
            <p:cNvGrpSpPr/>
            <p:nvPr/>
          </p:nvGrpSpPr>
          <p:grpSpPr>
            <a:xfrm>
              <a:off x="10915" y="6370"/>
              <a:ext cx="1701" cy="1791"/>
              <a:chOff x="5107224" y="2850599"/>
              <a:chExt cx="749300" cy="788988"/>
            </a:xfrm>
            <a:solidFill>
              <a:srgbClr val="A67346"/>
            </a:solidFill>
          </p:grpSpPr>
          <p:sp>
            <p:nvSpPr>
              <p:cNvPr id="69" name="Freeform 183"/>
              <p:cNvSpPr/>
              <p:nvPr/>
            </p:nvSpPr>
            <p:spPr bwMode="auto">
              <a:xfrm>
                <a:off x="5316774" y="2850599"/>
                <a:ext cx="330200" cy="385763"/>
              </a:xfrm>
              <a:custGeom>
                <a:avLst/>
                <a:gdLst>
                  <a:gd name="T0" fmla="*/ 104 w 208"/>
                  <a:gd name="T1" fmla="*/ 0 h 243"/>
                  <a:gd name="T2" fmla="*/ 128 w 208"/>
                  <a:gd name="T3" fmla="*/ 3 h 243"/>
                  <a:gd name="T4" fmla="*/ 150 w 208"/>
                  <a:gd name="T5" fmla="*/ 11 h 243"/>
                  <a:gd name="T6" fmla="*/ 170 w 208"/>
                  <a:gd name="T7" fmla="*/ 24 h 243"/>
                  <a:gd name="T8" fmla="*/ 186 w 208"/>
                  <a:gd name="T9" fmla="*/ 41 h 243"/>
                  <a:gd name="T10" fmla="*/ 198 w 208"/>
                  <a:gd name="T11" fmla="*/ 62 h 243"/>
                  <a:gd name="T12" fmla="*/ 205 w 208"/>
                  <a:gd name="T13" fmla="*/ 86 h 243"/>
                  <a:gd name="T14" fmla="*/ 208 w 208"/>
                  <a:gd name="T15" fmla="*/ 113 h 243"/>
                  <a:gd name="T16" fmla="*/ 205 w 208"/>
                  <a:gd name="T17" fmla="*/ 141 h 243"/>
                  <a:gd name="T18" fmla="*/ 198 w 208"/>
                  <a:gd name="T19" fmla="*/ 168 h 243"/>
                  <a:gd name="T20" fmla="*/ 186 w 208"/>
                  <a:gd name="T21" fmla="*/ 191 h 243"/>
                  <a:gd name="T22" fmla="*/ 170 w 208"/>
                  <a:gd name="T23" fmla="*/ 212 h 243"/>
                  <a:gd name="T24" fmla="*/ 150 w 208"/>
                  <a:gd name="T25" fmla="*/ 228 h 243"/>
                  <a:gd name="T26" fmla="*/ 128 w 208"/>
                  <a:gd name="T27" fmla="*/ 239 h 243"/>
                  <a:gd name="T28" fmla="*/ 104 w 208"/>
                  <a:gd name="T29" fmla="*/ 243 h 243"/>
                  <a:gd name="T30" fmla="*/ 80 w 208"/>
                  <a:gd name="T31" fmla="*/ 239 h 243"/>
                  <a:gd name="T32" fmla="*/ 58 w 208"/>
                  <a:gd name="T33" fmla="*/ 228 h 243"/>
                  <a:gd name="T34" fmla="*/ 39 w 208"/>
                  <a:gd name="T35" fmla="*/ 212 h 243"/>
                  <a:gd name="T36" fmla="*/ 22 w 208"/>
                  <a:gd name="T37" fmla="*/ 191 h 243"/>
                  <a:gd name="T38" fmla="*/ 10 w 208"/>
                  <a:gd name="T39" fmla="*/ 168 h 243"/>
                  <a:gd name="T40" fmla="*/ 2 w 208"/>
                  <a:gd name="T41" fmla="*/ 141 h 243"/>
                  <a:gd name="T42" fmla="*/ 0 w 208"/>
                  <a:gd name="T43" fmla="*/ 113 h 243"/>
                  <a:gd name="T44" fmla="*/ 2 w 208"/>
                  <a:gd name="T45" fmla="*/ 86 h 243"/>
                  <a:gd name="T46" fmla="*/ 10 w 208"/>
                  <a:gd name="T47" fmla="*/ 62 h 243"/>
                  <a:gd name="T48" fmla="*/ 22 w 208"/>
                  <a:gd name="T49" fmla="*/ 41 h 243"/>
                  <a:gd name="T50" fmla="*/ 39 w 208"/>
                  <a:gd name="T51" fmla="*/ 24 h 243"/>
                  <a:gd name="T52" fmla="*/ 58 w 208"/>
                  <a:gd name="T53" fmla="*/ 11 h 243"/>
                  <a:gd name="T54" fmla="*/ 80 w 208"/>
                  <a:gd name="T55" fmla="*/ 3 h 243"/>
                  <a:gd name="T56" fmla="*/ 104 w 208"/>
                  <a:gd name="T57"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8" h="243">
                    <a:moveTo>
                      <a:pt x="104" y="0"/>
                    </a:moveTo>
                    <a:lnTo>
                      <a:pt x="128" y="3"/>
                    </a:lnTo>
                    <a:lnTo>
                      <a:pt x="150" y="11"/>
                    </a:lnTo>
                    <a:lnTo>
                      <a:pt x="170" y="24"/>
                    </a:lnTo>
                    <a:lnTo>
                      <a:pt x="186" y="41"/>
                    </a:lnTo>
                    <a:lnTo>
                      <a:pt x="198" y="62"/>
                    </a:lnTo>
                    <a:lnTo>
                      <a:pt x="205" y="86"/>
                    </a:lnTo>
                    <a:lnTo>
                      <a:pt x="208" y="113"/>
                    </a:lnTo>
                    <a:lnTo>
                      <a:pt x="205" y="141"/>
                    </a:lnTo>
                    <a:lnTo>
                      <a:pt x="198" y="168"/>
                    </a:lnTo>
                    <a:lnTo>
                      <a:pt x="186" y="191"/>
                    </a:lnTo>
                    <a:lnTo>
                      <a:pt x="170" y="212"/>
                    </a:lnTo>
                    <a:lnTo>
                      <a:pt x="150" y="228"/>
                    </a:lnTo>
                    <a:lnTo>
                      <a:pt x="128" y="239"/>
                    </a:lnTo>
                    <a:lnTo>
                      <a:pt x="104" y="243"/>
                    </a:lnTo>
                    <a:lnTo>
                      <a:pt x="80" y="239"/>
                    </a:lnTo>
                    <a:lnTo>
                      <a:pt x="58" y="228"/>
                    </a:lnTo>
                    <a:lnTo>
                      <a:pt x="39" y="212"/>
                    </a:lnTo>
                    <a:lnTo>
                      <a:pt x="22" y="191"/>
                    </a:lnTo>
                    <a:lnTo>
                      <a:pt x="10" y="168"/>
                    </a:lnTo>
                    <a:lnTo>
                      <a:pt x="2" y="141"/>
                    </a:lnTo>
                    <a:lnTo>
                      <a:pt x="0" y="113"/>
                    </a:lnTo>
                    <a:lnTo>
                      <a:pt x="2" y="86"/>
                    </a:lnTo>
                    <a:lnTo>
                      <a:pt x="10" y="62"/>
                    </a:lnTo>
                    <a:lnTo>
                      <a:pt x="22" y="41"/>
                    </a:lnTo>
                    <a:lnTo>
                      <a:pt x="39" y="24"/>
                    </a:lnTo>
                    <a:lnTo>
                      <a:pt x="58" y="11"/>
                    </a:lnTo>
                    <a:lnTo>
                      <a:pt x="80" y="3"/>
                    </a:lnTo>
                    <a:lnTo>
                      <a:pt x="104"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sp>
            <p:nvSpPr>
              <p:cNvPr id="70" name="Freeform 184"/>
              <p:cNvSpPr/>
              <p:nvPr/>
            </p:nvSpPr>
            <p:spPr bwMode="auto">
              <a:xfrm>
                <a:off x="5107224" y="3268112"/>
                <a:ext cx="749300" cy="371475"/>
              </a:xfrm>
              <a:custGeom>
                <a:avLst/>
                <a:gdLst>
                  <a:gd name="T0" fmla="*/ 169 w 472"/>
                  <a:gd name="T1" fmla="*/ 0 h 234"/>
                  <a:gd name="T2" fmla="*/ 235 w 472"/>
                  <a:gd name="T3" fmla="*/ 197 h 234"/>
                  <a:gd name="T4" fmla="*/ 303 w 472"/>
                  <a:gd name="T5" fmla="*/ 0 h 234"/>
                  <a:gd name="T6" fmla="*/ 335 w 472"/>
                  <a:gd name="T7" fmla="*/ 2 h 234"/>
                  <a:gd name="T8" fmla="*/ 363 w 472"/>
                  <a:gd name="T9" fmla="*/ 11 h 234"/>
                  <a:gd name="T10" fmla="*/ 388 w 472"/>
                  <a:gd name="T11" fmla="*/ 26 h 234"/>
                  <a:gd name="T12" fmla="*/ 410 w 472"/>
                  <a:gd name="T13" fmla="*/ 44 h 234"/>
                  <a:gd name="T14" fmla="*/ 429 w 472"/>
                  <a:gd name="T15" fmla="*/ 68 h 234"/>
                  <a:gd name="T16" fmla="*/ 444 w 472"/>
                  <a:gd name="T17" fmla="*/ 96 h 234"/>
                  <a:gd name="T18" fmla="*/ 456 w 472"/>
                  <a:gd name="T19" fmla="*/ 126 h 234"/>
                  <a:gd name="T20" fmla="*/ 465 w 472"/>
                  <a:gd name="T21" fmla="*/ 161 h 234"/>
                  <a:gd name="T22" fmla="*/ 471 w 472"/>
                  <a:gd name="T23" fmla="*/ 196 h 234"/>
                  <a:gd name="T24" fmla="*/ 472 w 472"/>
                  <a:gd name="T25" fmla="*/ 234 h 234"/>
                  <a:gd name="T26" fmla="*/ 0 w 472"/>
                  <a:gd name="T27" fmla="*/ 234 h 234"/>
                  <a:gd name="T28" fmla="*/ 2 w 472"/>
                  <a:gd name="T29" fmla="*/ 196 h 234"/>
                  <a:gd name="T30" fmla="*/ 8 w 472"/>
                  <a:gd name="T31" fmla="*/ 161 h 234"/>
                  <a:gd name="T32" fmla="*/ 16 w 472"/>
                  <a:gd name="T33" fmla="*/ 126 h 234"/>
                  <a:gd name="T34" fmla="*/ 29 w 472"/>
                  <a:gd name="T35" fmla="*/ 96 h 234"/>
                  <a:gd name="T36" fmla="*/ 43 w 472"/>
                  <a:gd name="T37" fmla="*/ 68 h 234"/>
                  <a:gd name="T38" fmla="*/ 63 w 472"/>
                  <a:gd name="T39" fmla="*/ 44 h 234"/>
                  <a:gd name="T40" fmla="*/ 84 w 472"/>
                  <a:gd name="T41" fmla="*/ 26 h 234"/>
                  <a:gd name="T42" fmla="*/ 109 w 472"/>
                  <a:gd name="T43" fmla="*/ 11 h 234"/>
                  <a:gd name="T44" fmla="*/ 138 w 472"/>
                  <a:gd name="T45" fmla="*/ 2 h 234"/>
                  <a:gd name="T46" fmla="*/ 169 w 472"/>
                  <a:gd name="T47"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2" h="234">
                    <a:moveTo>
                      <a:pt x="169" y="0"/>
                    </a:moveTo>
                    <a:lnTo>
                      <a:pt x="235" y="197"/>
                    </a:lnTo>
                    <a:lnTo>
                      <a:pt x="303" y="0"/>
                    </a:lnTo>
                    <a:lnTo>
                      <a:pt x="335" y="2"/>
                    </a:lnTo>
                    <a:lnTo>
                      <a:pt x="363" y="11"/>
                    </a:lnTo>
                    <a:lnTo>
                      <a:pt x="388" y="26"/>
                    </a:lnTo>
                    <a:lnTo>
                      <a:pt x="410" y="44"/>
                    </a:lnTo>
                    <a:lnTo>
                      <a:pt x="429" y="68"/>
                    </a:lnTo>
                    <a:lnTo>
                      <a:pt x="444" y="96"/>
                    </a:lnTo>
                    <a:lnTo>
                      <a:pt x="456" y="126"/>
                    </a:lnTo>
                    <a:lnTo>
                      <a:pt x="465" y="161"/>
                    </a:lnTo>
                    <a:lnTo>
                      <a:pt x="471" y="196"/>
                    </a:lnTo>
                    <a:lnTo>
                      <a:pt x="472" y="234"/>
                    </a:lnTo>
                    <a:lnTo>
                      <a:pt x="0" y="234"/>
                    </a:lnTo>
                    <a:lnTo>
                      <a:pt x="2" y="196"/>
                    </a:lnTo>
                    <a:lnTo>
                      <a:pt x="8" y="161"/>
                    </a:lnTo>
                    <a:lnTo>
                      <a:pt x="16" y="126"/>
                    </a:lnTo>
                    <a:lnTo>
                      <a:pt x="29" y="96"/>
                    </a:lnTo>
                    <a:lnTo>
                      <a:pt x="43" y="68"/>
                    </a:lnTo>
                    <a:lnTo>
                      <a:pt x="63" y="44"/>
                    </a:lnTo>
                    <a:lnTo>
                      <a:pt x="84" y="26"/>
                    </a:lnTo>
                    <a:lnTo>
                      <a:pt x="109" y="11"/>
                    </a:lnTo>
                    <a:lnTo>
                      <a:pt x="138" y="2"/>
                    </a:lnTo>
                    <a:lnTo>
                      <a:pt x="169"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sp>
            <p:nvSpPr>
              <p:cNvPr id="71" name="Freeform 185"/>
              <p:cNvSpPr/>
              <p:nvPr/>
            </p:nvSpPr>
            <p:spPr bwMode="auto">
              <a:xfrm>
                <a:off x="5424713" y="3264937"/>
                <a:ext cx="114300" cy="236538"/>
              </a:xfrm>
              <a:custGeom>
                <a:avLst/>
                <a:gdLst>
                  <a:gd name="T0" fmla="*/ 36 w 72"/>
                  <a:gd name="T1" fmla="*/ 0 h 149"/>
                  <a:gd name="T2" fmla="*/ 72 w 72"/>
                  <a:gd name="T3" fmla="*/ 37 h 149"/>
                  <a:gd name="T4" fmla="*/ 36 w 72"/>
                  <a:gd name="T5" fmla="*/ 149 h 149"/>
                  <a:gd name="T6" fmla="*/ 0 w 72"/>
                  <a:gd name="T7" fmla="*/ 37 h 149"/>
                  <a:gd name="T8" fmla="*/ 36 w 72"/>
                  <a:gd name="T9" fmla="*/ 0 h 149"/>
                </a:gdLst>
                <a:ahLst/>
                <a:cxnLst>
                  <a:cxn ang="0">
                    <a:pos x="T0" y="T1"/>
                  </a:cxn>
                  <a:cxn ang="0">
                    <a:pos x="T2" y="T3"/>
                  </a:cxn>
                  <a:cxn ang="0">
                    <a:pos x="T4" y="T5"/>
                  </a:cxn>
                  <a:cxn ang="0">
                    <a:pos x="T6" y="T7"/>
                  </a:cxn>
                  <a:cxn ang="0">
                    <a:pos x="T8" y="T9"/>
                  </a:cxn>
                </a:cxnLst>
                <a:rect l="0" t="0" r="r" b="b"/>
                <a:pathLst>
                  <a:path w="72" h="149">
                    <a:moveTo>
                      <a:pt x="36" y="0"/>
                    </a:moveTo>
                    <a:lnTo>
                      <a:pt x="72" y="37"/>
                    </a:lnTo>
                    <a:lnTo>
                      <a:pt x="36" y="149"/>
                    </a:lnTo>
                    <a:lnTo>
                      <a:pt x="0" y="37"/>
                    </a:lnTo>
                    <a:lnTo>
                      <a:pt x="36"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sp>
          <p:nvSpPr>
            <p:cNvPr id="57" name="Freeform 186"/>
            <p:cNvSpPr/>
            <p:nvPr/>
          </p:nvSpPr>
          <p:spPr bwMode="auto">
            <a:xfrm>
              <a:off x="12068" y="4973"/>
              <a:ext cx="1929" cy="1772"/>
            </a:xfrm>
            <a:custGeom>
              <a:avLst/>
              <a:gdLst>
                <a:gd name="T0" fmla="*/ 197 w 392"/>
                <a:gd name="T1" fmla="*/ 0 h 360"/>
                <a:gd name="T2" fmla="*/ 237 w 392"/>
                <a:gd name="T3" fmla="*/ 4 h 360"/>
                <a:gd name="T4" fmla="*/ 272 w 392"/>
                <a:gd name="T5" fmla="*/ 11 h 360"/>
                <a:gd name="T6" fmla="*/ 306 w 392"/>
                <a:gd name="T7" fmla="*/ 24 h 360"/>
                <a:gd name="T8" fmla="*/ 334 w 392"/>
                <a:gd name="T9" fmla="*/ 40 h 360"/>
                <a:gd name="T10" fmla="*/ 359 w 392"/>
                <a:gd name="T11" fmla="*/ 59 h 360"/>
                <a:gd name="T12" fmla="*/ 376 w 392"/>
                <a:gd name="T13" fmla="*/ 82 h 360"/>
                <a:gd name="T14" fmla="*/ 388 w 392"/>
                <a:gd name="T15" fmla="*/ 106 h 360"/>
                <a:gd name="T16" fmla="*/ 392 w 392"/>
                <a:gd name="T17" fmla="*/ 133 h 360"/>
                <a:gd name="T18" fmla="*/ 388 w 392"/>
                <a:gd name="T19" fmla="*/ 156 h 360"/>
                <a:gd name="T20" fmla="*/ 378 w 392"/>
                <a:gd name="T21" fmla="*/ 178 h 360"/>
                <a:gd name="T22" fmla="*/ 362 w 392"/>
                <a:gd name="T23" fmla="*/ 197 h 360"/>
                <a:gd name="T24" fmla="*/ 341 w 392"/>
                <a:gd name="T25" fmla="*/ 214 h 360"/>
                <a:gd name="T26" fmla="*/ 314 w 392"/>
                <a:gd name="T27" fmla="*/ 228 h 360"/>
                <a:gd name="T28" fmla="*/ 284 w 392"/>
                <a:gd name="T29" fmla="*/ 240 h 360"/>
                <a:gd name="T30" fmla="*/ 250 w 392"/>
                <a:gd name="T31" fmla="*/ 248 h 360"/>
                <a:gd name="T32" fmla="*/ 214 w 392"/>
                <a:gd name="T33" fmla="*/ 253 h 360"/>
                <a:gd name="T34" fmla="*/ 174 w 392"/>
                <a:gd name="T35" fmla="*/ 255 h 360"/>
                <a:gd name="T36" fmla="*/ 167 w 392"/>
                <a:gd name="T37" fmla="*/ 263 h 360"/>
                <a:gd name="T38" fmla="*/ 156 w 392"/>
                <a:gd name="T39" fmla="*/ 273 h 360"/>
                <a:gd name="T40" fmla="*/ 144 w 392"/>
                <a:gd name="T41" fmla="*/ 286 h 360"/>
                <a:gd name="T42" fmla="*/ 131 w 392"/>
                <a:gd name="T43" fmla="*/ 302 h 360"/>
                <a:gd name="T44" fmla="*/ 116 w 392"/>
                <a:gd name="T45" fmla="*/ 319 h 360"/>
                <a:gd name="T46" fmla="*/ 103 w 392"/>
                <a:gd name="T47" fmla="*/ 335 h 360"/>
                <a:gd name="T48" fmla="*/ 91 w 392"/>
                <a:gd name="T49" fmla="*/ 348 h 360"/>
                <a:gd name="T50" fmla="*/ 79 w 392"/>
                <a:gd name="T51" fmla="*/ 360 h 360"/>
                <a:gd name="T52" fmla="*/ 79 w 392"/>
                <a:gd name="T53" fmla="*/ 331 h 360"/>
                <a:gd name="T54" fmla="*/ 79 w 392"/>
                <a:gd name="T55" fmla="*/ 298 h 360"/>
                <a:gd name="T56" fmla="*/ 79 w 392"/>
                <a:gd name="T57" fmla="*/ 267 h 360"/>
                <a:gd name="T58" fmla="*/ 77 w 392"/>
                <a:gd name="T59" fmla="*/ 238 h 360"/>
                <a:gd name="T60" fmla="*/ 50 w 392"/>
                <a:gd name="T61" fmla="*/ 222 h 360"/>
                <a:gd name="T62" fmla="*/ 31 w 392"/>
                <a:gd name="T63" fmla="*/ 202 h 360"/>
                <a:gd name="T64" fmla="*/ 15 w 392"/>
                <a:gd name="T65" fmla="*/ 181 h 360"/>
                <a:gd name="T66" fmla="*/ 4 w 392"/>
                <a:gd name="T67" fmla="*/ 158 h 360"/>
                <a:gd name="T68" fmla="*/ 0 w 392"/>
                <a:gd name="T69" fmla="*/ 133 h 360"/>
                <a:gd name="T70" fmla="*/ 4 w 392"/>
                <a:gd name="T71" fmla="*/ 106 h 360"/>
                <a:gd name="T72" fmla="*/ 16 w 392"/>
                <a:gd name="T73" fmla="*/ 82 h 360"/>
                <a:gd name="T74" fmla="*/ 35 w 392"/>
                <a:gd name="T75" fmla="*/ 59 h 360"/>
                <a:gd name="T76" fmla="*/ 58 w 392"/>
                <a:gd name="T77" fmla="*/ 40 h 360"/>
                <a:gd name="T78" fmla="*/ 87 w 392"/>
                <a:gd name="T79" fmla="*/ 24 h 360"/>
                <a:gd name="T80" fmla="*/ 120 w 392"/>
                <a:gd name="T81" fmla="*/ 11 h 360"/>
                <a:gd name="T82" fmla="*/ 157 w 392"/>
                <a:gd name="T83" fmla="*/ 4 h 360"/>
                <a:gd name="T84" fmla="*/ 197 w 392"/>
                <a:gd name="T85" fmla="*/ 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92" h="360">
                  <a:moveTo>
                    <a:pt x="197" y="0"/>
                  </a:moveTo>
                  <a:lnTo>
                    <a:pt x="237" y="4"/>
                  </a:lnTo>
                  <a:lnTo>
                    <a:pt x="272" y="11"/>
                  </a:lnTo>
                  <a:lnTo>
                    <a:pt x="306" y="24"/>
                  </a:lnTo>
                  <a:lnTo>
                    <a:pt x="334" y="40"/>
                  </a:lnTo>
                  <a:lnTo>
                    <a:pt x="359" y="59"/>
                  </a:lnTo>
                  <a:lnTo>
                    <a:pt x="376" y="82"/>
                  </a:lnTo>
                  <a:lnTo>
                    <a:pt x="388" y="106"/>
                  </a:lnTo>
                  <a:lnTo>
                    <a:pt x="392" y="133"/>
                  </a:lnTo>
                  <a:lnTo>
                    <a:pt x="388" y="156"/>
                  </a:lnTo>
                  <a:lnTo>
                    <a:pt x="378" y="178"/>
                  </a:lnTo>
                  <a:lnTo>
                    <a:pt x="362" y="197"/>
                  </a:lnTo>
                  <a:lnTo>
                    <a:pt x="341" y="214"/>
                  </a:lnTo>
                  <a:lnTo>
                    <a:pt x="314" y="228"/>
                  </a:lnTo>
                  <a:lnTo>
                    <a:pt x="284" y="240"/>
                  </a:lnTo>
                  <a:lnTo>
                    <a:pt x="250" y="248"/>
                  </a:lnTo>
                  <a:lnTo>
                    <a:pt x="214" y="253"/>
                  </a:lnTo>
                  <a:lnTo>
                    <a:pt x="174" y="255"/>
                  </a:lnTo>
                  <a:lnTo>
                    <a:pt x="167" y="263"/>
                  </a:lnTo>
                  <a:lnTo>
                    <a:pt x="156" y="273"/>
                  </a:lnTo>
                  <a:lnTo>
                    <a:pt x="144" y="286"/>
                  </a:lnTo>
                  <a:lnTo>
                    <a:pt x="131" y="302"/>
                  </a:lnTo>
                  <a:lnTo>
                    <a:pt x="116" y="319"/>
                  </a:lnTo>
                  <a:lnTo>
                    <a:pt x="103" y="335"/>
                  </a:lnTo>
                  <a:lnTo>
                    <a:pt x="91" y="348"/>
                  </a:lnTo>
                  <a:lnTo>
                    <a:pt x="79" y="360"/>
                  </a:lnTo>
                  <a:lnTo>
                    <a:pt x="79" y="331"/>
                  </a:lnTo>
                  <a:lnTo>
                    <a:pt x="79" y="298"/>
                  </a:lnTo>
                  <a:lnTo>
                    <a:pt x="79" y="267"/>
                  </a:lnTo>
                  <a:lnTo>
                    <a:pt x="77" y="238"/>
                  </a:lnTo>
                  <a:lnTo>
                    <a:pt x="50" y="222"/>
                  </a:lnTo>
                  <a:lnTo>
                    <a:pt x="31" y="202"/>
                  </a:lnTo>
                  <a:lnTo>
                    <a:pt x="15" y="181"/>
                  </a:lnTo>
                  <a:lnTo>
                    <a:pt x="4" y="158"/>
                  </a:lnTo>
                  <a:lnTo>
                    <a:pt x="0" y="133"/>
                  </a:lnTo>
                  <a:lnTo>
                    <a:pt x="4" y="106"/>
                  </a:lnTo>
                  <a:lnTo>
                    <a:pt x="16" y="82"/>
                  </a:lnTo>
                  <a:lnTo>
                    <a:pt x="35" y="59"/>
                  </a:lnTo>
                  <a:lnTo>
                    <a:pt x="58" y="40"/>
                  </a:lnTo>
                  <a:lnTo>
                    <a:pt x="87" y="24"/>
                  </a:lnTo>
                  <a:lnTo>
                    <a:pt x="120" y="11"/>
                  </a:lnTo>
                  <a:lnTo>
                    <a:pt x="157" y="4"/>
                  </a:lnTo>
                  <a:lnTo>
                    <a:pt x="197"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nvGrpSpPr>
            <p:cNvPr id="58" name="组 29"/>
            <p:cNvGrpSpPr/>
            <p:nvPr/>
          </p:nvGrpSpPr>
          <p:grpSpPr>
            <a:xfrm>
              <a:off x="12771" y="5204"/>
              <a:ext cx="509" cy="736"/>
              <a:chOff x="5924834" y="2336799"/>
              <a:chExt cx="223999" cy="324160"/>
            </a:xfrm>
          </p:grpSpPr>
          <p:sp>
            <p:nvSpPr>
              <p:cNvPr id="67" name="Freeform 187"/>
              <p:cNvSpPr/>
              <p:nvPr/>
            </p:nvSpPr>
            <p:spPr bwMode="auto">
              <a:xfrm>
                <a:off x="5924834" y="2336799"/>
                <a:ext cx="223999" cy="233104"/>
              </a:xfrm>
              <a:custGeom>
                <a:avLst/>
                <a:gdLst>
                  <a:gd name="T0" fmla="*/ 63 w 123"/>
                  <a:gd name="T1" fmla="*/ 0 h 128"/>
                  <a:gd name="T2" fmla="*/ 79 w 123"/>
                  <a:gd name="T3" fmla="*/ 2 h 128"/>
                  <a:gd name="T4" fmla="*/ 94 w 123"/>
                  <a:gd name="T5" fmla="*/ 7 h 128"/>
                  <a:gd name="T6" fmla="*/ 105 w 123"/>
                  <a:gd name="T7" fmla="*/ 15 h 128"/>
                  <a:gd name="T8" fmla="*/ 115 w 123"/>
                  <a:gd name="T9" fmla="*/ 25 h 128"/>
                  <a:gd name="T10" fmla="*/ 121 w 123"/>
                  <a:gd name="T11" fmla="*/ 39 h 128"/>
                  <a:gd name="T12" fmla="*/ 123 w 123"/>
                  <a:gd name="T13" fmla="*/ 52 h 128"/>
                  <a:gd name="T14" fmla="*/ 120 w 123"/>
                  <a:gd name="T15" fmla="*/ 69 h 128"/>
                  <a:gd name="T16" fmla="*/ 111 w 123"/>
                  <a:gd name="T17" fmla="*/ 85 h 128"/>
                  <a:gd name="T18" fmla="*/ 95 w 123"/>
                  <a:gd name="T19" fmla="*/ 98 h 128"/>
                  <a:gd name="T20" fmla="*/ 88 w 123"/>
                  <a:gd name="T21" fmla="*/ 102 h 128"/>
                  <a:gd name="T22" fmla="*/ 84 w 123"/>
                  <a:gd name="T23" fmla="*/ 106 h 128"/>
                  <a:gd name="T24" fmla="*/ 82 w 123"/>
                  <a:gd name="T25" fmla="*/ 109 h 128"/>
                  <a:gd name="T26" fmla="*/ 79 w 123"/>
                  <a:gd name="T27" fmla="*/ 111 h 128"/>
                  <a:gd name="T28" fmla="*/ 78 w 123"/>
                  <a:gd name="T29" fmla="*/ 115 h 128"/>
                  <a:gd name="T30" fmla="*/ 76 w 123"/>
                  <a:gd name="T31" fmla="*/ 120 h 128"/>
                  <a:gd name="T32" fmla="*/ 76 w 123"/>
                  <a:gd name="T33" fmla="*/ 128 h 128"/>
                  <a:gd name="T34" fmla="*/ 43 w 123"/>
                  <a:gd name="T35" fmla="*/ 128 h 128"/>
                  <a:gd name="T36" fmla="*/ 43 w 123"/>
                  <a:gd name="T37" fmla="*/ 123 h 128"/>
                  <a:gd name="T38" fmla="*/ 45 w 123"/>
                  <a:gd name="T39" fmla="*/ 105 h 128"/>
                  <a:gd name="T40" fmla="*/ 47 w 123"/>
                  <a:gd name="T41" fmla="*/ 94 h 128"/>
                  <a:gd name="T42" fmla="*/ 50 w 123"/>
                  <a:gd name="T43" fmla="*/ 91 h 128"/>
                  <a:gd name="T44" fmla="*/ 54 w 123"/>
                  <a:gd name="T45" fmla="*/ 86 h 128"/>
                  <a:gd name="T46" fmla="*/ 59 w 123"/>
                  <a:gd name="T47" fmla="*/ 82 h 128"/>
                  <a:gd name="T48" fmla="*/ 67 w 123"/>
                  <a:gd name="T49" fmla="*/ 77 h 128"/>
                  <a:gd name="T50" fmla="*/ 71 w 123"/>
                  <a:gd name="T51" fmla="*/ 73 h 128"/>
                  <a:gd name="T52" fmla="*/ 75 w 123"/>
                  <a:gd name="T53" fmla="*/ 69 h 128"/>
                  <a:gd name="T54" fmla="*/ 78 w 123"/>
                  <a:gd name="T55" fmla="*/ 65 h 128"/>
                  <a:gd name="T56" fmla="*/ 80 w 123"/>
                  <a:gd name="T57" fmla="*/ 61 h 128"/>
                  <a:gd name="T58" fmla="*/ 80 w 123"/>
                  <a:gd name="T59" fmla="*/ 57 h 128"/>
                  <a:gd name="T60" fmla="*/ 82 w 123"/>
                  <a:gd name="T61" fmla="*/ 53 h 128"/>
                  <a:gd name="T62" fmla="*/ 80 w 123"/>
                  <a:gd name="T63" fmla="*/ 46 h 128"/>
                  <a:gd name="T64" fmla="*/ 79 w 123"/>
                  <a:gd name="T65" fmla="*/ 41 h 128"/>
                  <a:gd name="T66" fmla="*/ 75 w 123"/>
                  <a:gd name="T67" fmla="*/ 37 h 128"/>
                  <a:gd name="T68" fmla="*/ 71 w 123"/>
                  <a:gd name="T69" fmla="*/ 35 h 128"/>
                  <a:gd name="T70" fmla="*/ 66 w 123"/>
                  <a:gd name="T71" fmla="*/ 33 h 128"/>
                  <a:gd name="T72" fmla="*/ 61 w 123"/>
                  <a:gd name="T73" fmla="*/ 32 h 128"/>
                  <a:gd name="T74" fmla="*/ 50 w 123"/>
                  <a:gd name="T75" fmla="*/ 35 h 128"/>
                  <a:gd name="T76" fmla="*/ 43 w 123"/>
                  <a:gd name="T77" fmla="*/ 40 h 128"/>
                  <a:gd name="T78" fmla="*/ 38 w 123"/>
                  <a:gd name="T79" fmla="*/ 50 h 128"/>
                  <a:gd name="T80" fmla="*/ 36 w 123"/>
                  <a:gd name="T81" fmla="*/ 64 h 128"/>
                  <a:gd name="T82" fmla="*/ 0 w 123"/>
                  <a:gd name="T83" fmla="*/ 60 h 128"/>
                  <a:gd name="T84" fmla="*/ 4 w 123"/>
                  <a:gd name="T85" fmla="*/ 41 h 128"/>
                  <a:gd name="T86" fmla="*/ 12 w 123"/>
                  <a:gd name="T87" fmla="*/ 27 h 128"/>
                  <a:gd name="T88" fmla="*/ 21 w 123"/>
                  <a:gd name="T89" fmla="*/ 15 h 128"/>
                  <a:gd name="T90" fmla="*/ 33 w 123"/>
                  <a:gd name="T91" fmla="*/ 7 h 128"/>
                  <a:gd name="T92" fmla="*/ 47 w 123"/>
                  <a:gd name="T93" fmla="*/ 2 h 128"/>
                  <a:gd name="T94" fmla="*/ 63 w 123"/>
                  <a:gd name="T9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3" h="128">
                    <a:moveTo>
                      <a:pt x="63" y="0"/>
                    </a:moveTo>
                    <a:lnTo>
                      <a:pt x="79" y="2"/>
                    </a:lnTo>
                    <a:lnTo>
                      <a:pt x="94" y="7"/>
                    </a:lnTo>
                    <a:lnTo>
                      <a:pt x="105" y="15"/>
                    </a:lnTo>
                    <a:lnTo>
                      <a:pt x="115" y="25"/>
                    </a:lnTo>
                    <a:lnTo>
                      <a:pt x="121" y="39"/>
                    </a:lnTo>
                    <a:lnTo>
                      <a:pt x="123" y="52"/>
                    </a:lnTo>
                    <a:lnTo>
                      <a:pt x="120" y="69"/>
                    </a:lnTo>
                    <a:lnTo>
                      <a:pt x="111" y="85"/>
                    </a:lnTo>
                    <a:lnTo>
                      <a:pt x="95" y="98"/>
                    </a:lnTo>
                    <a:lnTo>
                      <a:pt x="88" y="102"/>
                    </a:lnTo>
                    <a:lnTo>
                      <a:pt x="84" y="106"/>
                    </a:lnTo>
                    <a:lnTo>
                      <a:pt x="82" y="109"/>
                    </a:lnTo>
                    <a:lnTo>
                      <a:pt x="79" y="111"/>
                    </a:lnTo>
                    <a:lnTo>
                      <a:pt x="78" y="115"/>
                    </a:lnTo>
                    <a:lnTo>
                      <a:pt x="76" y="120"/>
                    </a:lnTo>
                    <a:lnTo>
                      <a:pt x="76" y="128"/>
                    </a:lnTo>
                    <a:lnTo>
                      <a:pt x="43" y="128"/>
                    </a:lnTo>
                    <a:lnTo>
                      <a:pt x="43" y="123"/>
                    </a:lnTo>
                    <a:lnTo>
                      <a:pt x="45" y="105"/>
                    </a:lnTo>
                    <a:lnTo>
                      <a:pt x="47" y="94"/>
                    </a:lnTo>
                    <a:lnTo>
                      <a:pt x="50" y="91"/>
                    </a:lnTo>
                    <a:lnTo>
                      <a:pt x="54" y="86"/>
                    </a:lnTo>
                    <a:lnTo>
                      <a:pt x="59" y="82"/>
                    </a:lnTo>
                    <a:lnTo>
                      <a:pt x="67" y="77"/>
                    </a:lnTo>
                    <a:lnTo>
                      <a:pt x="71" y="73"/>
                    </a:lnTo>
                    <a:lnTo>
                      <a:pt x="75" y="69"/>
                    </a:lnTo>
                    <a:lnTo>
                      <a:pt x="78" y="65"/>
                    </a:lnTo>
                    <a:lnTo>
                      <a:pt x="80" y="61"/>
                    </a:lnTo>
                    <a:lnTo>
                      <a:pt x="80" y="57"/>
                    </a:lnTo>
                    <a:lnTo>
                      <a:pt x="82" y="53"/>
                    </a:lnTo>
                    <a:lnTo>
                      <a:pt x="80" y="46"/>
                    </a:lnTo>
                    <a:lnTo>
                      <a:pt x="79" y="41"/>
                    </a:lnTo>
                    <a:lnTo>
                      <a:pt x="75" y="37"/>
                    </a:lnTo>
                    <a:lnTo>
                      <a:pt x="71" y="35"/>
                    </a:lnTo>
                    <a:lnTo>
                      <a:pt x="66" y="33"/>
                    </a:lnTo>
                    <a:lnTo>
                      <a:pt x="61" y="32"/>
                    </a:lnTo>
                    <a:lnTo>
                      <a:pt x="50" y="35"/>
                    </a:lnTo>
                    <a:lnTo>
                      <a:pt x="43" y="40"/>
                    </a:lnTo>
                    <a:lnTo>
                      <a:pt x="38" y="50"/>
                    </a:lnTo>
                    <a:lnTo>
                      <a:pt x="36" y="64"/>
                    </a:lnTo>
                    <a:lnTo>
                      <a:pt x="0" y="60"/>
                    </a:lnTo>
                    <a:lnTo>
                      <a:pt x="4" y="41"/>
                    </a:lnTo>
                    <a:lnTo>
                      <a:pt x="12" y="27"/>
                    </a:lnTo>
                    <a:lnTo>
                      <a:pt x="21" y="15"/>
                    </a:lnTo>
                    <a:lnTo>
                      <a:pt x="33" y="7"/>
                    </a:lnTo>
                    <a:lnTo>
                      <a:pt x="47" y="2"/>
                    </a:lnTo>
                    <a:lnTo>
                      <a:pt x="63" y="0"/>
                    </a:lnTo>
                    <a:close/>
                  </a:path>
                </a:pathLst>
              </a:custGeom>
              <a:solidFill>
                <a:schemeClr val="bg1"/>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sp>
            <p:nvSpPr>
              <p:cNvPr id="68" name="Rectangle 188"/>
              <p:cNvSpPr>
                <a:spLocks noChangeArrowheads="1"/>
              </p:cNvSpPr>
              <p:nvPr/>
            </p:nvSpPr>
            <p:spPr bwMode="auto">
              <a:xfrm>
                <a:off x="6003142" y="2591756"/>
                <a:ext cx="72845" cy="69203"/>
              </a:xfrm>
              <a:prstGeom prst="rect">
                <a:avLst/>
              </a:prstGeom>
              <a:solidFill>
                <a:schemeClr val="bg1"/>
              </a:solidFill>
              <a:ln w="0">
                <a:noFill/>
                <a:prstDash val="solid"/>
                <a:miter lim="800000"/>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sp>
          <p:nvSpPr>
            <p:cNvPr id="59" name="Freeform 113"/>
            <p:cNvSpPr>
              <a:spLocks noChangeAspect="1"/>
            </p:cNvSpPr>
            <p:nvPr/>
          </p:nvSpPr>
          <p:spPr bwMode="auto">
            <a:xfrm>
              <a:off x="15370" y="3313"/>
              <a:ext cx="913" cy="817"/>
            </a:xfrm>
            <a:custGeom>
              <a:avLst/>
              <a:gdLst>
                <a:gd name="T0" fmla="*/ 90 w 173"/>
                <a:gd name="T1" fmla="*/ 0 h 153"/>
                <a:gd name="T2" fmla="*/ 120 w 173"/>
                <a:gd name="T3" fmla="*/ 2 h 153"/>
                <a:gd name="T4" fmla="*/ 142 w 173"/>
                <a:gd name="T5" fmla="*/ 11 h 153"/>
                <a:gd name="T6" fmla="*/ 159 w 173"/>
                <a:gd name="T7" fmla="*/ 25 h 153"/>
                <a:gd name="T8" fmla="*/ 169 w 173"/>
                <a:gd name="T9" fmla="*/ 45 h 153"/>
                <a:gd name="T10" fmla="*/ 173 w 173"/>
                <a:gd name="T11" fmla="*/ 65 h 153"/>
                <a:gd name="T12" fmla="*/ 169 w 173"/>
                <a:gd name="T13" fmla="*/ 86 h 153"/>
                <a:gd name="T14" fmla="*/ 159 w 173"/>
                <a:gd name="T15" fmla="*/ 104 h 153"/>
                <a:gd name="T16" fmla="*/ 142 w 173"/>
                <a:gd name="T17" fmla="*/ 118 h 153"/>
                <a:gd name="T18" fmla="*/ 120 w 173"/>
                <a:gd name="T19" fmla="*/ 127 h 153"/>
                <a:gd name="T20" fmla="*/ 90 w 173"/>
                <a:gd name="T21" fmla="*/ 131 h 153"/>
                <a:gd name="T22" fmla="*/ 83 w 173"/>
                <a:gd name="T23" fmla="*/ 129 h 153"/>
                <a:gd name="T24" fmla="*/ 73 w 173"/>
                <a:gd name="T25" fmla="*/ 127 h 153"/>
                <a:gd name="T26" fmla="*/ 57 w 173"/>
                <a:gd name="T27" fmla="*/ 141 h 153"/>
                <a:gd name="T28" fmla="*/ 41 w 173"/>
                <a:gd name="T29" fmla="*/ 149 h 153"/>
                <a:gd name="T30" fmla="*/ 28 w 173"/>
                <a:gd name="T31" fmla="*/ 151 h 153"/>
                <a:gd name="T32" fmla="*/ 16 w 173"/>
                <a:gd name="T33" fmla="*/ 153 h 153"/>
                <a:gd name="T34" fmla="*/ 12 w 173"/>
                <a:gd name="T35" fmla="*/ 151 h 153"/>
                <a:gd name="T36" fmla="*/ 28 w 173"/>
                <a:gd name="T37" fmla="*/ 141 h 153"/>
                <a:gd name="T38" fmla="*/ 35 w 173"/>
                <a:gd name="T39" fmla="*/ 129 h 153"/>
                <a:gd name="T40" fmla="*/ 35 w 173"/>
                <a:gd name="T41" fmla="*/ 121 h 153"/>
                <a:gd name="T42" fmla="*/ 33 w 173"/>
                <a:gd name="T43" fmla="*/ 116 h 153"/>
                <a:gd name="T44" fmla="*/ 16 w 173"/>
                <a:gd name="T45" fmla="*/ 102 h 153"/>
                <a:gd name="T46" fmla="*/ 4 w 173"/>
                <a:gd name="T47" fmla="*/ 84 h 153"/>
                <a:gd name="T48" fmla="*/ 0 w 173"/>
                <a:gd name="T49" fmla="*/ 65 h 153"/>
                <a:gd name="T50" fmla="*/ 6 w 173"/>
                <a:gd name="T51" fmla="*/ 45 h 153"/>
                <a:gd name="T52" fmla="*/ 18 w 173"/>
                <a:gd name="T53" fmla="*/ 25 h 153"/>
                <a:gd name="T54" fmla="*/ 37 w 173"/>
                <a:gd name="T55" fmla="*/ 11 h 153"/>
                <a:gd name="T56" fmla="*/ 63 w 173"/>
                <a:gd name="T57" fmla="*/ 2 h 153"/>
                <a:gd name="T58" fmla="*/ 90 w 173"/>
                <a:gd name="T59"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3" h="153">
                  <a:moveTo>
                    <a:pt x="90" y="0"/>
                  </a:moveTo>
                  <a:lnTo>
                    <a:pt x="120" y="2"/>
                  </a:lnTo>
                  <a:lnTo>
                    <a:pt x="142" y="11"/>
                  </a:lnTo>
                  <a:lnTo>
                    <a:pt x="159" y="25"/>
                  </a:lnTo>
                  <a:lnTo>
                    <a:pt x="169" y="45"/>
                  </a:lnTo>
                  <a:lnTo>
                    <a:pt x="173" y="65"/>
                  </a:lnTo>
                  <a:lnTo>
                    <a:pt x="169" y="86"/>
                  </a:lnTo>
                  <a:lnTo>
                    <a:pt x="159" y="104"/>
                  </a:lnTo>
                  <a:lnTo>
                    <a:pt x="142" y="118"/>
                  </a:lnTo>
                  <a:lnTo>
                    <a:pt x="120" y="127"/>
                  </a:lnTo>
                  <a:lnTo>
                    <a:pt x="90" y="131"/>
                  </a:lnTo>
                  <a:lnTo>
                    <a:pt x="83" y="129"/>
                  </a:lnTo>
                  <a:lnTo>
                    <a:pt x="73" y="127"/>
                  </a:lnTo>
                  <a:lnTo>
                    <a:pt x="57" y="141"/>
                  </a:lnTo>
                  <a:lnTo>
                    <a:pt x="41" y="149"/>
                  </a:lnTo>
                  <a:lnTo>
                    <a:pt x="28" y="151"/>
                  </a:lnTo>
                  <a:lnTo>
                    <a:pt x="16" y="153"/>
                  </a:lnTo>
                  <a:lnTo>
                    <a:pt x="12" y="151"/>
                  </a:lnTo>
                  <a:lnTo>
                    <a:pt x="28" y="141"/>
                  </a:lnTo>
                  <a:lnTo>
                    <a:pt x="35" y="129"/>
                  </a:lnTo>
                  <a:lnTo>
                    <a:pt x="35" y="121"/>
                  </a:lnTo>
                  <a:lnTo>
                    <a:pt x="33" y="116"/>
                  </a:lnTo>
                  <a:lnTo>
                    <a:pt x="16" y="102"/>
                  </a:lnTo>
                  <a:lnTo>
                    <a:pt x="4" y="84"/>
                  </a:lnTo>
                  <a:lnTo>
                    <a:pt x="0" y="65"/>
                  </a:lnTo>
                  <a:lnTo>
                    <a:pt x="6" y="45"/>
                  </a:lnTo>
                  <a:lnTo>
                    <a:pt x="18" y="25"/>
                  </a:lnTo>
                  <a:lnTo>
                    <a:pt x="37" y="11"/>
                  </a:lnTo>
                  <a:lnTo>
                    <a:pt x="63" y="2"/>
                  </a:lnTo>
                  <a:lnTo>
                    <a:pt x="90"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en-US" sz="2400" dirty="0"/>
            </a:p>
          </p:txBody>
        </p:sp>
        <p:sp>
          <p:nvSpPr>
            <p:cNvPr id="60" name="Freeform 197"/>
            <p:cNvSpPr>
              <a:spLocks noChangeAspect="1" noEditPoints="1"/>
            </p:cNvSpPr>
            <p:nvPr/>
          </p:nvSpPr>
          <p:spPr bwMode="auto">
            <a:xfrm>
              <a:off x="15447" y="6440"/>
              <a:ext cx="760" cy="817"/>
            </a:xfrm>
            <a:custGeom>
              <a:avLst/>
              <a:gdLst>
                <a:gd name="T0" fmla="*/ 23 w 157"/>
                <a:gd name="T1" fmla="*/ 136 h 171"/>
                <a:gd name="T2" fmla="*/ 25 w 157"/>
                <a:gd name="T3" fmla="*/ 144 h 171"/>
                <a:gd name="T4" fmla="*/ 132 w 157"/>
                <a:gd name="T5" fmla="*/ 144 h 171"/>
                <a:gd name="T6" fmla="*/ 134 w 157"/>
                <a:gd name="T7" fmla="*/ 136 h 171"/>
                <a:gd name="T8" fmla="*/ 29 w 157"/>
                <a:gd name="T9" fmla="*/ 132 h 171"/>
                <a:gd name="T10" fmla="*/ 23 w 157"/>
                <a:gd name="T11" fmla="*/ 100 h 171"/>
                <a:gd name="T12" fmla="*/ 25 w 157"/>
                <a:gd name="T13" fmla="*/ 112 h 171"/>
                <a:gd name="T14" fmla="*/ 132 w 157"/>
                <a:gd name="T15" fmla="*/ 112 h 171"/>
                <a:gd name="T16" fmla="*/ 134 w 157"/>
                <a:gd name="T17" fmla="*/ 100 h 171"/>
                <a:gd name="T18" fmla="*/ 29 w 157"/>
                <a:gd name="T19" fmla="*/ 96 h 171"/>
                <a:gd name="T20" fmla="*/ 23 w 157"/>
                <a:gd name="T21" fmla="*/ 65 h 171"/>
                <a:gd name="T22" fmla="*/ 25 w 157"/>
                <a:gd name="T23" fmla="*/ 77 h 171"/>
                <a:gd name="T24" fmla="*/ 132 w 157"/>
                <a:gd name="T25" fmla="*/ 77 h 171"/>
                <a:gd name="T26" fmla="*/ 134 w 157"/>
                <a:gd name="T27" fmla="*/ 65 h 171"/>
                <a:gd name="T28" fmla="*/ 29 w 157"/>
                <a:gd name="T29" fmla="*/ 61 h 171"/>
                <a:gd name="T30" fmla="*/ 22 w 157"/>
                <a:gd name="T31" fmla="*/ 24 h 171"/>
                <a:gd name="T32" fmla="*/ 31 w 157"/>
                <a:gd name="T33" fmla="*/ 40 h 171"/>
                <a:gd name="T34" fmla="*/ 49 w 157"/>
                <a:gd name="T35" fmla="*/ 36 h 171"/>
                <a:gd name="T36" fmla="*/ 55 w 157"/>
                <a:gd name="T37" fmla="*/ 16 h 171"/>
                <a:gd name="T38" fmla="*/ 63 w 157"/>
                <a:gd name="T39" fmla="*/ 30 h 171"/>
                <a:gd name="T40" fmla="*/ 78 w 157"/>
                <a:gd name="T41" fmla="*/ 40 h 171"/>
                <a:gd name="T42" fmla="*/ 94 w 157"/>
                <a:gd name="T43" fmla="*/ 30 h 171"/>
                <a:gd name="T44" fmla="*/ 102 w 157"/>
                <a:gd name="T45" fmla="*/ 16 h 171"/>
                <a:gd name="T46" fmla="*/ 108 w 157"/>
                <a:gd name="T47" fmla="*/ 36 h 171"/>
                <a:gd name="T48" fmla="*/ 126 w 157"/>
                <a:gd name="T49" fmla="*/ 40 h 171"/>
                <a:gd name="T50" fmla="*/ 135 w 157"/>
                <a:gd name="T51" fmla="*/ 24 h 171"/>
                <a:gd name="T52" fmla="*/ 153 w 157"/>
                <a:gd name="T53" fmla="*/ 18 h 171"/>
                <a:gd name="T54" fmla="*/ 157 w 157"/>
                <a:gd name="T55" fmla="*/ 163 h 171"/>
                <a:gd name="T56" fmla="*/ 149 w 157"/>
                <a:gd name="T57" fmla="*/ 171 h 171"/>
                <a:gd name="T58" fmla="*/ 2 w 157"/>
                <a:gd name="T59" fmla="*/ 167 h 171"/>
                <a:gd name="T60" fmla="*/ 2 w 157"/>
                <a:gd name="T61" fmla="*/ 20 h 171"/>
                <a:gd name="T62" fmla="*/ 118 w 157"/>
                <a:gd name="T63" fmla="*/ 0 h 171"/>
                <a:gd name="T64" fmla="*/ 128 w 157"/>
                <a:gd name="T65" fmla="*/ 8 h 171"/>
                <a:gd name="T66" fmla="*/ 124 w 157"/>
                <a:gd name="T67" fmla="*/ 32 h 171"/>
                <a:gd name="T68" fmla="*/ 112 w 157"/>
                <a:gd name="T69" fmla="*/ 28 h 171"/>
                <a:gd name="T70" fmla="*/ 112 w 157"/>
                <a:gd name="T71" fmla="*/ 4 h 171"/>
                <a:gd name="T72" fmla="*/ 78 w 157"/>
                <a:gd name="T73" fmla="*/ 0 h 171"/>
                <a:gd name="T74" fmla="*/ 86 w 157"/>
                <a:gd name="T75" fmla="*/ 8 h 171"/>
                <a:gd name="T76" fmla="*/ 82 w 157"/>
                <a:gd name="T77" fmla="*/ 32 h 171"/>
                <a:gd name="T78" fmla="*/ 71 w 157"/>
                <a:gd name="T79" fmla="*/ 28 h 171"/>
                <a:gd name="T80" fmla="*/ 71 w 157"/>
                <a:gd name="T81" fmla="*/ 4 h 171"/>
                <a:gd name="T82" fmla="*/ 39 w 157"/>
                <a:gd name="T83" fmla="*/ 0 h 171"/>
                <a:gd name="T84" fmla="*/ 47 w 157"/>
                <a:gd name="T85" fmla="*/ 8 h 171"/>
                <a:gd name="T86" fmla="*/ 43 w 157"/>
                <a:gd name="T87" fmla="*/ 32 h 171"/>
                <a:gd name="T88" fmla="*/ 31 w 157"/>
                <a:gd name="T89" fmla="*/ 28 h 171"/>
                <a:gd name="T90" fmla="*/ 31 w 157"/>
                <a:gd name="T91" fmla="*/ 4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7" h="171">
                  <a:moveTo>
                    <a:pt x="29" y="132"/>
                  </a:moveTo>
                  <a:lnTo>
                    <a:pt x="25" y="132"/>
                  </a:lnTo>
                  <a:lnTo>
                    <a:pt x="23" y="136"/>
                  </a:lnTo>
                  <a:lnTo>
                    <a:pt x="22" y="138"/>
                  </a:lnTo>
                  <a:lnTo>
                    <a:pt x="23" y="142"/>
                  </a:lnTo>
                  <a:lnTo>
                    <a:pt x="25" y="144"/>
                  </a:lnTo>
                  <a:lnTo>
                    <a:pt x="29" y="146"/>
                  </a:lnTo>
                  <a:lnTo>
                    <a:pt x="128" y="146"/>
                  </a:lnTo>
                  <a:lnTo>
                    <a:pt x="132" y="144"/>
                  </a:lnTo>
                  <a:lnTo>
                    <a:pt x="134" y="142"/>
                  </a:lnTo>
                  <a:lnTo>
                    <a:pt x="135" y="138"/>
                  </a:lnTo>
                  <a:lnTo>
                    <a:pt x="134" y="136"/>
                  </a:lnTo>
                  <a:lnTo>
                    <a:pt x="132" y="132"/>
                  </a:lnTo>
                  <a:lnTo>
                    <a:pt x="128" y="132"/>
                  </a:lnTo>
                  <a:lnTo>
                    <a:pt x="29" y="132"/>
                  </a:lnTo>
                  <a:close/>
                  <a:moveTo>
                    <a:pt x="29" y="96"/>
                  </a:moveTo>
                  <a:lnTo>
                    <a:pt x="25" y="98"/>
                  </a:lnTo>
                  <a:lnTo>
                    <a:pt x="23" y="100"/>
                  </a:lnTo>
                  <a:lnTo>
                    <a:pt x="22" y="104"/>
                  </a:lnTo>
                  <a:lnTo>
                    <a:pt x="23" y="108"/>
                  </a:lnTo>
                  <a:lnTo>
                    <a:pt x="25" y="112"/>
                  </a:lnTo>
                  <a:lnTo>
                    <a:pt x="29" y="112"/>
                  </a:lnTo>
                  <a:lnTo>
                    <a:pt x="128" y="112"/>
                  </a:lnTo>
                  <a:lnTo>
                    <a:pt x="132" y="112"/>
                  </a:lnTo>
                  <a:lnTo>
                    <a:pt x="134" y="108"/>
                  </a:lnTo>
                  <a:lnTo>
                    <a:pt x="135" y="104"/>
                  </a:lnTo>
                  <a:lnTo>
                    <a:pt x="134" y="100"/>
                  </a:lnTo>
                  <a:lnTo>
                    <a:pt x="132" y="98"/>
                  </a:lnTo>
                  <a:lnTo>
                    <a:pt x="128" y="96"/>
                  </a:lnTo>
                  <a:lnTo>
                    <a:pt x="29" y="96"/>
                  </a:lnTo>
                  <a:close/>
                  <a:moveTo>
                    <a:pt x="29" y="61"/>
                  </a:moveTo>
                  <a:lnTo>
                    <a:pt x="25" y="63"/>
                  </a:lnTo>
                  <a:lnTo>
                    <a:pt x="23" y="65"/>
                  </a:lnTo>
                  <a:lnTo>
                    <a:pt x="22" y="69"/>
                  </a:lnTo>
                  <a:lnTo>
                    <a:pt x="23" y="73"/>
                  </a:lnTo>
                  <a:lnTo>
                    <a:pt x="25" y="77"/>
                  </a:lnTo>
                  <a:lnTo>
                    <a:pt x="29" y="79"/>
                  </a:lnTo>
                  <a:lnTo>
                    <a:pt x="128" y="79"/>
                  </a:lnTo>
                  <a:lnTo>
                    <a:pt x="132" y="77"/>
                  </a:lnTo>
                  <a:lnTo>
                    <a:pt x="134" y="73"/>
                  </a:lnTo>
                  <a:lnTo>
                    <a:pt x="135" y="69"/>
                  </a:lnTo>
                  <a:lnTo>
                    <a:pt x="134" y="65"/>
                  </a:lnTo>
                  <a:lnTo>
                    <a:pt x="132" y="63"/>
                  </a:lnTo>
                  <a:lnTo>
                    <a:pt x="128" y="61"/>
                  </a:lnTo>
                  <a:lnTo>
                    <a:pt x="29" y="61"/>
                  </a:lnTo>
                  <a:close/>
                  <a:moveTo>
                    <a:pt x="8" y="16"/>
                  </a:moveTo>
                  <a:lnTo>
                    <a:pt x="22" y="16"/>
                  </a:lnTo>
                  <a:lnTo>
                    <a:pt x="22" y="24"/>
                  </a:lnTo>
                  <a:lnTo>
                    <a:pt x="23" y="30"/>
                  </a:lnTo>
                  <a:lnTo>
                    <a:pt x="27" y="36"/>
                  </a:lnTo>
                  <a:lnTo>
                    <a:pt x="31" y="40"/>
                  </a:lnTo>
                  <a:lnTo>
                    <a:pt x="39" y="40"/>
                  </a:lnTo>
                  <a:lnTo>
                    <a:pt x="45" y="40"/>
                  </a:lnTo>
                  <a:lnTo>
                    <a:pt x="49" y="36"/>
                  </a:lnTo>
                  <a:lnTo>
                    <a:pt x="53" y="30"/>
                  </a:lnTo>
                  <a:lnTo>
                    <a:pt x="55" y="24"/>
                  </a:lnTo>
                  <a:lnTo>
                    <a:pt x="55" y="16"/>
                  </a:lnTo>
                  <a:lnTo>
                    <a:pt x="63" y="16"/>
                  </a:lnTo>
                  <a:lnTo>
                    <a:pt x="63" y="24"/>
                  </a:lnTo>
                  <a:lnTo>
                    <a:pt x="63" y="30"/>
                  </a:lnTo>
                  <a:lnTo>
                    <a:pt x="67" y="36"/>
                  </a:lnTo>
                  <a:lnTo>
                    <a:pt x="73" y="40"/>
                  </a:lnTo>
                  <a:lnTo>
                    <a:pt x="78" y="40"/>
                  </a:lnTo>
                  <a:lnTo>
                    <a:pt x="84" y="40"/>
                  </a:lnTo>
                  <a:lnTo>
                    <a:pt x="90" y="36"/>
                  </a:lnTo>
                  <a:lnTo>
                    <a:pt x="94" y="30"/>
                  </a:lnTo>
                  <a:lnTo>
                    <a:pt x="94" y="24"/>
                  </a:lnTo>
                  <a:lnTo>
                    <a:pt x="94" y="16"/>
                  </a:lnTo>
                  <a:lnTo>
                    <a:pt x="102" y="16"/>
                  </a:lnTo>
                  <a:lnTo>
                    <a:pt x="102" y="24"/>
                  </a:lnTo>
                  <a:lnTo>
                    <a:pt x="104" y="30"/>
                  </a:lnTo>
                  <a:lnTo>
                    <a:pt x="108" y="36"/>
                  </a:lnTo>
                  <a:lnTo>
                    <a:pt x="112" y="40"/>
                  </a:lnTo>
                  <a:lnTo>
                    <a:pt x="118" y="40"/>
                  </a:lnTo>
                  <a:lnTo>
                    <a:pt x="126" y="40"/>
                  </a:lnTo>
                  <a:lnTo>
                    <a:pt x="130" y="36"/>
                  </a:lnTo>
                  <a:lnTo>
                    <a:pt x="134" y="30"/>
                  </a:lnTo>
                  <a:lnTo>
                    <a:pt x="135" y="24"/>
                  </a:lnTo>
                  <a:lnTo>
                    <a:pt x="135" y="16"/>
                  </a:lnTo>
                  <a:lnTo>
                    <a:pt x="149" y="16"/>
                  </a:lnTo>
                  <a:lnTo>
                    <a:pt x="153" y="18"/>
                  </a:lnTo>
                  <a:lnTo>
                    <a:pt x="155" y="20"/>
                  </a:lnTo>
                  <a:lnTo>
                    <a:pt x="157" y="24"/>
                  </a:lnTo>
                  <a:lnTo>
                    <a:pt x="157" y="163"/>
                  </a:lnTo>
                  <a:lnTo>
                    <a:pt x="155" y="167"/>
                  </a:lnTo>
                  <a:lnTo>
                    <a:pt x="153" y="171"/>
                  </a:lnTo>
                  <a:lnTo>
                    <a:pt x="149" y="171"/>
                  </a:lnTo>
                  <a:lnTo>
                    <a:pt x="8" y="171"/>
                  </a:lnTo>
                  <a:lnTo>
                    <a:pt x="4" y="171"/>
                  </a:lnTo>
                  <a:lnTo>
                    <a:pt x="2" y="167"/>
                  </a:lnTo>
                  <a:lnTo>
                    <a:pt x="0" y="163"/>
                  </a:lnTo>
                  <a:lnTo>
                    <a:pt x="0" y="24"/>
                  </a:lnTo>
                  <a:lnTo>
                    <a:pt x="2" y="20"/>
                  </a:lnTo>
                  <a:lnTo>
                    <a:pt x="4" y="18"/>
                  </a:lnTo>
                  <a:lnTo>
                    <a:pt x="8" y="16"/>
                  </a:lnTo>
                  <a:close/>
                  <a:moveTo>
                    <a:pt x="118" y="0"/>
                  </a:moveTo>
                  <a:lnTo>
                    <a:pt x="124" y="0"/>
                  </a:lnTo>
                  <a:lnTo>
                    <a:pt x="126" y="4"/>
                  </a:lnTo>
                  <a:lnTo>
                    <a:pt x="128" y="8"/>
                  </a:lnTo>
                  <a:lnTo>
                    <a:pt x="128" y="24"/>
                  </a:lnTo>
                  <a:lnTo>
                    <a:pt x="126" y="28"/>
                  </a:lnTo>
                  <a:lnTo>
                    <a:pt x="124" y="32"/>
                  </a:lnTo>
                  <a:lnTo>
                    <a:pt x="118" y="32"/>
                  </a:lnTo>
                  <a:lnTo>
                    <a:pt x="114" y="32"/>
                  </a:lnTo>
                  <a:lnTo>
                    <a:pt x="112" y="28"/>
                  </a:lnTo>
                  <a:lnTo>
                    <a:pt x="110" y="24"/>
                  </a:lnTo>
                  <a:lnTo>
                    <a:pt x="110" y="8"/>
                  </a:lnTo>
                  <a:lnTo>
                    <a:pt x="112" y="4"/>
                  </a:lnTo>
                  <a:lnTo>
                    <a:pt x="114" y="0"/>
                  </a:lnTo>
                  <a:lnTo>
                    <a:pt x="118" y="0"/>
                  </a:lnTo>
                  <a:close/>
                  <a:moveTo>
                    <a:pt x="78" y="0"/>
                  </a:moveTo>
                  <a:lnTo>
                    <a:pt x="82" y="0"/>
                  </a:lnTo>
                  <a:lnTo>
                    <a:pt x="86" y="4"/>
                  </a:lnTo>
                  <a:lnTo>
                    <a:pt x="86" y="8"/>
                  </a:lnTo>
                  <a:lnTo>
                    <a:pt x="86" y="24"/>
                  </a:lnTo>
                  <a:lnTo>
                    <a:pt x="86" y="28"/>
                  </a:lnTo>
                  <a:lnTo>
                    <a:pt x="82" y="32"/>
                  </a:lnTo>
                  <a:lnTo>
                    <a:pt x="78" y="32"/>
                  </a:lnTo>
                  <a:lnTo>
                    <a:pt x="75" y="32"/>
                  </a:lnTo>
                  <a:lnTo>
                    <a:pt x="71" y="28"/>
                  </a:lnTo>
                  <a:lnTo>
                    <a:pt x="71" y="24"/>
                  </a:lnTo>
                  <a:lnTo>
                    <a:pt x="71" y="8"/>
                  </a:lnTo>
                  <a:lnTo>
                    <a:pt x="71" y="4"/>
                  </a:lnTo>
                  <a:lnTo>
                    <a:pt x="75" y="0"/>
                  </a:lnTo>
                  <a:lnTo>
                    <a:pt x="78" y="0"/>
                  </a:lnTo>
                  <a:close/>
                  <a:moveTo>
                    <a:pt x="39" y="0"/>
                  </a:moveTo>
                  <a:lnTo>
                    <a:pt x="43" y="0"/>
                  </a:lnTo>
                  <a:lnTo>
                    <a:pt x="45" y="4"/>
                  </a:lnTo>
                  <a:lnTo>
                    <a:pt x="47" y="8"/>
                  </a:lnTo>
                  <a:lnTo>
                    <a:pt x="47" y="24"/>
                  </a:lnTo>
                  <a:lnTo>
                    <a:pt x="45" y="28"/>
                  </a:lnTo>
                  <a:lnTo>
                    <a:pt x="43" y="32"/>
                  </a:lnTo>
                  <a:lnTo>
                    <a:pt x="39" y="32"/>
                  </a:lnTo>
                  <a:lnTo>
                    <a:pt x="33" y="32"/>
                  </a:lnTo>
                  <a:lnTo>
                    <a:pt x="31" y="28"/>
                  </a:lnTo>
                  <a:lnTo>
                    <a:pt x="29" y="24"/>
                  </a:lnTo>
                  <a:lnTo>
                    <a:pt x="29" y="8"/>
                  </a:lnTo>
                  <a:lnTo>
                    <a:pt x="31" y="4"/>
                  </a:lnTo>
                  <a:lnTo>
                    <a:pt x="33" y="0"/>
                  </a:lnTo>
                  <a:lnTo>
                    <a:pt x="39"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en-US" sz="2400" dirty="0"/>
            </a:p>
          </p:txBody>
        </p:sp>
        <p:sp>
          <p:nvSpPr>
            <p:cNvPr id="61" name="Freeform 234"/>
            <p:cNvSpPr>
              <a:spLocks noChangeAspect="1"/>
            </p:cNvSpPr>
            <p:nvPr/>
          </p:nvSpPr>
          <p:spPr bwMode="auto">
            <a:xfrm>
              <a:off x="12554" y="1735"/>
              <a:ext cx="847" cy="817"/>
            </a:xfrm>
            <a:custGeom>
              <a:avLst/>
              <a:gdLst>
                <a:gd name="T0" fmla="*/ 94 w 173"/>
                <a:gd name="T1" fmla="*/ 2 h 167"/>
                <a:gd name="T2" fmla="*/ 108 w 173"/>
                <a:gd name="T3" fmla="*/ 7 h 167"/>
                <a:gd name="T4" fmla="*/ 114 w 173"/>
                <a:gd name="T5" fmla="*/ 15 h 167"/>
                <a:gd name="T6" fmla="*/ 118 w 173"/>
                <a:gd name="T7" fmla="*/ 25 h 167"/>
                <a:gd name="T8" fmla="*/ 118 w 173"/>
                <a:gd name="T9" fmla="*/ 37 h 167"/>
                <a:gd name="T10" fmla="*/ 118 w 173"/>
                <a:gd name="T11" fmla="*/ 43 h 167"/>
                <a:gd name="T12" fmla="*/ 120 w 173"/>
                <a:gd name="T13" fmla="*/ 49 h 167"/>
                <a:gd name="T14" fmla="*/ 120 w 173"/>
                <a:gd name="T15" fmla="*/ 55 h 167"/>
                <a:gd name="T16" fmla="*/ 118 w 173"/>
                <a:gd name="T17" fmla="*/ 61 h 167"/>
                <a:gd name="T18" fmla="*/ 116 w 173"/>
                <a:gd name="T19" fmla="*/ 64 h 167"/>
                <a:gd name="T20" fmla="*/ 112 w 173"/>
                <a:gd name="T21" fmla="*/ 72 h 167"/>
                <a:gd name="T22" fmla="*/ 108 w 173"/>
                <a:gd name="T23" fmla="*/ 82 h 167"/>
                <a:gd name="T24" fmla="*/ 106 w 173"/>
                <a:gd name="T25" fmla="*/ 84 h 167"/>
                <a:gd name="T26" fmla="*/ 106 w 173"/>
                <a:gd name="T27" fmla="*/ 100 h 167"/>
                <a:gd name="T28" fmla="*/ 110 w 173"/>
                <a:gd name="T29" fmla="*/ 102 h 167"/>
                <a:gd name="T30" fmla="*/ 118 w 173"/>
                <a:gd name="T31" fmla="*/ 106 h 167"/>
                <a:gd name="T32" fmla="*/ 132 w 173"/>
                <a:gd name="T33" fmla="*/ 112 h 167"/>
                <a:gd name="T34" fmla="*/ 138 w 173"/>
                <a:gd name="T35" fmla="*/ 114 h 167"/>
                <a:gd name="T36" fmla="*/ 142 w 173"/>
                <a:gd name="T37" fmla="*/ 114 h 167"/>
                <a:gd name="T38" fmla="*/ 147 w 173"/>
                <a:gd name="T39" fmla="*/ 116 h 167"/>
                <a:gd name="T40" fmla="*/ 163 w 173"/>
                <a:gd name="T41" fmla="*/ 129 h 167"/>
                <a:gd name="T42" fmla="*/ 173 w 173"/>
                <a:gd name="T43" fmla="*/ 153 h 167"/>
                <a:gd name="T44" fmla="*/ 173 w 173"/>
                <a:gd name="T45" fmla="*/ 159 h 167"/>
                <a:gd name="T46" fmla="*/ 171 w 173"/>
                <a:gd name="T47" fmla="*/ 163 h 167"/>
                <a:gd name="T48" fmla="*/ 165 w 173"/>
                <a:gd name="T49" fmla="*/ 167 h 167"/>
                <a:gd name="T50" fmla="*/ 4 w 173"/>
                <a:gd name="T51" fmla="*/ 165 h 167"/>
                <a:gd name="T52" fmla="*/ 0 w 173"/>
                <a:gd name="T53" fmla="*/ 159 h 167"/>
                <a:gd name="T54" fmla="*/ 0 w 173"/>
                <a:gd name="T55" fmla="*/ 159 h 167"/>
                <a:gd name="T56" fmla="*/ 4 w 173"/>
                <a:gd name="T57" fmla="*/ 143 h 167"/>
                <a:gd name="T58" fmla="*/ 22 w 173"/>
                <a:gd name="T59" fmla="*/ 117 h 167"/>
                <a:gd name="T60" fmla="*/ 30 w 173"/>
                <a:gd name="T61" fmla="*/ 116 h 167"/>
                <a:gd name="T62" fmla="*/ 33 w 173"/>
                <a:gd name="T63" fmla="*/ 114 h 167"/>
                <a:gd name="T64" fmla="*/ 37 w 173"/>
                <a:gd name="T65" fmla="*/ 114 h 167"/>
                <a:gd name="T66" fmla="*/ 47 w 173"/>
                <a:gd name="T67" fmla="*/ 110 h 167"/>
                <a:gd name="T68" fmla="*/ 59 w 173"/>
                <a:gd name="T69" fmla="*/ 104 h 167"/>
                <a:gd name="T70" fmla="*/ 67 w 173"/>
                <a:gd name="T71" fmla="*/ 102 h 167"/>
                <a:gd name="T72" fmla="*/ 67 w 173"/>
                <a:gd name="T73" fmla="*/ 100 h 167"/>
                <a:gd name="T74" fmla="*/ 67 w 173"/>
                <a:gd name="T75" fmla="*/ 84 h 167"/>
                <a:gd name="T76" fmla="*/ 63 w 173"/>
                <a:gd name="T77" fmla="*/ 78 h 167"/>
                <a:gd name="T78" fmla="*/ 59 w 173"/>
                <a:gd name="T79" fmla="*/ 64 h 167"/>
                <a:gd name="T80" fmla="*/ 55 w 173"/>
                <a:gd name="T81" fmla="*/ 62 h 167"/>
                <a:gd name="T82" fmla="*/ 55 w 173"/>
                <a:gd name="T83" fmla="*/ 57 h 167"/>
                <a:gd name="T84" fmla="*/ 53 w 173"/>
                <a:gd name="T85" fmla="*/ 51 h 167"/>
                <a:gd name="T86" fmla="*/ 53 w 173"/>
                <a:gd name="T87" fmla="*/ 45 h 167"/>
                <a:gd name="T88" fmla="*/ 57 w 173"/>
                <a:gd name="T89" fmla="*/ 43 h 167"/>
                <a:gd name="T90" fmla="*/ 55 w 173"/>
                <a:gd name="T91" fmla="*/ 31 h 167"/>
                <a:gd name="T92" fmla="*/ 57 w 173"/>
                <a:gd name="T93" fmla="*/ 19 h 167"/>
                <a:gd name="T94" fmla="*/ 65 w 173"/>
                <a:gd name="T95" fmla="*/ 9 h 167"/>
                <a:gd name="T96" fmla="*/ 79 w 173"/>
                <a:gd name="T97" fmla="*/ 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3" h="167">
                  <a:moveTo>
                    <a:pt x="86" y="0"/>
                  </a:moveTo>
                  <a:lnTo>
                    <a:pt x="94" y="2"/>
                  </a:lnTo>
                  <a:lnTo>
                    <a:pt x="102" y="4"/>
                  </a:lnTo>
                  <a:lnTo>
                    <a:pt x="108" y="7"/>
                  </a:lnTo>
                  <a:lnTo>
                    <a:pt x="112" y="11"/>
                  </a:lnTo>
                  <a:lnTo>
                    <a:pt x="114" y="15"/>
                  </a:lnTo>
                  <a:lnTo>
                    <a:pt x="116" y="21"/>
                  </a:lnTo>
                  <a:lnTo>
                    <a:pt x="118" y="25"/>
                  </a:lnTo>
                  <a:lnTo>
                    <a:pt x="118" y="31"/>
                  </a:lnTo>
                  <a:lnTo>
                    <a:pt x="118" y="37"/>
                  </a:lnTo>
                  <a:lnTo>
                    <a:pt x="116" y="43"/>
                  </a:lnTo>
                  <a:lnTo>
                    <a:pt x="118" y="43"/>
                  </a:lnTo>
                  <a:lnTo>
                    <a:pt x="120" y="45"/>
                  </a:lnTo>
                  <a:lnTo>
                    <a:pt x="120" y="49"/>
                  </a:lnTo>
                  <a:lnTo>
                    <a:pt x="120" y="51"/>
                  </a:lnTo>
                  <a:lnTo>
                    <a:pt x="120" y="55"/>
                  </a:lnTo>
                  <a:lnTo>
                    <a:pt x="118" y="57"/>
                  </a:lnTo>
                  <a:lnTo>
                    <a:pt x="118" y="61"/>
                  </a:lnTo>
                  <a:lnTo>
                    <a:pt x="118" y="62"/>
                  </a:lnTo>
                  <a:lnTo>
                    <a:pt x="116" y="64"/>
                  </a:lnTo>
                  <a:lnTo>
                    <a:pt x="114" y="64"/>
                  </a:lnTo>
                  <a:lnTo>
                    <a:pt x="112" y="72"/>
                  </a:lnTo>
                  <a:lnTo>
                    <a:pt x="110" y="78"/>
                  </a:lnTo>
                  <a:lnTo>
                    <a:pt x="108" y="82"/>
                  </a:lnTo>
                  <a:lnTo>
                    <a:pt x="106" y="84"/>
                  </a:lnTo>
                  <a:lnTo>
                    <a:pt x="106" y="84"/>
                  </a:lnTo>
                  <a:lnTo>
                    <a:pt x="106" y="100"/>
                  </a:lnTo>
                  <a:lnTo>
                    <a:pt x="106" y="100"/>
                  </a:lnTo>
                  <a:lnTo>
                    <a:pt x="106" y="102"/>
                  </a:lnTo>
                  <a:lnTo>
                    <a:pt x="110" y="102"/>
                  </a:lnTo>
                  <a:lnTo>
                    <a:pt x="114" y="104"/>
                  </a:lnTo>
                  <a:lnTo>
                    <a:pt x="118" y="106"/>
                  </a:lnTo>
                  <a:lnTo>
                    <a:pt x="126" y="110"/>
                  </a:lnTo>
                  <a:lnTo>
                    <a:pt x="132" y="112"/>
                  </a:lnTo>
                  <a:lnTo>
                    <a:pt x="136" y="114"/>
                  </a:lnTo>
                  <a:lnTo>
                    <a:pt x="138" y="114"/>
                  </a:lnTo>
                  <a:lnTo>
                    <a:pt x="140" y="114"/>
                  </a:lnTo>
                  <a:lnTo>
                    <a:pt x="142" y="114"/>
                  </a:lnTo>
                  <a:lnTo>
                    <a:pt x="143" y="116"/>
                  </a:lnTo>
                  <a:lnTo>
                    <a:pt x="147" y="116"/>
                  </a:lnTo>
                  <a:lnTo>
                    <a:pt x="151" y="117"/>
                  </a:lnTo>
                  <a:lnTo>
                    <a:pt x="163" y="129"/>
                  </a:lnTo>
                  <a:lnTo>
                    <a:pt x="169" y="143"/>
                  </a:lnTo>
                  <a:lnTo>
                    <a:pt x="173" y="153"/>
                  </a:lnTo>
                  <a:lnTo>
                    <a:pt x="173" y="159"/>
                  </a:lnTo>
                  <a:lnTo>
                    <a:pt x="173" y="159"/>
                  </a:lnTo>
                  <a:lnTo>
                    <a:pt x="173" y="159"/>
                  </a:lnTo>
                  <a:lnTo>
                    <a:pt x="171" y="163"/>
                  </a:lnTo>
                  <a:lnTo>
                    <a:pt x="169" y="165"/>
                  </a:lnTo>
                  <a:lnTo>
                    <a:pt x="165" y="167"/>
                  </a:lnTo>
                  <a:lnTo>
                    <a:pt x="8" y="167"/>
                  </a:lnTo>
                  <a:lnTo>
                    <a:pt x="4" y="165"/>
                  </a:lnTo>
                  <a:lnTo>
                    <a:pt x="2" y="163"/>
                  </a:lnTo>
                  <a:lnTo>
                    <a:pt x="0" y="159"/>
                  </a:lnTo>
                  <a:lnTo>
                    <a:pt x="0" y="159"/>
                  </a:lnTo>
                  <a:lnTo>
                    <a:pt x="0" y="159"/>
                  </a:lnTo>
                  <a:lnTo>
                    <a:pt x="0" y="153"/>
                  </a:lnTo>
                  <a:lnTo>
                    <a:pt x="4" y="143"/>
                  </a:lnTo>
                  <a:lnTo>
                    <a:pt x="10" y="129"/>
                  </a:lnTo>
                  <a:lnTo>
                    <a:pt x="22" y="117"/>
                  </a:lnTo>
                  <a:lnTo>
                    <a:pt x="26" y="116"/>
                  </a:lnTo>
                  <a:lnTo>
                    <a:pt x="30" y="116"/>
                  </a:lnTo>
                  <a:lnTo>
                    <a:pt x="31" y="114"/>
                  </a:lnTo>
                  <a:lnTo>
                    <a:pt x="33" y="114"/>
                  </a:lnTo>
                  <a:lnTo>
                    <a:pt x="35" y="114"/>
                  </a:lnTo>
                  <a:lnTo>
                    <a:pt x="37" y="114"/>
                  </a:lnTo>
                  <a:lnTo>
                    <a:pt x="41" y="112"/>
                  </a:lnTo>
                  <a:lnTo>
                    <a:pt x="47" y="110"/>
                  </a:lnTo>
                  <a:lnTo>
                    <a:pt x="55" y="108"/>
                  </a:lnTo>
                  <a:lnTo>
                    <a:pt x="59" y="104"/>
                  </a:lnTo>
                  <a:lnTo>
                    <a:pt x="63" y="104"/>
                  </a:lnTo>
                  <a:lnTo>
                    <a:pt x="67" y="102"/>
                  </a:lnTo>
                  <a:lnTo>
                    <a:pt x="67" y="102"/>
                  </a:lnTo>
                  <a:lnTo>
                    <a:pt x="67" y="100"/>
                  </a:lnTo>
                  <a:lnTo>
                    <a:pt x="67" y="84"/>
                  </a:lnTo>
                  <a:lnTo>
                    <a:pt x="67" y="84"/>
                  </a:lnTo>
                  <a:lnTo>
                    <a:pt x="65" y="82"/>
                  </a:lnTo>
                  <a:lnTo>
                    <a:pt x="63" y="78"/>
                  </a:lnTo>
                  <a:lnTo>
                    <a:pt x="61" y="72"/>
                  </a:lnTo>
                  <a:lnTo>
                    <a:pt x="59" y="64"/>
                  </a:lnTo>
                  <a:lnTo>
                    <a:pt x="57" y="64"/>
                  </a:lnTo>
                  <a:lnTo>
                    <a:pt x="55" y="62"/>
                  </a:lnTo>
                  <a:lnTo>
                    <a:pt x="55" y="61"/>
                  </a:lnTo>
                  <a:lnTo>
                    <a:pt x="55" y="57"/>
                  </a:lnTo>
                  <a:lnTo>
                    <a:pt x="53" y="55"/>
                  </a:lnTo>
                  <a:lnTo>
                    <a:pt x="53" y="51"/>
                  </a:lnTo>
                  <a:lnTo>
                    <a:pt x="53" y="49"/>
                  </a:lnTo>
                  <a:lnTo>
                    <a:pt x="53" y="45"/>
                  </a:lnTo>
                  <a:lnTo>
                    <a:pt x="55" y="43"/>
                  </a:lnTo>
                  <a:lnTo>
                    <a:pt x="57" y="43"/>
                  </a:lnTo>
                  <a:lnTo>
                    <a:pt x="55" y="37"/>
                  </a:lnTo>
                  <a:lnTo>
                    <a:pt x="55" y="31"/>
                  </a:lnTo>
                  <a:lnTo>
                    <a:pt x="55" y="25"/>
                  </a:lnTo>
                  <a:lnTo>
                    <a:pt x="57" y="19"/>
                  </a:lnTo>
                  <a:lnTo>
                    <a:pt x="59" y="13"/>
                  </a:lnTo>
                  <a:lnTo>
                    <a:pt x="65" y="9"/>
                  </a:lnTo>
                  <a:lnTo>
                    <a:pt x="71" y="4"/>
                  </a:lnTo>
                  <a:lnTo>
                    <a:pt x="79" y="2"/>
                  </a:lnTo>
                  <a:lnTo>
                    <a:pt x="86"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en-US" sz="2400" dirty="0"/>
            </a:p>
          </p:txBody>
        </p:sp>
        <p:sp>
          <p:nvSpPr>
            <p:cNvPr id="62" name="Freeform 224"/>
            <p:cNvSpPr>
              <a:spLocks noChangeAspect="1" noEditPoints="1"/>
            </p:cNvSpPr>
            <p:nvPr/>
          </p:nvSpPr>
          <p:spPr bwMode="auto">
            <a:xfrm>
              <a:off x="9547" y="3277"/>
              <a:ext cx="1075" cy="817"/>
            </a:xfrm>
            <a:custGeom>
              <a:avLst/>
              <a:gdLst>
                <a:gd name="T0" fmla="*/ 67 w 125"/>
                <a:gd name="T1" fmla="*/ 78 h 95"/>
                <a:gd name="T2" fmla="*/ 93 w 125"/>
                <a:gd name="T3" fmla="*/ 80 h 95"/>
                <a:gd name="T4" fmla="*/ 93 w 125"/>
                <a:gd name="T5" fmla="*/ 74 h 95"/>
                <a:gd name="T6" fmla="*/ 44 w 125"/>
                <a:gd name="T7" fmla="*/ 66 h 95"/>
                <a:gd name="T8" fmla="*/ 40 w 125"/>
                <a:gd name="T9" fmla="*/ 69 h 95"/>
                <a:gd name="T10" fmla="*/ 31 w 125"/>
                <a:gd name="T11" fmla="*/ 68 h 95"/>
                <a:gd name="T12" fmla="*/ 27 w 125"/>
                <a:gd name="T13" fmla="*/ 65 h 95"/>
                <a:gd name="T14" fmla="*/ 20 w 125"/>
                <a:gd name="T15" fmla="*/ 70 h 95"/>
                <a:gd name="T16" fmla="*/ 17 w 125"/>
                <a:gd name="T17" fmla="*/ 77 h 95"/>
                <a:gd name="T18" fmla="*/ 51 w 125"/>
                <a:gd name="T19" fmla="*/ 80 h 95"/>
                <a:gd name="T20" fmla="*/ 54 w 125"/>
                <a:gd name="T21" fmla="*/ 76 h 95"/>
                <a:gd name="T22" fmla="*/ 50 w 125"/>
                <a:gd name="T23" fmla="*/ 69 h 95"/>
                <a:gd name="T24" fmla="*/ 69 w 125"/>
                <a:gd name="T25" fmla="*/ 65 h 95"/>
                <a:gd name="T26" fmla="*/ 92 w 125"/>
                <a:gd name="T27" fmla="*/ 69 h 95"/>
                <a:gd name="T28" fmla="*/ 92 w 125"/>
                <a:gd name="T29" fmla="*/ 65 h 95"/>
                <a:gd name="T30" fmla="*/ 67 w 125"/>
                <a:gd name="T31" fmla="*/ 57 h 95"/>
                <a:gd name="T32" fmla="*/ 95 w 125"/>
                <a:gd name="T33" fmla="*/ 59 h 95"/>
                <a:gd name="T34" fmla="*/ 70 w 125"/>
                <a:gd name="T35" fmla="*/ 53 h 95"/>
                <a:gd name="T36" fmla="*/ 67 w 125"/>
                <a:gd name="T37" fmla="*/ 44 h 95"/>
                <a:gd name="T38" fmla="*/ 104 w 125"/>
                <a:gd name="T39" fmla="*/ 48 h 95"/>
                <a:gd name="T40" fmla="*/ 108 w 125"/>
                <a:gd name="T41" fmla="*/ 43 h 95"/>
                <a:gd name="T42" fmla="*/ 36 w 125"/>
                <a:gd name="T43" fmla="*/ 40 h 95"/>
                <a:gd name="T44" fmla="*/ 27 w 125"/>
                <a:gd name="T45" fmla="*/ 52 h 95"/>
                <a:gd name="T46" fmla="*/ 36 w 125"/>
                <a:gd name="T47" fmla="*/ 62 h 95"/>
                <a:gd name="T48" fmla="*/ 45 w 125"/>
                <a:gd name="T49" fmla="*/ 52 h 95"/>
                <a:gd name="T50" fmla="*/ 36 w 125"/>
                <a:gd name="T51" fmla="*/ 40 h 95"/>
                <a:gd name="T52" fmla="*/ 23 w 125"/>
                <a:gd name="T53" fmla="*/ 9 h 95"/>
                <a:gd name="T54" fmla="*/ 27 w 125"/>
                <a:gd name="T55" fmla="*/ 22 h 95"/>
                <a:gd name="T56" fmla="*/ 31 w 125"/>
                <a:gd name="T57" fmla="*/ 18 h 95"/>
                <a:gd name="T58" fmla="*/ 27 w 125"/>
                <a:gd name="T59" fmla="*/ 4 h 95"/>
                <a:gd name="T60" fmla="*/ 96 w 125"/>
                <a:gd name="T61" fmla="*/ 6 h 95"/>
                <a:gd name="T62" fmla="*/ 97 w 125"/>
                <a:gd name="T63" fmla="*/ 22 h 95"/>
                <a:gd name="T64" fmla="*/ 104 w 125"/>
                <a:gd name="T65" fmla="*/ 21 h 95"/>
                <a:gd name="T66" fmla="*/ 101 w 125"/>
                <a:gd name="T67" fmla="*/ 5 h 95"/>
                <a:gd name="T68" fmla="*/ 31 w 125"/>
                <a:gd name="T69" fmla="*/ 0 h 95"/>
                <a:gd name="T70" fmla="*/ 36 w 125"/>
                <a:gd name="T71" fmla="*/ 2 h 95"/>
                <a:gd name="T72" fmla="*/ 38 w 125"/>
                <a:gd name="T73" fmla="*/ 11 h 95"/>
                <a:gd name="T74" fmla="*/ 45 w 125"/>
                <a:gd name="T75" fmla="*/ 13 h 95"/>
                <a:gd name="T76" fmla="*/ 86 w 125"/>
                <a:gd name="T77" fmla="*/ 13 h 95"/>
                <a:gd name="T78" fmla="*/ 91 w 125"/>
                <a:gd name="T79" fmla="*/ 4 h 95"/>
                <a:gd name="T80" fmla="*/ 95 w 125"/>
                <a:gd name="T81" fmla="*/ 0 h 95"/>
                <a:gd name="T82" fmla="*/ 108 w 125"/>
                <a:gd name="T83" fmla="*/ 1 h 95"/>
                <a:gd name="T84" fmla="*/ 109 w 125"/>
                <a:gd name="T85" fmla="*/ 9 h 95"/>
                <a:gd name="T86" fmla="*/ 116 w 125"/>
                <a:gd name="T87" fmla="*/ 13 h 95"/>
                <a:gd name="T88" fmla="*/ 124 w 125"/>
                <a:gd name="T89" fmla="*/ 17 h 95"/>
                <a:gd name="T90" fmla="*/ 125 w 125"/>
                <a:gd name="T91" fmla="*/ 22 h 95"/>
                <a:gd name="T92" fmla="*/ 122 w 125"/>
                <a:gd name="T93" fmla="*/ 94 h 95"/>
                <a:gd name="T94" fmla="*/ 116 w 125"/>
                <a:gd name="T95" fmla="*/ 95 h 95"/>
                <a:gd name="T96" fmla="*/ 2 w 125"/>
                <a:gd name="T97" fmla="*/ 93 h 95"/>
                <a:gd name="T98" fmla="*/ 0 w 125"/>
                <a:gd name="T99" fmla="*/ 86 h 95"/>
                <a:gd name="T100" fmla="*/ 4 w 125"/>
                <a:gd name="T101" fmla="*/ 14 h 95"/>
                <a:gd name="T102" fmla="*/ 10 w 125"/>
                <a:gd name="T103" fmla="*/ 13 h 95"/>
                <a:gd name="T104" fmla="*/ 17 w 125"/>
                <a:gd name="T105" fmla="*/ 10 h 95"/>
                <a:gd name="T106" fmla="*/ 17 w 125"/>
                <a:gd name="T107" fmla="*/ 1 h 95"/>
                <a:gd name="T108" fmla="*/ 21 w 125"/>
                <a:gd name="T10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5" h="95">
                  <a:moveTo>
                    <a:pt x="70" y="74"/>
                  </a:moveTo>
                  <a:lnTo>
                    <a:pt x="69" y="76"/>
                  </a:lnTo>
                  <a:lnTo>
                    <a:pt x="67" y="77"/>
                  </a:lnTo>
                  <a:lnTo>
                    <a:pt x="67" y="78"/>
                  </a:lnTo>
                  <a:lnTo>
                    <a:pt x="69" y="80"/>
                  </a:lnTo>
                  <a:lnTo>
                    <a:pt x="70" y="80"/>
                  </a:lnTo>
                  <a:lnTo>
                    <a:pt x="93" y="80"/>
                  </a:lnTo>
                  <a:lnTo>
                    <a:pt x="93" y="80"/>
                  </a:lnTo>
                  <a:lnTo>
                    <a:pt x="95" y="78"/>
                  </a:lnTo>
                  <a:lnTo>
                    <a:pt x="95" y="77"/>
                  </a:lnTo>
                  <a:lnTo>
                    <a:pt x="95" y="76"/>
                  </a:lnTo>
                  <a:lnTo>
                    <a:pt x="93" y="74"/>
                  </a:lnTo>
                  <a:lnTo>
                    <a:pt x="70" y="74"/>
                  </a:lnTo>
                  <a:close/>
                  <a:moveTo>
                    <a:pt x="46" y="65"/>
                  </a:moveTo>
                  <a:lnTo>
                    <a:pt x="45" y="65"/>
                  </a:lnTo>
                  <a:lnTo>
                    <a:pt x="44" y="66"/>
                  </a:lnTo>
                  <a:lnTo>
                    <a:pt x="42" y="66"/>
                  </a:lnTo>
                  <a:lnTo>
                    <a:pt x="42" y="66"/>
                  </a:lnTo>
                  <a:lnTo>
                    <a:pt x="41" y="68"/>
                  </a:lnTo>
                  <a:lnTo>
                    <a:pt x="40" y="69"/>
                  </a:lnTo>
                  <a:lnTo>
                    <a:pt x="37" y="69"/>
                  </a:lnTo>
                  <a:lnTo>
                    <a:pt x="34" y="69"/>
                  </a:lnTo>
                  <a:lnTo>
                    <a:pt x="32" y="69"/>
                  </a:lnTo>
                  <a:lnTo>
                    <a:pt x="31" y="68"/>
                  </a:lnTo>
                  <a:lnTo>
                    <a:pt x="29" y="66"/>
                  </a:lnTo>
                  <a:lnTo>
                    <a:pt x="29" y="66"/>
                  </a:lnTo>
                  <a:lnTo>
                    <a:pt x="28" y="66"/>
                  </a:lnTo>
                  <a:lnTo>
                    <a:pt x="27" y="65"/>
                  </a:lnTo>
                  <a:lnTo>
                    <a:pt x="25" y="65"/>
                  </a:lnTo>
                  <a:lnTo>
                    <a:pt x="23" y="66"/>
                  </a:lnTo>
                  <a:lnTo>
                    <a:pt x="21" y="69"/>
                  </a:lnTo>
                  <a:lnTo>
                    <a:pt x="20" y="70"/>
                  </a:lnTo>
                  <a:lnTo>
                    <a:pt x="19" y="72"/>
                  </a:lnTo>
                  <a:lnTo>
                    <a:pt x="19" y="73"/>
                  </a:lnTo>
                  <a:lnTo>
                    <a:pt x="17" y="76"/>
                  </a:lnTo>
                  <a:lnTo>
                    <a:pt x="17" y="77"/>
                  </a:lnTo>
                  <a:lnTo>
                    <a:pt x="19" y="78"/>
                  </a:lnTo>
                  <a:lnTo>
                    <a:pt x="20" y="80"/>
                  </a:lnTo>
                  <a:lnTo>
                    <a:pt x="20" y="80"/>
                  </a:lnTo>
                  <a:lnTo>
                    <a:pt x="51" y="80"/>
                  </a:lnTo>
                  <a:lnTo>
                    <a:pt x="51" y="80"/>
                  </a:lnTo>
                  <a:lnTo>
                    <a:pt x="53" y="78"/>
                  </a:lnTo>
                  <a:lnTo>
                    <a:pt x="54" y="77"/>
                  </a:lnTo>
                  <a:lnTo>
                    <a:pt x="54" y="76"/>
                  </a:lnTo>
                  <a:lnTo>
                    <a:pt x="53" y="73"/>
                  </a:lnTo>
                  <a:lnTo>
                    <a:pt x="53" y="72"/>
                  </a:lnTo>
                  <a:lnTo>
                    <a:pt x="51" y="70"/>
                  </a:lnTo>
                  <a:lnTo>
                    <a:pt x="50" y="69"/>
                  </a:lnTo>
                  <a:lnTo>
                    <a:pt x="49" y="66"/>
                  </a:lnTo>
                  <a:lnTo>
                    <a:pt x="46" y="65"/>
                  </a:lnTo>
                  <a:close/>
                  <a:moveTo>
                    <a:pt x="70" y="65"/>
                  </a:moveTo>
                  <a:lnTo>
                    <a:pt x="69" y="65"/>
                  </a:lnTo>
                  <a:lnTo>
                    <a:pt x="67" y="66"/>
                  </a:lnTo>
                  <a:lnTo>
                    <a:pt x="69" y="69"/>
                  </a:lnTo>
                  <a:lnTo>
                    <a:pt x="70" y="69"/>
                  </a:lnTo>
                  <a:lnTo>
                    <a:pt x="92" y="69"/>
                  </a:lnTo>
                  <a:lnTo>
                    <a:pt x="95" y="69"/>
                  </a:lnTo>
                  <a:lnTo>
                    <a:pt x="95" y="66"/>
                  </a:lnTo>
                  <a:lnTo>
                    <a:pt x="95" y="65"/>
                  </a:lnTo>
                  <a:lnTo>
                    <a:pt x="92" y="65"/>
                  </a:lnTo>
                  <a:lnTo>
                    <a:pt x="70" y="65"/>
                  </a:lnTo>
                  <a:close/>
                  <a:moveTo>
                    <a:pt x="70" y="53"/>
                  </a:moveTo>
                  <a:lnTo>
                    <a:pt x="69" y="55"/>
                  </a:lnTo>
                  <a:lnTo>
                    <a:pt x="67" y="57"/>
                  </a:lnTo>
                  <a:lnTo>
                    <a:pt x="69" y="59"/>
                  </a:lnTo>
                  <a:lnTo>
                    <a:pt x="70" y="59"/>
                  </a:lnTo>
                  <a:lnTo>
                    <a:pt x="92" y="59"/>
                  </a:lnTo>
                  <a:lnTo>
                    <a:pt x="95" y="59"/>
                  </a:lnTo>
                  <a:lnTo>
                    <a:pt x="95" y="57"/>
                  </a:lnTo>
                  <a:lnTo>
                    <a:pt x="95" y="55"/>
                  </a:lnTo>
                  <a:lnTo>
                    <a:pt x="92" y="53"/>
                  </a:lnTo>
                  <a:lnTo>
                    <a:pt x="70" y="53"/>
                  </a:lnTo>
                  <a:close/>
                  <a:moveTo>
                    <a:pt x="72" y="40"/>
                  </a:moveTo>
                  <a:lnTo>
                    <a:pt x="70" y="42"/>
                  </a:lnTo>
                  <a:lnTo>
                    <a:pt x="69" y="43"/>
                  </a:lnTo>
                  <a:lnTo>
                    <a:pt x="67" y="44"/>
                  </a:lnTo>
                  <a:lnTo>
                    <a:pt x="69" y="47"/>
                  </a:lnTo>
                  <a:lnTo>
                    <a:pt x="70" y="48"/>
                  </a:lnTo>
                  <a:lnTo>
                    <a:pt x="72" y="48"/>
                  </a:lnTo>
                  <a:lnTo>
                    <a:pt x="104" y="48"/>
                  </a:lnTo>
                  <a:lnTo>
                    <a:pt x="106" y="48"/>
                  </a:lnTo>
                  <a:lnTo>
                    <a:pt x="108" y="47"/>
                  </a:lnTo>
                  <a:lnTo>
                    <a:pt x="109" y="44"/>
                  </a:lnTo>
                  <a:lnTo>
                    <a:pt x="108" y="43"/>
                  </a:lnTo>
                  <a:lnTo>
                    <a:pt x="106" y="42"/>
                  </a:lnTo>
                  <a:lnTo>
                    <a:pt x="104" y="40"/>
                  </a:lnTo>
                  <a:lnTo>
                    <a:pt x="72" y="40"/>
                  </a:lnTo>
                  <a:close/>
                  <a:moveTo>
                    <a:pt x="36" y="40"/>
                  </a:moveTo>
                  <a:lnTo>
                    <a:pt x="32" y="42"/>
                  </a:lnTo>
                  <a:lnTo>
                    <a:pt x="29" y="44"/>
                  </a:lnTo>
                  <a:lnTo>
                    <a:pt x="27" y="47"/>
                  </a:lnTo>
                  <a:lnTo>
                    <a:pt x="27" y="52"/>
                  </a:lnTo>
                  <a:lnTo>
                    <a:pt x="27" y="56"/>
                  </a:lnTo>
                  <a:lnTo>
                    <a:pt x="29" y="60"/>
                  </a:lnTo>
                  <a:lnTo>
                    <a:pt x="32" y="61"/>
                  </a:lnTo>
                  <a:lnTo>
                    <a:pt x="36" y="62"/>
                  </a:lnTo>
                  <a:lnTo>
                    <a:pt x="38" y="61"/>
                  </a:lnTo>
                  <a:lnTo>
                    <a:pt x="42" y="60"/>
                  </a:lnTo>
                  <a:lnTo>
                    <a:pt x="44" y="56"/>
                  </a:lnTo>
                  <a:lnTo>
                    <a:pt x="45" y="52"/>
                  </a:lnTo>
                  <a:lnTo>
                    <a:pt x="44" y="47"/>
                  </a:lnTo>
                  <a:lnTo>
                    <a:pt x="42" y="44"/>
                  </a:lnTo>
                  <a:lnTo>
                    <a:pt x="38" y="42"/>
                  </a:lnTo>
                  <a:lnTo>
                    <a:pt x="36" y="40"/>
                  </a:lnTo>
                  <a:close/>
                  <a:moveTo>
                    <a:pt x="27" y="4"/>
                  </a:moveTo>
                  <a:lnTo>
                    <a:pt x="24" y="5"/>
                  </a:lnTo>
                  <a:lnTo>
                    <a:pt x="23" y="6"/>
                  </a:lnTo>
                  <a:lnTo>
                    <a:pt x="23" y="9"/>
                  </a:lnTo>
                  <a:lnTo>
                    <a:pt x="23" y="18"/>
                  </a:lnTo>
                  <a:lnTo>
                    <a:pt x="23" y="21"/>
                  </a:lnTo>
                  <a:lnTo>
                    <a:pt x="24" y="22"/>
                  </a:lnTo>
                  <a:lnTo>
                    <a:pt x="27" y="22"/>
                  </a:lnTo>
                  <a:lnTo>
                    <a:pt x="27" y="22"/>
                  </a:lnTo>
                  <a:lnTo>
                    <a:pt x="29" y="22"/>
                  </a:lnTo>
                  <a:lnTo>
                    <a:pt x="31" y="21"/>
                  </a:lnTo>
                  <a:lnTo>
                    <a:pt x="31" y="18"/>
                  </a:lnTo>
                  <a:lnTo>
                    <a:pt x="31" y="9"/>
                  </a:lnTo>
                  <a:lnTo>
                    <a:pt x="31" y="6"/>
                  </a:lnTo>
                  <a:lnTo>
                    <a:pt x="29" y="5"/>
                  </a:lnTo>
                  <a:lnTo>
                    <a:pt x="27" y="4"/>
                  </a:lnTo>
                  <a:lnTo>
                    <a:pt x="27" y="4"/>
                  </a:lnTo>
                  <a:close/>
                  <a:moveTo>
                    <a:pt x="99" y="4"/>
                  </a:moveTo>
                  <a:lnTo>
                    <a:pt x="97" y="5"/>
                  </a:lnTo>
                  <a:lnTo>
                    <a:pt x="96" y="6"/>
                  </a:lnTo>
                  <a:lnTo>
                    <a:pt x="95" y="9"/>
                  </a:lnTo>
                  <a:lnTo>
                    <a:pt x="95" y="18"/>
                  </a:lnTo>
                  <a:lnTo>
                    <a:pt x="96" y="21"/>
                  </a:lnTo>
                  <a:lnTo>
                    <a:pt x="97" y="22"/>
                  </a:lnTo>
                  <a:lnTo>
                    <a:pt x="100" y="22"/>
                  </a:lnTo>
                  <a:lnTo>
                    <a:pt x="100" y="22"/>
                  </a:lnTo>
                  <a:lnTo>
                    <a:pt x="103" y="22"/>
                  </a:lnTo>
                  <a:lnTo>
                    <a:pt x="104" y="21"/>
                  </a:lnTo>
                  <a:lnTo>
                    <a:pt x="104" y="18"/>
                  </a:lnTo>
                  <a:lnTo>
                    <a:pt x="104" y="9"/>
                  </a:lnTo>
                  <a:lnTo>
                    <a:pt x="104" y="6"/>
                  </a:lnTo>
                  <a:lnTo>
                    <a:pt x="101" y="5"/>
                  </a:lnTo>
                  <a:lnTo>
                    <a:pt x="100" y="4"/>
                  </a:lnTo>
                  <a:lnTo>
                    <a:pt x="99" y="4"/>
                  </a:lnTo>
                  <a:close/>
                  <a:moveTo>
                    <a:pt x="21" y="0"/>
                  </a:moveTo>
                  <a:lnTo>
                    <a:pt x="31" y="0"/>
                  </a:lnTo>
                  <a:lnTo>
                    <a:pt x="33" y="0"/>
                  </a:lnTo>
                  <a:lnTo>
                    <a:pt x="34" y="1"/>
                  </a:lnTo>
                  <a:lnTo>
                    <a:pt x="36" y="2"/>
                  </a:lnTo>
                  <a:lnTo>
                    <a:pt x="36" y="2"/>
                  </a:lnTo>
                  <a:lnTo>
                    <a:pt x="36" y="4"/>
                  </a:lnTo>
                  <a:lnTo>
                    <a:pt x="36" y="9"/>
                  </a:lnTo>
                  <a:lnTo>
                    <a:pt x="36" y="10"/>
                  </a:lnTo>
                  <a:lnTo>
                    <a:pt x="38" y="11"/>
                  </a:lnTo>
                  <a:lnTo>
                    <a:pt x="40" y="13"/>
                  </a:lnTo>
                  <a:lnTo>
                    <a:pt x="42" y="13"/>
                  </a:lnTo>
                  <a:lnTo>
                    <a:pt x="44" y="13"/>
                  </a:lnTo>
                  <a:lnTo>
                    <a:pt x="45" y="13"/>
                  </a:lnTo>
                  <a:lnTo>
                    <a:pt x="82" y="13"/>
                  </a:lnTo>
                  <a:lnTo>
                    <a:pt x="82" y="13"/>
                  </a:lnTo>
                  <a:lnTo>
                    <a:pt x="84" y="13"/>
                  </a:lnTo>
                  <a:lnTo>
                    <a:pt x="86" y="13"/>
                  </a:lnTo>
                  <a:lnTo>
                    <a:pt x="88" y="11"/>
                  </a:lnTo>
                  <a:lnTo>
                    <a:pt x="89" y="10"/>
                  </a:lnTo>
                  <a:lnTo>
                    <a:pt x="91" y="9"/>
                  </a:lnTo>
                  <a:lnTo>
                    <a:pt x="91" y="4"/>
                  </a:lnTo>
                  <a:lnTo>
                    <a:pt x="91" y="2"/>
                  </a:lnTo>
                  <a:lnTo>
                    <a:pt x="92" y="1"/>
                  </a:lnTo>
                  <a:lnTo>
                    <a:pt x="93" y="0"/>
                  </a:lnTo>
                  <a:lnTo>
                    <a:pt x="95" y="0"/>
                  </a:lnTo>
                  <a:lnTo>
                    <a:pt x="95" y="0"/>
                  </a:lnTo>
                  <a:lnTo>
                    <a:pt x="104" y="0"/>
                  </a:lnTo>
                  <a:lnTo>
                    <a:pt x="105" y="0"/>
                  </a:lnTo>
                  <a:lnTo>
                    <a:pt x="108" y="1"/>
                  </a:lnTo>
                  <a:lnTo>
                    <a:pt x="108" y="2"/>
                  </a:lnTo>
                  <a:lnTo>
                    <a:pt x="109" y="4"/>
                  </a:lnTo>
                  <a:lnTo>
                    <a:pt x="109" y="4"/>
                  </a:lnTo>
                  <a:lnTo>
                    <a:pt x="109" y="9"/>
                  </a:lnTo>
                  <a:lnTo>
                    <a:pt x="109" y="10"/>
                  </a:lnTo>
                  <a:lnTo>
                    <a:pt x="112" y="11"/>
                  </a:lnTo>
                  <a:lnTo>
                    <a:pt x="113" y="13"/>
                  </a:lnTo>
                  <a:lnTo>
                    <a:pt x="116" y="13"/>
                  </a:lnTo>
                  <a:lnTo>
                    <a:pt x="116" y="13"/>
                  </a:lnTo>
                  <a:lnTo>
                    <a:pt x="120" y="13"/>
                  </a:lnTo>
                  <a:lnTo>
                    <a:pt x="122" y="14"/>
                  </a:lnTo>
                  <a:lnTo>
                    <a:pt x="124" y="17"/>
                  </a:lnTo>
                  <a:lnTo>
                    <a:pt x="125" y="18"/>
                  </a:lnTo>
                  <a:lnTo>
                    <a:pt x="125" y="19"/>
                  </a:lnTo>
                  <a:lnTo>
                    <a:pt x="125" y="21"/>
                  </a:lnTo>
                  <a:lnTo>
                    <a:pt x="125" y="22"/>
                  </a:lnTo>
                  <a:lnTo>
                    <a:pt x="125" y="87"/>
                  </a:lnTo>
                  <a:lnTo>
                    <a:pt x="125" y="90"/>
                  </a:lnTo>
                  <a:lnTo>
                    <a:pt x="124" y="93"/>
                  </a:lnTo>
                  <a:lnTo>
                    <a:pt x="122" y="94"/>
                  </a:lnTo>
                  <a:lnTo>
                    <a:pt x="120" y="95"/>
                  </a:lnTo>
                  <a:lnTo>
                    <a:pt x="117" y="95"/>
                  </a:lnTo>
                  <a:lnTo>
                    <a:pt x="116" y="95"/>
                  </a:lnTo>
                  <a:lnTo>
                    <a:pt x="116" y="95"/>
                  </a:lnTo>
                  <a:lnTo>
                    <a:pt x="10" y="95"/>
                  </a:lnTo>
                  <a:lnTo>
                    <a:pt x="6" y="95"/>
                  </a:lnTo>
                  <a:lnTo>
                    <a:pt x="4" y="94"/>
                  </a:lnTo>
                  <a:lnTo>
                    <a:pt x="2" y="93"/>
                  </a:lnTo>
                  <a:lnTo>
                    <a:pt x="2" y="90"/>
                  </a:lnTo>
                  <a:lnTo>
                    <a:pt x="0" y="89"/>
                  </a:lnTo>
                  <a:lnTo>
                    <a:pt x="0" y="87"/>
                  </a:lnTo>
                  <a:lnTo>
                    <a:pt x="0" y="86"/>
                  </a:lnTo>
                  <a:lnTo>
                    <a:pt x="0" y="22"/>
                  </a:lnTo>
                  <a:lnTo>
                    <a:pt x="0" y="18"/>
                  </a:lnTo>
                  <a:lnTo>
                    <a:pt x="2" y="15"/>
                  </a:lnTo>
                  <a:lnTo>
                    <a:pt x="4" y="14"/>
                  </a:lnTo>
                  <a:lnTo>
                    <a:pt x="6" y="13"/>
                  </a:lnTo>
                  <a:lnTo>
                    <a:pt x="8" y="13"/>
                  </a:lnTo>
                  <a:lnTo>
                    <a:pt x="10" y="13"/>
                  </a:lnTo>
                  <a:lnTo>
                    <a:pt x="10" y="13"/>
                  </a:lnTo>
                  <a:lnTo>
                    <a:pt x="14" y="13"/>
                  </a:lnTo>
                  <a:lnTo>
                    <a:pt x="16" y="11"/>
                  </a:lnTo>
                  <a:lnTo>
                    <a:pt x="17" y="11"/>
                  </a:lnTo>
                  <a:lnTo>
                    <a:pt x="17" y="10"/>
                  </a:lnTo>
                  <a:lnTo>
                    <a:pt x="17" y="9"/>
                  </a:lnTo>
                  <a:lnTo>
                    <a:pt x="17" y="9"/>
                  </a:lnTo>
                  <a:lnTo>
                    <a:pt x="17" y="4"/>
                  </a:lnTo>
                  <a:lnTo>
                    <a:pt x="17" y="1"/>
                  </a:lnTo>
                  <a:lnTo>
                    <a:pt x="19" y="0"/>
                  </a:lnTo>
                  <a:lnTo>
                    <a:pt x="20" y="0"/>
                  </a:lnTo>
                  <a:lnTo>
                    <a:pt x="21" y="0"/>
                  </a:lnTo>
                  <a:lnTo>
                    <a:pt x="21"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zh-CN" altLang="en-US" sz="2400"/>
            </a:p>
          </p:txBody>
        </p:sp>
        <p:sp>
          <p:nvSpPr>
            <p:cNvPr id="63" name="矩形 62"/>
            <p:cNvSpPr/>
            <p:nvPr/>
          </p:nvSpPr>
          <p:spPr>
            <a:xfrm>
              <a:off x="8840" y="4296"/>
              <a:ext cx="2464" cy="642"/>
            </a:xfrm>
            <a:prstGeom prst="rect">
              <a:avLst/>
            </a:prstGeom>
          </p:spPr>
          <p:txBody>
            <a:bodyPr wrap="square">
              <a:spAutoFit/>
            </a:bodyPr>
            <a:lstStyle/>
            <a:p>
              <a:pPr algn="ctr"/>
              <a:r>
                <a:rPr lang="zh-CN" altLang="en-US" sz="1865" dirty="0" smtClean="0">
                  <a:solidFill>
                    <a:schemeClr val="bg1"/>
                  </a:solidFill>
                  <a:latin typeface="微软雅黑" panose="020B0503020204020204" pitchFamily="34" charset="-122"/>
                  <a:ea typeface="微软雅黑" panose="020B0503020204020204" pitchFamily="34" charset="-122"/>
                </a:rPr>
                <a:t>添加标题</a:t>
              </a:r>
              <a:endParaRPr lang="zh-CN" altLang="en-US" sz="1865" dirty="0" smtClean="0">
                <a:solidFill>
                  <a:schemeClr val="bg1"/>
                </a:solidFill>
                <a:latin typeface="微软雅黑" panose="020B0503020204020204" pitchFamily="34" charset="-122"/>
                <a:ea typeface="微软雅黑" panose="020B0503020204020204" pitchFamily="34" charset="-122"/>
              </a:endParaRPr>
            </a:p>
          </p:txBody>
        </p:sp>
        <p:sp>
          <p:nvSpPr>
            <p:cNvPr id="64" name="矩形 63"/>
            <p:cNvSpPr/>
            <p:nvPr/>
          </p:nvSpPr>
          <p:spPr>
            <a:xfrm>
              <a:off x="11727" y="2719"/>
              <a:ext cx="2464" cy="642"/>
            </a:xfrm>
            <a:prstGeom prst="rect">
              <a:avLst/>
            </a:prstGeom>
          </p:spPr>
          <p:txBody>
            <a:bodyPr wrap="square">
              <a:spAutoFit/>
            </a:bodyPr>
            <a:lstStyle/>
            <a:p>
              <a:pPr algn="ctr"/>
              <a:r>
                <a:rPr lang="zh-CN" altLang="en-US" sz="1865" b="1" dirty="0" smtClean="0">
                  <a:solidFill>
                    <a:schemeClr val="bg1"/>
                  </a:solidFill>
                  <a:latin typeface="微软雅黑" panose="020B0503020204020204" pitchFamily="34" charset="-122"/>
                  <a:ea typeface="微软雅黑" panose="020B0503020204020204" pitchFamily="34" charset="-122"/>
                  <a:sym typeface="+mn-ea"/>
                </a:rPr>
                <a:t>添加标题</a:t>
              </a:r>
              <a:endParaRPr lang="zh-CN" altLang="en-US" sz="1865" b="1" dirty="0" smtClean="0">
                <a:solidFill>
                  <a:schemeClr val="bg1"/>
                </a:solidFill>
                <a:latin typeface="微软雅黑" panose="020B0503020204020204" pitchFamily="34" charset="-122"/>
                <a:ea typeface="微软雅黑" panose="020B0503020204020204" pitchFamily="34" charset="-122"/>
                <a:sym typeface="+mn-ea"/>
              </a:endParaRPr>
            </a:p>
          </p:txBody>
        </p:sp>
        <p:sp>
          <p:nvSpPr>
            <p:cNvPr id="65" name="矩形 64"/>
            <p:cNvSpPr/>
            <p:nvPr/>
          </p:nvSpPr>
          <p:spPr>
            <a:xfrm>
              <a:off x="14595" y="4323"/>
              <a:ext cx="2464" cy="642"/>
            </a:xfrm>
            <a:prstGeom prst="rect">
              <a:avLst/>
            </a:prstGeom>
          </p:spPr>
          <p:txBody>
            <a:bodyPr wrap="square">
              <a:spAutoFit/>
            </a:bodyPr>
            <a:lstStyle/>
            <a:p>
              <a:pPr algn="ctr"/>
              <a:r>
                <a:rPr lang="zh-CN" altLang="en-US" sz="1865" b="1" dirty="0" smtClean="0">
                  <a:solidFill>
                    <a:schemeClr val="bg1"/>
                  </a:solidFill>
                  <a:latin typeface="微软雅黑" panose="020B0503020204020204" pitchFamily="34" charset="-122"/>
                  <a:ea typeface="微软雅黑" panose="020B0503020204020204" pitchFamily="34" charset="-122"/>
                  <a:sym typeface="+mn-ea"/>
                </a:rPr>
                <a:t>添加标题</a:t>
              </a:r>
              <a:endParaRPr lang="zh-CN" altLang="en-US" sz="1865" b="1" dirty="0" smtClean="0">
                <a:solidFill>
                  <a:schemeClr val="bg1"/>
                </a:solidFill>
                <a:latin typeface="微软雅黑" panose="020B0503020204020204" pitchFamily="34" charset="-122"/>
                <a:ea typeface="微软雅黑" panose="020B0503020204020204" pitchFamily="34" charset="-122"/>
                <a:sym typeface="+mn-ea"/>
              </a:endParaRPr>
            </a:p>
          </p:txBody>
        </p:sp>
        <p:sp>
          <p:nvSpPr>
            <p:cNvPr id="66" name="矩形 65"/>
            <p:cNvSpPr/>
            <p:nvPr/>
          </p:nvSpPr>
          <p:spPr>
            <a:xfrm>
              <a:off x="14595" y="7410"/>
              <a:ext cx="2464" cy="642"/>
            </a:xfrm>
            <a:prstGeom prst="rect">
              <a:avLst/>
            </a:prstGeom>
          </p:spPr>
          <p:txBody>
            <a:bodyPr wrap="square">
              <a:spAutoFit/>
            </a:bodyPr>
            <a:lstStyle/>
            <a:p>
              <a:pPr algn="ctr"/>
              <a:r>
                <a:rPr lang="zh-CN" altLang="en-US" sz="1865" b="1" dirty="0" smtClean="0">
                  <a:solidFill>
                    <a:schemeClr val="bg1"/>
                  </a:solidFill>
                  <a:latin typeface="微软雅黑" panose="020B0503020204020204" pitchFamily="34" charset="-122"/>
                  <a:ea typeface="微软雅黑" panose="020B0503020204020204" pitchFamily="34" charset="-122"/>
                  <a:sym typeface="+mn-ea"/>
                </a:rPr>
                <a:t>添加标题</a:t>
              </a:r>
              <a:endParaRPr lang="zh-CN" altLang="en-US" sz="1865" b="1" dirty="0" smtClean="0">
                <a:solidFill>
                  <a:schemeClr val="bg1"/>
                </a:solidFill>
                <a:latin typeface="微软雅黑" panose="020B0503020204020204" pitchFamily="34" charset="-122"/>
                <a:ea typeface="微软雅黑" panose="020B0503020204020204" pitchFamily="34" charset="-122"/>
                <a:sym typeface="+mn-ea"/>
              </a:endParaRPr>
            </a:p>
          </p:txBody>
        </p:sp>
      </p:grpSp>
      <p:sp>
        <p:nvSpPr>
          <p:cNvPr id="72" name="文本框 25"/>
          <p:cNvSpPr txBox="1"/>
          <p:nvPr/>
        </p:nvSpPr>
        <p:spPr>
          <a:xfrm>
            <a:off x="573421" y="3589597"/>
            <a:ext cx="4940935" cy="167007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a:t>
            </a:r>
            <a:r>
              <a:rPr lang="zh-CN" altLang="en-US" sz="1400" kern="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信息</a:t>
            </a: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a:t>
            </a:r>
            <a:r>
              <a:rPr lang="zh-CN" altLang="en-US" sz="1400" kern="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信息单击</a:t>
            </a: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输入您的文字信息单击输入您的文字信息单击输入您的文字信息</a:t>
            </a:r>
            <a:endPar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a:p>
            <a:pPr algn="ctr">
              <a:lnSpc>
                <a:spcPct val="150000"/>
              </a:lnSpc>
            </a:pPr>
            <a:endPar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
        <p:nvSpPr>
          <p:cNvPr id="73" name="文本框 16"/>
          <p:cNvSpPr txBox="1"/>
          <p:nvPr/>
        </p:nvSpPr>
        <p:spPr>
          <a:xfrm>
            <a:off x="2114566" y="3086677"/>
            <a:ext cx="1673860" cy="461665"/>
          </a:xfrm>
          <a:prstGeom prst="rect">
            <a:avLst/>
          </a:prstGeom>
          <a:noFill/>
          <a:effectLst/>
          <a:extLst>
            <a:ext uri="{909E8E84-426E-40DD-AFC4-6F175D3DCCD1}">
              <a14:hiddenFill xmlns:a14="http://schemas.microsoft.com/office/drawing/2010/main">
                <a:solidFill>
                  <a:schemeClr val="bg1"/>
                </a:solidFill>
              </a14:hiddenFill>
            </a:ext>
          </a:ex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2400" b="1" dirty="0">
                <a:solidFill>
                  <a:schemeClr val="tx1">
                    <a:lumMod val="65000"/>
                    <a:lumOff val="35000"/>
                  </a:schemeClr>
                </a:solidFill>
                <a:latin typeface="微软雅黑" panose="020B0503020204020204" pitchFamily="34" charset="-122"/>
                <a:ea typeface="微软雅黑" panose="020B0503020204020204" pitchFamily="34" charset="-122"/>
                <a:sym typeface="+mn-ea"/>
              </a:rPr>
              <a:t>添加</a:t>
            </a:r>
            <a:r>
              <a:rPr lang="zh-CN" altLang="da-DK" sz="2400" b="1" dirty="0" smtClean="0">
                <a:solidFill>
                  <a:schemeClr val="tx1">
                    <a:lumMod val="65000"/>
                    <a:lumOff val="35000"/>
                  </a:schemeClr>
                </a:solidFill>
                <a:latin typeface="微软雅黑" panose="020B0503020204020204" pitchFamily="34" charset="-122"/>
                <a:ea typeface="微软雅黑" panose="020B0503020204020204" pitchFamily="34" charset="-122"/>
                <a:sym typeface="+mn-ea"/>
              </a:rPr>
              <a:t>标题</a:t>
            </a:r>
            <a:endParaRPr lang="zh-CN" altLang="da-DK" sz="2400" b="1" kern="0" noProof="0" dirty="0" smtClean="0">
              <a:ln>
                <a:noFill/>
              </a:ln>
              <a:solidFill>
                <a:schemeClr val="tx1">
                  <a:lumMod val="65000"/>
                  <a:lumOff val="35000"/>
                </a:schemeClr>
              </a:solidFill>
              <a:uLnTx/>
              <a:uFillTx/>
              <a:latin typeface="微软雅黑" panose="020B0503020204020204" pitchFamily="34" charset="-122"/>
              <a:ea typeface="微软雅黑" panose="020B0503020204020204" pitchFamily="34" charset="-122"/>
              <a:sym typeface="+mn-ea"/>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arn(inVertical)">
                                      <p:cBhvr>
                                        <p:cTn id="12" dur="500"/>
                                        <p:tgtEl>
                                          <p:spTgt spid="24"/>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randombar(horizontal)">
                                      <p:cBhvr>
                                        <p:cTn id="16" dur="500"/>
                                        <p:tgtEl>
                                          <p:spTgt spid="25"/>
                                        </p:tgtEl>
                                      </p:cBhvr>
                                    </p:animEffect>
                                  </p:childTnLst>
                                </p:cTn>
                              </p:par>
                            </p:childTnLst>
                          </p:cTn>
                        </p:par>
                        <p:par>
                          <p:cTn id="17" fill="hold">
                            <p:stCondLst>
                              <p:cond delay="1500"/>
                            </p:stCondLst>
                            <p:childTnLst>
                              <p:par>
                                <p:cTn id="18" presetID="6" presetClass="entr" presetSubtype="16" fill="hold" nodeType="after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circle(in)">
                                      <p:cBhvr>
                                        <p:cTn id="20" dur="2000"/>
                                        <p:tgtEl>
                                          <p:spTgt spid="51"/>
                                        </p:tgtEl>
                                      </p:cBhvr>
                                    </p:animEffect>
                                  </p:childTnLst>
                                </p:cTn>
                              </p:par>
                            </p:childTnLst>
                          </p:cTn>
                        </p:par>
                        <p:par>
                          <p:cTn id="21" fill="hold">
                            <p:stCondLst>
                              <p:cond delay="3500"/>
                            </p:stCondLst>
                            <p:childTnLst>
                              <p:par>
                                <p:cTn id="22" presetID="42" presetClass="entr" presetSubtype="0"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1000"/>
                                        <p:tgtEl>
                                          <p:spTgt spid="73"/>
                                        </p:tgtEl>
                                      </p:cBhvr>
                                    </p:animEffect>
                                    <p:anim calcmode="lin" valueType="num">
                                      <p:cBhvr>
                                        <p:cTn id="25" dur="1000" fill="hold"/>
                                        <p:tgtEl>
                                          <p:spTgt spid="73"/>
                                        </p:tgtEl>
                                        <p:attrNameLst>
                                          <p:attrName>ppt_x</p:attrName>
                                        </p:attrNameLst>
                                      </p:cBhvr>
                                      <p:tavLst>
                                        <p:tav tm="0">
                                          <p:val>
                                            <p:strVal val="#ppt_x"/>
                                          </p:val>
                                        </p:tav>
                                        <p:tav tm="100000">
                                          <p:val>
                                            <p:strVal val="#ppt_x"/>
                                          </p:val>
                                        </p:tav>
                                      </p:tavLst>
                                    </p:anim>
                                    <p:anim calcmode="lin" valueType="num">
                                      <p:cBhvr>
                                        <p:cTn id="26" dur="1000" fill="hold"/>
                                        <p:tgtEl>
                                          <p:spTgt spid="73"/>
                                        </p:tgtEl>
                                        <p:attrNameLst>
                                          <p:attrName>ppt_y</p:attrName>
                                        </p:attrNameLst>
                                      </p:cBhvr>
                                      <p:tavLst>
                                        <p:tav tm="0">
                                          <p:val>
                                            <p:strVal val="#ppt_y+.1"/>
                                          </p:val>
                                        </p:tav>
                                        <p:tav tm="100000">
                                          <p:val>
                                            <p:strVal val="#ppt_y"/>
                                          </p:val>
                                        </p:tav>
                                      </p:tavLst>
                                    </p:anim>
                                  </p:childTnLst>
                                </p:cTn>
                              </p:par>
                            </p:childTnLst>
                          </p:cTn>
                        </p:par>
                        <p:par>
                          <p:cTn id="27" fill="hold">
                            <p:stCondLst>
                              <p:cond delay="4500"/>
                            </p:stCondLst>
                            <p:childTnLst>
                              <p:par>
                                <p:cTn id="28" presetID="42" presetClass="entr" presetSubtype="0" fill="hold" grpId="0" nodeType="afterEffect">
                                  <p:stCondLst>
                                    <p:cond delay="0"/>
                                  </p:stCondLst>
                                  <p:childTnLst>
                                    <p:set>
                                      <p:cBhvr>
                                        <p:cTn id="29" dur="1" fill="hold">
                                          <p:stCondLst>
                                            <p:cond delay="0"/>
                                          </p:stCondLst>
                                        </p:cTn>
                                        <p:tgtEl>
                                          <p:spTgt spid="72"/>
                                        </p:tgtEl>
                                        <p:attrNameLst>
                                          <p:attrName>style.visibility</p:attrName>
                                        </p:attrNameLst>
                                      </p:cBhvr>
                                      <p:to>
                                        <p:strVal val="visible"/>
                                      </p:to>
                                    </p:set>
                                    <p:animEffect transition="in" filter="fade">
                                      <p:cBhvr>
                                        <p:cTn id="30" dur="1000"/>
                                        <p:tgtEl>
                                          <p:spTgt spid="72"/>
                                        </p:tgtEl>
                                      </p:cBhvr>
                                    </p:animEffect>
                                    <p:anim calcmode="lin" valueType="num">
                                      <p:cBhvr>
                                        <p:cTn id="31" dur="1000" fill="hold"/>
                                        <p:tgtEl>
                                          <p:spTgt spid="72"/>
                                        </p:tgtEl>
                                        <p:attrNameLst>
                                          <p:attrName>ppt_x</p:attrName>
                                        </p:attrNameLst>
                                      </p:cBhvr>
                                      <p:tavLst>
                                        <p:tav tm="0">
                                          <p:val>
                                            <p:strVal val="#ppt_x"/>
                                          </p:val>
                                        </p:tav>
                                        <p:tav tm="100000">
                                          <p:val>
                                            <p:strVal val="#ppt_x"/>
                                          </p:val>
                                        </p:tav>
                                      </p:tavLst>
                                    </p:anim>
                                    <p:anim calcmode="lin" valueType="num">
                                      <p:cBhvr>
                                        <p:cTn id="32"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p:bldP spid="72" grpId="0"/>
      <p:bldP spid="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chenying0907 58"/>
          <p:cNvGrpSpPr/>
          <p:nvPr/>
        </p:nvGrpSpPr>
        <p:grpSpPr>
          <a:xfrm>
            <a:off x="4821952" y="3760017"/>
            <a:ext cx="1179462" cy="1178602"/>
            <a:chOff x="3318846" y="2912708"/>
            <a:chExt cx="1187133" cy="1185900"/>
          </a:xfrm>
          <a:solidFill>
            <a:srgbClr val="453162"/>
          </a:solidFill>
          <a:effectLst/>
        </p:grpSpPr>
        <p:sp>
          <p:nvSpPr>
            <p:cNvPr id="44" name="chenying0907 5"/>
            <p:cNvSpPr/>
            <p:nvPr/>
          </p:nvSpPr>
          <p:spPr bwMode="auto">
            <a:xfrm>
              <a:off x="3537268" y="2912708"/>
              <a:ext cx="968711" cy="968712"/>
            </a:xfrm>
            <a:custGeom>
              <a:avLst/>
              <a:gdLst>
                <a:gd name="T0" fmla="*/ 33 w 6279"/>
                <a:gd name="T1" fmla="*/ 600 h 6277"/>
                <a:gd name="T2" fmla="*/ 140 w 6279"/>
                <a:gd name="T3" fmla="*/ 1177 h 6277"/>
                <a:gd name="T4" fmla="*/ 294 w 6279"/>
                <a:gd name="T5" fmla="*/ 1734 h 6277"/>
                <a:gd name="T6" fmla="*/ 495 w 6279"/>
                <a:gd name="T7" fmla="*/ 2271 h 6277"/>
                <a:gd name="T8" fmla="*/ 741 w 6279"/>
                <a:gd name="T9" fmla="*/ 2785 h 6277"/>
                <a:gd name="T10" fmla="*/ 1027 w 6279"/>
                <a:gd name="T11" fmla="*/ 3273 h 6277"/>
                <a:gd name="T12" fmla="*/ 1353 w 6279"/>
                <a:gd name="T13" fmla="*/ 3734 h 6277"/>
                <a:gd name="T14" fmla="*/ 1717 w 6279"/>
                <a:gd name="T15" fmla="*/ 4164 h 6277"/>
                <a:gd name="T16" fmla="*/ 2114 w 6279"/>
                <a:gd name="T17" fmla="*/ 4561 h 6277"/>
                <a:gd name="T18" fmla="*/ 2544 w 6279"/>
                <a:gd name="T19" fmla="*/ 4924 h 6277"/>
                <a:gd name="T20" fmla="*/ 3005 w 6279"/>
                <a:gd name="T21" fmla="*/ 5250 h 6277"/>
                <a:gd name="T22" fmla="*/ 3494 w 6279"/>
                <a:gd name="T23" fmla="*/ 5536 h 6277"/>
                <a:gd name="T24" fmla="*/ 4008 w 6279"/>
                <a:gd name="T25" fmla="*/ 5782 h 6277"/>
                <a:gd name="T26" fmla="*/ 4544 w 6279"/>
                <a:gd name="T27" fmla="*/ 5983 h 6277"/>
                <a:gd name="T28" fmla="*/ 5102 w 6279"/>
                <a:gd name="T29" fmla="*/ 6137 h 6277"/>
                <a:gd name="T30" fmla="*/ 5679 w 6279"/>
                <a:gd name="T31" fmla="*/ 6244 h 6277"/>
                <a:gd name="T32" fmla="*/ 5974 w 6279"/>
                <a:gd name="T33" fmla="*/ 4918 h 6277"/>
                <a:gd name="T34" fmla="*/ 5856 w 6279"/>
                <a:gd name="T35" fmla="*/ 4903 h 6277"/>
                <a:gd name="T36" fmla="*/ 5740 w 6279"/>
                <a:gd name="T37" fmla="*/ 4886 h 6277"/>
                <a:gd name="T38" fmla="*/ 5624 w 6279"/>
                <a:gd name="T39" fmla="*/ 4865 h 6277"/>
                <a:gd name="T40" fmla="*/ 5510 w 6279"/>
                <a:gd name="T41" fmla="*/ 4843 h 6277"/>
                <a:gd name="T42" fmla="*/ 5396 w 6279"/>
                <a:gd name="T43" fmla="*/ 4818 h 6277"/>
                <a:gd name="T44" fmla="*/ 5283 w 6279"/>
                <a:gd name="T45" fmla="*/ 4790 h 6277"/>
                <a:gd name="T46" fmla="*/ 5172 w 6279"/>
                <a:gd name="T47" fmla="*/ 4760 h 6277"/>
                <a:gd name="T48" fmla="*/ 5061 w 6279"/>
                <a:gd name="T49" fmla="*/ 4727 h 6277"/>
                <a:gd name="T50" fmla="*/ 4950 w 6279"/>
                <a:gd name="T51" fmla="*/ 4693 h 6277"/>
                <a:gd name="T52" fmla="*/ 4841 w 6279"/>
                <a:gd name="T53" fmla="*/ 4656 h 6277"/>
                <a:gd name="T54" fmla="*/ 4734 w 6279"/>
                <a:gd name="T55" fmla="*/ 4617 h 6277"/>
                <a:gd name="T56" fmla="*/ 4627 w 6279"/>
                <a:gd name="T57" fmla="*/ 4575 h 6277"/>
                <a:gd name="T58" fmla="*/ 4523 w 6279"/>
                <a:gd name="T59" fmla="*/ 4531 h 6277"/>
                <a:gd name="T60" fmla="*/ 4418 w 6279"/>
                <a:gd name="T61" fmla="*/ 4485 h 6277"/>
                <a:gd name="T62" fmla="*/ 4314 w 6279"/>
                <a:gd name="T63" fmla="*/ 4437 h 6277"/>
                <a:gd name="T64" fmla="*/ 4213 w 6279"/>
                <a:gd name="T65" fmla="*/ 4386 h 6277"/>
                <a:gd name="T66" fmla="*/ 6279 w 6279"/>
                <a:gd name="T67" fmla="*/ 1690 h 6277"/>
                <a:gd name="T68" fmla="*/ 2279 w 6279"/>
                <a:gd name="T69" fmla="*/ 619 h 6277"/>
                <a:gd name="T70" fmla="*/ 1866 w 6279"/>
                <a:gd name="T71" fmla="*/ 2018 h 6277"/>
                <a:gd name="T72" fmla="*/ 1816 w 6279"/>
                <a:gd name="T73" fmla="*/ 1913 h 6277"/>
                <a:gd name="T74" fmla="*/ 1770 w 6279"/>
                <a:gd name="T75" fmla="*/ 1809 h 6277"/>
                <a:gd name="T76" fmla="*/ 1724 w 6279"/>
                <a:gd name="T77" fmla="*/ 1705 h 6277"/>
                <a:gd name="T78" fmla="*/ 1681 w 6279"/>
                <a:gd name="T79" fmla="*/ 1598 h 6277"/>
                <a:gd name="T80" fmla="*/ 1642 w 6279"/>
                <a:gd name="T81" fmla="*/ 1491 h 6277"/>
                <a:gd name="T82" fmla="*/ 1603 w 6279"/>
                <a:gd name="T83" fmla="*/ 1383 h 6277"/>
                <a:gd name="T84" fmla="*/ 1567 w 6279"/>
                <a:gd name="T85" fmla="*/ 1274 h 6277"/>
                <a:gd name="T86" fmla="*/ 1533 w 6279"/>
                <a:gd name="T87" fmla="*/ 1164 h 6277"/>
                <a:gd name="T88" fmla="*/ 1503 w 6279"/>
                <a:gd name="T89" fmla="*/ 1052 h 6277"/>
                <a:gd name="T90" fmla="*/ 1473 w 6279"/>
                <a:gd name="T91" fmla="*/ 940 h 6277"/>
                <a:gd name="T92" fmla="*/ 1447 w 6279"/>
                <a:gd name="T93" fmla="*/ 827 h 6277"/>
                <a:gd name="T94" fmla="*/ 1423 w 6279"/>
                <a:gd name="T95" fmla="*/ 713 h 6277"/>
                <a:gd name="T96" fmla="*/ 1402 w 6279"/>
                <a:gd name="T97" fmla="*/ 597 h 6277"/>
                <a:gd name="T98" fmla="*/ 1383 w 6279"/>
                <a:gd name="T99" fmla="*/ 481 h 6277"/>
                <a:gd name="T100" fmla="*/ 1366 w 6279"/>
                <a:gd name="T101" fmla="*/ 365 h 6277"/>
                <a:gd name="T102" fmla="*/ 0 w 6279"/>
                <a:gd name="T103" fmla="*/ 306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279" h="6277">
                  <a:moveTo>
                    <a:pt x="0" y="306"/>
                  </a:moveTo>
                  <a:lnTo>
                    <a:pt x="33" y="600"/>
                  </a:lnTo>
                  <a:lnTo>
                    <a:pt x="81" y="891"/>
                  </a:lnTo>
                  <a:lnTo>
                    <a:pt x="140" y="1177"/>
                  </a:lnTo>
                  <a:lnTo>
                    <a:pt x="211" y="1458"/>
                  </a:lnTo>
                  <a:lnTo>
                    <a:pt x="294" y="1734"/>
                  </a:lnTo>
                  <a:lnTo>
                    <a:pt x="390" y="2006"/>
                  </a:lnTo>
                  <a:lnTo>
                    <a:pt x="495" y="2271"/>
                  </a:lnTo>
                  <a:lnTo>
                    <a:pt x="613" y="2531"/>
                  </a:lnTo>
                  <a:lnTo>
                    <a:pt x="741" y="2785"/>
                  </a:lnTo>
                  <a:lnTo>
                    <a:pt x="879" y="3032"/>
                  </a:lnTo>
                  <a:lnTo>
                    <a:pt x="1027" y="3273"/>
                  </a:lnTo>
                  <a:lnTo>
                    <a:pt x="1186" y="3507"/>
                  </a:lnTo>
                  <a:lnTo>
                    <a:pt x="1353" y="3734"/>
                  </a:lnTo>
                  <a:lnTo>
                    <a:pt x="1530" y="3953"/>
                  </a:lnTo>
                  <a:lnTo>
                    <a:pt x="1717" y="4164"/>
                  </a:lnTo>
                  <a:lnTo>
                    <a:pt x="1911" y="4367"/>
                  </a:lnTo>
                  <a:lnTo>
                    <a:pt x="2114" y="4561"/>
                  </a:lnTo>
                  <a:lnTo>
                    <a:pt x="2325" y="4748"/>
                  </a:lnTo>
                  <a:lnTo>
                    <a:pt x="2544" y="4924"/>
                  </a:lnTo>
                  <a:lnTo>
                    <a:pt x="2771" y="5092"/>
                  </a:lnTo>
                  <a:lnTo>
                    <a:pt x="3005" y="5250"/>
                  </a:lnTo>
                  <a:lnTo>
                    <a:pt x="3246" y="5398"/>
                  </a:lnTo>
                  <a:lnTo>
                    <a:pt x="3494" y="5536"/>
                  </a:lnTo>
                  <a:lnTo>
                    <a:pt x="3748" y="5664"/>
                  </a:lnTo>
                  <a:lnTo>
                    <a:pt x="4008" y="5782"/>
                  </a:lnTo>
                  <a:lnTo>
                    <a:pt x="4273" y="5887"/>
                  </a:lnTo>
                  <a:lnTo>
                    <a:pt x="4544" y="5983"/>
                  </a:lnTo>
                  <a:lnTo>
                    <a:pt x="4821" y="6066"/>
                  </a:lnTo>
                  <a:lnTo>
                    <a:pt x="5102" y="6137"/>
                  </a:lnTo>
                  <a:lnTo>
                    <a:pt x="5389" y="6196"/>
                  </a:lnTo>
                  <a:lnTo>
                    <a:pt x="5679" y="6244"/>
                  </a:lnTo>
                  <a:lnTo>
                    <a:pt x="5974" y="6277"/>
                  </a:lnTo>
                  <a:lnTo>
                    <a:pt x="5974" y="4918"/>
                  </a:lnTo>
                  <a:lnTo>
                    <a:pt x="5915" y="4911"/>
                  </a:lnTo>
                  <a:lnTo>
                    <a:pt x="5856" y="4903"/>
                  </a:lnTo>
                  <a:lnTo>
                    <a:pt x="5798" y="4895"/>
                  </a:lnTo>
                  <a:lnTo>
                    <a:pt x="5740" y="4886"/>
                  </a:lnTo>
                  <a:lnTo>
                    <a:pt x="5682" y="4875"/>
                  </a:lnTo>
                  <a:lnTo>
                    <a:pt x="5624" y="4865"/>
                  </a:lnTo>
                  <a:lnTo>
                    <a:pt x="5567" y="4854"/>
                  </a:lnTo>
                  <a:lnTo>
                    <a:pt x="5510" y="4843"/>
                  </a:lnTo>
                  <a:lnTo>
                    <a:pt x="5453" y="4831"/>
                  </a:lnTo>
                  <a:lnTo>
                    <a:pt x="5396" y="4818"/>
                  </a:lnTo>
                  <a:lnTo>
                    <a:pt x="5339" y="4804"/>
                  </a:lnTo>
                  <a:lnTo>
                    <a:pt x="5283" y="4790"/>
                  </a:lnTo>
                  <a:lnTo>
                    <a:pt x="5227" y="4775"/>
                  </a:lnTo>
                  <a:lnTo>
                    <a:pt x="5172" y="4760"/>
                  </a:lnTo>
                  <a:lnTo>
                    <a:pt x="5116" y="4743"/>
                  </a:lnTo>
                  <a:lnTo>
                    <a:pt x="5061" y="4727"/>
                  </a:lnTo>
                  <a:lnTo>
                    <a:pt x="5005" y="4710"/>
                  </a:lnTo>
                  <a:lnTo>
                    <a:pt x="4950" y="4693"/>
                  </a:lnTo>
                  <a:lnTo>
                    <a:pt x="4896" y="4674"/>
                  </a:lnTo>
                  <a:lnTo>
                    <a:pt x="4841" y="4656"/>
                  </a:lnTo>
                  <a:lnTo>
                    <a:pt x="4788" y="4636"/>
                  </a:lnTo>
                  <a:lnTo>
                    <a:pt x="4734" y="4617"/>
                  </a:lnTo>
                  <a:lnTo>
                    <a:pt x="4681" y="4596"/>
                  </a:lnTo>
                  <a:lnTo>
                    <a:pt x="4627" y="4575"/>
                  </a:lnTo>
                  <a:lnTo>
                    <a:pt x="4574" y="4554"/>
                  </a:lnTo>
                  <a:lnTo>
                    <a:pt x="4523" y="4531"/>
                  </a:lnTo>
                  <a:lnTo>
                    <a:pt x="4470" y="4508"/>
                  </a:lnTo>
                  <a:lnTo>
                    <a:pt x="4418" y="4485"/>
                  </a:lnTo>
                  <a:lnTo>
                    <a:pt x="4366" y="4461"/>
                  </a:lnTo>
                  <a:lnTo>
                    <a:pt x="4314" y="4437"/>
                  </a:lnTo>
                  <a:lnTo>
                    <a:pt x="4264" y="4412"/>
                  </a:lnTo>
                  <a:lnTo>
                    <a:pt x="4213" y="4386"/>
                  </a:lnTo>
                  <a:lnTo>
                    <a:pt x="5661" y="3998"/>
                  </a:lnTo>
                  <a:lnTo>
                    <a:pt x="6279" y="1690"/>
                  </a:lnTo>
                  <a:lnTo>
                    <a:pt x="4589" y="0"/>
                  </a:lnTo>
                  <a:lnTo>
                    <a:pt x="2279" y="619"/>
                  </a:lnTo>
                  <a:lnTo>
                    <a:pt x="1891" y="2066"/>
                  </a:lnTo>
                  <a:lnTo>
                    <a:pt x="1866" y="2018"/>
                  </a:lnTo>
                  <a:lnTo>
                    <a:pt x="1841" y="1964"/>
                  </a:lnTo>
                  <a:lnTo>
                    <a:pt x="1816" y="1913"/>
                  </a:lnTo>
                  <a:lnTo>
                    <a:pt x="1793" y="1861"/>
                  </a:lnTo>
                  <a:lnTo>
                    <a:pt x="1770" y="1809"/>
                  </a:lnTo>
                  <a:lnTo>
                    <a:pt x="1746" y="1757"/>
                  </a:lnTo>
                  <a:lnTo>
                    <a:pt x="1724" y="1705"/>
                  </a:lnTo>
                  <a:lnTo>
                    <a:pt x="1703" y="1652"/>
                  </a:lnTo>
                  <a:lnTo>
                    <a:pt x="1681" y="1598"/>
                  </a:lnTo>
                  <a:lnTo>
                    <a:pt x="1661" y="1545"/>
                  </a:lnTo>
                  <a:lnTo>
                    <a:pt x="1642" y="1491"/>
                  </a:lnTo>
                  <a:lnTo>
                    <a:pt x="1621" y="1438"/>
                  </a:lnTo>
                  <a:lnTo>
                    <a:pt x="1603" y="1383"/>
                  </a:lnTo>
                  <a:lnTo>
                    <a:pt x="1585" y="1329"/>
                  </a:lnTo>
                  <a:lnTo>
                    <a:pt x="1567" y="1274"/>
                  </a:lnTo>
                  <a:lnTo>
                    <a:pt x="1550" y="1218"/>
                  </a:lnTo>
                  <a:lnTo>
                    <a:pt x="1533" y="1164"/>
                  </a:lnTo>
                  <a:lnTo>
                    <a:pt x="1518" y="1108"/>
                  </a:lnTo>
                  <a:lnTo>
                    <a:pt x="1503" y="1052"/>
                  </a:lnTo>
                  <a:lnTo>
                    <a:pt x="1487" y="996"/>
                  </a:lnTo>
                  <a:lnTo>
                    <a:pt x="1473" y="940"/>
                  </a:lnTo>
                  <a:lnTo>
                    <a:pt x="1460" y="883"/>
                  </a:lnTo>
                  <a:lnTo>
                    <a:pt x="1447" y="827"/>
                  </a:lnTo>
                  <a:lnTo>
                    <a:pt x="1434" y="770"/>
                  </a:lnTo>
                  <a:lnTo>
                    <a:pt x="1423" y="713"/>
                  </a:lnTo>
                  <a:lnTo>
                    <a:pt x="1412" y="655"/>
                  </a:lnTo>
                  <a:lnTo>
                    <a:pt x="1402" y="597"/>
                  </a:lnTo>
                  <a:lnTo>
                    <a:pt x="1392" y="539"/>
                  </a:lnTo>
                  <a:lnTo>
                    <a:pt x="1383" y="481"/>
                  </a:lnTo>
                  <a:lnTo>
                    <a:pt x="1375" y="424"/>
                  </a:lnTo>
                  <a:lnTo>
                    <a:pt x="1366" y="365"/>
                  </a:lnTo>
                  <a:lnTo>
                    <a:pt x="1359" y="306"/>
                  </a:lnTo>
                  <a:lnTo>
                    <a:pt x="0" y="306"/>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5" name="chenying0907 6"/>
            <p:cNvSpPr/>
            <p:nvPr/>
          </p:nvSpPr>
          <p:spPr bwMode="auto">
            <a:xfrm>
              <a:off x="3318846" y="3540828"/>
              <a:ext cx="557780" cy="557780"/>
            </a:xfrm>
            <a:custGeom>
              <a:avLst/>
              <a:gdLst>
                <a:gd name="T0" fmla="*/ 2950 w 3617"/>
                <a:gd name="T1" fmla="*/ 406 h 3615"/>
                <a:gd name="T2" fmla="*/ 2728 w 3617"/>
                <a:gd name="T3" fmla="*/ 250 h 3615"/>
                <a:gd name="T4" fmla="*/ 2489 w 3617"/>
                <a:gd name="T5" fmla="*/ 133 h 3615"/>
                <a:gd name="T6" fmla="*/ 2239 w 3617"/>
                <a:gd name="T7" fmla="*/ 51 h 3615"/>
                <a:gd name="T8" fmla="*/ 1982 w 3617"/>
                <a:gd name="T9" fmla="*/ 8 h 3615"/>
                <a:gd name="T10" fmla="*/ 1721 w 3617"/>
                <a:gd name="T11" fmla="*/ 2 h 3615"/>
                <a:gd name="T12" fmla="*/ 1463 w 3617"/>
                <a:gd name="T13" fmla="*/ 33 h 3615"/>
                <a:gd name="T14" fmla="*/ 1210 w 3617"/>
                <a:gd name="T15" fmla="*/ 101 h 3615"/>
                <a:gd name="T16" fmla="*/ 968 w 3617"/>
                <a:gd name="T17" fmla="*/ 207 h 3615"/>
                <a:gd name="T18" fmla="*/ 739 w 3617"/>
                <a:gd name="T19" fmla="*/ 350 h 3615"/>
                <a:gd name="T20" fmla="*/ 530 w 3617"/>
                <a:gd name="T21" fmla="*/ 529 h 3615"/>
                <a:gd name="T22" fmla="*/ 349 w 3617"/>
                <a:gd name="T23" fmla="*/ 738 h 3615"/>
                <a:gd name="T24" fmla="*/ 207 w 3617"/>
                <a:gd name="T25" fmla="*/ 967 h 3615"/>
                <a:gd name="T26" fmla="*/ 102 w 3617"/>
                <a:gd name="T27" fmla="*/ 1209 h 3615"/>
                <a:gd name="T28" fmla="*/ 34 w 3617"/>
                <a:gd name="T29" fmla="*/ 1462 h 3615"/>
                <a:gd name="T30" fmla="*/ 2 w 3617"/>
                <a:gd name="T31" fmla="*/ 1721 h 3615"/>
                <a:gd name="T32" fmla="*/ 8 w 3617"/>
                <a:gd name="T33" fmla="*/ 1981 h 3615"/>
                <a:gd name="T34" fmla="*/ 52 w 3617"/>
                <a:gd name="T35" fmla="*/ 2238 h 3615"/>
                <a:gd name="T36" fmla="*/ 132 w 3617"/>
                <a:gd name="T37" fmla="*/ 2487 h 3615"/>
                <a:gd name="T38" fmla="*/ 251 w 3617"/>
                <a:gd name="T39" fmla="*/ 2726 h 3615"/>
                <a:gd name="T40" fmla="*/ 405 w 3617"/>
                <a:gd name="T41" fmla="*/ 2948 h 3615"/>
                <a:gd name="T42" fmla="*/ 597 w 3617"/>
                <a:gd name="T43" fmla="*/ 3150 h 3615"/>
                <a:gd name="T44" fmla="*/ 813 w 3617"/>
                <a:gd name="T45" fmla="*/ 3318 h 3615"/>
                <a:gd name="T46" fmla="*/ 1047 w 3617"/>
                <a:gd name="T47" fmla="*/ 3448 h 3615"/>
                <a:gd name="T48" fmla="*/ 1294 w 3617"/>
                <a:gd name="T49" fmla="*/ 3541 h 3615"/>
                <a:gd name="T50" fmla="*/ 1549 w 3617"/>
                <a:gd name="T51" fmla="*/ 3597 h 3615"/>
                <a:gd name="T52" fmla="*/ 1809 w 3617"/>
                <a:gd name="T53" fmla="*/ 3615 h 3615"/>
                <a:gd name="T54" fmla="*/ 2069 w 3617"/>
                <a:gd name="T55" fmla="*/ 3597 h 3615"/>
                <a:gd name="T56" fmla="*/ 2323 w 3617"/>
                <a:gd name="T57" fmla="*/ 3541 h 3615"/>
                <a:gd name="T58" fmla="*/ 2570 w 3617"/>
                <a:gd name="T59" fmla="*/ 3448 h 3615"/>
                <a:gd name="T60" fmla="*/ 2804 w 3617"/>
                <a:gd name="T61" fmla="*/ 3318 h 3615"/>
                <a:gd name="T62" fmla="*/ 3020 w 3617"/>
                <a:gd name="T63" fmla="*/ 3150 h 3615"/>
                <a:gd name="T64" fmla="*/ 3211 w 3617"/>
                <a:gd name="T65" fmla="*/ 2948 h 3615"/>
                <a:gd name="T66" fmla="*/ 3366 w 3617"/>
                <a:gd name="T67" fmla="*/ 2726 h 3615"/>
                <a:gd name="T68" fmla="*/ 3484 w 3617"/>
                <a:gd name="T69" fmla="*/ 2487 h 3615"/>
                <a:gd name="T70" fmla="*/ 3565 w 3617"/>
                <a:gd name="T71" fmla="*/ 2238 h 3615"/>
                <a:gd name="T72" fmla="*/ 3609 w 3617"/>
                <a:gd name="T73" fmla="*/ 1981 h 3615"/>
                <a:gd name="T74" fmla="*/ 3615 w 3617"/>
                <a:gd name="T75" fmla="*/ 1721 h 3615"/>
                <a:gd name="T76" fmla="*/ 3584 w 3617"/>
                <a:gd name="T77" fmla="*/ 1462 h 3615"/>
                <a:gd name="T78" fmla="*/ 3516 w 3617"/>
                <a:gd name="T79" fmla="*/ 1209 h 3615"/>
                <a:gd name="T80" fmla="*/ 3410 w 3617"/>
                <a:gd name="T81" fmla="*/ 967 h 3615"/>
                <a:gd name="T82" fmla="*/ 3267 w 3617"/>
                <a:gd name="T83" fmla="*/ 738 h 3615"/>
                <a:gd name="T84" fmla="*/ 3087 w 3617"/>
                <a:gd name="T85" fmla="*/ 529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3087" y="529"/>
                  </a:moveTo>
                  <a:lnTo>
                    <a:pt x="3020" y="465"/>
                  </a:lnTo>
                  <a:lnTo>
                    <a:pt x="2950" y="406"/>
                  </a:lnTo>
                  <a:lnTo>
                    <a:pt x="2878" y="350"/>
                  </a:lnTo>
                  <a:lnTo>
                    <a:pt x="2804" y="298"/>
                  </a:lnTo>
                  <a:lnTo>
                    <a:pt x="2728" y="250"/>
                  </a:lnTo>
                  <a:lnTo>
                    <a:pt x="2649" y="207"/>
                  </a:lnTo>
                  <a:lnTo>
                    <a:pt x="2570" y="167"/>
                  </a:lnTo>
                  <a:lnTo>
                    <a:pt x="2489" y="133"/>
                  </a:lnTo>
                  <a:lnTo>
                    <a:pt x="2407" y="101"/>
                  </a:lnTo>
                  <a:lnTo>
                    <a:pt x="2323" y="75"/>
                  </a:lnTo>
                  <a:lnTo>
                    <a:pt x="2239" y="51"/>
                  </a:lnTo>
                  <a:lnTo>
                    <a:pt x="2154" y="33"/>
                  </a:lnTo>
                  <a:lnTo>
                    <a:pt x="2069" y="19"/>
                  </a:lnTo>
                  <a:lnTo>
                    <a:pt x="1982" y="8"/>
                  </a:lnTo>
                  <a:lnTo>
                    <a:pt x="1895" y="2"/>
                  </a:lnTo>
                  <a:lnTo>
                    <a:pt x="1809" y="0"/>
                  </a:lnTo>
                  <a:lnTo>
                    <a:pt x="1721" y="2"/>
                  </a:lnTo>
                  <a:lnTo>
                    <a:pt x="1635" y="8"/>
                  </a:lnTo>
                  <a:lnTo>
                    <a:pt x="1549" y="19"/>
                  </a:lnTo>
                  <a:lnTo>
                    <a:pt x="1463" y="33"/>
                  </a:lnTo>
                  <a:lnTo>
                    <a:pt x="1378" y="51"/>
                  </a:lnTo>
                  <a:lnTo>
                    <a:pt x="1294" y="75"/>
                  </a:lnTo>
                  <a:lnTo>
                    <a:pt x="1210" y="101"/>
                  </a:lnTo>
                  <a:lnTo>
                    <a:pt x="1128" y="133"/>
                  </a:lnTo>
                  <a:lnTo>
                    <a:pt x="1047" y="167"/>
                  </a:lnTo>
                  <a:lnTo>
                    <a:pt x="968" y="207"/>
                  </a:lnTo>
                  <a:lnTo>
                    <a:pt x="890" y="250"/>
                  </a:lnTo>
                  <a:lnTo>
                    <a:pt x="813" y="298"/>
                  </a:lnTo>
                  <a:lnTo>
                    <a:pt x="739" y="350"/>
                  </a:lnTo>
                  <a:lnTo>
                    <a:pt x="667" y="406"/>
                  </a:lnTo>
                  <a:lnTo>
                    <a:pt x="597" y="465"/>
                  </a:lnTo>
                  <a:lnTo>
                    <a:pt x="530" y="529"/>
                  </a:lnTo>
                  <a:lnTo>
                    <a:pt x="465" y="596"/>
                  </a:lnTo>
                  <a:lnTo>
                    <a:pt x="405" y="666"/>
                  </a:lnTo>
                  <a:lnTo>
                    <a:pt x="349" y="738"/>
                  </a:lnTo>
                  <a:lnTo>
                    <a:pt x="298" y="813"/>
                  </a:lnTo>
                  <a:lnTo>
                    <a:pt x="251" y="889"/>
                  </a:lnTo>
                  <a:lnTo>
                    <a:pt x="207" y="967"/>
                  </a:lnTo>
                  <a:lnTo>
                    <a:pt x="168" y="1046"/>
                  </a:lnTo>
                  <a:lnTo>
                    <a:pt x="132" y="1127"/>
                  </a:lnTo>
                  <a:lnTo>
                    <a:pt x="102" y="1209"/>
                  </a:lnTo>
                  <a:lnTo>
                    <a:pt x="74" y="1293"/>
                  </a:lnTo>
                  <a:lnTo>
                    <a:pt x="52" y="1377"/>
                  </a:lnTo>
                  <a:lnTo>
                    <a:pt x="34" y="1462"/>
                  </a:lnTo>
                  <a:lnTo>
                    <a:pt x="18" y="1547"/>
                  </a:lnTo>
                  <a:lnTo>
                    <a:pt x="8" y="1634"/>
                  </a:lnTo>
                  <a:lnTo>
                    <a:pt x="2" y="1721"/>
                  </a:lnTo>
                  <a:lnTo>
                    <a:pt x="0" y="1807"/>
                  </a:lnTo>
                  <a:lnTo>
                    <a:pt x="2" y="1894"/>
                  </a:lnTo>
                  <a:lnTo>
                    <a:pt x="8" y="1981"/>
                  </a:lnTo>
                  <a:lnTo>
                    <a:pt x="18" y="2067"/>
                  </a:lnTo>
                  <a:lnTo>
                    <a:pt x="34" y="2152"/>
                  </a:lnTo>
                  <a:lnTo>
                    <a:pt x="52" y="2238"/>
                  </a:lnTo>
                  <a:lnTo>
                    <a:pt x="74" y="2322"/>
                  </a:lnTo>
                  <a:lnTo>
                    <a:pt x="102" y="2405"/>
                  </a:lnTo>
                  <a:lnTo>
                    <a:pt x="132" y="2487"/>
                  </a:lnTo>
                  <a:lnTo>
                    <a:pt x="168" y="2569"/>
                  </a:lnTo>
                  <a:lnTo>
                    <a:pt x="207" y="2648"/>
                  </a:lnTo>
                  <a:lnTo>
                    <a:pt x="251" y="2726"/>
                  </a:lnTo>
                  <a:lnTo>
                    <a:pt x="298" y="2802"/>
                  </a:lnTo>
                  <a:lnTo>
                    <a:pt x="349" y="2876"/>
                  </a:lnTo>
                  <a:lnTo>
                    <a:pt x="405" y="2948"/>
                  </a:lnTo>
                  <a:lnTo>
                    <a:pt x="465" y="3018"/>
                  </a:lnTo>
                  <a:lnTo>
                    <a:pt x="530" y="3085"/>
                  </a:lnTo>
                  <a:lnTo>
                    <a:pt x="597" y="3150"/>
                  </a:lnTo>
                  <a:lnTo>
                    <a:pt x="667" y="3210"/>
                  </a:lnTo>
                  <a:lnTo>
                    <a:pt x="739" y="3266"/>
                  </a:lnTo>
                  <a:lnTo>
                    <a:pt x="813" y="3318"/>
                  </a:lnTo>
                  <a:lnTo>
                    <a:pt x="890" y="3364"/>
                  </a:lnTo>
                  <a:lnTo>
                    <a:pt x="968" y="3408"/>
                  </a:lnTo>
                  <a:lnTo>
                    <a:pt x="1047" y="3448"/>
                  </a:lnTo>
                  <a:lnTo>
                    <a:pt x="1128" y="3483"/>
                  </a:lnTo>
                  <a:lnTo>
                    <a:pt x="1210" y="3514"/>
                  </a:lnTo>
                  <a:lnTo>
                    <a:pt x="1294" y="3541"/>
                  </a:lnTo>
                  <a:lnTo>
                    <a:pt x="1378" y="3563"/>
                  </a:lnTo>
                  <a:lnTo>
                    <a:pt x="1463" y="3582"/>
                  </a:lnTo>
                  <a:lnTo>
                    <a:pt x="1549" y="3597"/>
                  </a:lnTo>
                  <a:lnTo>
                    <a:pt x="1635" y="3607"/>
                  </a:lnTo>
                  <a:lnTo>
                    <a:pt x="1721" y="3613"/>
                  </a:lnTo>
                  <a:lnTo>
                    <a:pt x="1809" y="3615"/>
                  </a:lnTo>
                  <a:lnTo>
                    <a:pt x="1895" y="3613"/>
                  </a:lnTo>
                  <a:lnTo>
                    <a:pt x="1982" y="3607"/>
                  </a:lnTo>
                  <a:lnTo>
                    <a:pt x="2069" y="3597"/>
                  </a:lnTo>
                  <a:lnTo>
                    <a:pt x="2154" y="3582"/>
                  </a:lnTo>
                  <a:lnTo>
                    <a:pt x="2239" y="3563"/>
                  </a:lnTo>
                  <a:lnTo>
                    <a:pt x="2323" y="3541"/>
                  </a:lnTo>
                  <a:lnTo>
                    <a:pt x="2407" y="3514"/>
                  </a:lnTo>
                  <a:lnTo>
                    <a:pt x="2489" y="3483"/>
                  </a:lnTo>
                  <a:lnTo>
                    <a:pt x="2570" y="3448"/>
                  </a:lnTo>
                  <a:lnTo>
                    <a:pt x="2649" y="3408"/>
                  </a:lnTo>
                  <a:lnTo>
                    <a:pt x="2728" y="3364"/>
                  </a:lnTo>
                  <a:lnTo>
                    <a:pt x="2804" y="3318"/>
                  </a:lnTo>
                  <a:lnTo>
                    <a:pt x="2878" y="3266"/>
                  </a:lnTo>
                  <a:lnTo>
                    <a:pt x="2950" y="3210"/>
                  </a:lnTo>
                  <a:lnTo>
                    <a:pt x="3020" y="3150"/>
                  </a:lnTo>
                  <a:lnTo>
                    <a:pt x="3087" y="3085"/>
                  </a:lnTo>
                  <a:lnTo>
                    <a:pt x="3151" y="3018"/>
                  </a:lnTo>
                  <a:lnTo>
                    <a:pt x="3211" y="2948"/>
                  </a:lnTo>
                  <a:lnTo>
                    <a:pt x="3267" y="2876"/>
                  </a:lnTo>
                  <a:lnTo>
                    <a:pt x="3319" y="2802"/>
                  </a:lnTo>
                  <a:lnTo>
                    <a:pt x="3366" y="2726"/>
                  </a:lnTo>
                  <a:lnTo>
                    <a:pt x="3410" y="2648"/>
                  </a:lnTo>
                  <a:lnTo>
                    <a:pt x="3450" y="2569"/>
                  </a:lnTo>
                  <a:lnTo>
                    <a:pt x="3484" y="2487"/>
                  </a:lnTo>
                  <a:lnTo>
                    <a:pt x="3516" y="2405"/>
                  </a:lnTo>
                  <a:lnTo>
                    <a:pt x="3542" y="2322"/>
                  </a:lnTo>
                  <a:lnTo>
                    <a:pt x="3565" y="2238"/>
                  </a:lnTo>
                  <a:lnTo>
                    <a:pt x="3584" y="2152"/>
                  </a:lnTo>
                  <a:lnTo>
                    <a:pt x="3598" y="2067"/>
                  </a:lnTo>
                  <a:lnTo>
                    <a:pt x="3609" y="1981"/>
                  </a:lnTo>
                  <a:lnTo>
                    <a:pt x="3615" y="1895"/>
                  </a:lnTo>
                  <a:lnTo>
                    <a:pt x="3617" y="1807"/>
                  </a:lnTo>
                  <a:lnTo>
                    <a:pt x="3615" y="1721"/>
                  </a:lnTo>
                  <a:lnTo>
                    <a:pt x="3609" y="1634"/>
                  </a:lnTo>
                  <a:lnTo>
                    <a:pt x="3598" y="1547"/>
                  </a:lnTo>
                  <a:lnTo>
                    <a:pt x="3584" y="1462"/>
                  </a:lnTo>
                  <a:lnTo>
                    <a:pt x="3565" y="1377"/>
                  </a:lnTo>
                  <a:lnTo>
                    <a:pt x="3542" y="1293"/>
                  </a:lnTo>
                  <a:lnTo>
                    <a:pt x="3516" y="1209"/>
                  </a:lnTo>
                  <a:lnTo>
                    <a:pt x="3484" y="1127"/>
                  </a:lnTo>
                  <a:lnTo>
                    <a:pt x="3450" y="1046"/>
                  </a:lnTo>
                  <a:lnTo>
                    <a:pt x="3410" y="967"/>
                  </a:lnTo>
                  <a:lnTo>
                    <a:pt x="3366" y="889"/>
                  </a:lnTo>
                  <a:lnTo>
                    <a:pt x="3319" y="813"/>
                  </a:lnTo>
                  <a:lnTo>
                    <a:pt x="3267" y="738"/>
                  </a:lnTo>
                  <a:lnTo>
                    <a:pt x="3211" y="666"/>
                  </a:lnTo>
                  <a:lnTo>
                    <a:pt x="3151" y="596"/>
                  </a:lnTo>
                  <a:lnTo>
                    <a:pt x="3087" y="529"/>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grpSp>
      <p:grpSp>
        <p:nvGrpSpPr>
          <p:cNvPr id="46" name="chenying0907 69"/>
          <p:cNvGrpSpPr/>
          <p:nvPr/>
        </p:nvGrpSpPr>
        <p:grpSpPr>
          <a:xfrm>
            <a:off x="6162770" y="3760017"/>
            <a:ext cx="1179463" cy="1178602"/>
            <a:chOff x="4638021" y="2912708"/>
            <a:chExt cx="1187134" cy="1185900"/>
          </a:xfrm>
          <a:solidFill>
            <a:srgbClr val="453162"/>
          </a:solidFill>
          <a:effectLst/>
        </p:grpSpPr>
        <p:sp>
          <p:nvSpPr>
            <p:cNvPr id="47" name="chenying0907 7"/>
            <p:cNvSpPr/>
            <p:nvPr/>
          </p:nvSpPr>
          <p:spPr bwMode="auto">
            <a:xfrm>
              <a:off x="5267375" y="3540828"/>
              <a:ext cx="557780" cy="557780"/>
            </a:xfrm>
            <a:custGeom>
              <a:avLst/>
              <a:gdLst>
                <a:gd name="T0" fmla="*/ 667 w 3617"/>
                <a:gd name="T1" fmla="*/ 3210 h 3615"/>
                <a:gd name="T2" fmla="*/ 889 w 3617"/>
                <a:gd name="T3" fmla="*/ 3364 h 3615"/>
                <a:gd name="T4" fmla="*/ 1128 w 3617"/>
                <a:gd name="T5" fmla="*/ 3483 h 3615"/>
                <a:gd name="T6" fmla="*/ 1378 w 3617"/>
                <a:gd name="T7" fmla="*/ 3563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6 h 3615"/>
                <a:gd name="T20" fmla="*/ 3087 w 3617"/>
                <a:gd name="T21" fmla="*/ 3085 h 3615"/>
                <a:gd name="T22" fmla="*/ 3268 w 3617"/>
                <a:gd name="T23" fmla="*/ 2876 h 3615"/>
                <a:gd name="T24" fmla="*/ 3410 w 3617"/>
                <a:gd name="T25" fmla="*/ 2648 h 3615"/>
                <a:gd name="T26" fmla="*/ 3515 w 3617"/>
                <a:gd name="T27" fmla="*/ 2405 h 3615"/>
                <a:gd name="T28" fmla="*/ 3583 w 3617"/>
                <a:gd name="T29" fmla="*/ 2152 h 3615"/>
                <a:gd name="T30" fmla="*/ 3615 w 3617"/>
                <a:gd name="T31" fmla="*/ 1895 h 3615"/>
                <a:gd name="T32" fmla="*/ 3609 w 3617"/>
                <a:gd name="T33" fmla="*/ 1634 h 3615"/>
                <a:gd name="T34" fmla="*/ 3565 w 3617"/>
                <a:gd name="T35" fmla="*/ 1377 h 3615"/>
                <a:gd name="T36" fmla="*/ 3485 w 3617"/>
                <a:gd name="T37" fmla="*/ 1127 h 3615"/>
                <a:gd name="T38" fmla="*/ 3366 w 3617"/>
                <a:gd name="T39" fmla="*/ 889 h 3615"/>
                <a:gd name="T40" fmla="*/ 3212 w 3617"/>
                <a:gd name="T41" fmla="*/ 666 h 3615"/>
                <a:gd name="T42" fmla="*/ 3020 w 3617"/>
                <a:gd name="T43" fmla="*/ 465 h 3615"/>
                <a:gd name="T44" fmla="*/ 2804 w 3617"/>
                <a:gd name="T45" fmla="*/ 298 h 3615"/>
                <a:gd name="T46" fmla="*/ 2570 w 3617"/>
                <a:gd name="T47" fmla="*/ 167 h 3615"/>
                <a:gd name="T48" fmla="*/ 2323 w 3617"/>
                <a:gd name="T49" fmla="*/ 75 h 3615"/>
                <a:gd name="T50" fmla="*/ 2068 w 3617"/>
                <a:gd name="T51" fmla="*/ 19 h 3615"/>
                <a:gd name="T52" fmla="*/ 1808 w 3617"/>
                <a:gd name="T53" fmla="*/ 0 h 3615"/>
                <a:gd name="T54" fmla="*/ 1548 w 3617"/>
                <a:gd name="T55" fmla="*/ 19 h 3615"/>
                <a:gd name="T56" fmla="*/ 1294 w 3617"/>
                <a:gd name="T57" fmla="*/ 75 h 3615"/>
                <a:gd name="T58" fmla="*/ 1047 w 3617"/>
                <a:gd name="T59" fmla="*/ 167 h 3615"/>
                <a:gd name="T60" fmla="*/ 813 w 3617"/>
                <a:gd name="T61" fmla="*/ 298 h 3615"/>
                <a:gd name="T62" fmla="*/ 597 w 3617"/>
                <a:gd name="T63" fmla="*/ 465 h 3615"/>
                <a:gd name="T64" fmla="*/ 406 w 3617"/>
                <a:gd name="T65" fmla="*/ 666 h 3615"/>
                <a:gd name="T66" fmla="*/ 251 w 3617"/>
                <a:gd name="T67" fmla="*/ 889 h 3615"/>
                <a:gd name="T68" fmla="*/ 133 w 3617"/>
                <a:gd name="T69" fmla="*/ 1127 h 3615"/>
                <a:gd name="T70" fmla="*/ 52 w 3617"/>
                <a:gd name="T71" fmla="*/ 1377 h 3615"/>
                <a:gd name="T72" fmla="*/ 8 w 3617"/>
                <a:gd name="T73" fmla="*/ 1634 h 3615"/>
                <a:gd name="T74" fmla="*/ 2 w 3617"/>
                <a:gd name="T75" fmla="*/ 1895 h 3615"/>
                <a:gd name="T76" fmla="*/ 33 w 3617"/>
                <a:gd name="T77" fmla="*/ 2152 h 3615"/>
                <a:gd name="T78" fmla="*/ 101 w 3617"/>
                <a:gd name="T79" fmla="*/ 2405 h 3615"/>
                <a:gd name="T80" fmla="*/ 207 w 3617"/>
                <a:gd name="T81" fmla="*/ 2648 h 3615"/>
                <a:gd name="T82" fmla="*/ 350 w 3617"/>
                <a:gd name="T83" fmla="*/ 2876 h 3615"/>
                <a:gd name="T84" fmla="*/ 530 w 3617"/>
                <a:gd name="T85" fmla="*/ 3085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5"/>
                  </a:moveTo>
                  <a:lnTo>
                    <a:pt x="597" y="3150"/>
                  </a:lnTo>
                  <a:lnTo>
                    <a:pt x="667" y="3210"/>
                  </a:lnTo>
                  <a:lnTo>
                    <a:pt x="739" y="3266"/>
                  </a:lnTo>
                  <a:lnTo>
                    <a:pt x="813" y="3318"/>
                  </a:lnTo>
                  <a:lnTo>
                    <a:pt x="889" y="3364"/>
                  </a:lnTo>
                  <a:lnTo>
                    <a:pt x="968" y="3408"/>
                  </a:lnTo>
                  <a:lnTo>
                    <a:pt x="1047" y="3448"/>
                  </a:lnTo>
                  <a:lnTo>
                    <a:pt x="1128" y="3483"/>
                  </a:lnTo>
                  <a:lnTo>
                    <a:pt x="1210" y="3514"/>
                  </a:lnTo>
                  <a:lnTo>
                    <a:pt x="1294" y="3541"/>
                  </a:lnTo>
                  <a:lnTo>
                    <a:pt x="1378" y="3563"/>
                  </a:lnTo>
                  <a:lnTo>
                    <a:pt x="1463" y="3582"/>
                  </a:lnTo>
                  <a:lnTo>
                    <a:pt x="1548" y="3597"/>
                  </a:lnTo>
                  <a:lnTo>
                    <a:pt x="1635" y="3607"/>
                  </a:lnTo>
                  <a:lnTo>
                    <a:pt x="1722" y="3613"/>
                  </a:lnTo>
                  <a:lnTo>
                    <a:pt x="1808" y="3615"/>
                  </a:lnTo>
                  <a:lnTo>
                    <a:pt x="1896" y="3613"/>
                  </a:lnTo>
                  <a:lnTo>
                    <a:pt x="1982" y="3607"/>
                  </a:lnTo>
                  <a:lnTo>
                    <a:pt x="2068" y="3597"/>
                  </a:lnTo>
                  <a:lnTo>
                    <a:pt x="2154" y="3582"/>
                  </a:lnTo>
                  <a:lnTo>
                    <a:pt x="2239" y="3563"/>
                  </a:lnTo>
                  <a:lnTo>
                    <a:pt x="2323" y="3541"/>
                  </a:lnTo>
                  <a:lnTo>
                    <a:pt x="2407" y="3514"/>
                  </a:lnTo>
                  <a:lnTo>
                    <a:pt x="2489" y="3483"/>
                  </a:lnTo>
                  <a:lnTo>
                    <a:pt x="2570" y="3448"/>
                  </a:lnTo>
                  <a:lnTo>
                    <a:pt x="2649" y="3408"/>
                  </a:lnTo>
                  <a:lnTo>
                    <a:pt x="2727" y="3364"/>
                  </a:lnTo>
                  <a:lnTo>
                    <a:pt x="2804" y="3318"/>
                  </a:lnTo>
                  <a:lnTo>
                    <a:pt x="2878" y="3266"/>
                  </a:lnTo>
                  <a:lnTo>
                    <a:pt x="2950" y="3210"/>
                  </a:lnTo>
                  <a:lnTo>
                    <a:pt x="3020" y="3150"/>
                  </a:lnTo>
                  <a:lnTo>
                    <a:pt x="3087" y="3085"/>
                  </a:lnTo>
                  <a:lnTo>
                    <a:pt x="3152" y="3018"/>
                  </a:lnTo>
                  <a:lnTo>
                    <a:pt x="3212" y="2948"/>
                  </a:lnTo>
                  <a:lnTo>
                    <a:pt x="3268" y="2876"/>
                  </a:lnTo>
                  <a:lnTo>
                    <a:pt x="3319" y="2802"/>
                  </a:lnTo>
                  <a:lnTo>
                    <a:pt x="3366" y="2726"/>
                  </a:lnTo>
                  <a:lnTo>
                    <a:pt x="3410" y="2648"/>
                  </a:lnTo>
                  <a:lnTo>
                    <a:pt x="3449" y="2569"/>
                  </a:lnTo>
                  <a:lnTo>
                    <a:pt x="3485" y="2487"/>
                  </a:lnTo>
                  <a:lnTo>
                    <a:pt x="3515" y="2405"/>
                  </a:lnTo>
                  <a:lnTo>
                    <a:pt x="3543" y="2322"/>
                  </a:lnTo>
                  <a:lnTo>
                    <a:pt x="3565" y="2238"/>
                  </a:lnTo>
                  <a:lnTo>
                    <a:pt x="3583" y="2152"/>
                  </a:lnTo>
                  <a:lnTo>
                    <a:pt x="3599" y="2067"/>
                  </a:lnTo>
                  <a:lnTo>
                    <a:pt x="3609" y="1981"/>
                  </a:lnTo>
                  <a:lnTo>
                    <a:pt x="3615" y="1895"/>
                  </a:lnTo>
                  <a:lnTo>
                    <a:pt x="3617" y="1807"/>
                  </a:lnTo>
                  <a:lnTo>
                    <a:pt x="3615" y="1721"/>
                  </a:lnTo>
                  <a:lnTo>
                    <a:pt x="3609" y="1634"/>
                  </a:lnTo>
                  <a:lnTo>
                    <a:pt x="3599" y="1547"/>
                  </a:lnTo>
                  <a:lnTo>
                    <a:pt x="3583" y="1462"/>
                  </a:lnTo>
                  <a:lnTo>
                    <a:pt x="3565" y="1377"/>
                  </a:lnTo>
                  <a:lnTo>
                    <a:pt x="3543" y="1293"/>
                  </a:lnTo>
                  <a:lnTo>
                    <a:pt x="3515" y="1209"/>
                  </a:lnTo>
                  <a:lnTo>
                    <a:pt x="3485" y="1127"/>
                  </a:lnTo>
                  <a:lnTo>
                    <a:pt x="3449" y="1046"/>
                  </a:lnTo>
                  <a:lnTo>
                    <a:pt x="3410" y="967"/>
                  </a:lnTo>
                  <a:lnTo>
                    <a:pt x="3366" y="889"/>
                  </a:lnTo>
                  <a:lnTo>
                    <a:pt x="3319" y="813"/>
                  </a:lnTo>
                  <a:lnTo>
                    <a:pt x="3268" y="738"/>
                  </a:lnTo>
                  <a:lnTo>
                    <a:pt x="3212" y="666"/>
                  </a:lnTo>
                  <a:lnTo>
                    <a:pt x="3152" y="596"/>
                  </a:lnTo>
                  <a:lnTo>
                    <a:pt x="3087" y="529"/>
                  </a:lnTo>
                  <a:lnTo>
                    <a:pt x="3020" y="465"/>
                  </a:lnTo>
                  <a:lnTo>
                    <a:pt x="2950" y="406"/>
                  </a:lnTo>
                  <a:lnTo>
                    <a:pt x="2878" y="350"/>
                  </a:lnTo>
                  <a:lnTo>
                    <a:pt x="2804" y="298"/>
                  </a:lnTo>
                  <a:lnTo>
                    <a:pt x="2727" y="250"/>
                  </a:lnTo>
                  <a:lnTo>
                    <a:pt x="2649" y="207"/>
                  </a:lnTo>
                  <a:lnTo>
                    <a:pt x="2570" y="167"/>
                  </a:lnTo>
                  <a:lnTo>
                    <a:pt x="2489" y="133"/>
                  </a:lnTo>
                  <a:lnTo>
                    <a:pt x="2407" y="101"/>
                  </a:lnTo>
                  <a:lnTo>
                    <a:pt x="2323" y="75"/>
                  </a:lnTo>
                  <a:lnTo>
                    <a:pt x="2239" y="51"/>
                  </a:lnTo>
                  <a:lnTo>
                    <a:pt x="2154" y="33"/>
                  </a:lnTo>
                  <a:lnTo>
                    <a:pt x="2068" y="19"/>
                  </a:lnTo>
                  <a:lnTo>
                    <a:pt x="1982" y="8"/>
                  </a:lnTo>
                  <a:lnTo>
                    <a:pt x="1896" y="2"/>
                  </a:lnTo>
                  <a:lnTo>
                    <a:pt x="1808" y="0"/>
                  </a:lnTo>
                  <a:lnTo>
                    <a:pt x="1722" y="2"/>
                  </a:lnTo>
                  <a:lnTo>
                    <a:pt x="1635" y="8"/>
                  </a:lnTo>
                  <a:lnTo>
                    <a:pt x="1548" y="19"/>
                  </a:lnTo>
                  <a:lnTo>
                    <a:pt x="1463" y="33"/>
                  </a:lnTo>
                  <a:lnTo>
                    <a:pt x="1378" y="51"/>
                  </a:lnTo>
                  <a:lnTo>
                    <a:pt x="1294" y="75"/>
                  </a:lnTo>
                  <a:lnTo>
                    <a:pt x="1210" y="101"/>
                  </a:lnTo>
                  <a:lnTo>
                    <a:pt x="1128" y="133"/>
                  </a:lnTo>
                  <a:lnTo>
                    <a:pt x="1047" y="167"/>
                  </a:lnTo>
                  <a:lnTo>
                    <a:pt x="968" y="207"/>
                  </a:lnTo>
                  <a:lnTo>
                    <a:pt x="889" y="250"/>
                  </a:lnTo>
                  <a:lnTo>
                    <a:pt x="813" y="298"/>
                  </a:lnTo>
                  <a:lnTo>
                    <a:pt x="739" y="350"/>
                  </a:lnTo>
                  <a:lnTo>
                    <a:pt x="667" y="406"/>
                  </a:lnTo>
                  <a:lnTo>
                    <a:pt x="597" y="465"/>
                  </a:lnTo>
                  <a:lnTo>
                    <a:pt x="530" y="529"/>
                  </a:lnTo>
                  <a:lnTo>
                    <a:pt x="466" y="596"/>
                  </a:lnTo>
                  <a:lnTo>
                    <a:pt x="406" y="666"/>
                  </a:lnTo>
                  <a:lnTo>
                    <a:pt x="350" y="738"/>
                  </a:lnTo>
                  <a:lnTo>
                    <a:pt x="298" y="813"/>
                  </a:lnTo>
                  <a:lnTo>
                    <a:pt x="251" y="889"/>
                  </a:lnTo>
                  <a:lnTo>
                    <a:pt x="207" y="967"/>
                  </a:lnTo>
                  <a:lnTo>
                    <a:pt x="167" y="1046"/>
                  </a:lnTo>
                  <a:lnTo>
                    <a:pt x="133" y="1127"/>
                  </a:lnTo>
                  <a:lnTo>
                    <a:pt x="101" y="1209"/>
                  </a:lnTo>
                  <a:lnTo>
                    <a:pt x="75" y="1293"/>
                  </a:lnTo>
                  <a:lnTo>
                    <a:pt x="52" y="1377"/>
                  </a:lnTo>
                  <a:lnTo>
                    <a:pt x="33" y="1462"/>
                  </a:lnTo>
                  <a:lnTo>
                    <a:pt x="19" y="1548"/>
                  </a:lnTo>
                  <a:lnTo>
                    <a:pt x="8" y="1634"/>
                  </a:lnTo>
                  <a:lnTo>
                    <a:pt x="2" y="1721"/>
                  </a:lnTo>
                  <a:lnTo>
                    <a:pt x="0" y="1807"/>
                  </a:lnTo>
                  <a:lnTo>
                    <a:pt x="2" y="1895"/>
                  </a:lnTo>
                  <a:lnTo>
                    <a:pt x="8" y="1981"/>
                  </a:lnTo>
                  <a:lnTo>
                    <a:pt x="19" y="2067"/>
                  </a:lnTo>
                  <a:lnTo>
                    <a:pt x="33" y="2152"/>
                  </a:lnTo>
                  <a:lnTo>
                    <a:pt x="52" y="2238"/>
                  </a:lnTo>
                  <a:lnTo>
                    <a:pt x="75" y="2322"/>
                  </a:lnTo>
                  <a:lnTo>
                    <a:pt x="101" y="2405"/>
                  </a:lnTo>
                  <a:lnTo>
                    <a:pt x="133" y="2487"/>
                  </a:lnTo>
                  <a:lnTo>
                    <a:pt x="167" y="2569"/>
                  </a:lnTo>
                  <a:lnTo>
                    <a:pt x="207" y="2648"/>
                  </a:lnTo>
                  <a:lnTo>
                    <a:pt x="251" y="2726"/>
                  </a:lnTo>
                  <a:lnTo>
                    <a:pt x="298" y="2802"/>
                  </a:lnTo>
                  <a:lnTo>
                    <a:pt x="350" y="2876"/>
                  </a:lnTo>
                  <a:lnTo>
                    <a:pt x="406" y="2948"/>
                  </a:lnTo>
                  <a:lnTo>
                    <a:pt x="466" y="3018"/>
                  </a:lnTo>
                  <a:lnTo>
                    <a:pt x="530" y="3085"/>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8" name="chenying0907 8"/>
            <p:cNvSpPr/>
            <p:nvPr/>
          </p:nvSpPr>
          <p:spPr bwMode="auto">
            <a:xfrm>
              <a:off x="4638021" y="2912708"/>
              <a:ext cx="934158" cy="968712"/>
            </a:xfrm>
            <a:custGeom>
              <a:avLst/>
              <a:gdLst>
                <a:gd name="T0" fmla="*/ 1915 w 6050"/>
                <a:gd name="T1" fmla="*/ 4346 h 6277"/>
                <a:gd name="T2" fmla="*/ 1809 w 6050"/>
                <a:gd name="T3" fmla="*/ 4400 h 6277"/>
                <a:gd name="T4" fmla="*/ 1702 w 6050"/>
                <a:gd name="T5" fmla="*/ 4452 h 6277"/>
                <a:gd name="T6" fmla="*/ 1593 w 6050"/>
                <a:gd name="T7" fmla="*/ 4502 h 6277"/>
                <a:gd name="T8" fmla="*/ 1483 w 6050"/>
                <a:gd name="T9" fmla="*/ 4550 h 6277"/>
                <a:gd name="T10" fmla="*/ 1373 w 6050"/>
                <a:gd name="T11" fmla="*/ 4594 h 6277"/>
                <a:gd name="T12" fmla="*/ 1260 w 6050"/>
                <a:gd name="T13" fmla="*/ 4637 h 6277"/>
                <a:gd name="T14" fmla="*/ 1146 w 6050"/>
                <a:gd name="T15" fmla="*/ 4676 h 6277"/>
                <a:gd name="T16" fmla="*/ 1031 w 6050"/>
                <a:gd name="T17" fmla="*/ 4714 h 6277"/>
                <a:gd name="T18" fmla="*/ 916 w 6050"/>
                <a:gd name="T19" fmla="*/ 4750 h 6277"/>
                <a:gd name="T20" fmla="*/ 799 w 6050"/>
                <a:gd name="T21" fmla="*/ 4781 h 6277"/>
                <a:gd name="T22" fmla="*/ 681 w 6050"/>
                <a:gd name="T23" fmla="*/ 4811 h 6277"/>
                <a:gd name="T24" fmla="*/ 561 w 6050"/>
                <a:gd name="T25" fmla="*/ 4838 h 6277"/>
                <a:gd name="T26" fmla="*/ 441 w 6050"/>
                <a:gd name="T27" fmla="*/ 4862 h 6277"/>
                <a:gd name="T28" fmla="*/ 320 w 6050"/>
                <a:gd name="T29" fmla="*/ 4884 h 6277"/>
                <a:gd name="T30" fmla="*/ 199 w 6050"/>
                <a:gd name="T31" fmla="*/ 4903 h 6277"/>
                <a:gd name="T32" fmla="*/ 76 w 6050"/>
                <a:gd name="T33" fmla="*/ 4918 h 6277"/>
                <a:gd name="T34" fmla="*/ 370 w 6050"/>
                <a:gd name="T35" fmla="*/ 6244 h 6277"/>
                <a:gd name="T36" fmla="*/ 947 w 6050"/>
                <a:gd name="T37" fmla="*/ 6137 h 6277"/>
                <a:gd name="T38" fmla="*/ 1505 w 6050"/>
                <a:gd name="T39" fmla="*/ 5983 h 6277"/>
                <a:gd name="T40" fmla="*/ 2042 w 6050"/>
                <a:gd name="T41" fmla="*/ 5782 h 6277"/>
                <a:gd name="T42" fmla="*/ 2556 w 6050"/>
                <a:gd name="T43" fmla="*/ 5536 h 6277"/>
                <a:gd name="T44" fmla="*/ 3044 w 6050"/>
                <a:gd name="T45" fmla="*/ 5250 h 6277"/>
                <a:gd name="T46" fmla="*/ 3504 w 6050"/>
                <a:gd name="T47" fmla="*/ 4924 h 6277"/>
                <a:gd name="T48" fmla="*/ 3935 w 6050"/>
                <a:gd name="T49" fmla="*/ 4561 h 6277"/>
                <a:gd name="T50" fmla="*/ 4333 w 6050"/>
                <a:gd name="T51" fmla="*/ 4164 h 6277"/>
                <a:gd name="T52" fmla="*/ 4696 w 6050"/>
                <a:gd name="T53" fmla="*/ 3734 h 6277"/>
                <a:gd name="T54" fmla="*/ 5022 w 6050"/>
                <a:gd name="T55" fmla="*/ 3273 h 6277"/>
                <a:gd name="T56" fmla="*/ 5309 w 6050"/>
                <a:gd name="T57" fmla="*/ 2785 h 6277"/>
                <a:gd name="T58" fmla="*/ 5553 w 6050"/>
                <a:gd name="T59" fmla="*/ 2271 h 6277"/>
                <a:gd name="T60" fmla="*/ 5754 w 6050"/>
                <a:gd name="T61" fmla="*/ 1734 h 6277"/>
                <a:gd name="T62" fmla="*/ 5910 w 6050"/>
                <a:gd name="T63" fmla="*/ 1177 h 6277"/>
                <a:gd name="T64" fmla="*/ 6015 w 6050"/>
                <a:gd name="T65" fmla="*/ 600 h 6277"/>
                <a:gd name="T66" fmla="*/ 4690 w 6050"/>
                <a:gd name="T67" fmla="*/ 306 h 6277"/>
                <a:gd name="T68" fmla="*/ 4664 w 6050"/>
                <a:gd name="T69" fmla="*/ 496 h 6277"/>
                <a:gd name="T70" fmla="*/ 4631 w 6050"/>
                <a:gd name="T71" fmla="*/ 682 h 6277"/>
                <a:gd name="T72" fmla="*/ 4593 w 6050"/>
                <a:gd name="T73" fmla="*/ 868 h 6277"/>
                <a:gd name="T74" fmla="*/ 4547 w 6050"/>
                <a:gd name="T75" fmla="*/ 1050 h 6277"/>
                <a:gd name="T76" fmla="*/ 4495 w 6050"/>
                <a:gd name="T77" fmla="*/ 1231 h 6277"/>
                <a:gd name="T78" fmla="*/ 4437 w 6050"/>
                <a:gd name="T79" fmla="*/ 1407 h 6277"/>
                <a:gd name="T80" fmla="*/ 4374 w 6050"/>
                <a:gd name="T81" fmla="*/ 1582 h 6277"/>
                <a:gd name="T82" fmla="*/ 4304 w 6050"/>
                <a:gd name="T83" fmla="*/ 1753 h 6277"/>
                <a:gd name="T84" fmla="*/ 1690 w 6050"/>
                <a:gd name="T85" fmla="*/ 0 h 6277"/>
                <a:gd name="T86" fmla="*/ 618 w 6050"/>
                <a:gd name="T87" fmla="*/ 3998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50" h="6277">
                  <a:moveTo>
                    <a:pt x="618" y="3998"/>
                  </a:moveTo>
                  <a:lnTo>
                    <a:pt x="1915" y="4346"/>
                  </a:lnTo>
                  <a:lnTo>
                    <a:pt x="1862" y="4374"/>
                  </a:lnTo>
                  <a:lnTo>
                    <a:pt x="1809" y="4400"/>
                  </a:lnTo>
                  <a:lnTo>
                    <a:pt x="1755" y="4427"/>
                  </a:lnTo>
                  <a:lnTo>
                    <a:pt x="1702" y="4452"/>
                  </a:lnTo>
                  <a:lnTo>
                    <a:pt x="1648" y="4478"/>
                  </a:lnTo>
                  <a:lnTo>
                    <a:pt x="1593" y="4502"/>
                  </a:lnTo>
                  <a:lnTo>
                    <a:pt x="1538" y="4526"/>
                  </a:lnTo>
                  <a:lnTo>
                    <a:pt x="1483" y="4550"/>
                  </a:lnTo>
                  <a:lnTo>
                    <a:pt x="1427" y="4572"/>
                  </a:lnTo>
                  <a:lnTo>
                    <a:pt x="1373" y="4594"/>
                  </a:lnTo>
                  <a:lnTo>
                    <a:pt x="1316" y="4616"/>
                  </a:lnTo>
                  <a:lnTo>
                    <a:pt x="1260" y="4637"/>
                  </a:lnTo>
                  <a:lnTo>
                    <a:pt x="1203" y="4657"/>
                  </a:lnTo>
                  <a:lnTo>
                    <a:pt x="1146" y="4676"/>
                  </a:lnTo>
                  <a:lnTo>
                    <a:pt x="1089" y="4696"/>
                  </a:lnTo>
                  <a:lnTo>
                    <a:pt x="1031" y="4714"/>
                  </a:lnTo>
                  <a:lnTo>
                    <a:pt x="973" y="4732"/>
                  </a:lnTo>
                  <a:lnTo>
                    <a:pt x="916" y="4750"/>
                  </a:lnTo>
                  <a:lnTo>
                    <a:pt x="858" y="4766"/>
                  </a:lnTo>
                  <a:lnTo>
                    <a:pt x="799" y="4781"/>
                  </a:lnTo>
                  <a:lnTo>
                    <a:pt x="740" y="4796"/>
                  </a:lnTo>
                  <a:lnTo>
                    <a:pt x="681" y="4811"/>
                  </a:lnTo>
                  <a:lnTo>
                    <a:pt x="621" y="4825"/>
                  </a:lnTo>
                  <a:lnTo>
                    <a:pt x="561" y="4838"/>
                  </a:lnTo>
                  <a:lnTo>
                    <a:pt x="501" y="4850"/>
                  </a:lnTo>
                  <a:lnTo>
                    <a:pt x="441" y="4862"/>
                  </a:lnTo>
                  <a:lnTo>
                    <a:pt x="381" y="4873"/>
                  </a:lnTo>
                  <a:lnTo>
                    <a:pt x="320" y="4884"/>
                  </a:lnTo>
                  <a:lnTo>
                    <a:pt x="260" y="4894"/>
                  </a:lnTo>
                  <a:lnTo>
                    <a:pt x="199" y="4903"/>
                  </a:lnTo>
                  <a:lnTo>
                    <a:pt x="138" y="4911"/>
                  </a:lnTo>
                  <a:lnTo>
                    <a:pt x="76" y="4918"/>
                  </a:lnTo>
                  <a:lnTo>
                    <a:pt x="76" y="6277"/>
                  </a:lnTo>
                  <a:lnTo>
                    <a:pt x="370" y="6244"/>
                  </a:lnTo>
                  <a:lnTo>
                    <a:pt x="661" y="6196"/>
                  </a:lnTo>
                  <a:lnTo>
                    <a:pt x="947" y="6137"/>
                  </a:lnTo>
                  <a:lnTo>
                    <a:pt x="1228" y="6066"/>
                  </a:lnTo>
                  <a:lnTo>
                    <a:pt x="1505" y="5983"/>
                  </a:lnTo>
                  <a:lnTo>
                    <a:pt x="1776" y="5887"/>
                  </a:lnTo>
                  <a:lnTo>
                    <a:pt x="2042" y="5782"/>
                  </a:lnTo>
                  <a:lnTo>
                    <a:pt x="2302" y="5664"/>
                  </a:lnTo>
                  <a:lnTo>
                    <a:pt x="2556" y="5536"/>
                  </a:lnTo>
                  <a:lnTo>
                    <a:pt x="2803" y="5398"/>
                  </a:lnTo>
                  <a:lnTo>
                    <a:pt x="3044" y="5250"/>
                  </a:lnTo>
                  <a:lnTo>
                    <a:pt x="3278" y="5092"/>
                  </a:lnTo>
                  <a:lnTo>
                    <a:pt x="3504" y="4924"/>
                  </a:lnTo>
                  <a:lnTo>
                    <a:pt x="3723" y="4748"/>
                  </a:lnTo>
                  <a:lnTo>
                    <a:pt x="3935" y="4561"/>
                  </a:lnTo>
                  <a:lnTo>
                    <a:pt x="4138" y="4367"/>
                  </a:lnTo>
                  <a:lnTo>
                    <a:pt x="4333" y="4164"/>
                  </a:lnTo>
                  <a:lnTo>
                    <a:pt x="4519" y="3953"/>
                  </a:lnTo>
                  <a:lnTo>
                    <a:pt x="4696" y="3734"/>
                  </a:lnTo>
                  <a:lnTo>
                    <a:pt x="4864" y="3507"/>
                  </a:lnTo>
                  <a:lnTo>
                    <a:pt x="5022" y="3273"/>
                  </a:lnTo>
                  <a:lnTo>
                    <a:pt x="5171" y="3032"/>
                  </a:lnTo>
                  <a:lnTo>
                    <a:pt x="5309" y="2785"/>
                  </a:lnTo>
                  <a:lnTo>
                    <a:pt x="5437" y="2531"/>
                  </a:lnTo>
                  <a:lnTo>
                    <a:pt x="5553" y="2271"/>
                  </a:lnTo>
                  <a:lnTo>
                    <a:pt x="5660" y="2006"/>
                  </a:lnTo>
                  <a:lnTo>
                    <a:pt x="5754" y="1734"/>
                  </a:lnTo>
                  <a:lnTo>
                    <a:pt x="5838" y="1458"/>
                  </a:lnTo>
                  <a:lnTo>
                    <a:pt x="5910" y="1177"/>
                  </a:lnTo>
                  <a:lnTo>
                    <a:pt x="5969" y="891"/>
                  </a:lnTo>
                  <a:lnTo>
                    <a:pt x="6015" y="600"/>
                  </a:lnTo>
                  <a:lnTo>
                    <a:pt x="6050" y="306"/>
                  </a:lnTo>
                  <a:lnTo>
                    <a:pt x="4690" y="306"/>
                  </a:lnTo>
                  <a:lnTo>
                    <a:pt x="4678" y="401"/>
                  </a:lnTo>
                  <a:lnTo>
                    <a:pt x="4664" y="496"/>
                  </a:lnTo>
                  <a:lnTo>
                    <a:pt x="4649" y="589"/>
                  </a:lnTo>
                  <a:lnTo>
                    <a:pt x="4631" y="682"/>
                  </a:lnTo>
                  <a:lnTo>
                    <a:pt x="4613" y="776"/>
                  </a:lnTo>
                  <a:lnTo>
                    <a:pt x="4593" y="868"/>
                  </a:lnTo>
                  <a:lnTo>
                    <a:pt x="4570" y="960"/>
                  </a:lnTo>
                  <a:lnTo>
                    <a:pt x="4547" y="1050"/>
                  </a:lnTo>
                  <a:lnTo>
                    <a:pt x="4523" y="1140"/>
                  </a:lnTo>
                  <a:lnTo>
                    <a:pt x="4495" y="1231"/>
                  </a:lnTo>
                  <a:lnTo>
                    <a:pt x="4468" y="1319"/>
                  </a:lnTo>
                  <a:lnTo>
                    <a:pt x="4437" y="1407"/>
                  </a:lnTo>
                  <a:lnTo>
                    <a:pt x="4407" y="1494"/>
                  </a:lnTo>
                  <a:lnTo>
                    <a:pt x="4374" y="1582"/>
                  </a:lnTo>
                  <a:lnTo>
                    <a:pt x="4340" y="1668"/>
                  </a:lnTo>
                  <a:lnTo>
                    <a:pt x="4304" y="1753"/>
                  </a:lnTo>
                  <a:lnTo>
                    <a:pt x="4000" y="619"/>
                  </a:lnTo>
                  <a:lnTo>
                    <a:pt x="1690" y="0"/>
                  </a:lnTo>
                  <a:lnTo>
                    <a:pt x="0" y="1690"/>
                  </a:lnTo>
                  <a:lnTo>
                    <a:pt x="618" y="3998"/>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grpSp>
      <p:grpSp>
        <p:nvGrpSpPr>
          <p:cNvPr id="49" name="chenying0907 72"/>
          <p:cNvGrpSpPr/>
          <p:nvPr/>
        </p:nvGrpSpPr>
        <p:grpSpPr>
          <a:xfrm>
            <a:off x="6162770" y="2424645"/>
            <a:ext cx="1179463" cy="1178602"/>
            <a:chOff x="4638021" y="1593533"/>
            <a:chExt cx="1187134" cy="1185900"/>
          </a:xfrm>
          <a:solidFill>
            <a:srgbClr val="453162"/>
          </a:solidFill>
          <a:effectLst/>
        </p:grpSpPr>
        <p:sp>
          <p:nvSpPr>
            <p:cNvPr id="50" name="chenying0907 9"/>
            <p:cNvSpPr/>
            <p:nvPr/>
          </p:nvSpPr>
          <p:spPr bwMode="auto">
            <a:xfrm>
              <a:off x="4638021" y="1846509"/>
              <a:ext cx="934158" cy="932924"/>
            </a:xfrm>
            <a:custGeom>
              <a:avLst/>
              <a:gdLst>
                <a:gd name="T0" fmla="*/ 76 w 6050"/>
                <a:gd name="T1" fmla="*/ 1359 h 6048"/>
                <a:gd name="T2" fmla="*/ 277 w 6050"/>
                <a:gd name="T3" fmla="*/ 1387 h 6048"/>
                <a:gd name="T4" fmla="*/ 477 w 6050"/>
                <a:gd name="T5" fmla="*/ 1422 h 6048"/>
                <a:gd name="T6" fmla="*/ 673 w 6050"/>
                <a:gd name="T7" fmla="*/ 1465 h 6048"/>
                <a:gd name="T8" fmla="*/ 867 w 6050"/>
                <a:gd name="T9" fmla="*/ 1515 h 6048"/>
                <a:gd name="T10" fmla="*/ 1058 w 6050"/>
                <a:gd name="T11" fmla="*/ 1571 h 6048"/>
                <a:gd name="T12" fmla="*/ 1246 w 6050"/>
                <a:gd name="T13" fmla="*/ 1635 h 6048"/>
                <a:gd name="T14" fmla="*/ 1429 w 6050"/>
                <a:gd name="T15" fmla="*/ 1706 h 6048"/>
                <a:gd name="T16" fmla="*/ 1610 w 6050"/>
                <a:gd name="T17" fmla="*/ 1784 h 6048"/>
                <a:gd name="T18" fmla="*/ 0 w 6050"/>
                <a:gd name="T19" fmla="*/ 4358 h 6048"/>
                <a:gd name="T20" fmla="*/ 4000 w 6050"/>
                <a:gd name="T21" fmla="*/ 5429 h 6048"/>
                <a:gd name="T22" fmla="*/ 4305 w 6050"/>
                <a:gd name="T23" fmla="*/ 4527 h 6048"/>
                <a:gd name="T24" fmla="*/ 4379 w 6050"/>
                <a:gd name="T25" fmla="*/ 4710 h 6048"/>
                <a:gd name="T26" fmla="*/ 4446 w 6050"/>
                <a:gd name="T27" fmla="*/ 4896 h 6048"/>
                <a:gd name="T28" fmla="*/ 4507 w 6050"/>
                <a:gd name="T29" fmla="*/ 5085 h 6048"/>
                <a:gd name="T30" fmla="*/ 4560 w 6050"/>
                <a:gd name="T31" fmla="*/ 5277 h 6048"/>
                <a:gd name="T32" fmla="*/ 4607 w 6050"/>
                <a:gd name="T33" fmla="*/ 5472 h 6048"/>
                <a:gd name="T34" fmla="*/ 4646 w 6050"/>
                <a:gd name="T35" fmla="*/ 5670 h 6048"/>
                <a:gd name="T36" fmla="*/ 4677 w 6050"/>
                <a:gd name="T37" fmla="*/ 5871 h 6048"/>
                <a:gd name="T38" fmla="*/ 6050 w 6050"/>
                <a:gd name="T39" fmla="*/ 5972 h 6048"/>
                <a:gd name="T40" fmla="*/ 5969 w 6050"/>
                <a:gd name="T41" fmla="*/ 5387 h 6048"/>
                <a:gd name="T42" fmla="*/ 5838 w 6050"/>
                <a:gd name="T43" fmla="*/ 4819 h 6048"/>
                <a:gd name="T44" fmla="*/ 5660 w 6050"/>
                <a:gd name="T45" fmla="*/ 4272 h 6048"/>
                <a:gd name="T46" fmla="*/ 5437 w 6050"/>
                <a:gd name="T47" fmla="*/ 3747 h 6048"/>
                <a:gd name="T48" fmla="*/ 5171 w 6050"/>
                <a:gd name="T49" fmla="*/ 3245 h 6048"/>
                <a:gd name="T50" fmla="*/ 4864 w 6050"/>
                <a:gd name="T51" fmla="*/ 2771 h 6048"/>
                <a:gd name="T52" fmla="*/ 4519 w 6050"/>
                <a:gd name="T53" fmla="*/ 2326 h 6048"/>
                <a:gd name="T54" fmla="*/ 4138 w 6050"/>
                <a:gd name="T55" fmla="*/ 1912 h 6048"/>
                <a:gd name="T56" fmla="*/ 3723 w 6050"/>
                <a:gd name="T57" fmla="*/ 1531 h 6048"/>
                <a:gd name="T58" fmla="*/ 3278 w 6050"/>
                <a:gd name="T59" fmla="*/ 1186 h 6048"/>
                <a:gd name="T60" fmla="*/ 2803 w 6050"/>
                <a:gd name="T61" fmla="*/ 879 h 6048"/>
                <a:gd name="T62" fmla="*/ 2302 w 6050"/>
                <a:gd name="T63" fmla="*/ 613 h 6048"/>
                <a:gd name="T64" fmla="*/ 1776 w 6050"/>
                <a:gd name="T65" fmla="*/ 390 h 6048"/>
                <a:gd name="T66" fmla="*/ 1228 w 6050"/>
                <a:gd name="T67" fmla="*/ 212 h 6048"/>
                <a:gd name="T68" fmla="*/ 661 w 6050"/>
                <a:gd name="T69" fmla="*/ 81 h 6048"/>
                <a:gd name="T70" fmla="*/ 76 w 6050"/>
                <a:gd name="T71" fmla="*/ 0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50" h="6048">
                  <a:moveTo>
                    <a:pt x="76" y="0"/>
                  </a:moveTo>
                  <a:lnTo>
                    <a:pt x="76" y="1359"/>
                  </a:lnTo>
                  <a:lnTo>
                    <a:pt x="176" y="1373"/>
                  </a:lnTo>
                  <a:lnTo>
                    <a:pt x="277" y="1387"/>
                  </a:lnTo>
                  <a:lnTo>
                    <a:pt x="377" y="1404"/>
                  </a:lnTo>
                  <a:lnTo>
                    <a:pt x="477" y="1422"/>
                  </a:lnTo>
                  <a:lnTo>
                    <a:pt x="575" y="1443"/>
                  </a:lnTo>
                  <a:lnTo>
                    <a:pt x="673" y="1465"/>
                  </a:lnTo>
                  <a:lnTo>
                    <a:pt x="770" y="1489"/>
                  </a:lnTo>
                  <a:lnTo>
                    <a:pt x="867" y="1515"/>
                  </a:lnTo>
                  <a:lnTo>
                    <a:pt x="962" y="1542"/>
                  </a:lnTo>
                  <a:lnTo>
                    <a:pt x="1058" y="1571"/>
                  </a:lnTo>
                  <a:lnTo>
                    <a:pt x="1152" y="1603"/>
                  </a:lnTo>
                  <a:lnTo>
                    <a:pt x="1246" y="1635"/>
                  </a:lnTo>
                  <a:lnTo>
                    <a:pt x="1338" y="1670"/>
                  </a:lnTo>
                  <a:lnTo>
                    <a:pt x="1429" y="1706"/>
                  </a:lnTo>
                  <a:lnTo>
                    <a:pt x="1521" y="1744"/>
                  </a:lnTo>
                  <a:lnTo>
                    <a:pt x="1610" y="1784"/>
                  </a:lnTo>
                  <a:lnTo>
                    <a:pt x="618" y="2050"/>
                  </a:lnTo>
                  <a:lnTo>
                    <a:pt x="0" y="4358"/>
                  </a:lnTo>
                  <a:lnTo>
                    <a:pt x="1690" y="6048"/>
                  </a:lnTo>
                  <a:lnTo>
                    <a:pt x="4000" y="5429"/>
                  </a:lnTo>
                  <a:lnTo>
                    <a:pt x="4266" y="4437"/>
                  </a:lnTo>
                  <a:lnTo>
                    <a:pt x="4305" y="4527"/>
                  </a:lnTo>
                  <a:lnTo>
                    <a:pt x="4343" y="4619"/>
                  </a:lnTo>
                  <a:lnTo>
                    <a:pt x="4379" y="4710"/>
                  </a:lnTo>
                  <a:lnTo>
                    <a:pt x="4414" y="4802"/>
                  </a:lnTo>
                  <a:lnTo>
                    <a:pt x="4446" y="4896"/>
                  </a:lnTo>
                  <a:lnTo>
                    <a:pt x="4478" y="4990"/>
                  </a:lnTo>
                  <a:lnTo>
                    <a:pt x="4507" y="5085"/>
                  </a:lnTo>
                  <a:lnTo>
                    <a:pt x="4535" y="5181"/>
                  </a:lnTo>
                  <a:lnTo>
                    <a:pt x="4560" y="5277"/>
                  </a:lnTo>
                  <a:lnTo>
                    <a:pt x="4585" y="5375"/>
                  </a:lnTo>
                  <a:lnTo>
                    <a:pt x="4607" y="5472"/>
                  </a:lnTo>
                  <a:lnTo>
                    <a:pt x="4627" y="5571"/>
                  </a:lnTo>
                  <a:lnTo>
                    <a:pt x="4646" y="5670"/>
                  </a:lnTo>
                  <a:lnTo>
                    <a:pt x="4663" y="5771"/>
                  </a:lnTo>
                  <a:lnTo>
                    <a:pt x="4677" y="5871"/>
                  </a:lnTo>
                  <a:lnTo>
                    <a:pt x="4690" y="5972"/>
                  </a:lnTo>
                  <a:lnTo>
                    <a:pt x="6050" y="5972"/>
                  </a:lnTo>
                  <a:lnTo>
                    <a:pt x="6015" y="5677"/>
                  </a:lnTo>
                  <a:lnTo>
                    <a:pt x="5969" y="5387"/>
                  </a:lnTo>
                  <a:lnTo>
                    <a:pt x="5910" y="5101"/>
                  </a:lnTo>
                  <a:lnTo>
                    <a:pt x="5838" y="4819"/>
                  </a:lnTo>
                  <a:lnTo>
                    <a:pt x="5754" y="4543"/>
                  </a:lnTo>
                  <a:lnTo>
                    <a:pt x="5660" y="4272"/>
                  </a:lnTo>
                  <a:lnTo>
                    <a:pt x="5553" y="4006"/>
                  </a:lnTo>
                  <a:lnTo>
                    <a:pt x="5437" y="3747"/>
                  </a:lnTo>
                  <a:lnTo>
                    <a:pt x="5309" y="3493"/>
                  </a:lnTo>
                  <a:lnTo>
                    <a:pt x="5171" y="3245"/>
                  </a:lnTo>
                  <a:lnTo>
                    <a:pt x="5022" y="3005"/>
                  </a:lnTo>
                  <a:lnTo>
                    <a:pt x="4864" y="2771"/>
                  </a:lnTo>
                  <a:lnTo>
                    <a:pt x="4696" y="2545"/>
                  </a:lnTo>
                  <a:lnTo>
                    <a:pt x="4519" y="2326"/>
                  </a:lnTo>
                  <a:lnTo>
                    <a:pt x="4333" y="2115"/>
                  </a:lnTo>
                  <a:lnTo>
                    <a:pt x="4138" y="1912"/>
                  </a:lnTo>
                  <a:lnTo>
                    <a:pt x="3935" y="1717"/>
                  </a:lnTo>
                  <a:lnTo>
                    <a:pt x="3723" y="1531"/>
                  </a:lnTo>
                  <a:lnTo>
                    <a:pt x="3504" y="1353"/>
                  </a:lnTo>
                  <a:lnTo>
                    <a:pt x="3278" y="1186"/>
                  </a:lnTo>
                  <a:lnTo>
                    <a:pt x="3044" y="1027"/>
                  </a:lnTo>
                  <a:lnTo>
                    <a:pt x="2803" y="879"/>
                  </a:lnTo>
                  <a:lnTo>
                    <a:pt x="2556" y="741"/>
                  </a:lnTo>
                  <a:lnTo>
                    <a:pt x="2302" y="613"/>
                  </a:lnTo>
                  <a:lnTo>
                    <a:pt x="2042" y="497"/>
                  </a:lnTo>
                  <a:lnTo>
                    <a:pt x="1776" y="390"/>
                  </a:lnTo>
                  <a:lnTo>
                    <a:pt x="1505" y="296"/>
                  </a:lnTo>
                  <a:lnTo>
                    <a:pt x="1228" y="212"/>
                  </a:lnTo>
                  <a:lnTo>
                    <a:pt x="947" y="140"/>
                  </a:lnTo>
                  <a:lnTo>
                    <a:pt x="661" y="81"/>
                  </a:lnTo>
                  <a:lnTo>
                    <a:pt x="370" y="35"/>
                  </a:lnTo>
                  <a:lnTo>
                    <a:pt x="76" y="0"/>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51" name="chenying0907 10"/>
            <p:cNvSpPr/>
            <p:nvPr/>
          </p:nvSpPr>
          <p:spPr bwMode="auto">
            <a:xfrm>
              <a:off x="5267375" y="1593533"/>
              <a:ext cx="557780" cy="557780"/>
            </a:xfrm>
            <a:custGeom>
              <a:avLst/>
              <a:gdLst>
                <a:gd name="T0" fmla="*/ 667 w 3617"/>
                <a:gd name="T1" fmla="*/ 3209 h 3615"/>
                <a:gd name="T2" fmla="*/ 889 w 3617"/>
                <a:gd name="T3" fmla="*/ 3365 h 3615"/>
                <a:gd name="T4" fmla="*/ 1128 w 3617"/>
                <a:gd name="T5" fmla="*/ 3482 h 3615"/>
                <a:gd name="T6" fmla="*/ 1378 w 3617"/>
                <a:gd name="T7" fmla="*/ 3564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8 w 3617"/>
                <a:gd name="T23" fmla="*/ 2877 h 3615"/>
                <a:gd name="T24" fmla="*/ 3410 w 3617"/>
                <a:gd name="T25" fmla="*/ 2648 h 3615"/>
                <a:gd name="T26" fmla="*/ 3515 w 3617"/>
                <a:gd name="T27" fmla="*/ 2406 h 3615"/>
                <a:gd name="T28" fmla="*/ 3583 w 3617"/>
                <a:gd name="T29" fmla="*/ 2153 h 3615"/>
                <a:gd name="T30" fmla="*/ 3615 w 3617"/>
                <a:gd name="T31" fmla="*/ 1894 h 3615"/>
                <a:gd name="T32" fmla="*/ 3609 w 3617"/>
                <a:gd name="T33" fmla="*/ 1634 h 3615"/>
                <a:gd name="T34" fmla="*/ 3565 w 3617"/>
                <a:gd name="T35" fmla="*/ 1377 h 3615"/>
                <a:gd name="T36" fmla="*/ 3485 w 3617"/>
                <a:gd name="T37" fmla="*/ 1128 h 3615"/>
                <a:gd name="T38" fmla="*/ 3366 w 3617"/>
                <a:gd name="T39" fmla="*/ 889 h 3615"/>
                <a:gd name="T40" fmla="*/ 3212 w 3617"/>
                <a:gd name="T41" fmla="*/ 667 h 3615"/>
                <a:gd name="T42" fmla="*/ 3020 w 3617"/>
                <a:gd name="T43" fmla="*/ 466 h 3615"/>
                <a:gd name="T44" fmla="*/ 2804 w 3617"/>
                <a:gd name="T45" fmla="*/ 297 h 3615"/>
                <a:gd name="T46" fmla="*/ 2570 w 3617"/>
                <a:gd name="T47" fmla="*/ 167 h 3615"/>
                <a:gd name="T48" fmla="*/ 2323 w 3617"/>
                <a:gd name="T49" fmla="*/ 74 h 3615"/>
                <a:gd name="T50" fmla="*/ 2068 w 3617"/>
                <a:gd name="T51" fmla="*/ 18 h 3615"/>
                <a:gd name="T52" fmla="*/ 1808 w 3617"/>
                <a:gd name="T53" fmla="*/ 0 h 3615"/>
                <a:gd name="T54" fmla="*/ 1548 w 3617"/>
                <a:gd name="T55" fmla="*/ 18 h 3615"/>
                <a:gd name="T56" fmla="*/ 1294 w 3617"/>
                <a:gd name="T57" fmla="*/ 74 h 3615"/>
                <a:gd name="T58" fmla="*/ 1047 w 3617"/>
                <a:gd name="T59" fmla="*/ 167 h 3615"/>
                <a:gd name="T60" fmla="*/ 813 w 3617"/>
                <a:gd name="T61" fmla="*/ 297 h 3615"/>
                <a:gd name="T62" fmla="*/ 597 w 3617"/>
                <a:gd name="T63" fmla="*/ 465 h 3615"/>
                <a:gd name="T64" fmla="*/ 406 w 3617"/>
                <a:gd name="T65" fmla="*/ 667 h 3615"/>
                <a:gd name="T66" fmla="*/ 251 w 3617"/>
                <a:gd name="T67" fmla="*/ 889 h 3615"/>
                <a:gd name="T68" fmla="*/ 133 w 3617"/>
                <a:gd name="T69" fmla="*/ 1128 h 3615"/>
                <a:gd name="T70" fmla="*/ 52 w 3617"/>
                <a:gd name="T71" fmla="*/ 1377 h 3615"/>
                <a:gd name="T72" fmla="*/ 8 w 3617"/>
                <a:gd name="T73" fmla="*/ 1634 h 3615"/>
                <a:gd name="T74" fmla="*/ 2 w 3617"/>
                <a:gd name="T75" fmla="*/ 1894 h 3615"/>
                <a:gd name="T76" fmla="*/ 33 w 3617"/>
                <a:gd name="T77" fmla="*/ 2153 h 3615"/>
                <a:gd name="T78" fmla="*/ 101 w 3617"/>
                <a:gd name="T79" fmla="*/ 2406 h 3615"/>
                <a:gd name="T80" fmla="*/ 207 w 3617"/>
                <a:gd name="T81" fmla="*/ 2648 h 3615"/>
                <a:gd name="T82" fmla="*/ 350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89" y="3365"/>
                  </a:lnTo>
                  <a:lnTo>
                    <a:pt x="968" y="3408"/>
                  </a:lnTo>
                  <a:lnTo>
                    <a:pt x="1047" y="3448"/>
                  </a:lnTo>
                  <a:lnTo>
                    <a:pt x="1128" y="3482"/>
                  </a:lnTo>
                  <a:lnTo>
                    <a:pt x="1210" y="3514"/>
                  </a:lnTo>
                  <a:lnTo>
                    <a:pt x="1294" y="3540"/>
                  </a:lnTo>
                  <a:lnTo>
                    <a:pt x="1378" y="3564"/>
                  </a:lnTo>
                  <a:lnTo>
                    <a:pt x="1463" y="3582"/>
                  </a:lnTo>
                  <a:lnTo>
                    <a:pt x="1549" y="3596"/>
                  </a:lnTo>
                  <a:lnTo>
                    <a:pt x="1635" y="3607"/>
                  </a:lnTo>
                  <a:lnTo>
                    <a:pt x="1722" y="3613"/>
                  </a:lnTo>
                  <a:lnTo>
                    <a:pt x="1808" y="3615"/>
                  </a:lnTo>
                  <a:lnTo>
                    <a:pt x="1896" y="3613"/>
                  </a:lnTo>
                  <a:lnTo>
                    <a:pt x="1982" y="3607"/>
                  </a:lnTo>
                  <a:lnTo>
                    <a:pt x="2068" y="3596"/>
                  </a:lnTo>
                  <a:lnTo>
                    <a:pt x="2154" y="3582"/>
                  </a:lnTo>
                  <a:lnTo>
                    <a:pt x="2239" y="3564"/>
                  </a:lnTo>
                  <a:lnTo>
                    <a:pt x="2323" y="3540"/>
                  </a:lnTo>
                  <a:lnTo>
                    <a:pt x="2407" y="3514"/>
                  </a:lnTo>
                  <a:lnTo>
                    <a:pt x="2489" y="3482"/>
                  </a:lnTo>
                  <a:lnTo>
                    <a:pt x="2570" y="3448"/>
                  </a:lnTo>
                  <a:lnTo>
                    <a:pt x="2649" y="3408"/>
                  </a:lnTo>
                  <a:lnTo>
                    <a:pt x="2727" y="3365"/>
                  </a:lnTo>
                  <a:lnTo>
                    <a:pt x="2804" y="3317"/>
                  </a:lnTo>
                  <a:lnTo>
                    <a:pt x="2878" y="3265"/>
                  </a:lnTo>
                  <a:lnTo>
                    <a:pt x="2950" y="3209"/>
                  </a:lnTo>
                  <a:lnTo>
                    <a:pt x="3020" y="3150"/>
                  </a:lnTo>
                  <a:lnTo>
                    <a:pt x="3087" y="3086"/>
                  </a:lnTo>
                  <a:lnTo>
                    <a:pt x="3152" y="3019"/>
                  </a:lnTo>
                  <a:lnTo>
                    <a:pt x="3212" y="2949"/>
                  </a:lnTo>
                  <a:lnTo>
                    <a:pt x="3268" y="2877"/>
                  </a:lnTo>
                  <a:lnTo>
                    <a:pt x="3319" y="2802"/>
                  </a:lnTo>
                  <a:lnTo>
                    <a:pt x="3366" y="2726"/>
                  </a:lnTo>
                  <a:lnTo>
                    <a:pt x="3410" y="2648"/>
                  </a:lnTo>
                  <a:lnTo>
                    <a:pt x="3449" y="2569"/>
                  </a:lnTo>
                  <a:lnTo>
                    <a:pt x="3485" y="2488"/>
                  </a:lnTo>
                  <a:lnTo>
                    <a:pt x="3515" y="2406"/>
                  </a:lnTo>
                  <a:lnTo>
                    <a:pt x="3543" y="2322"/>
                  </a:lnTo>
                  <a:lnTo>
                    <a:pt x="3565" y="2238"/>
                  </a:lnTo>
                  <a:lnTo>
                    <a:pt x="3583" y="2153"/>
                  </a:lnTo>
                  <a:lnTo>
                    <a:pt x="3599" y="2068"/>
                  </a:lnTo>
                  <a:lnTo>
                    <a:pt x="3609" y="1981"/>
                  </a:lnTo>
                  <a:lnTo>
                    <a:pt x="3615" y="1894"/>
                  </a:lnTo>
                  <a:lnTo>
                    <a:pt x="3617" y="1808"/>
                  </a:lnTo>
                  <a:lnTo>
                    <a:pt x="3615" y="1721"/>
                  </a:lnTo>
                  <a:lnTo>
                    <a:pt x="3609" y="1634"/>
                  </a:lnTo>
                  <a:lnTo>
                    <a:pt x="3599" y="1548"/>
                  </a:lnTo>
                  <a:lnTo>
                    <a:pt x="3583" y="1463"/>
                  </a:lnTo>
                  <a:lnTo>
                    <a:pt x="3565" y="1377"/>
                  </a:lnTo>
                  <a:lnTo>
                    <a:pt x="3543" y="1293"/>
                  </a:lnTo>
                  <a:lnTo>
                    <a:pt x="3515" y="1210"/>
                  </a:lnTo>
                  <a:lnTo>
                    <a:pt x="3485" y="1128"/>
                  </a:lnTo>
                  <a:lnTo>
                    <a:pt x="3449" y="1046"/>
                  </a:lnTo>
                  <a:lnTo>
                    <a:pt x="3410" y="967"/>
                  </a:lnTo>
                  <a:lnTo>
                    <a:pt x="3366" y="889"/>
                  </a:lnTo>
                  <a:lnTo>
                    <a:pt x="3319" y="813"/>
                  </a:lnTo>
                  <a:lnTo>
                    <a:pt x="3268" y="739"/>
                  </a:lnTo>
                  <a:lnTo>
                    <a:pt x="3212" y="667"/>
                  </a:lnTo>
                  <a:lnTo>
                    <a:pt x="3152" y="597"/>
                  </a:lnTo>
                  <a:lnTo>
                    <a:pt x="3087" y="530"/>
                  </a:lnTo>
                  <a:lnTo>
                    <a:pt x="3020" y="466"/>
                  </a:lnTo>
                  <a:lnTo>
                    <a:pt x="2950" y="405"/>
                  </a:lnTo>
                  <a:lnTo>
                    <a:pt x="2878" y="349"/>
                  </a:lnTo>
                  <a:lnTo>
                    <a:pt x="2804" y="297"/>
                  </a:lnTo>
                  <a:lnTo>
                    <a:pt x="2727" y="251"/>
                  </a:lnTo>
                  <a:lnTo>
                    <a:pt x="2649" y="207"/>
                  </a:lnTo>
                  <a:lnTo>
                    <a:pt x="2570" y="167"/>
                  </a:lnTo>
                  <a:lnTo>
                    <a:pt x="2489" y="132"/>
                  </a:lnTo>
                  <a:lnTo>
                    <a:pt x="2407" y="102"/>
                  </a:lnTo>
                  <a:lnTo>
                    <a:pt x="2323" y="74"/>
                  </a:lnTo>
                  <a:lnTo>
                    <a:pt x="2239" y="52"/>
                  </a:lnTo>
                  <a:lnTo>
                    <a:pt x="2154" y="33"/>
                  </a:lnTo>
                  <a:lnTo>
                    <a:pt x="2068" y="18"/>
                  </a:lnTo>
                  <a:lnTo>
                    <a:pt x="1982" y="8"/>
                  </a:lnTo>
                  <a:lnTo>
                    <a:pt x="1896" y="2"/>
                  </a:lnTo>
                  <a:lnTo>
                    <a:pt x="1808" y="0"/>
                  </a:lnTo>
                  <a:lnTo>
                    <a:pt x="1722" y="2"/>
                  </a:lnTo>
                  <a:lnTo>
                    <a:pt x="1635" y="8"/>
                  </a:lnTo>
                  <a:lnTo>
                    <a:pt x="1548" y="18"/>
                  </a:lnTo>
                  <a:lnTo>
                    <a:pt x="1463" y="33"/>
                  </a:lnTo>
                  <a:lnTo>
                    <a:pt x="1378" y="52"/>
                  </a:lnTo>
                  <a:lnTo>
                    <a:pt x="1294" y="74"/>
                  </a:lnTo>
                  <a:lnTo>
                    <a:pt x="1210" y="102"/>
                  </a:lnTo>
                  <a:lnTo>
                    <a:pt x="1128" y="132"/>
                  </a:lnTo>
                  <a:lnTo>
                    <a:pt x="1047" y="167"/>
                  </a:lnTo>
                  <a:lnTo>
                    <a:pt x="968" y="207"/>
                  </a:lnTo>
                  <a:lnTo>
                    <a:pt x="889" y="250"/>
                  </a:lnTo>
                  <a:lnTo>
                    <a:pt x="813" y="297"/>
                  </a:lnTo>
                  <a:lnTo>
                    <a:pt x="739" y="349"/>
                  </a:lnTo>
                  <a:lnTo>
                    <a:pt x="667" y="405"/>
                  </a:lnTo>
                  <a:lnTo>
                    <a:pt x="597" y="465"/>
                  </a:lnTo>
                  <a:lnTo>
                    <a:pt x="530" y="530"/>
                  </a:lnTo>
                  <a:lnTo>
                    <a:pt x="466" y="597"/>
                  </a:lnTo>
                  <a:lnTo>
                    <a:pt x="406" y="667"/>
                  </a:lnTo>
                  <a:lnTo>
                    <a:pt x="350" y="739"/>
                  </a:lnTo>
                  <a:lnTo>
                    <a:pt x="298" y="813"/>
                  </a:lnTo>
                  <a:lnTo>
                    <a:pt x="251" y="889"/>
                  </a:lnTo>
                  <a:lnTo>
                    <a:pt x="207" y="967"/>
                  </a:lnTo>
                  <a:lnTo>
                    <a:pt x="167" y="1046"/>
                  </a:lnTo>
                  <a:lnTo>
                    <a:pt x="133" y="1128"/>
                  </a:lnTo>
                  <a:lnTo>
                    <a:pt x="101" y="1210"/>
                  </a:lnTo>
                  <a:lnTo>
                    <a:pt x="75" y="1293"/>
                  </a:lnTo>
                  <a:lnTo>
                    <a:pt x="52" y="1377"/>
                  </a:lnTo>
                  <a:lnTo>
                    <a:pt x="33" y="1463"/>
                  </a:lnTo>
                  <a:lnTo>
                    <a:pt x="19" y="1548"/>
                  </a:lnTo>
                  <a:lnTo>
                    <a:pt x="8" y="1634"/>
                  </a:lnTo>
                  <a:lnTo>
                    <a:pt x="2" y="1720"/>
                  </a:lnTo>
                  <a:lnTo>
                    <a:pt x="0" y="1808"/>
                  </a:lnTo>
                  <a:lnTo>
                    <a:pt x="2" y="1894"/>
                  </a:lnTo>
                  <a:lnTo>
                    <a:pt x="8" y="1981"/>
                  </a:lnTo>
                  <a:lnTo>
                    <a:pt x="19" y="2068"/>
                  </a:lnTo>
                  <a:lnTo>
                    <a:pt x="33" y="2153"/>
                  </a:lnTo>
                  <a:lnTo>
                    <a:pt x="52" y="2238"/>
                  </a:lnTo>
                  <a:lnTo>
                    <a:pt x="75" y="2322"/>
                  </a:lnTo>
                  <a:lnTo>
                    <a:pt x="101" y="2406"/>
                  </a:lnTo>
                  <a:lnTo>
                    <a:pt x="133" y="2488"/>
                  </a:lnTo>
                  <a:lnTo>
                    <a:pt x="167" y="2569"/>
                  </a:lnTo>
                  <a:lnTo>
                    <a:pt x="207" y="2648"/>
                  </a:lnTo>
                  <a:lnTo>
                    <a:pt x="251" y="2726"/>
                  </a:lnTo>
                  <a:lnTo>
                    <a:pt x="298" y="2802"/>
                  </a:lnTo>
                  <a:lnTo>
                    <a:pt x="350" y="2877"/>
                  </a:lnTo>
                  <a:lnTo>
                    <a:pt x="406" y="2949"/>
                  </a:lnTo>
                  <a:lnTo>
                    <a:pt x="466"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grpSp>
      <p:grpSp>
        <p:nvGrpSpPr>
          <p:cNvPr id="52" name="chenying0907 76"/>
          <p:cNvGrpSpPr/>
          <p:nvPr/>
        </p:nvGrpSpPr>
        <p:grpSpPr>
          <a:xfrm>
            <a:off x="4821952" y="2424645"/>
            <a:ext cx="1179462" cy="1178602"/>
            <a:chOff x="3318846" y="1593533"/>
            <a:chExt cx="1187133" cy="1185900"/>
          </a:xfrm>
          <a:solidFill>
            <a:srgbClr val="453162"/>
          </a:solidFill>
          <a:effectLst/>
        </p:grpSpPr>
        <p:sp>
          <p:nvSpPr>
            <p:cNvPr id="53" name="chenying0907 11"/>
            <p:cNvSpPr/>
            <p:nvPr/>
          </p:nvSpPr>
          <p:spPr bwMode="auto">
            <a:xfrm>
              <a:off x="3537268" y="1846509"/>
              <a:ext cx="968711" cy="932924"/>
            </a:xfrm>
            <a:custGeom>
              <a:avLst/>
              <a:gdLst>
                <a:gd name="T0" fmla="*/ 1366 w 6279"/>
                <a:gd name="T1" fmla="*/ 5910 h 6048"/>
                <a:gd name="T2" fmla="*/ 1384 w 6279"/>
                <a:gd name="T3" fmla="*/ 5788 h 6048"/>
                <a:gd name="T4" fmla="*/ 1404 w 6279"/>
                <a:gd name="T5" fmla="*/ 5666 h 6048"/>
                <a:gd name="T6" fmla="*/ 1427 w 6279"/>
                <a:gd name="T7" fmla="*/ 5546 h 6048"/>
                <a:gd name="T8" fmla="*/ 1453 w 6279"/>
                <a:gd name="T9" fmla="*/ 5426 h 6048"/>
                <a:gd name="T10" fmla="*/ 1481 w 6279"/>
                <a:gd name="T11" fmla="*/ 5308 h 6048"/>
                <a:gd name="T12" fmla="*/ 1512 w 6279"/>
                <a:gd name="T13" fmla="*/ 5190 h 6048"/>
                <a:gd name="T14" fmla="*/ 1545 w 6279"/>
                <a:gd name="T15" fmla="*/ 5074 h 6048"/>
                <a:gd name="T16" fmla="*/ 1582 w 6279"/>
                <a:gd name="T17" fmla="*/ 4959 h 6048"/>
                <a:gd name="T18" fmla="*/ 1620 w 6279"/>
                <a:gd name="T19" fmla="*/ 4845 h 6048"/>
                <a:gd name="T20" fmla="*/ 1662 w 6279"/>
                <a:gd name="T21" fmla="*/ 4732 h 6048"/>
                <a:gd name="T22" fmla="*/ 1706 w 6279"/>
                <a:gd name="T23" fmla="*/ 4621 h 6048"/>
                <a:gd name="T24" fmla="*/ 1751 w 6279"/>
                <a:gd name="T25" fmla="*/ 4510 h 6048"/>
                <a:gd name="T26" fmla="*/ 1800 w 6279"/>
                <a:gd name="T27" fmla="*/ 4400 h 6048"/>
                <a:gd name="T28" fmla="*/ 1851 w 6279"/>
                <a:gd name="T29" fmla="*/ 4293 h 6048"/>
                <a:gd name="T30" fmla="*/ 1904 w 6279"/>
                <a:gd name="T31" fmla="*/ 4186 h 6048"/>
                <a:gd name="T32" fmla="*/ 2279 w 6279"/>
                <a:gd name="T33" fmla="*/ 5429 h 6048"/>
                <a:gd name="T34" fmla="*/ 6279 w 6279"/>
                <a:gd name="T35" fmla="*/ 4358 h 6048"/>
                <a:gd name="T36" fmla="*/ 4526 w 6279"/>
                <a:gd name="T37" fmla="*/ 1745 h 6048"/>
                <a:gd name="T38" fmla="*/ 4697 w 6279"/>
                <a:gd name="T39" fmla="*/ 1675 h 6048"/>
                <a:gd name="T40" fmla="*/ 4872 w 6279"/>
                <a:gd name="T41" fmla="*/ 1612 h 6048"/>
                <a:gd name="T42" fmla="*/ 5049 w 6279"/>
                <a:gd name="T43" fmla="*/ 1554 h 6048"/>
                <a:gd name="T44" fmla="*/ 5229 w 6279"/>
                <a:gd name="T45" fmla="*/ 1502 h 6048"/>
                <a:gd name="T46" fmla="*/ 5411 w 6279"/>
                <a:gd name="T47" fmla="*/ 1457 h 6048"/>
                <a:gd name="T48" fmla="*/ 5597 w 6279"/>
                <a:gd name="T49" fmla="*/ 1418 h 6048"/>
                <a:gd name="T50" fmla="*/ 5784 w 6279"/>
                <a:gd name="T51" fmla="*/ 1386 h 6048"/>
                <a:gd name="T52" fmla="*/ 5974 w 6279"/>
                <a:gd name="T53" fmla="*/ 1359 h 6048"/>
                <a:gd name="T54" fmla="*/ 5679 w 6279"/>
                <a:gd name="T55" fmla="*/ 35 h 6048"/>
                <a:gd name="T56" fmla="*/ 5102 w 6279"/>
                <a:gd name="T57" fmla="*/ 140 h 6048"/>
                <a:gd name="T58" fmla="*/ 4544 w 6279"/>
                <a:gd name="T59" fmla="*/ 296 h 6048"/>
                <a:gd name="T60" fmla="*/ 4008 w 6279"/>
                <a:gd name="T61" fmla="*/ 497 h 6048"/>
                <a:gd name="T62" fmla="*/ 3494 w 6279"/>
                <a:gd name="T63" fmla="*/ 741 h 6048"/>
                <a:gd name="T64" fmla="*/ 3005 w 6279"/>
                <a:gd name="T65" fmla="*/ 1027 h 6048"/>
                <a:gd name="T66" fmla="*/ 2544 w 6279"/>
                <a:gd name="T67" fmla="*/ 1353 h 6048"/>
                <a:gd name="T68" fmla="*/ 2114 w 6279"/>
                <a:gd name="T69" fmla="*/ 1717 h 6048"/>
                <a:gd name="T70" fmla="*/ 1717 w 6279"/>
                <a:gd name="T71" fmla="*/ 2115 h 6048"/>
                <a:gd name="T72" fmla="*/ 1353 w 6279"/>
                <a:gd name="T73" fmla="*/ 2545 h 6048"/>
                <a:gd name="T74" fmla="*/ 1027 w 6279"/>
                <a:gd name="T75" fmla="*/ 3005 h 6048"/>
                <a:gd name="T76" fmla="*/ 741 w 6279"/>
                <a:gd name="T77" fmla="*/ 3493 h 6048"/>
                <a:gd name="T78" fmla="*/ 495 w 6279"/>
                <a:gd name="T79" fmla="*/ 4006 h 6048"/>
                <a:gd name="T80" fmla="*/ 294 w 6279"/>
                <a:gd name="T81" fmla="*/ 4543 h 6048"/>
                <a:gd name="T82" fmla="*/ 140 w 6279"/>
                <a:gd name="T83" fmla="*/ 5101 h 6048"/>
                <a:gd name="T84" fmla="*/ 33 w 6279"/>
                <a:gd name="T85" fmla="*/ 5677 h 6048"/>
                <a:gd name="T86" fmla="*/ 1359 w 6279"/>
                <a:gd name="T87" fmla="*/ 5972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279" h="6048">
                  <a:moveTo>
                    <a:pt x="1359" y="5972"/>
                  </a:moveTo>
                  <a:lnTo>
                    <a:pt x="1366" y="5910"/>
                  </a:lnTo>
                  <a:lnTo>
                    <a:pt x="1375" y="5849"/>
                  </a:lnTo>
                  <a:lnTo>
                    <a:pt x="1384" y="5788"/>
                  </a:lnTo>
                  <a:lnTo>
                    <a:pt x="1394" y="5727"/>
                  </a:lnTo>
                  <a:lnTo>
                    <a:pt x="1404" y="5666"/>
                  </a:lnTo>
                  <a:lnTo>
                    <a:pt x="1415" y="5606"/>
                  </a:lnTo>
                  <a:lnTo>
                    <a:pt x="1427" y="5546"/>
                  </a:lnTo>
                  <a:lnTo>
                    <a:pt x="1440" y="5486"/>
                  </a:lnTo>
                  <a:lnTo>
                    <a:pt x="1453" y="5426"/>
                  </a:lnTo>
                  <a:lnTo>
                    <a:pt x="1466" y="5367"/>
                  </a:lnTo>
                  <a:lnTo>
                    <a:pt x="1481" y="5308"/>
                  </a:lnTo>
                  <a:lnTo>
                    <a:pt x="1496" y="5249"/>
                  </a:lnTo>
                  <a:lnTo>
                    <a:pt x="1512" y="5190"/>
                  </a:lnTo>
                  <a:lnTo>
                    <a:pt x="1528" y="5132"/>
                  </a:lnTo>
                  <a:lnTo>
                    <a:pt x="1545" y="5074"/>
                  </a:lnTo>
                  <a:lnTo>
                    <a:pt x="1563" y="5016"/>
                  </a:lnTo>
                  <a:lnTo>
                    <a:pt x="1582" y="4959"/>
                  </a:lnTo>
                  <a:lnTo>
                    <a:pt x="1601" y="4902"/>
                  </a:lnTo>
                  <a:lnTo>
                    <a:pt x="1620" y="4845"/>
                  </a:lnTo>
                  <a:lnTo>
                    <a:pt x="1641" y="4788"/>
                  </a:lnTo>
                  <a:lnTo>
                    <a:pt x="1662" y="4732"/>
                  </a:lnTo>
                  <a:lnTo>
                    <a:pt x="1683" y="4675"/>
                  </a:lnTo>
                  <a:lnTo>
                    <a:pt x="1706" y="4621"/>
                  </a:lnTo>
                  <a:lnTo>
                    <a:pt x="1728" y="4565"/>
                  </a:lnTo>
                  <a:lnTo>
                    <a:pt x="1751" y="4510"/>
                  </a:lnTo>
                  <a:lnTo>
                    <a:pt x="1776" y="4455"/>
                  </a:lnTo>
                  <a:lnTo>
                    <a:pt x="1800" y="4400"/>
                  </a:lnTo>
                  <a:lnTo>
                    <a:pt x="1825" y="4346"/>
                  </a:lnTo>
                  <a:lnTo>
                    <a:pt x="1851" y="4293"/>
                  </a:lnTo>
                  <a:lnTo>
                    <a:pt x="1877" y="4239"/>
                  </a:lnTo>
                  <a:lnTo>
                    <a:pt x="1904" y="4186"/>
                  </a:lnTo>
                  <a:lnTo>
                    <a:pt x="1932" y="4133"/>
                  </a:lnTo>
                  <a:lnTo>
                    <a:pt x="2279" y="5429"/>
                  </a:lnTo>
                  <a:lnTo>
                    <a:pt x="4589" y="6048"/>
                  </a:lnTo>
                  <a:lnTo>
                    <a:pt x="6279" y="4358"/>
                  </a:lnTo>
                  <a:lnTo>
                    <a:pt x="5661" y="2050"/>
                  </a:lnTo>
                  <a:lnTo>
                    <a:pt x="4526" y="1745"/>
                  </a:lnTo>
                  <a:lnTo>
                    <a:pt x="4611" y="1710"/>
                  </a:lnTo>
                  <a:lnTo>
                    <a:pt x="4697" y="1675"/>
                  </a:lnTo>
                  <a:lnTo>
                    <a:pt x="4785" y="1643"/>
                  </a:lnTo>
                  <a:lnTo>
                    <a:pt x="4872" y="1612"/>
                  </a:lnTo>
                  <a:lnTo>
                    <a:pt x="4960" y="1582"/>
                  </a:lnTo>
                  <a:lnTo>
                    <a:pt x="5049" y="1554"/>
                  </a:lnTo>
                  <a:lnTo>
                    <a:pt x="5139" y="1527"/>
                  </a:lnTo>
                  <a:lnTo>
                    <a:pt x="5229" y="1502"/>
                  </a:lnTo>
                  <a:lnTo>
                    <a:pt x="5320" y="1479"/>
                  </a:lnTo>
                  <a:lnTo>
                    <a:pt x="5411" y="1457"/>
                  </a:lnTo>
                  <a:lnTo>
                    <a:pt x="5504" y="1436"/>
                  </a:lnTo>
                  <a:lnTo>
                    <a:pt x="5597" y="1418"/>
                  </a:lnTo>
                  <a:lnTo>
                    <a:pt x="5690" y="1401"/>
                  </a:lnTo>
                  <a:lnTo>
                    <a:pt x="5784" y="1386"/>
                  </a:lnTo>
                  <a:lnTo>
                    <a:pt x="5878" y="1372"/>
                  </a:lnTo>
                  <a:lnTo>
                    <a:pt x="5974" y="1359"/>
                  </a:lnTo>
                  <a:lnTo>
                    <a:pt x="5974" y="0"/>
                  </a:lnTo>
                  <a:lnTo>
                    <a:pt x="5679" y="35"/>
                  </a:lnTo>
                  <a:lnTo>
                    <a:pt x="5389" y="81"/>
                  </a:lnTo>
                  <a:lnTo>
                    <a:pt x="5102" y="140"/>
                  </a:lnTo>
                  <a:lnTo>
                    <a:pt x="4821" y="212"/>
                  </a:lnTo>
                  <a:lnTo>
                    <a:pt x="4544" y="296"/>
                  </a:lnTo>
                  <a:lnTo>
                    <a:pt x="4273" y="390"/>
                  </a:lnTo>
                  <a:lnTo>
                    <a:pt x="4008" y="497"/>
                  </a:lnTo>
                  <a:lnTo>
                    <a:pt x="3748" y="613"/>
                  </a:lnTo>
                  <a:lnTo>
                    <a:pt x="3494" y="741"/>
                  </a:lnTo>
                  <a:lnTo>
                    <a:pt x="3246" y="879"/>
                  </a:lnTo>
                  <a:lnTo>
                    <a:pt x="3005" y="1027"/>
                  </a:lnTo>
                  <a:lnTo>
                    <a:pt x="2771" y="1186"/>
                  </a:lnTo>
                  <a:lnTo>
                    <a:pt x="2544" y="1353"/>
                  </a:lnTo>
                  <a:lnTo>
                    <a:pt x="2325" y="1531"/>
                  </a:lnTo>
                  <a:lnTo>
                    <a:pt x="2114" y="1717"/>
                  </a:lnTo>
                  <a:lnTo>
                    <a:pt x="1911" y="1912"/>
                  </a:lnTo>
                  <a:lnTo>
                    <a:pt x="1717" y="2115"/>
                  </a:lnTo>
                  <a:lnTo>
                    <a:pt x="1530" y="2326"/>
                  </a:lnTo>
                  <a:lnTo>
                    <a:pt x="1353" y="2545"/>
                  </a:lnTo>
                  <a:lnTo>
                    <a:pt x="1186" y="2771"/>
                  </a:lnTo>
                  <a:lnTo>
                    <a:pt x="1027" y="3005"/>
                  </a:lnTo>
                  <a:lnTo>
                    <a:pt x="879" y="3245"/>
                  </a:lnTo>
                  <a:lnTo>
                    <a:pt x="741" y="3493"/>
                  </a:lnTo>
                  <a:lnTo>
                    <a:pt x="613" y="3747"/>
                  </a:lnTo>
                  <a:lnTo>
                    <a:pt x="495" y="4006"/>
                  </a:lnTo>
                  <a:lnTo>
                    <a:pt x="390" y="4272"/>
                  </a:lnTo>
                  <a:lnTo>
                    <a:pt x="294" y="4543"/>
                  </a:lnTo>
                  <a:lnTo>
                    <a:pt x="211" y="4819"/>
                  </a:lnTo>
                  <a:lnTo>
                    <a:pt x="140" y="5101"/>
                  </a:lnTo>
                  <a:lnTo>
                    <a:pt x="81" y="5387"/>
                  </a:lnTo>
                  <a:lnTo>
                    <a:pt x="33" y="5677"/>
                  </a:lnTo>
                  <a:lnTo>
                    <a:pt x="0" y="5972"/>
                  </a:lnTo>
                  <a:lnTo>
                    <a:pt x="1359" y="5972"/>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54" name="chenying0907 12"/>
            <p:cNvSpPr/>
            <p:nvPr/>
          </p:nvSpPr>
          <p:spPr bwMode="auto">
            <a:xfrm>
              <a:off x="3318846" y="1593533"/>
              <a:ext cx="557780" cy="557780"/>
            </a:xfrm>
            <a:custGeom>
              <a:avLst/>
              <a:gdLst>
                <a:gd name="T0" fmla="*/ 667 w 3617"/>
                <a:gd name="T1" fmla="*/ 3209 h 3615"/>
                <a:gd name="T2" fmla="*/ 890 w 3617"/>
                <a:gd name="T3" fmla="*/ 3365 h 3615"/>
                <a:gd name="T4" fmla="*/ 1128 w 3617"/>
                <a:gd name="T5" fmla="*/ 3482 h 3615"/>
                <a:gd name="T6" fmla="*/ 1378 w 3617"/>
                <a:gd name="T7" fmla="*/ 3564 h 3615"/>
                <a:gd name="T8" fmla="*/ 1635 w 3617"/>
                <a:gd name="T9" fmla="*/ 3607 h 3615"/>
                <a:gd name="T10" fmla="*/ 1895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7 w 3617"/>
                <a:gd name="T23" fmla="*/ 2877 h 3615"/>
                <a:gd name="T24" fmla="*/ 3410 w 3617"/>
                <a:gd name="T25" fmla="*/ 2648 h 3615"/>
                <a:gd name="T26" fmla="*/ 3516 w 3617"/>
                <a:gd name="T27" fmla="*/ 2406 h 3615"/>
                <a:gd name="T28" fmla="*/ 3584 w 3617"/>
                <a:gd name="T29" fmla="*/ 2153 h 3615"/>
                <a:gd name="T30" fmla="*/ 3615 w 3617"/>
                <a:gd name="T31" fmla="*/ 1894 h 3615"/>
                <a:gd name="T32" fmla="*/ 3609 w 3617"/>
                <a:gd name="T33" fmla="*/ 1634 h 3615"/>
                <a:gd name="T34" fmla="*/ 3565 w 3617"/>
                <a:gd name="T35" fmla="*/ 1377 h 3615"/>
                <a:gd name="T36" fmla="*/ 3484 w 3617"/>
                <a:gd name="T37" fmla="*/ 1128 h 3615"/>
                <a:gd name="T38" fmla="*/ 3366 w 3617"/>
                <a:gd name="T39" fmla="*/ 889 h 3615"/>
                <a:gd name="T40" fmla="*/ 3211 w 3617"/>
                <a:gd name="T41" fmla="*/ 667 h 3615"/>
                <a:gd name="T42" fmla="*/ 3020 w 3617"/>
                <a:gd name="T43" fmla="*/ 465 h 3615"/>
                <a:gd name="T44" fmla="*/ 2804 w 3617"/>
                <a:gd name="T45" fmla="*/ 297 h 3615"/>
                <a:gd name="T46" fmla="*/ 2570 w 3617"/>
                <a:gd name="T47" fmla="*/ 167 h 3615"/>
                <a:gd name="T48" fmla="*/ 2323 w 3617"/>
                <a:gd name="T49" fmla="*/ 74 h 3615"/>
                <a:gd name="T50" fmla="*/ 2069 w 3617"/>
                <a:gd name="T51" fmla="*/ 18 h 3615"/>
                <a:gd name="T52" fmla="*/ 1809 w 3617"/>
                <a:gd name="T53" fmla="*/ 0 h 3615"/>
                <a:gd name="T54" fmla="*/ 1549 w 3617"/>
                <a:gd name="T55" fmla="*/ 18 h 3615"/>
                <a:gd name="T56" fmla="*/ 1294 w 3617"/>
                <a:gd name="T57" fmla="*/ 74 h 3615"/>
                <a:gd name="T58" fmla="*/ 1047 w 3617"/>
                <a:gd name="T59" fmla="*/ 167 h 3615"/>
                <a:gd name="T60" fmla="*/ 813 w 3617"/>
                <a:gd name="T61" fmla="*/ 297 h 3615"/>
                <a:gd name="T62" fmla="*/ 597 w 3617"/>
                <a:gd name="T63" fmla="*/ 465 h 3615"/>
                <a:gd name="T64" fmla="*/ 405 w 3617"/>
                <a:gd name="T65" fmla="*/ 667 h 3615"/>
                <a:gd name="T66" fmla="*/ 251 w 3617"/>
                <a:gd name="T67" fmla="*/ 889 h 3615"/>
                <a:gd name="T68" fmla="*/ 132 w 3617"/>
                <a:gd name="T69" fmla="*/ 1128 h 3615"/>
                <a:gd name="T70" fmla="*/ 52 w 3617"/>
                <a:gd name="T71" fmla="*/ 1377 h 3615"/>
                <a:gd name="T72" fmla="*/ 8 w 3617"/>
                <a:gd name="T73" fmla="*/ 1634 h 3615"/>
                <a:gd name="T74" fmla="*/ 2 w 3617"/>
                <a:gd name="T75" fmla="*/ 1894 h 3615"/>
                <a:gd name="T76" fmla="*/ 34 w 3617"/>
                <a:gd name="T77" fmla="*/ 2153 h 3615"/>
                <a:gd name="T78" fmla="*/ 102 w 3617"/>
                <a:gd name="T79" fmla="*/ 2406 h 3615"/>
                <a:gd name="T80" fmla="*/ 207 w 3617"/>
                <a:gd name="T81" fmla="*/ 2648 h 3615"/>
                <a:gd name="T82" fmla="*/ 349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90" y="3365"/>
                  </a:lnTo>
                  <a:lnTo>
                    <a:pt x="968" y="3408"/>
                  </a:lnTo>
                  <a:lnTo>
                    <a:pt x="1047" y="3448"/>
                  </a:lnTo>
                  <a:lnTo>
                    <a:pt x="1128" y="3482"/>
                  </a:lnTo>
                  <a:lnTo>
                    <a:pt x="1210" y="3514"/>
                  </a:lnTo>
                  <a:lnTo>
                    <a:pt x="1294" y="3540"/>
                  </a:lnTo>
                  <a:lnTo>
                    <a:pt x="1378" y="3564"/>
                  </a:lnTo>
                  <a:lnTo>
                    <a:pt x="1463" y="3582"/>
                  </a:lnTo>
                  <a:lnTo>
                    <a:pt x="1549" y="3596"/>
                  </a:lnTo>
                  <a:lnTo>
                    <a:pt x="1635" y="3607"/>
                  </a:lnTo>
                  <a:lnTo>
                    <a:pt x="1721" y="3613"/>
                  </a:lnTo>
                  <a:lnTo>
                    <a:pt x="1809" y="3615"/>
                  </a:lnTo>
                  <a:lnTo>
                    <a:pt x="1895" y="3613"/>
                  </a:lnTo>
                  <a:lnTo>
                    <a:pt x="1982" y="3607"/>
                  </a:lnTo>
                  <a:lnTo>
                    <a:pt x="2069" y="3596"/>
                  </a:lnTo>
                  <a:lnTo>
                    <a:pt x="2154" y="3582"/>
                  </a:lnTo>
                  <a:lnTo>
                    <a:pt x="2239" y="3564"/>
                  </a:lnTo>
                  <a:lnTo>
                    <a:pt x="2323" y="3540"/>
                  </a:lnTo>
                  <a:lnTo>
                    <a:pt x="2407" y="3514"/>
                  </a:lnTo>
                  <a:lnTo>
                    <a:pt x="2489" y="3482"/>
                  </a:lnTo>
                  <a:lnTo>
                    <a:pt x="2570" y="3448"/>
                  </a:lnTo>
                  <a:lnTo>
                    <a:pt x="2649" y="3408"/>
                  </a:lnTo>
                  <a:lnTo>
                    <a:pt x="2728" y="3365"/>
                  </a:lnTo>
                  <a:lnTo>
                    <a:pt x="2804" y="3317"/>
                  </a:lnTo>
                  <a:lnTo>
                    <a:pt x="2878" y="3265"/>
                  </a:lnTo>
                  <a:lnTo>
                    <a:pt x="2950" y="3209"/>
                  </a:lnTo>
                  <a:lnTo>
                    <a:pt x="3020" y="3150"/>
                  </a:lnTo>
                  <a:lnTo>
                    <a:pt x="3087" y="3086"/>
                  </a:lnTo>
                  <a:lnTo>
                    <a:pt x="3151" y="3019"/>
                  </a:lnTo>
                  <a:lnTo>
                    <a:pt x="3211" y="2949"/>
                  </a:lnTo>
                  <a:lnTo>
                    <a:pt x="3267" y="2877"/>
                  </a:lnTo>
                  <a:lnTo>
                    <a:pt x="3319" y="2802"/>
                  </a:lnTo>
                  <a:lnTo>
                    <a:pt x="3366" y="2726"/>
                  </a:lnTo>
                  <a:lnTo>
                    <a:pt x="3410" y="2648"/>
                  </a:lnTo>
                  <a:lnTo>
                    <a:pt x="3450" y="2569"/>
                  </a:lnTo>
                  <a:lnTo>
                    <a:pt x="3484" y="2488"/>
                  </a:lnTo>
                  <a:lnTo>
                    <a:pt x="3516" y="2406"/>
                  </a:lnTo>
                  <a:lnTo>
                    <a:pt x="3542" y="2322"/>
                  </a:lnTo>
                  <a:lnTo>
                    <a:pt x="3565" y="2238"/>
                  </a:lnTo>
                  <a:lnTo>
                    <a:pt x="3584" y="2153"/>
                  </a:lnTo>
                  <a:lnTo>
                    <a:pt x="3598" y="2068"/>
                  </a:lnTo>
                  <a:lnTo>
                    <a:pt x="3609" y="1981"/>
                  </a:lnTo>
                  <a:lnTo>
                    <a:pt x="3615" y="1894"/>
                  </a:lnTo>
                  <a:lnTo>
                    <a:pt x="3617" y="1808"/>
                  </a:lnTo>
                  <a:lnTo>
                    <a:pt x="3615" y="1720"/>
                  </a:lnTo>
                  <a:lnTo>
                    <a:pt x="3609" y="1634"/>
                  </a:lnTo>
                  <a:lnTo>
                    <a:pt x="3598" y="1548"/>
                  </a:lnTo>
                  <a:lnTo>
                    <a:pt x="3584" y="1463"/>
                  </a:lnTo>
                  <a:lnTo>
                    <a:pt x="3565" y="1377"/>
                  </a:lnTo>
                  <a:lnTo>
                    <a:pt x="3542" y="1293"/>
                  </a:lnTo>
                  <a:lnTo>
                    <a:pt x="3516" y="1210"/>
                  </a:lnTo>
                  <a:lnTo>
                    <a:pt x="3484" y="1128"/>
                  </a:lnTo>
                  <a:lnTo>
                    <a:pt x="3450" y="1046"/>
                  </a:lnTo>
                  <a:lnTo>
                    <a:pt x="3410" y="967"/>
                  </a:lnTo>
                  <a:lnTo>
                    <a:pt x="3366" y="889"/>
                  </a:lnTo>
                  <a:lnTo>
                    <a:pt x="3319" y="813"/>
                  </a:lnTo>
                  <a:lnTo>
                    <a:pt x="3267" y="739"/>
                  </a:lnTo>
                  <a:lnTo>
                    <a:pt x="3211" y="667"/>
                  </a:lnTo>
                  <a:lnTo>
                    <a:pt x="3151" y="597"/>
                  </a:lnTo>
                  <a:lnTo>
                    <a:pt x="3087" y="530"/>
                  </a:lnTo>
                  <a:lnTo>
                    <a:pt x="3020" y="465"/>
                  </a:lnTo>
                  <a:lnTo>
                    <a:pt x="2950" y="405"/>
                  </a:lnTo>
                  <a:lnTo>
                    <a:pt x="2878" y="349"/>
                  </a:lnTo>
                  <a:lnTo>
                    <a:pt x="2804" y="297"/>
                  </a:lnTo>
                  <a:lnTo>
                    <a:pt x="2728" y="251"/>
                  </a:lnTo>
                  <a:lnTo>
                    <a:pt x="2649" y="207"/>
                  </a:lnTo>
                  <a:lnTo>
                    <a:pt x="2570" y="167"/>
                  </a:lnTo>
                  <a:lnTo>
                    <a:pt x="2489" y="132"/>
                  </a:lnTo>
                  <a:lnTo>
                    <a:pt x="2407" y="102"/>
                  </a:lnTo>
                  <a:lnTo>
                    <a:pt x="2323" y="74"/>
                  </a:lnTo>
                  <a:lnTo>
                    <a:pt x="2239" y="52"/>
                  </a:lnTo>
                  <a:lnTo>
                    <a:pt x="2154" y="33"/>
                  </a:lnTo>
                  <a:lnTo>
                    <a:pt x="2069" y="18"/>
                  </a:lnTo>
                  <a:lnTo>
                    <a:pt x="1982" y="8"/>
                  </a:lnTo>
                  <a:lnTo>
                    <a:pt x="1895" y="2"/>
                  </a:lnTo>
                  <a:lnTo>
                    <a:pt x="1809" y="0"/>
                  </a:lnTo>
                  <a:lnTo>
                    <a:pt x="1721" y="2"/>
                  </a:lnTo>
                  <a:lnTo>
                    <a:pt x="1635" y="8"/>
                  </a:lnTo>
                  <a:lnTo>
                    <a:pt x="1549" y="18"/>
                  </a:lnTo>
                  <a:lnTo>
                    <a:pt x="1463" y="33"/>
                  </a:lnTo>
                  <a:lnTo>
                    <a:pt x="1378" y="52"/>
                  </a:lnTo>
                  <a:lnTo>
                    <a:pt x="1294" y="74"/>
                  </a:lnTo>
                  <a:lnTo>
                    <a:pt x="1210" y="102"/>
                  </a:lnTo>
                  <a:lnTo>
                    <a:pt x="1128" y="132"/>
                  </a:lnTo>
                  <a:lnTo>
                    <a:pt x="1047" y="167"/>
                  </a:lnTo>
                  <a:lnTo>
                    <a:pt x="968" y="207"/>
                  </a:lnTo>
                  <a:lnTo>
                    <a:pt x="890" y="251"/>
                  </a:lnTo>
                  <a:lnTo>
                    <a:pt x="813" y="297"/>
                  </a:lnTo>
                  <a:lnTo>
                    <a:pt x="739" y="349"/>
                  </a:lnTo>
                  <a:lnTo>
                    <a:pt x="667" y="405"/>
                  </a:lnTo>
                  <a:lnTo>
                    <a:pt x="597" y="465"/>
                  </a:lnTo>
                  <a:lnTo>
                    <a:pt x="530" y="530"/>
                  </a:lnTo>
                  <a:lnTo>
                    <a:pt x="466" y="597"/>
                  </a:lnTo>
                  <a:lnTo>
                    <a:pt x="405" y="667"/>
                  </a:lnTo>
                  <a:lnTo>
                    <a:pt x="349" y="739"/>
                  </a:lnTo>
                  <a:lnTo>
                    <a:pt x="298" y="813"/>
                  </a:lnTo>
                  <a:lnTo>
                    <a:pt x="251" y="889"/>
                  </a:lnTo>
                  <a:lnTo>
                    <a:pt x="207" y="967"/>
                  </a:lnTo>
                  <a:lnTo>
                    <a:pt x="168" y="1046"/>
                  </a:lnTo>
                  <a:lnTo>
                    <a:pt x="132" y="1128"/>
                  </a:lnTo>
                  <a:lnTo>
                    <a:pt x="102" y="1210"/>
                  </a:lnTo>
                  <a:lnTo>
                    <a:pt x="74" y="1293"/>
                  </a:lnTo>
                  <a:lnTo>
                    <a:pt x="52" y="1377"/>
                  </a:lnTo>
                  <a:lnTo>
                    <a:pt x="34" y="1463"/>
                  </a:lnTo>
                  <a:lnTo>
                    <a:pt x="18" y="1548"/>
                  </a:lnTo>
                  <a:lnTo>
                    <a:pt x="8" y="1634"/>
                  </a:lnTo>
                  <a:lnTo>
                    <a:pt x="2" y="1720"/>
                  </a:lnTo>
                  <a:lnTo>
                    <a:pt x="0" y="1808"/>
                  </a:lnTo>
                  <a:lnTo>
                    <a:pt x="2" y="1894"/>
                  </a:lnTo>
                  <a:lnTo>
                    <a:pt x="8" y="1981"/>
                  </a:lnTo>
                  <a:lnTo>
                    <a:pt x="18" y="2068"/>
                  </a:lnTo>
                  <a:lnTo>
                    <a:pt x="34" y="2153"/>
                  </a:lnTo>
                  <a:lnTo>
                    <a:pt x="52" y="2238"/>
                  </a:lnTo>
                  <a:lnTo>
                    <a:pt x="74" y="2322"/>
                  </a:lnTo>
                  <a:lnTo>
                    <a:pt x="102" y="2406"/>
                  </a:lnTo>
                  <a:lnTo>
                    <a:pt x="132" y="2488"/>
                  </a:lnTo>
                  <a:lnTo>
                    <a:pt x="168" y="2569"/>
                  </a:lnTo>
                  <a:lnTo>
                    <a:pt x="207" y="2648"/>
                  </a:lnTo>
                  <a:lnTo>
                    <a:pt x="251" y="2726"/>
                  </a:lnTo>
                  <a:lnTo>
                    <a:pt x="298" y="2802"/>
                  </a:lnTo>
                  <a:lnTo>
                    <a:pt x="349" y="2877"/>
                  </a:lnTo>
                  <a:lnTo>
                    <a:pt x="405" y="2949"/>
                  </a:lnTo>
                  <a:lnTo>
                    <a:pt x="465"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grpSp>
      <p:sp>
        <p:nvSpPr>
          <p:cNvPr id="55" name="TextBox 54"/>
          <p:cNvSpPr txBox="1"/>
          <p:nvPr/>
        </p:nvSpPr>
        <p:spPr>
          <a:xfrm>
            <a:off x="2275972" y="2277628"/>
            <a:ext cx="2329957" cy="337184"/>
          </a:xfrm>
          <a:prstGeom prst="roundRect">
            <a:avLst>
              <a:gd name="adj" fmla="val 0"/>
            </a:avLst>
          </a:prstGeom>
          <a:noFill/>
        </p:spPr>
        <p:txBody>
          <a:bodyPr wrap="square" rtlCol="0">
            <a:spAutoFit/>
          </a:bodyPr>
          <a:lstStyle/>
          <a:p>
            <a:pPr algn="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rPr>
              <a:t>单击此处输入标题</a:t>
            </a:r>
            <a:endPar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endParaRPr>
          </a:p>
        </p:txBody>
      </p:sp>
      <p:sp>
        <p:nvSpPr>
          <p:cNvPr id="56" name="TextBox 55"/>
          <p:cNvSpPr txBox="1"/>
          <p:nvPr/>
        </p:nvSpPr>
        <p:spPr>
          <a:xfrm>
            <a:off x="886460" y="2584450"/>
            <a:ext cx="3698240" cy="548805"/>
          </a:xfrm>
          <a:prstGeom prst="roundRect">
            <a:avLst>
              <a:gd name="adj" fmla="val 0"/>
            </a:avLst>
          </a:prstGeom>
          <a:noFill/>
          <a:ln w="25400">
            <a:noFill/>
          </a:ln>
          <a:effectLst/>
        </p:spPr>
        <p:txBody>
          <a:bodyPr wrap="square" rtlCol="0">
            <a:spAutoFit/>
          </a:bodyPr>
          <a:lstStyle/>
          <a:p>
            <a:pPr algn="r">
              <a:lnSpc>
                <a:spcPct val="130000"/>
              </a:lnSpc>
              <a:spcAft>
                <a:spcPts val="800"/>
              </a:spcAft>
            </a:pPr>
            <a:r>
              <a:rPr lang="zh-CN" altLang="en-US" sz="1200" dirty="0">
                <a:solidFill>
                  <a:schemeClr val="bg2">
                    <a:lumMod val="25000"/>
                  </a:schemeClr>
                </a:solidFill>
              </a:rPr>
              <a:t>在此输入您的图表说明文字，在此输入您的图表说明文字，在此输入您的图表说明文字</a:t>
            </a:r>
            <a:endParaRPr lang="zh-CN" altLang="en-US" sz="1200" dirty="0">
              <a:solidFill>
                <a:schemeClr val="bg2">
                  <a:lumMod val="25000"/>
                </a:schemeClr>
              </a:solidFill>
            </a:endParaRPr>
          </a:p>
        </p:txBody>
      </p:sp>
      <p:sp>
        <p:nvSpPr>
          <p:cNvPr id="57" name="TextBox 56"/>
          <p:cNvSpPr txBox="1"/>
          <p:nvPr/>
        </p:nvSpPr>
        <p:spPr>
          <a:xfrm>
            <a:off x="2255017" y="4219299"/>
            <a:ext cx="2329957" cy="337184"/>
          </a:xfrm>
          <a:prstGeom prst="roundRect">
            <a:avLst>
              <a:gd name="adj" fmla="val 0"/>
            </a:avLst>
          </a:prstGeom>
          <a:noFill/>
        </p:spPr>
        <p:txBody>
          <a:bodyPr wrap="square" rtlCol="0">
            <a:spAutoFit/>
          </a:bodyPr>
          <a:lstStyle/>
          <a:p>
            <a:pPr algn="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rPr>
              <a:t>单击此处输入标题</a:t>
            </a:r>
            <a:endPar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endParaRPr>
          </a:p>
        </p:txBody>
      </p:sp>
      <p:sp>
        <p:nvSpPr>
          <p:cNvPr id="58" name="TextBox 57"/>
          <p:cNvSpPr txBox="1"/>
          <p:nvPr/>
        </p:nvSpPr>
        <p:spPr>
          <a:xfrm>
            <a:off x="866140" y="4526280"/>
            <a:ext cx="3697605" cy="548805"/>
          </a:xfrm>
          <a:prstGeom prst="roundRect">
            <a:avLst>
              <a:gd name="adj" fmla="val 0"/>
            </a:avLst>
          </a:prstGeom>
          <a:noFill/>
          <a:ln w="25400">
            <a:noFill/>
          </a:ln>
          <a:effectLst/>
        </p:spPr>
        <p:txBody>
          <a:bodyPr wrap="square" rtlCol="0">
            <a:spAutoFit/>
          </a:bodyPr>
          <a:lstStyle/>
          <a:p>
            <a:pPr algn="r">
              <a:lnSpc>
                <a:spcPct val="130000"/>
              </a:lnSpc>
              <a:spcAft>
                <a:spcPts val="800"/>
              </a:spcAft>
            </a:pPr>
            <a:r>
              <a:rPr lang="zh-CN" altLang="en-US" sz="1200" dirty="0">
                <a:solidFill>
                  <a:schemeClr val="bg2">
                    <a:lumMod val="25000"/>
                  </a:schemeClr>
                </a:solidFill>
              </a:rPr>
              <a:t>在此输入您的图表说明文字，在此输入您的图表说明文字，在此输入您的图表说明文字</a:t>
            </a:r>
            <a:endParaRPr lang="zh-CN" altLang="en-US" sz="1200" dirty="0">
              <a:solidFill>
                <a:schemeClr val="bg2">
                  <a:lumMod val="25000"/>
                </a:schemeClr>
              </a:solidFill>
            </a:endParaRPr>
          </a:p>
        </p:txBody>
      </p:sp>
      <p:sp>
        <p:nvSpPr>
          <p:cNvPr id="59" name="TextBox 58"/>
          <p:cNvSpPr txBox="1"/>
          <p:nvPr/>
        </p:nvSpPr>
        <p:spPr>
          <a:xfrm>
            <a:off x="7508345" y="2277628"/>
            <a:ext cx="2329957" cy="337184"/>
          </a:xfrm>
          <a:prstGeom prst="roundRect">
            <a:avLst>
              <a:gd name="adj" fmla="val 0"/>
            </a:avLst>
          </a:prstGeom>
          <a:noFill/>
        </p:spPr>
        <p:txBody>
          <a:bodyPr wrap="square" rtlCol="0">
            <a:spAutoFit/>
          </a:bodyPr>
          <a:lstStyle/>
          <a:p>
            <a:pPr algn="l"/>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rPr>
              <a:t>单击此处输入标题</a:t>
            </a:r>
            <a:endPar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endParaRPr>
          </a:p>
        </p:txBody>
      </p:sp>
      <p:sp>
        <p:nvSpPr>
          <p:cNvPr id="60" name="TextBox 59"/>
          <p:cNvSpPr txBox="1"/>
          <p:nvPr/>
        </p:nvSpPr>
        <p:spPr>
          <a:xfrm>
            <a:off x="7508240" y="2584450"/>
            <a:ext cx="3726180" cy="548805"/>
          </a:xfrm>
          <a:prstGeom prst="roundRect">
            <a:avLst>
              <a:gd name="adj" fmla="val 0"/>
            </a:avLst>
          </a:prstGeom>
          <a:noFill/>
          <a:ln w="25400">
            <a:noFill/>
          </a:ln>
          <a:effectLst/>
        </p:spPr>
        <p:txBody>
          <a:bodyPr wrap="square" rtlCol="0">
            <a:spAutoFit/>
          </a:bodyPr>
          <a:lstStyle/>
          <a:p>
            <a:pPr>
              <a:lnSpc>
                <a:spcPct val="130000"/>
              </a:lnSpc>
              <a:spcAft>
                <a:spcPts val="800"/>
              </a:spcAft>
            </a:pPr>
            <a:r>
              <a:rPr lang="zh-CN" altLang="en-US" sz="1200" dirty="0">
                <a:solidFill>
                  <a:schemeClr val="bg2">
                    <a:lumMod val="25000"/>
                  </a:schemeClr>
                </a:solidFill>
              </a:rPr>
              <a:t>在此输入您的图表说明文字，在此输入您的图表说明文字，在此输入您的图表说明文字</a:t>
            </a:r>
            <a:endParaRPr lang="zh-CN" altLang="en-US" sz="1200" dirty="0">
              <a:solidFill>
                <a:schemeClr val="bg2">
                  <a:lumMod val="25000"/>
                </a:schemeClr>
              </a:solidFill>
            </a:endParaRPr>
          </a:p>
        </p:txBody>
      </p:sp>
      <p:sp>
        <p:nvSpPr>
          <p:cNvPr id="61" name="TextBox 60"/>
          <p:cNvSpPr txBox="1"/>
          <p:nvPr/>
        </p:nvSpPr>
        <p:spPr>
          <a:xfrm>
            <a:off x="7508345" y="4219624"/>
            <a:ext cx="2329957" cy="337184"/>
          </a:xfrm>
          <a:prstGeom prst="roundRect">
            <a:avLst>
              <a:gd name="adj" fmla="val 0"/>
            </a:avLst>
          </a:prstGeom>
          <a:noFill/>
        </p:spPr>
        <p:txBody>
          <a:bodyPr wrap="square" rtlCol="0">
            <a:spAutoFit/>
          </a:bodyPr>
          <a:lstStyle/>
          <a:p>
            <a:pPr algn="l"/>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rPr>
              <a:t>单击此处输入标题</a:t>
            </a:r>
            <a:endPar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endParaRPr>
          </a:p>
        </p:txBody>
      </p:sp>
      <p:sp>
        <p:nvSpPr>
          <p:cNvPr id="62" name="TextBox 61"/>
          <p:cNvSpPr txBox="1"/>
          <p:nvPr/>
        </p:nvSpPr>
        <p:spPr>
          <a:xfrm>
            <a:off x="7508240" y="4526280"/>
            <a:ext cx="3726815" cy="548805"/>
          </a:xfrm>
          <a:prstGeom prst="roundRect">
            <a:avLst>
              <a:gd name="adj" fmla="val 0"/>
            </a:avLst>
          </a:prstGeom>
          <a:noFill/>
          <a:ln w="25400">
            <a:noFill/>
          </a:ln>
          <a:effectLst/>
        </p:spPr>
        <p:txBody>
          <a:bodyPr wrap="square" rtlCol="0">
            <a:spAutoFit/>
          </a:bodyPr>
          <a:lstStyle/>
          <a:p>
            <a:pPr>
              <a:lnSpc>
                <a:spcPct val="130000"/>
              </a:lnSpc>
              <a:spcAft>
                <a:spcPts val="800"/>
              </a:spcAft>
            </a:pPr>
            <a:r>
              <a:rPr lang="zh-CN" altLang="en-US" sz="1200" dirty="0">
                <a:solidFill>
                  <a:schemeClr val="bg2">
                    <a:lumMod val="25000"/>
                  </a:schemeClr>
                </a:solidFill>
              </a:rPr>
              <a:t>在此输入您的图表说明文字，在此输入您的图表说明文字，在此输入您的图表说明文字</a:t>
            </a:r>
            <a:endParaRPr lang="zh-CN" altLang="en-US" sz="1200" dirty="0">
              <a:solidFill>
                <a:schemeClr val="bg2">
                  <a:lumMod val="25000"/>
                </a:schemeClr>
              </a:solidFill>
            </a:endParaRPr>
          </a:p>
        </p:txBody>
      </p:sp>
      <p:sp>
        <p:nvSpPr>
          <p:cNvPr id="63" name="矩形 62"/>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64" name="直接连接符 63"/>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65"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关于我</a:t>
            </a:r>
            <a:endParaRPr lang="zh-CN" altLang="en-US" sz="2000" b="1" dirty="0">
              <a:solidFill>
                <a:srgbClr val="453162"/>
              </a:solidFill>
              <a:cs typeface="+mn-ea"/>
              <a:sym typeface="+mn-lt"/>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1000" fill="hold"/>
                                        <p:tgtEl>
                                          <p:spTgt spid="52"/>
                                        </p:tgtEl>
                                        <p:attrNameLst>
                                          <p:attrName>ppt_w</p:attrName>
                                        </p:attrNameLst>
                                      </p:cBhvr>
                                      <p:tavLst>
                                        <p:tav tm="0">
                                          <p:val>
                                            <p:fltVal val="0"/>
                                          </p:val>
                                        </p:tav>
                                        <p:tav tm="100000">
                                          <p:val>
                                            <p:strVal val="#ppt_w"/>
                                          </p:val>
                                        </p:tav>
                                      </p:tavLst>
                                    </p:anim>
                                    <p:anim calcmode="lin" valueType="num">
                                      <p:cBhvr>
                                        <p:cTn id="8" dur="1000" fill="hold"/>
                                        <p:tgtEl>
                                          <p:spTgt spid="52"/>
                                        </p:tgtEl>
                                        <p:attrNameLst>
                                          <p:attrName>ppt_h</p:attrName>
                                        </p:attrNameLst>
                                      </p:cBhvr>
                                      <p:tavLst>
                                        <p:tav tm="0">
                                          <p:val>
                                            <p:fltVal val="0"/>
                                          </p:val>
                                        </p:tav>
                                        <p:tav tm="100000">
                                          <p:val>
                                            <p:strVal val="#ppt_h"/>
                                          </p:val>
                                        </p:tav>
                                      </p:tavLst>
                                    </p:anim>
                                    <p:anim calcmode="lin" valueType="num">
                                      <p:cBhvr>
                                        <p:cTn id="9" dur="1000" fill="hold"/>
                                        <p:tgtEl>
                                          <p:spTgt spid="52"/>
                                        </p:tgtEl>
                                        <p:attrNameLst>
                                          <p:attrName>style.rotation</p:attrName>
                                        </p:attrNameLst>
                                      </p:cBhvr>
                                      <p:tavLst>
                                        <p:tav tm="0">
                                          <p:val>
                                            <p:fltVal val="90"/>
                                          </p:val>
                                        </p:tav>
                                        <p:tav tm="100000">
                                          <p:val>
                                            <p:fltVal val="0"/>
                                          </p:val>
                                        </p:tav>
                                      </p:tavLst>
                                    </p:anim>
                                    <p:animEffect transition="in" filter="fade">
                                      <p:cBhvr>
                                        <p:cTn id="10" dur="1000"/>
                                        <p:tgtEl>
                                          <p:spTgt spid="52"/>
                                        </p:tgtEl>
                                      </p:cBhvr>
                                    </p:animEffect>
                                  </p:childTnLst>
                                </p:cTn>
                              </p:par>
                              <p:par>
                                <p:cTn id="11" presetID="3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anim calcmode="lin" valueType="num">
                                      <p:cBhvr>
                                        <p:cTn id="13" dur="1000" fill="hold"/>
                                        <p:tgtEl>
                                          <p:spTgt spid="49"/>
                                        </p:tgtEl>
                                        <p:attrNameLst>
                                          <p:attrName>ppt_w</p:attrName>
                                        </p:attrNameLst>
                                      </p:cBhvr>
                                      <p:tavLst>
                                        <p:tav tm="0">
                                          <p:val>
                                            <p:fltVal val="0"/>
                                          </p:val>
                                        </p:tav>
                                        <p:tav tm="100000">
                                          <p:val>
                                            <p:strVal val="#ppt_w"/>
                                          </p:val>
                                        </p:tav>
                                      </p:tavLst>
                                    </p:anim>
                                    <p:anim calcmode="lin" valueType="num">
                                      <p:cBhvr>
                                        <p:cTn id="14" dur="1000" fill="hold"/>
                                        <p:tgtEl>
                                          <p:spTgt spid="49"/>
                                        </p:tgtEl>
                                        <p:attrNameLst>
                                          <p:attrName>ppt_h</p:attrName>
                                        </p:attrNameLst>
                                      </p:cBhvr>
                                      <p:tavLst>
                                        <p:tav tm="0">
                                          <p:val>
                                            <p:fltVal val="0"/>
                                          </p:val>
                                        </p:tav>
                                        <p:tav tm="100000">
                                          <p:val>
                                            <p:strVal val="#ppt_h"/>
                                          </p:val>
                                        </p:tav>
                                      </p:tavLst>
                                    </p:anim>
                                    <p:anim calcmode="lin" valueType="num">
                                      <p:cBhvr>
                                        <p:cTn id="15" dur="1000" fill="hold"/>
                                        <p:tgtEl>
                                          <p:spTgt spid="49"/>
                                        </p:tgtEl>
                                        <p:attrNameLst>
                                          <p:attrName>style.rotation</p:attrName>
                                        </p:attrNameLst>
                                      </p:cBhvr>
                                      <p:tavLst>
                                        <p:tav tm="0">
                                          <p:val>
                                            <p:fltVal val="90"/>
                                          </p:val>
                                        </p:tav>
                                        <p:tav tm="100000">
                                          <p:val>
                                            <p:fltVal val="0"/>
                                          </p:val>
                                        </p:tav>
                                      </p:tavLst>
                                    </p:anim>
                                    <p:animEffect transition="in" filter="fade">
                                      <p:cBhvr>
                                        <p:cTn id="16" dur="1000"/>
                                        <p:tgtEl>
                                          <p:spTgt spid="49"/>
                                        </p:tgtEl>
                                      </p:cBhvr>
                                    </p:animEffect>
                                  </p:childTnLst>
                                </p:cTn>
                              </p:par>
                              <p:par>
                                <p:cTn id="17" presetID="3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p:cTn id="19" dur="1000" fill="hold"/>
                                        <p:tgtEl>
                                          <p:spTgt spid="42"/>
                                        </p:tgtEl>
                                        <p:attrNameLst>
                                          <p:attrName>ppt_w</p:attrName>
                                        </p:attrNameLst>
                                      </p:cBhvr>
                                      <p:tavLst>
                                        <p:tav tm="0">
                                          <p:val>
                                            <p:fltVal val="0"/>
                                          </p:val>
                                        </p:tav>
                                        <p:tav tm="100000">
                                          <p:val>
                                            <p:strVal val="#ppt_w"/>
                                          </p:val>
                                        </p:tav>
                                      </p:tavLst>
                                    </p:anim>
                                    <p:anim calcmode="lin" valueType="num">
                                      <p:cBhvr>
                                        <p:cTn id="20" dur="1000" fill="hold"/>
                                        <p:tgtEl>
                                          <p:spTgt spid="42"/>
                                        </p:tgtEl>
                                        <p:attrNameLst>
                                          <p:attrName>ppt_h</p:attrName>
                                        </p:attrNameLst>
                                      </p:cBhvr>
                                      <p:tavLst>
                                        <p:tav tm="0">
                                          <p:val>
                                            <p:fltVal val="0"/>
                                          </p:val>
                                        </p:tav>
                                        <p:tav tm="100000">
                                          <p:val>
                                            <p:strVal val="#ppt_h"/>
                                          </p:val>
                                        </p:tav>
                                      </p:tavLst>
                                    </p:anim>
                                    <p:anim calcmode="lin" valueType="num">
                                      <p:cBhvr>
                                        <p:cTn id="21" dur="1000" fill="hold"/>
                                        <p:tgtEl>
                                          <p:spTgt spid="42"/>
                                        </p:tgtEl>
                                        <p:attrNameLst>
                                          <p:attrName>style.rotation</p:attrName>
                                        </p:attrNameLst>
                                      </p:cBhvr>
                                      <p:tavLst>
                                        <p:tav tm="0">
                                          <p:val>
                                            <p:fltVal val="90"/>
                                          </p:val>
                                        </p:tav>
                                        <p:tav tm="100000">
                                          <p:val>
                                            <p:fltVal val="0"/>
                                          </p:val>
                                        </p:tav>
                                      </p:tavLst>
                                    </p:anim>
                                    <p:animEffect transition="in" filter="fade">
                                      <p:cBhvr>
                                        <p:cTn id="22" dur="1000"/>
                                        <p:tgtEl>
                                          <p:spTgt spid="42"/>
                                        </p:tgtEl>
                                      </p:cBhvr>
                                    </p:animEffect>
                                  </p:childTnLst>
                                </p:cTn>
                              </p:par>
                              <p:par>
                                <p:cTn id="23" presetID="31" presetClass="entr" presetSubtype="0"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1000" fill="hold"/>
                                        <p:tgtEl>
                                          <p:spTgt spid="46"/>
                                        </p:tgtEl>
                                        <p:attrNameLst>
                                          <p:attrName>ppt_w</p:attrName>
                                        </p:attrNameLst>
                                      </p:cBhvr>
                                      <p:tavLst>
                                        <p:tav tm="0">
                                          <p:val>
                                            <p:fltVal val="0"/>
                                          </p:val>
                                        </p:tav>
                                        <p:tav tm="100000">
                                          <p:val>
                                            <p:strVal val="#ppt_w"/>
                                          </p:val>
                                        </p:tav>
                                      </p:tavLst>
                                    </p:anim>
                                    <p:anim calcmode="lin" valueType="num">
                                      <p:cBhvr>
                                        <p:cTn id="26" dur="1000" fill="hold"/>
                                        <p:tgtEl>
                                          <p:spTgt spid="46"/>
                                        </p:tgtEl>
                                        <p:attrNameLst>
                                          <p:attrName>ppt_h</p:attrName>
                                        </p:attrNameLst>
                                      </p:cBhvr>
                                      <p:tavLst>
                                        <p:tav tm="0">
                                          <p:val>
                                            <p:fltVal val="0"/>
                                          </p:val>
                                        </p:tav>
                                        <p:tav tm="100000">
                                          <p:val>
                                            <p:strVal val="#ppt_h"/>
                                          </p:val>
                                        </p:tav>
                                      </p:tavLst>
                                    </p:anim>
                                    <p:anim calcmode="lin" valueType="num">
                                      <p:cBhvr>
                                        <p:cTn id="27" dur="1000" fill="hold"/>
                                        <p:tgtEl>
                                          <p:spTgt spid="46"/>
                                        </p:tgtEl>
                                        <p:attrNameLst>
                                          <p:attrName>style.rotation</p:attrName>
                                        </p:attrNameLst>
                                      </p:cBhvr>
                                      <p:tavLst>
                                        <p:tav tm="0">
                                          <p:val>
                                            <p:fltVal val="90"/>
                                          </p:val>
                                        </p:tav>
                                        <p:tav tm="100000">
                                          <p:val>
                                            <p:fltVal val="0"/>
                                          </p:val>
                                        </p:tav>
                                      </p:tavLst>
                                    </p:anim>
                                    <p:animEffect transition="in" filter="fade">
                                      <p:cBhvr>
                                        <p:cTn id="28" dur="1000"/>
                                        <p:tgtEl>
                                          <p:spTgt spid="46"/>
                                        </p:tgtEl>
                                      </p:cBhvr>
                                    </p:animEffect>
                                  </p:childTnLst>
                                </p:cTn>
                              </p:par>
                            </p:childTnLst>
                          </p:cTn>
                        </p:par>
                        <p:par>
                          <p:cTn id="29" fill="hold">
                            <p:stCondLst>
                              <p:cond delay="1000"/>
                            </p:stCondLst>
                            <p:childTnLst>
                              <p:par>
                                <p:cTn id="30" presetID="2" presetClass="entr" presetSubtype="8" fill="hold" grpId="0" nodeType="after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0-#ppt_w/2"/>
                                          </p:val>
                                        </p:tav>
                                        <p:tav tm="100000">
                                          <p:val>
                                            <p:strVal val="#ppt_x"/>
                                          </p:val>
                                        </p:tav>
                                      </p:tavLst>
                                    </p:anim>
                                    <p:anim calcmode="lin" valueType="num">
                                      <p:cBhvr additive="base">
                                        <p:cTn id="33" dur="500" fill="hold"/>
                                        <p:tgtEl>
                                          <p:spTgt spid="55"/>
                                        </p:tgtEl>
                                        <p:attrNameLst>
                                          <p:attrName>ppt_y</p:attrName>
                                        </p:attrNameLst>
                                      </p:cBhvr>
                                      <p:tavLst>
                                        <p:tav tm="0">
                                          <p:val>
                                            <p:strVal val="#ppt_y"/>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anim calcmode="lin" valueType="num">
                                      <p:cBhvr additive="base">
                                        <p:cTn id="36" dur="500" fill="hold"/>
                                        <p:tgtEl>
                                          <p:spTgt spid="56"/>
                                        </p:tgtEl>
                                        <p:attrNameLst>
                                          <p:attrName>ppt_x</p:attrName>
                                        </p:attrNameLst>
                                      </p:cBhvr>
                                      <p:tavLst>
                                        <p:tav tm="0">
                                          <p:val>
                                            <p:strVal val="#ppt_x"/>
                                          </p:val>
                                        </p:tav>
                                        <p:tav tm="100000">
                                          <p:val>
                                            <p:strVal val="#ppt_x"/>
                                          </p:val>
                                        </p:tav>
                                      </p:tavLst>
                                    </p:anim>
                                    <p:anim calcmode="lin" valueType="num">
                                      <p:cBhvr additive="base">
                                        <p:cTn id="37" dur="500" fill="hold"/>
                                        <p:tgtEl>
                                          <p:spTgt spid="56"/>
                                        </p:tgtEl>
                                        <p:attrNameLst>
                                          <p:attrName>ppt_y</p:attrName>
                                        </p:attrNameLst>
                                      </p:cBhvr>
                                      <p:tavLst>
                                        <p:tav tm="0">
                                          <p:val>
                                            <p:strVal val="1+#ppt_h/2"/>
                                          </p:val>
                                        </p:tav>
                                        <p:tav tm="100000">
                                          <p:val>
                                            <p:strVal val="#ppt_y"/>
                                          </p:val>
                                        </p:tav>
                                      </p:tavLst>
                                    </p:anim>
                                  </p:childTnLst>
                                </p:cTn>
                              </p:par>
                            </p:childTnLst>
                          </p:cTn>
                        </p:par>
                        <p:par>
                          <p:cTn id="38" fill="hold">
                            <p:stCondLst>
                              <p:cond delay="1500"/>
                            </p:stCondLst>
                            <p:childTnLst>
                              <p:par>
                                <p:cTn id="39" presetID="2" presetClass="entr" presetSubtype="8"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additive="base">
                                        <p:cTn id="41" dur="500" fill="hold"/>
                                        <p:tgtEl>
                                          <p:spTgt spid="57"/>
                                        </p:tgtEl>
                                        <p:attrNameLst>
                                          <p:attrName>ppt_x</p:attrName>
                                        </p:attrNameLst>
                                      </p:cBhvr>
                                      <p:tavLst>
                                        <p:tav tm="0">
                                          <p:val>
                                            <p:strVal val="0-#ppt_w/2"/>
                                          </p:val>
                                        </p:tav>
                                        <p:tav tm="100000">
                                          <p:val>
                                            <p:strVal val="#ppt_x"/>
                                          </p:val>
                                        </p:tav>
                                      </p:tavLst>
                                    </p:anim>
                                    <p:anim calcmode="lin" valueType="num">
                                      <p:cBhvr additive="base">
                                        <p:cTn id="42" dur="500" fill="hold"/>
                                        <p:tgtEl>
                                          <p:spTgt spid="57"/>
                                        </p:tgtEl>
                                        <p:attrNameLst>
                                          <p:attrName>ppt_y</p:attrName>
                                        </p:attrNameLst>
                                      </p:cBhvr>
                                      <p:tavLst>
                                        <p:tav tm="0">
                                          <p:val>
                                            <p:strVal val="#ppt_y"/>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 calcmode="lin" valueType="num">
                                      <p:cBhvr additive="base">
                                        <p:cTn id="45" dur="500" fill="hold"/>
                                        <p:tgtEl>
                                          <p:spTgt spid="58"/>
                                        </p:tgtEl>
                                        <p:attrNameLst>
                                          <p:attrName>ppt_x</p:attrName>
                                        </p:attrNameLst>
                                      </p:cBhvr>
                                      <p:tavLst>
                                        <p:tav tm="0">
                                          <p:val>
                                            <p:strVal val="#ppt_x"/>
                                          </p:val>
                                        </p:tav>
                                        <p:tav tm="100000">
                                          <p:val>
                                            <p:strVal val="#ppt_x"/>
                                          </p:val>
                                        </p:tav>
                                      </p:tavLst>
                                    </p:anim>
                                    <p:anim calcmode="lin" valueType="num">
                                      <p:cBhvr additive="base">
                                        <p:cTn id="46" dur="500" fill="hold"/>
                                        <p:tgtEl>
                                          <p:spTgt spid="58"/>
                                        </p:tgtEl>
                                        <p:attrNameLst>
                                          <p:attrName>ppt_y</p:attrName>
                                        </p:attrNameLst>
                                      </p:cBhvr>
                                      <p:tavLst>
                                        <p:tav tm="0">
                                          <p:val>
                                            <p:strVal val="1+#ppt_h/2"/>
                                          </p:val>
                                        </p:tav>
                                        <p:tav tm="100000">
                                          <p:val>
                                            <p:strVal val="#ppt_y"/>
                                          </p:val>
                                        </p:tav>
                                      </p:tavLst>
                                    </p:anim>
                                  </p:childTnLst>
                                </p:cTn>
                              </p:par>
                            </p:childTnLst>
                          </p:cTn>
                        </p:par>
                        <p:par>
                          <p:cTn id="47" fill="hold">
                            <p:stCondLst>
                              <p:cond delay="2000"/>
                            </p:stCondLst>
                            <p:childTnLst>
                              <p:par>
                                <p:cTn id="48" presetID="2" presetClass="entr" presetSubtype="2" fill="hold" grpId="0" nodeType="afterEffect">
                                  <p:stCondLst>
                                    <p:cond delay="0"/>
                                  </p:stCondLst>
                                  <p:childTnLst>
                                    <p:set>
                                      <p:cBhvr>
                                        <p:cTn id="49" dur="1" fill="hold">
                                          <p:stCondLst>
                                            <p:cond delay="0"/>
                                          </p:stCondLst>
                                        </p:cTn>
                                        <p:tgtEl>
                                          <p:spTgt spid="59"/>
                                        </p:tgtEl>
                                        <p:attrNameLst>
                                          <p:attrName>style.visibility</p:attrName>
                                        </p:attrNameLst>
                                      </p:cBhvr>
                                      <p:to>
                                        <p:strVal val="visible"/>
                                      </p:to>
                                    </p:set>
                                    <p:anim calcmode="lin" valueType="num">
                                      <p:cBhvr additive="base">
                                        <p:cTn id="50" dur="500" fill="hold"/>
                                        <p:tgtEl>
                                          <p:spTgt spid="59"/>
                                        </p:tgtEl>
                                        <p:attrNameLst>
                                          <p:attrName>ppt_x</p:attrName>
                                        </p:attrNameLst>
                                      </p:cBhvr>
                                      <p:tavLst>
                                        <p:tav tm="0">
                                          <p:val>
                                            <p:strVal val="1+#ppt_w/2"/>
                                          </p:val>
                                        </p:tav>
                                        <p:tav tm="100000">
                                          <p:val>
                                            <p:strVal val="#ppt_x"/>
                                          </p:val>
                                        </p:tav>
                                      </p:tavLst>
                                    </p:anim>
                                    <p:anim calcmode="lin" valueType="num">
                                      <p:cBhvr additive="base">
                                        <p:cTn id="51" dur="500" fill="hold"/>
                                        <p:tgtEl>
                                          <p:spTgt spid="59"/>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stCondLst>
                                    <p:cond delay="0"/>
                                  </p:stCondLst>
                                  <p:childTnLst>
                                    <p:set>
                                      <p:cBhvr>
                                        <p:cTn id="53" dur="1" fill="hold">
                                          <p:stCondLst>
                                            <p:cond delay="0"/>
                                          </p:stCondLst>
                                        </p:cTn>
                                        <p:tgtEl>
                                          <p:spTgt spid="60"/>
                                        </p:tgtEl>
                                        <p:attrNameLst>
                                          <p:attrName>style.visibility</p:attrName>
                                        </p:attrNameLst>
                                      </p:cBhvr>
                                      <p:to>
                                        <p:strVal val="visible"/>
                                      </p:to>
                                    </p:set>
                                    <p:anim calcmode="lin" valueType="num">
                                      <p:cBhvr additive="base">
                                        <p:cTn id="54" dur="500" fill="hold"/>
                                        <p:tgtEl>
                                          <p:spTgt spid="60"/>
                                        </p:tgtEl>
                                        <p:attrNameLst>
                                          <p:attrName>ppt_x</p:attrName>
                                        </p:attrNameLst>
                                      </p:cBhvr>
                                      <p:tavLst>
                                        <p:tav tm="0">
                                          <p:val>
                                            <p:strVal val="1+#ppt_w/2"/>
                                          </p:val>
                                        </p:tav>
                                        <p:tav tm="100000">
                                          <p:val>
                                            <p:strVal val="#ppt_x"/>
                                          </p:val>
                                        </p:tav>
                                      </p:tavLst>
                                    </p:anim>
                                    <p:anim calcmode="lin" valueType="num">
                                      <p:cBhvr additive="base">
                                        <p:cTn id="55" dur="500" fill="hold"/>
                                        <p:tgtEl>
                                          <p:spTgt spid="60"/>
                                        </p:tgtEl>
                                        <p:attrNameLst>
                                          <p:attrName>ppt_y</p:attrName>
                                        </p:attrNameLst>
                                      </p:cBhvr>
                                      <p:tavLst>
                                        <p:tav tm="0">
                                          <p:val>
                                            <p:strVal val="#ppt_y"/>
                                          </p:val>
                                        </p:tav>
                                        <p:tav tm="100000">
                                          <p:val>
                                            <p:strVal val="#ppt_y"/>
                                          </p:val>
                                        </p:tav>
                                      </p:tavLst>
                                    </p:anim>
                                  </p:childTnLst>
                                </p:cTn>
                              </p:par>
                            </p:childTnLst>
                          </p:cTn>
                        </p:par>
                        <p:par>
                          <p:cTn id="56" fill="hold">
                            <p:stCondLst>
                              <p:cond delay="2500"/>
                            </p:stCondLst>
                            <p:childTnLst>
                              <p:par>
                                <p:cTn id="57" presetID="2" presetClass="entr" presetSubtype="2" fill="hold" grpId="0" nodeType="afterEffect">
                                  <p:stCondLst>
                                    <p:cond delay="0"/>
                                  </p:stCondLst>
                                  <p:childTnLst>
                                    <p:set>
                                      <p:cBhvr>
                                        <p:cTn id="58" dur="1" fill="hold">
                                          <p:stCondLst>
                                            <p:cond delay="0"/>
                                          </p:stCondLst>
                                        </p:cTn>
                                        <p:tgtEl>
                                          <p:spTgt spid="61"/>
                                        </p:tgtEl>
                                        <p:attrNameLst>
                                          <p:attrName>style.visibility</p:attrName>
                                        </p:attrNameLst>
                                      </p:cBhvr>
                                      <p:to>
                                        <p:strVal val="visible"/>
                                      </p:to>
                                    </p:set>
                                    <p:anim calcmode="lin" valueType="num">
                                      <p:cBhvr additive="base">
                                        <p:cTn id="59" dur="500" fill="hold"/>
                                        <p:tgtEl>
                                          <p:spTgt spid="61"/>
                                        </p:tgtEl>
                                        <p:attrNameLst>
                                          <p:attrName>ppt_x</p:attrName>
                                        </p:attrNameLst>
                                      </p:cBhvr>
                                      <p:tavLst>
                                        <p:tav tm="0">
                                          <p:val>
                                            <p:strVal val="1+#ppt_w/2"/>
                                          </p:val>
                                        </p:tav>
                                        <p:tav tm="100000">
                                          <p:val>
                                            <p:strVal val="#ppt_x"/>
                                          </p:val>
                                        </p:tav>
                                      </p:tavLst>
                                    </p:anim>
                                    <p:anim calcmode="lin" valueType="num">
                                      <p:cBhvr additive="base">
                                        <p:cTn id="60" dur="500" fill="hold"/>
                                        <p:tgtEl>
                                          <p:spTgt spid="61"/>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62"/>
                                        </p:tgtEl>
                                        <p:attrNameLst>
                                          <p:attrName>style.visibility</p:attrName>
                                        </p:attrNameLst>
                                      </p:cBhvr>
                                      <p:to>
                                        <p:strVal val="visible"/>
                                      </p:to>
                                    </p:set>
                                    <p:anim calcmode="lin" valueType="num">
                                      <p:cBhvr additive="base">
                                        <p:cTn id="63" dur="500" fill="hold"/>
                                        <p:tgtEl>
                                          <p:spTgt spid="62"/>
                                        </p:tgtEl>
                                        <p:attrNameLst>
                                          <p:attrName>ppt_x</p:attrName>
                                        </p:attrNameLst>
                                      </p:cBhvr>
                                      <p:tavLst>
                                        <p:tav tm="0">
                                          <p:val>
                                            <p:strVal val="1+#ppt_w/2"/>
                                          </p:val>
                                        </p:tav>
                                        <p:tav tm="100000">
                                          <p:val>
                                            <p:strVal val="#ppt_x"/>
                                          </p:val>
                                        </p:tav>
                                      </p:tavLst>
                                    </p:anim>
                                    <p:anim calcmode="lin" valueType="num">
                                      <p:cBhvr additive="base">
                                        <p:cTn id="64" dur="500" fill="hold"/>
                                        <p:tgtEl>
                                          <p:spTgt spid="62"/>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 presetClass="entr" presetSubtype="8"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 calcmode="lin" valueType="num">
                                      <p:cBhvr additive="base">
                                        <p:cTn id="68" dur="500" fill="hold"/>
                                        <p:tgtEl>
                                          <p:spTgt spid="63"/>
                                        </p:tgtEl>
                                        <p:attrNameLst>
                                          <p:attrName>ppt_x</p:attrName>
                                        </p:attrNameLst>
                                      </p:cBhvr>
                                      <p:tavLst>
                                        <p:tav tm="0">
                                          <p:val>
                                            <p:strVal val="0-#ppt_w/2"/>
                                          </p:val>
                                        </p:tav>
                                        <p:tav tm="100000">
                                          <p:val>
                                            <p:strVal val="#ppt_x"/>
                                          </p:val>
                                        </p:tav>
                                      </p:tavLst>
                                    </p:anim>
                                    <p:anim calcmode="lin" valueType="num">
                                      <p:cBhvr additive="base">
                                        <p:cTn id="69" dur="500" fill="hold"/>
                                        <p:tgtEl>
                                          <p:spTgt spid="63"/>
                                        </p:tgtEl>
                                        <p:attrNameLst>
                                          <p:attrName>ppt_y</p:attrName>
                                        </p:attrNameLst>
                                      </p:cBhvr>
                                      <p:tavLst>
                                        <p:tav tm="0">
                                          <p:val>
                                            <p:strVal val="#ppt_y"/>
                                          </p:val>
                                        </p:tav>
                                        <p:tav tm="100000">
                                          <p:val>
                                            <p:strVal val="#ppt_y"/>
                                          </p:val>
                                        </p:tav>
                                      </p:tavLst>
                                    </p:anim>
                                  </p:childTnLst>
                                </p:cTn>
                              </p:par>
                            </p:childTnLst>
                          </p:cTn>
                        </p:par>
                        <p:par>
                          <p:cTn id="70" fill="hold">
                            <p:stCondLst>
                              <p:cond delay="3500"/>
                            </p:stCondLst>
                            <p:childTnLst>
                              <p:par>
                                <p:cTn id="71" presetID="16" presetClass="entr" presetSubtype="21" fill="hold" nodeType="after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barn(inVertical)">
                                      <p:cBhvr>
                                        <p:cTn id="73" dur="500"/>
                                        <p:tgtEl>
                                          <p:spTgt spid="64"/>
                                        </p:tgtEl>
                                      </p:cBhvr>
                                    </p:animEffect>
                                  </p:childTnLst>
                                </p:cTn>
                              </p:par>
                            </p:childTnLst>
                          </p:cTn>
                        </p:par>
                        <p:par>
                          <p:cTn id="74" fill="hold">
                            <p:stCondLst>
                              <p:cond delay="4000"/>
                            </p:stCondLst>
                            <p:childTnLst>
                              <p:par>
                                <p:cTn id="75" presetID="14" presetClass="entr" presetSubtype="10" fill="hold" grpId="0" nodeType="afterEffect">
                                  <p:stCondLst>
                                    <p:cond delay="0"/>
                                  </p:stCondLst>
                                  <p:childTnLst>
                                    <p:set>
                                      <p:cBhvr>
                                        <p:cTn id="76" dur="1" fill="hold">
                                          <p:stCondLst>
                                            <p:cond delay="0"/>
                                          </p:stCondLst>
                                        </p:cTn>
                                        <p:tgtEl>
                                          <p:spTgt spid="65"/>
                                        </p:tgtEl>
                                        <p:attrNameLst>
                                          <p:attrName>style.visibility</p:attrName>
                                        </p:attrNameLst>
                                      </p:cBhvr>
                                      <p:to>
                                        <p:strVal val="visible"/>
                                      </p:to>
                                    </p:set>
                                    <p:animEffect transition="in" filter="randombar(horizontal)">
                                      <p:cBhvr>
                                        <p:cTn id="7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bldLvl="0" animBg="1"/>
      <p:bldP spid="57" grpId="0"/>
      <p:bldP spid="58" grpId="0" bldLvl="0" animBg="1"/>
      <p:bldP spid="59" grpId="0"/>
      <p:bldP spid="60" grpId="0" bldLvl="0" animBg="1"/>
      <p:bldP spid="61" grpId="0"/>
      <p:bldP spid="62" grpId="0" bldLvl="0" animBg="1"/>
      <p:bldP spid="63" grpId="0" animBg="1"/>
      <p:bldP spid="6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4199531" y="1877212"/>
            <a:ext cx="2557424" cy="907751"/>
            <a:chOff x="3666731" y="1984470"/>
            <a:chExt cx="2636520" cy="1447800"/>
          </a:xfrm>
        </p:grpSpPr>
        <p:sp>
          <p:nvSpPr>
            <p:cNvPr id="35" name="任意多边形 34"/>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45316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36" name="文本框 35"/>
            <p:cNvSpPr txBox="1"/>
            <p:nvPr/>
          </p:nvSpPr>
          <p:spPr>
            <a:xfrm>
              <a:off x="3971726" y="2389297"/>
              <a:ext cx="2230360" cy="638148"/>
            </a:xfrm>
            <a:prstGeom prst="rect">
              <a:avLst/>
            </a:prstGeom>
            <a:noFill/>
          </p:spPr>
          <p:txBody>
            <a:bodyPr wrap="square" rtlCol="0" anchor="ctr">
              <a:spAutoFit/>
            </a:bodyPr>
            <a:lstStyle/>
            <a:p>
              <a:pPr algn="ct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grpSp>
        <p:nvGrpSpPr>
          <p:cNvPr id="37" name="组合 36"/>
          <p:cNvGrpSpPr/>
          <p:nvPr/>
        </p:nvGrpSpPr>
        <p:grpSpPr>
          <a:xfrm>
            <a:off x="2062010" y="1877212"/>
            <a:ext cx="2557424" cy="907751"/>
            <a:chOff x="1436370" y="1984470"/>
            <a:chExt cx="2636520" cy="1447800"/>
          </a:xfrm>
        </p:grpSpPr>
        <p:sp>
          <p:nvSpPr>
            <p:cNvPr id="38" name="任意多边形 37"/>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44" name="文本框 43"/>
            <p:cNvSpPr txBox="1"/>
            <p:nvPr/>
          </p:nvSpPr>
          <p:spPr>
            <a:xfrm>
              <a:off x="1709209" y="2365161"/>
              <a:ext cx="2293960" cy="686417"/>
            </a:xfrm>
            <a:prstGeom prst="rect">
              <a:avLst/>
            </a:prstGeom>
            <a:noFill/>
          </p:spPr>
          <p:txBody>
            <a:bodyPr wrap="square" rtlCol="0" anchor="ctr">
              <a:spAutoFit/>
            </a:bodyPr>
            <a:lstStyle/>
            <a:p>
              <a:pPr algn="ctr">
                <a:lnSpc>
                  <a:spcPct val="120000"/>
                </a:lnSpc>
              </a:pP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grpSp>
        <p:nvGrpSpPr>
          <p:cNvPr id="45" name="组合 44"/>
          <p:cNvGrpSpPr/>
          <p:nvPr/>
        </p:nvGrpSpPr>
        <p:grpSpPr>
          <a:xfrm>
            <a:off x="8474572" y="1877212"/>
            <a:ext cx="2557424" cy="907751"/>
            <a:chOff x="8127453" y="1984470"/>
            <a:chExt cx="2636520" cy="1447800"/>
          </a:xfrm>
        </p:grpSpPr>
        <p:sp>
          <p:nvSpPr>
            <p:cNvPr id="46" name="任意多边形 45"/>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45316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47" name="文本框 46"/>
            <p:cNvSpPr txBox="1"/>
            <p:nvPr/>
          </p:nvSpPr>
          <p:spPr>
            <a:xfrm>
              <a:off x="8439016" y="2389297"/>
              <a:ext cx="2230360" cy="638148"/>
            </a:xfrm>
            <a:prstGeom prst="rect">
              <a:avLst/>
            </a:prstGeom>
            <a:noFill/>
          </p:spPr>
          <p:txBody>
            <a:bodyPr wrap="square" rtlCol="0" anchor="ctr">
              <a:spAutoFit/>
            </a:bodyPr>
            <a:lstStyle/>
            <a:p>
              <a:pPr algn="ct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grpSp>
        <p:nvGrpSpPr>
          <p:cNvPr id="48" name="组合 47"/>
          <p:cNvGrpSpPr/>
          <p:nvPr/>
        </p:nvGrpSpPr>
        <p:grpSpPr>
          <a:xfrm>
            <a:off x="6337051" y="1877212"/>
            <a:ext cx="2557424" cy="907751"/>
            <a:chOff x="5897092" y="1984470"/>
            <a:chExt cx="2636520" cy="1447800"/>
          </a:xfrm>
        </p:grpSpPr>
        <p:sp>
          <p:nvSpPr>
            <p:cNvPr id="49" name="任意多边形 48"/>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45316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50" name="文本框 49"/>
            <p:cNvSpPr txBox="1"/>
            <p:nvPr/>
          </p:nvSpPr>
          <p:spPr>
            <a:xfrm>
              <a:off x="6227711" y="2365166"/>
              <a:ext cx="2205655" cy="686417"/>
            </a:xfrm>
            <a:prstGeom prst="rect">
              <a:avLst/>
            </a:prstGeom>
            <a:noFill/>
          </p:spPr>
          <p:txBody>
            <a:bodyPr wrap="square" rtlCol="0" anchor="ctr">
              <a:spAutoFit/>
            </a:bodyPr>
            <a:lstStyle/>
            <a:p>
              <a:pPr algn="ctr">
                <a:lnSpc>
                  <a:spcPct val="120000"/>
                </a:lnSpc>
              </a:pP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sp>
        <p:nvSpPr>
          <p:cNvPr id="51" name="矩形 47"/>
          <p:cNvSpPr>
            <a:spLocks noChangeArrowheads="1"/>
          </p:cNvSpPr>
          <p:nvPr/>
        </p:nvSpPr>
        <p:spPr bwMode="auto">
          <a:xfrm>
            <a:off x="1782494" y="5202042"/>
            <a:ext cx="9385450"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smtClean="0">
                <a:solidFill>
                  <a:schemeClr val="tx1">
                    <a:lumMod val="50000"/>
                    <a:lumOff val="50000"/>
                  </a:schemeClr>
                </a:solidFill>
                <a:latin typeface="+mn-lt"/>
                <a:ea typeface="+mn-ea"/>
                <a:cs typeface="+mn-ea"/>
                <a:sym typeface="+mn-lt"/>
              </a:rPr>
              <a:t>在此</a:t>
            </a:r>
            <a:r>
              <a:rPr lang="zh-CN" altLang="en-US" sz="1400" dirty="0">
                <a:solidFill>
                  <a:schemeClr val="tx1">
                    <a:lumMod val="50000"/>
                    <a:lumOff val="50000"/>
                  </a:schemeClr>
                </a:solidFill>
                <a:latin typeface="+mn-lt"/>
                <a:ea typeface="+mn-ea"/>
                <a:cs typeface="+mn-ea"/>
                <a:sym typeface="+mn-lt"/>
              </a:rPr>
              <a:t>录入本图表的综合描述说明，在此录入本图表的综合描述说明，在此录入本图表的综合描述说明。在此录入本图表的综合描述说明，在此录入本图表的综合描述说明，在此录入上述图表的综合描述说明，在此录入上述图表的综合描述说明，在此录入上述图表的综合描述说明。</a:t>
            </a:r>
            <a:endParaRPr lang="zh-CN" altLang="en-US" sz="1400" dirty="0">
              <a:solidFill>
                <a:schemeClr val="tx1">
                  <a:lumMod val="50000"/>
                  <a:lumOff val="50000"/>
                </a:schemeClr>
              </a:solidFill>
              <a:latin typeface="+mn-lt"/>
              <a:ea typeface="+mn-ea"/>
              <a:cs typeface="+mn-ea"/>
              <a:sym typeface="+mn-lt"/>
            </a:endParaRPr>
          </a:p>
        </p:txBody>
      </p:sp>
      <p:sp>
        <p:nvSpPr>
          <p:cNvPr id="52" name="矩形 51"/>
          <p:cNvSpPr/>
          <p:nvPr/>
        </p:nvSpPr>
        <p:spPr>
          <a:xfrm>
            <a:off x="2615288" y="3062965"/>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3" name="矩形 47"/>
          <p:cNvSpPr>
            <a:spLocks noChangeArrowheads="1"/>
          </p:cNvSpPr>
          <p:nvPr/>
        </p:nvSpPr>
        <p:spPr bwMode="auto">
          <a:xfrm>
            <a:off x="2320899" y="3542086"/>
            <a:ext cx="1907885"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tx1">
                    <a:lumMod val="50000"/>
                    <a:lumOff val="50000"/>
                  </a:schemeClr>
                </a:solidFill>
                <a:latin typeface="+mn-lt"/>
                <a:ea typeface="+mn-ea"/>
                <a:cs typeface="+mn-ea"/>
                <a:sym typeface="+mn-lt"/>
              </a:rPr>
              <a:t>在此录入上述图表的描述说明，在此录入上述图表的描述说明，在此录入上述图表的描述说明。</a:t>
            </a:r>
            <a:endParaRPr lang="zh-CN" altLang="en-US" sz="1400" dirty="0">
              <a:solidFill>
                <a:schemeClr val="tx1">
                  <a:lumMod val="50000"/>
                  <a:lumOff val="50000"/>
                </a:schemeClr>
              </a:solidFill>
              <a:latin typeface="+mn-lt"/>
              <a:ea typeface="+mn-ea"/>
              <a:cs typeface="+mn-ea"/>
              <a:sym typeface="+mn-lt"/>
            </a:endParaRPr>
          </a:p>
        </p:txBody>
      </p:sp>
      <p:sp>
        <p:nvSpPr>
          <p:cNvPr id="54" name="矩形 53"/>
          <p:cNvSpPr/>
          <p:nvPr/>
        </p:nvSpPr>
        <p:spPr>
          <a:xfrm>
            <a:off x="4782593" y="3062965"/>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5" name="矩形 47"/>
          <p:cNvSpPr>
            <a:spLocks noChangeArrowheads="1"/>
          </p:cNvSpPr>
          <p:nvPr/>
        </p:nvSpPr>
        <p:spPr bwMode="auto">
          <a:xfrm>
            <a:off x="4530875" y="3542086"/>
            <a:ext cx="1875361"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tx1">
                    <a:lumMod val="50000"/>
                    <a:lumOff val="50000"/>
                  </a:schemeClr>
                </a:solidFill>
                <a:latin typeface="+mn-lt"/>
                <a:ea typeface="+mn-ea"/>
                <a:cs typeface="+mn-ea"/>
                <a:sym typeface="+mn-lt"/>
              </a:rPr>
              <a:t>在此录入上述图表的描述说明，在此录入上述图表的描述说明，在此录入上述图表的描述说明。</a:t>
            </a:r>
            <a:endParaRPr lang="zh-CN" altLang="en-US" sz="1400" dirty="0">
              <a:solidFill>
                <a:schemeClr val="tx1">
                  <a:lumMod val="50000"/>
                  <a:lumOff val="50000"/>
                </a:schemeClr>
              </a:solidFill>
              <a:latin typeface="+mn-lt"/>
              <a:ea typeface="+mn-ea"/>
              <a:cs typeface="+mn-ea"/>
              <a:sym typeface="+mn-lt"/>
            </a:endParaRPr>
          </a:p>
        </p:txBody>
      </p:sp>
      <p:sp>
        <p:nvSpPr>
          <p:cNvPr id="56" name="矩形 55"/>
          <p:cNvSpPr/>
          <p:nvPr/>
        </p:nvSpPr>
        <p:spPr>
          <a:xfrm>
            <a:off x="6949898" y="3062965"/>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7" name="矩形 47"/>
          <p:cNvSpPr>
            <a:spLocks noChangeArrowheads="1"/>
          </p:cNvSpPr>
          <p:nvPr/>
        </p:nvSpPr>
        <p:spPr bwMode="auto">
          <a:xfrm>
            <a:off x="6708327" y="3542086"/>
            <a:ext cx="1892607"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tx1">
                    <a:lumMod val="50000"/>
                    <a:lumOff val="50000"/>
                  </a:schemeClr>
                </a:solidFill>
                <a:latin typeface="+mn-lt"/>
                <a:ea typeface="+mn-ea"/>
                <a:cs typeface="+mn-ea"/>
                <a:sym typeface="+mn-lt"/>
              </a:rPr>
              <a:t>在此录入上述图表的描述说明，在此录入上述图表的描述说明，在此录入上述图表的描述说明。</a:t>
            </a:r>
            <a:endParaRPr lang="zh-CN" altLang="en-US" sz="1400" dirty="0">
              <a:solidFill>
                <a:schemeClr val="tx1">
                  <a:lumMod val="50000"/>
                  <a:lumOff val="50000"/>
                </a:schemeClr>
              </a:solidFill>
              <a:latin typeface="+mn-lt"/>
              <a:ea typeface="+mn-ea"/>
              <a:cs typeface="+mn-ea"/>
              <a:sym typeface="+mn-lt"/>
            </a:endParaRPr>
          </a:p>
        </p:txBody>
      </p:sp>
      <p:sp>
        <p:nvSpPr>
          <p:cNvPr id="58" name="矩形 57"/>
          <p:cNvSpPr/>
          <p:nvPr/>
        </p:nvSpPr>
        <p:spPr>
          <a:xfrm>
            <a:off x="9117202" y="3062965"/>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9" name="矩形 47"/>
          <p:cNvSpPr>
            <a:spLocks noChangeArrowheads="1"/>
          </p:cNvSpPr>
          <p:nvPr/>
        </p:nvSpPr>
        <p:spPr bwMode="auto">
          <a:xfrm>
            <a:off x="8903025" y="3542086"/>
            <a:ext cx="1874993"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tx1">
                    <a:lumMod val="50000"/>
                    <a:lumOff val="50000"/>
                  </a:schemeClr>
                </a:solidFill>
                <a:latin typeface="+mn-lt"/>
                <a:ea typeface="+mn-ea"/>
                <a:cs typeface="+mn-ea"/>
                <a:sym typeface="+mn-lt"/>
              </a:rPr>
              <a:t>在此录入上述图表的描述说明，在此录入上述图表的描述说明，在此录入上述图表的描述说明。</a:t>
            </a:r>
            <a:endParaRPr lang="zh-CN" altLang="en-US" sz="1400" dirty="0">
              <a:solidFill>
                <a:schemeClr val="tx1">
                  <a:lumMod val="50000"/>
                  <a:lumOff val="50000"/>
                </a:schemeClr>
              </a:solidFill>
              <a:latin typeface="+mn-lt"/>
              <a:ea typeface="+mn-ea"/>
              <a:cs typeface="+mn-ea"/>
              <a:sym typeface="+mn-lt"/>
            </a:endParaRPr>
          </a:p>
        </p:txBody>
      </p:sp>
      <p:cxnSp>
        <p:nvCxnSpPr>
          <p:cNvPr id="60" name="直接连接符 8"/>
          <p:cNvCxnSpPr/>
          <p:nvPr/>
        </p:nvCxnSpPr>
        <p:spPr>
          <a:xfrm>
            <a:off x="1795269" y="5079697"/>
            <a:ext cx="93599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9" name="直接连接符 28"/>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39" name="TextBox 31"/>
          <p:cNvSpPr txBox="1"/>
          <p:nvPr/>
        </p:nvSpPr>
        <p:spPr>
          <a:xfrm>
            <a:off x="1730113" y="293077"/>
            <a:ext cx="2390450" cy="400110"/>
          </a:xfrm>
          <a:prstGeom prst="rect">
            <a:avLst/>
          </a:prstGeom>
          <a:noFill/>
        </p:spPr>
        <p:txBody>
          <a:bodyPr wrap="square" rtlCol="0">
            <a:spAutoFit/>
          </a:bodyPr>
          <a:lstStyle/>
          <a:p>
            <a:r>
              <a:rPr lang="zh-CN" altLang="en-US" sz="2000" b="1" dirty="0">
                <a:solidFill>
                  <a:srgbClr val="453162"/>
                </a:solidFill>
                <a:cs typeface="+mn-ea"/>
                <a:sym typeface="+mn-lt"/>
              </a:rPr>
              <a:t>关于我</a:t>
            </a:r>
            <a:endParaRPr lang="zh-CN" altLang="en-US" sz="2000" b="1" dirty="0">
              <a:solidFill>
                <a:srgbClr val="453162"/>
              </a:solidFill>
              <a:cs typeface="+mn-ea"/>
              <a:sym typeface="+mn-lt"/>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arn(inVertical)">
                                      <p:cBhvr>
                                        <p:cTn id="12" dur="500"/>
                                        <p:tgtEl>
                                          <p:spTgt spid="29"/>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randombar(horizontal)">
                                      <p:cBhvr>
                                        <p:cTn id="16" dur="500"/>
                                        <p:tgtEl>
                                          <p:spTgt spid="39"/>
                                        </p:tgtEl>
                                      </p:cBhvr>
                                    </p:animEffect>
                                  </p:childTnLst>
                                </p:cTn>
                              </p:par>
                            </p:childTnLst>
                          </p:cTn>
                        </p:par>
                        <p:par>
                          <p:cTn id="17" fill="hold">
                            <p:stCondLst>
                              <p:cond delay="1500"/>
                            </p:stCondLst>
                            <p:childTnLst>
                              <p:par>
                                <p:cTn id="18" presetID="2" presetClass="entr" presetSubtype="8" fill="hold" nodeType="after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additive="base">
                                        <p:cTn id="20" dur="400" fill="hold"/>
                                        <p:tgtEl>
                                          <p:spTgt spid="37"/>
                                        </p:tgtEl>
                                        <p:attrNameLst>
                                          <p:attrName>ppt_x</p:attrName>
                                        </p:attrNameLst>
                                      </p:cBhvr>
                                      <p:tavLst>
                                        <p:tav tm="0">
                                          <p:val>
                                            <p:strVal val="0-#ppt_w/2"/>
                                          </p:val>
                                        </p:tav>
                                        <p:tav tm="100000">
                                          <p:val>
                                            <p:strVal val="#ppt_x"/>
                                          </p:val>
                                        </p:tav>
                                      </p:tavLst>
                                    </p:anim>
                                    <p:anim calcmode="lin" valueType="num">
                                      <p:cBhvr additive="base">
                                        <p:cTn id="21" dur="400" fill="hold"/>
                                        <p:tgtEl>
                                          <p:spTgt spid="37"/>
                                        </p:tgtEl>
                                        <p:attrNameLst>
                                          <p:attrName>ppt_y</p:attrName>
                                        </p:attrNameLst>
                                      </p:cBhvr>
                                      <p:tavLst>
                                        <p:tav tm="0">
                                          <p:val>
                                            <p:strVal val="#ppt_y"/>
                                          </p:val>
                                        </p:tav>
                                        <p:tav tm="100000">
                                          <p:val>
                                            <p:strVal val="#ppt_y"/>
                                          </p:val>
                                        </p:tav>
                                      </p:tavLst>
                                    </p:anim>
                                  </p:childTnLst>
                                </p:cTn>
                              </p:par>
                              <p:par>
                                <p:cTn id="22" presetID="12" presetClass="entr" presetSubtype="1" fill="hold" grpId="0" nodeType="withEffect">
                                  <p:stCondLst>
                                    <p:cond delay="500"/>
                                  </p:stCondLst>
                                  <p:childTnLst>
                                    <p:set>
                                      <p:cBhvr>
                                        <p:cTn id="23" dur="1" fill="hold">
                                          <p:stCondLst>
                                            <p:cond delay="0"/>
                                          </p:stCondLst>
                                        </p:cTn>
                                        <p:tgtEl>
                                          <p:spTgt spid="52"/>
                                        </p:tgtEl>
                                        <p:attrNameLst>
                                          <p:attrName>style.visibility</p:attrName>
                                        </p:attrNameLst>
                                      </p:cBhvr>
                                      <p:to>
                                        <p:strVal val="visible"/>
                                      </p:to>
                                    </p:set>
                                    <p:anim calcmode="lin" valueType="num">
                                      <p:cBhvr additive="base">
                                        <p:cTn id="24" dur="400"/>
                                        <p:tgtEl>
                                          <p:spTgt spid="52"/>
                                        </p:tgtEl>
                                        <p:attrNameLst>
                                          <p:attrName>ppt_y</p:attrName>
                                        </p:attrNameLst>
                                      </p:cBhvr>
                                      <p:tavLst>
                                        <p:tav tm="0">
                                          <p:val>
                                            <p:strVal val="#ppt_y-#ppt_h*1.125000"/>
                                          </p:val>
                                        </p:tav>
                                        <p:tav tm="100000">
                                          <p:val>
                                            <p:strVal val="#ppt_y"/>
                                          </p:val>
                                        </p:tav>
                                      </p:tavLst>
                                    </p:anim>
                                    <p:animEffect transition="in" filter="wipe(down)">
                                      <p:cBhvr>
                                        <p:cTn id="25" dur="400"/>
                                        <p:tgtEl>
                                          <p:spTgt spid="52"/>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53"/>
                                        </p:tgtEl>
                                        <p:attrNameLst>
                                          <p:attrName>style.visibility</p:attrName>
                                        </p:attrNameLst>
                                      </p:cBhvr>
                                      <p:to>
                                        <p:strVal val="visible"/>
                                      </p:to>
                                    </p:set>
                                    <p:anim calcmode="lin" valueType="num">
                                      <p:cBhvr additive="base">
                                        <p:cTn id="28" dur="400"/>
                                        <p:tgtEl>
                                          <p:spTgt spid="53"/>
                                        </p:tgtEl>
                                        <p:attrNameLst>
                                          <p:attrName>ppt_y</p:attrName>
                                        </p:attrNameLst>
                                      </p:cBhvr>
                                      <p:tavLst>
                                        <p:tav tm="0">
                                          <p:val>
                                            <p:strVal val="#ppt_y-#ppt_h*1.125000"/>
                                          </p:val>
                                        </p:tav>
                                        <p:tav tm="100000">
                                          <p:val>
                                            <p:strVal val="#ppt_y"/>
                                          </p:val>
                                        </p:tav>
                                      </p:tavLst>
                                    </p:anim>
                                    <p:animEffect transition="in" filter="wipe(down)">
                                      <p:cBhvr>
                                        <p:cTn id="29" dur="400"/>
                                        <p:tgtEl>
                                          <p:spTgt spid="53"/>
                                        </p:tgtEl>
                                      </p:cBhvr>
                                    </p:animEffect>
                                  </p:childTnLst>
                                </p:cTn>
                              </p:par>
                            </p:childTnLst>
                          </p:cTn>
                        </p:par>
                        <p:par>
                          <p:cTn id="30" fill="hold">
                            <p:stCondLst>
                              <p:cond delay="2000"/>
                            </p:stCondLst>
                            <p:childTnLst>
                              <p:par>
                                <p:cTn id="31" presetID="12" presetClass="entr" presetSubtype="8"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400"/>
                                        <p:tgtEl>
                                          <p:spTgt spid="34"/>
                                        </p:tgtEl>
                                        <p:attrNameLst>
                                          <p:attrName>ppt_x</p:attrName>
                                        </p:attrNameLst>
                                      </p:cBhvr>
                                      <p:tavLst>
                                        <p:tav tm="0">
                                          <p:val>
                                            <p:strVal val="#ppt_x-#ppt_w*1.125000"/>
                                          </p:val>
                                        </p:tav>
                                        <p:tav tm="100000">
                                          <p:val>
                                            <p:strVal val="#ppt_x"/>
                                          </p:val>
                                        </p:tav>
                                      </p:tavLst>
                                    </p:anim>
                                    <p:animEffect transition="in" filter="wipe(right)">
                                      <p:cBhvr>
                                        <p:cTn id="34" dur="400"/>
                                        <p:tgtEl>
                                          <p:spTgt spid="34"/>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400"/>
                                        <p:tgtEl>
                                          <p:spTgt spid="54"/>
                                        </p:tgtEl>
                                        <p:attrNameLst>
                                          <p:attrName>ppt_y</p:attrName>
                                        </p:attrNameLst>
                                      </p:cBhvr>
                                      <p:tavLst>
                                        <p:tav tm="0">
                                          <p:val>
                                            <p:strVal val="#ppt_y-#ppt_h*1.125000"/>
                                          </p:val>
                                        </p:tav>
                                        <p:tav tm="100000">
                                          <p:val>
                                            <p:strVal val="#ppt_y"/>
                                          </p:val>
                                        </p:tav>
                                      </p:tavLst>
                                    </p:anim>
                                    <p:animEffect transition="in" filter="wipe(down)">
                                      <p:cBhvr>
                                        <p:cTn id="38" dur="400"/>
                                        <p:tgtEl>
                                          <p:spTgt spid="54"/>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55"/>
                                        </p:tgtEl>
                                        <p:attrNameLst>
                                          <p:attrName>style.visibility</p:attrName>
                                        </p:attrNameLst>
                                      </p:cBhvr>
                                      <p:to>
                                        <p:strVal val="visible"/>
                                      </p:to>
                                    </p:set>
                                    <p:anim calcmode="lin" valueType="num">
                                      <p:cBhvr additive="base">
                                        <p:cTn id="41" dur="400"/>
                                        <p:tgtEl>
                                          <p:spTgt spid="55"/>
                                        </p:tgtEl>
                                        <p:attrNameLst>
                                          <p:attrName>ppt_y</p:attrName>
                                        </p:attrNameLst>
                                      </p:cBhvr>
                                      <p:tavLst>
                                        <p:tav tm="0">
                                          <p:val>
                                            <p:strVal val="#ppt_y-#ppt_h*1.125000"/>
                                          </p:val>
                                        </p:tav>
                                        <p:tav tm="100000">
                                          <p:val>
                                            <p:strVal val="#ppt_y"/>
                                          </p:val>
                                        </p:tav>
                                      </p:tavLst>
                                    </p:anim>
                                    <p:animEffect transition="in" filter="wipe(down)">
                                      <p:cBhvr>
                                        <p:cTn id="42" dur="400"/>
                                        <p:tgtEl>
                                          <p:spTgt spid="55"/>
                                        </p:tgtEl>
                                      </p:cBhvr>
                                    </p:animEffect>
                                  </p:childTnLst>
                                </p:cTn>
                              </p:par>
                            </p:childTnLst>
                          </p:cTn>
                        </p:par>
                        <p:par>
                          <p:cTn id="43" fill="hold">
                            <p:stCondLst>
                              <p:cond delay="2500"/>
                            </p:stCondLst>
                            <p:childTnLst>
                              <p:par>
                                <p:cTn id="44" presetID="12" presetClass="entr" presetSubtype="8" fill="hold" nodeType="afterEffect">
                                  <p:stCondLst>
                                    <p:cond delay="0"/>
                                  </p:stCondLst>
                                  <p:childTnLst>
                                    <p:set>
                                      <p:cBhvr>
                                        <p:cTn id="45" dur="1" fill="hold">
                                          <p:stCondLst>
                                            <p:cond delay="0"/>
                                          </p:stCondLst>
                                        </p:cTn>
                                        <p:tgtEl>
                                          <p:spTgt spid="48"/>
                                        </p:tgtEl>
                                        <p:attrNameLst>
                                          <p:attrName>style.visibility</p:attrName>
                                        </p:attrNameLst>
                                      </p:cBhvr>
                                      <p:to>
                                        <p:strVal val="visible"/>
                                      </p:to>
                                    </p:set>
                                    <p:anim calcmode="lin" valueType="num">
                                      <p:cBhvr additive="base">
                                        <p:cTn id="46" dur="400"/>
                                        <p:tgtEl>
                                          <p:spTgt spid="48"/>
                                        </p:tgtEl>
                                        <p:attrNameLst>
                                          <p:attrName>ppt_x</p:attrName>
                                        </p:attrNameLst>
                                      </p:cBhvr>
                                      <p:tavLst>
                                        <p:tav tm="0">
                                          <p:val>
                                            <p:strVal val="#ppt_x-#ppt_w*1.125000"/>
                                          </p:val>
                                        </p:tav>
                                        <p:tav tm="100000">
                                          <p:val>
                                            <p:strVal val="#ppt_x"/>
                                          </p:val>
                                        </p:tav>
                                      </p:tavLst>
                                    </p:anim>
                                    <p:animEffect transition="in" filter="wipe(right)">
                                      <p:cBhvr>
                                        <p:cTn id="47" dur="400"/>
                                        <p:tgtEl>
                                          <p:spTgt spid="48"/>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56"/>
                                        </p:tgtEl>
                                        <p:attrNameLst>
                                          <p:attrName>style.visibility</p:attrName>
                                        </p:attrNameLst>
                                      </p:cBhvr>
                                      <p:to>
                                        <p:strVal val="visible"/>
                                      </p:to>
                                    </p:set>
                                    <p:anim calcmode="lin" valueType="num">
                                      <p:cBhvr additive="base">
                                        <p:cTn id="50" dur="400"/>
                                        <p:tgtEl>
                                          <p:spTgt spid="56"/>
                                        </p:tgtEl>
                                        <p:attrNameLst>
                                          <p:attrName>ppt_y</p:attrName>
                                        </p:attrNameLst>
                                      </p:cBhvr>
                                      <p:tavLst>
                                        <p:tav tm="0">
                                          <p:val>
                                            <p:strVal val="#ppt_y-#ppt_h*1.125000"/>
                                          </p:val>
                                        </p:tav>
                                        <p:tav tm="100000">
                                          <p:val>
                                            <p:strVal val="#ppt_y"/>
                                          </p:val>
                                        </p:tav>
                                      </p:tavLst>
                                    </p:anim>
                                    <p:animEffect transition="in" filter="wipe(down)">
                                      <p:cBhvr>
                                        <p:cTn id="51" dur="400"/>
                                        <p:tgtEl>
                                          <p:spTgt spid="56"/>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57"/>
                                        </p:tgtEl>
                                        <p:attrNameLst>
                                          <p:attrName>style.visibility</p:attrName>
                                        </p:attrNameLst>
                                      </p:cBhvr>
                                      <p:to>
                                        <p:strVal val="visible"/>
                                      </p:to>
                                    </p:set>
                                    <p:anim calcmode="lin" valueType="num">
                                      <p:cBhvr additive="base">
                                        <p:cTn id="54" dur="400"/>
                                        <p:tgtEl>
                                          <p:spTgt spid="57"/>
                                        </p:tgtEl>
                                        <p:attrNameLst>
                                          <p:attrName>ppt_y</p:attrName>
                                        </p:attrNameLst>
                                      </p:cBhvr>
                                      <p:tavLst>
                                        <p:tav tm="0">
                                          <p:val>
                                            <p:strVal val="#ppt_y-#ppt_h*1.125000"/>
                                          </p:val>
                                        </p:tav>
                                        <p:tav tm="100000">
                                          <p:val>
                                            <p:strVal val="#ppt_y"/>
                                          </p:val>
                                        </p:tav>
                                      </p:tavLst>
                                    </p:anim>
                                    <p:animEffect transition="in" filter="wipe(down)">
                                      <p:cBhvr>
                                        <p:cTn id="55" dur="400"/>
                                        <p:tgtEl>
                                          <p:spTgt spid="57"/>
                                        </p:tgtEl>
                                      </p:cBhvr>
                                    </p:animEffect>
                                  </p:childTnLst>
                                </p:cTn>
                              </p:par>
                            </p:childTnLst>
                          </p:cTn>
                        </p:par>
                        <p:par>
                          <p:cTn id="56" fill="hold">
                            <p:stCondLst>
                              <p:cond delay="3000"/>
                            </p:stCondLst>
                            <p:childTnLst>
                              <p:par>
                                <p:cTn id="57" presetID="12" presetClass="entr" presetSubtype="8" fill="hold"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additive="base">
                                        <p:cTn id="59" dur="400"/>
                                        <p:tgtEl>
                                          <p:spTgt spid="45"/>
                                        </p:tgtEl>
                                        <p:attrNameLst>
                                          <p:attrName>ppt_x</p:attrName>
                                        </p:attrNameLst>
                                      </p:cBhvr>
                                      <p:tavLst>
                                        <p:tav tm="0">
                                          <p:val>
                                            <p:strVal val="#ppt_x-#ppt_w*1.125000"/>
                                          </p:val>
                                        </p:tav>
                                        <p:tav tm="100000">
                                          <p:val>
                                            <p:strVal val="#ppt_x"/>
                                          </p:val>
                                        </p:tav>
                                      </p:tavLst>
                                    </p:anim>
                                    <p:animEffect transition="in" filter="wipe(right)">
                                      <p:cBhvr>
                                        <p:cTn id="60" dur="400"/>
                                        <p:tgtEl>
                                          <p:spTgt spid="45"/>
                                        </p:tgtEl>
                                      </p:cBhvr>
                                    </p:animEffect>
                                  </p:childTnLst>
                                </p:cTn>
                              </p:par>
                              <p:par>
                                <p:cTn id="61" presetID="12" presetClass="entr" presetSubtype="1" fill="hold" grpId="0" nodeType="withEffect">
                                  <p:stCondLst>
                                    <p:cond delay="500"/>
                                  </p:stCondLst>
                                  <p:childTnLst>
                                    <p:set>
                                      <p:cBhvr>
                                        <p:cTn id="62" dur="1" fill="hold">
                                          <p:stCondLst>
                                            <p:cond delay="0"/>
                                          </p:stCondLst>
                                        </p:cTn>
                                        <p:tgtEl>
                                          <p:spTgt spid="58"/>
                                        </p:tgtEl>
                                        <p:attrNameLst>
                                          <p:attrName>style.visibility</p:attrName>
                                        </p:attrNameLst>
                                      </p:cBhvr>
                                      <p:to>
                                        <p:strVal val="visible"/>
                                      </p:to>
                                    </p:set>
                                    <p:anim calcmode="lin" valueType="num">
                                      <p:cBhvr additive="base">
                                        <p:cTn id="63" dur="400"/>
                                        <p:tgtEl>
                                          <p:spTgt spid="58"/>
                                        </p:tgtEl>
                                        <p:attrNameLst>
                                          <p:attrName>ppt_y</p:attrName>
                                        </p:attrNameLst>
                                      </p:cBhvr>
                                      <p:tavLst>
                                        <p:tav tm="0">
                                          <p:val>
                                            <p:strVal val="#ppt_y-#ppt_h*1.125000"/>
                                          </p:val>
                                        </p:tav>
                                        <p:tav tm="100000">
                                          <p:val>
                                            <p:strVal val="#ppt_y"/>
                                          </p:val>
                                        </p:tav>
                                      </p:tavLst>
                                    </p:anim>
                                    <p:animEffect transition="in" filter="wipe(down)">
                                      <p:cBhvr>
                                        <p:cTn id="64" dur="400"/>
                                        <p:tgtEl>
                                          <p:spTgt spid="58"/>
                                        </p:tgtEl>
                                      </p:cBhvr>
                                    </p:animEffect>
                                  </p:childTnLst>
                                </p:cTn>
                              </p:par>
                              <p:par>
                                <p:cTn id="65" presetID="12" presetClass="entr" presetSubtype="1" fill="hold" grpId="0" nodeType="withEffect">
                                  <p:stCondLst>
                                    <p:cond delay="500"/>
                                  </p:stCondLst>
                                  <p:childTnLst>
                                    <p:set>
                                      <p:cBhvr>
                                        <p:cTn id="66" dur="1" fill="hold">
                                          <p:stCondLst>
                                            <p:cond delay="0"/>
                                          </p:stCondLst>
                                        </p:cTn>
                                        <p:tgtEl>
                                          <p:spTgt spid="59"/>
                                        </p:tgtEl>
                                        <p:attrNameLst>
                                          <p:attrName>style.visibility</p:attrName>
                                        </p:attrNameLst>
                                      </p:cBhvr>
                                      <p:to>
                                        <p:strVal val="visible"/>
                                      </p:to>
                                    </p:set>
                                    <p:anim calcmode="lin" valueType="num">
                                      <p:cBhvr additive="base">
                                        <p:cTn id="67" dur="400"/>
                                        <p:tgtEl>
                                          <p:spTgt spid="59"/>
                                        </p:tgtEl>
                                        <p:attrNameLst>
                                          <p:attrName>ppt_y</p:attrName>
                                        </p:attrNameLst>
                                      </p:cBhvr>
                                      <p:tavLst>
                                        <p:tav tm="0">
                                          <p:val>
                                            <p:strVal val="#ppt_y-#ppt_h*1.125000"/>
                                          </p:val>
                                        </p:tav>
                                        <p:tav tm="100000">
                                          <p:val>
                                            <p:strVal val="#ppt_y"/>
                                          </p:val>
                                        </p:tav>
                                      </p:tavLst>
                                    </p:anim>
                                    <p:animEffect transition="in" filter="wipe(down)">
                                      <p:cBhvr>
                                        <p:cTn id="68" dur="400"/>
                                        <p:tgtEl>
                                          <p:spTgt spid="59"/>
                                        </p:tgtEl>
                                      </p:cBhvr>
                                    </p:animEffect>
                                  </p:childTnLst>
                                </p:cTn>
                              </p:par>
                            </p:childTnLst>
                          </p:cTn>
                        </p:par>
                        <p:par>
                          <p:cTn id="69" fill="hold">
                            <p:stCondLst>
                              <p:cond delay="3500"/>
                            </p:stCondLst>
                            <p:childTnLst>
                              <p:par>
                                <p:cTn id="70" presetID="16" presetClass="entr" presetSubtype="37" fill="hold" nodeType="afterEffect">
                                  <p:stCondLst>
                                    <p:cond delay="0"/>
                                  </p:stCondLst>
                                  <p:childTnLst>
                                    <p:set>
                                      <p:cBhvr>
                                        <p:cTn id="71" dur="1" fill="hold">
                                          <p:stCondLst>
                                            <p:cond delay="0"/>
                                          </p:stCondLst>
                                        </p:cTn>
                                        <p:tgtEl>
                                          <p:spTgt spid="60"/>
                                        </p:tgtEl>
                                        <p:attrNameLst>
                                          <p:attrName>style.visibility</p:attrName>
                                        </p:attrNameLst>
                                      </p:cBhvr>
                                      <p:to>
                                        <p:strVal val="visible"/>
                                      </p:to>
                                    </p:set>
                                    <p:animEffect transition="in" filter="barn(outVertical)">
                                      <p:cBhvr>
                                        <p:cTn id="72" dur="750"/>
                                        <p:tgtEl>
                                          <p:spTgt spid="60"/>
                                        </p:tgtEl>
                                      </p:cBhvr>
                                    </p:animEffect>
                                  </p:childTnLst>
                                </p:cTn>
                              </p:par>
                              <p:par>
                                <p:cTn id="73" presetID="53" presetClass="entr" presetSubtype="16" fill="hold" grpId="0" nodeType="withEffect">
                                  <p:stCondLst>
                                    <p:cond delay="250"/>
                                  </p:stCondLst>
                                  <p:childTnLst>
                                    <p:set>
                                      <p:cBhvr>
                                        <p:cTn id="74" dur="1" fill="hold">
                                          <p:stCondLst>
                                            <p:cond delay="0"/>
                                          </p:stCondLst>
                                        </p:cTn>
                                        <p:tgtEl>
                                          <p:spTgt spid="51"/>
                                        </p:tgtEl>
                                        <p:attrNameLst>
                                          <p:attrName>style.visibility</p:attrName>
                                        </p:attrNameLst>
                                      </p:cBhvr>
                                      <p:to>
                                        <p:strVal val="visible"/>
                                      </p:to>
                                    </p:set>
                                    <p:anim calcmode="lin" valueType="num">
                                      <p:cBhvr>
                                        <p:cTn id="75" dur="500" fill="hold"/>
                                        <p:tgtEl>
                                          <p:spTgt spid="51"/>
                                        </p:tgtEl>
                                        <p:attrNameLst>
                                          <p:attrName>ppt_w</p:attrName>
                                        </p:attrNameLst>
                                      </p:cBhvr>
                                      <p:tavLst>
                                        <p:tav tm="0">
                                          <p:val>
                                            <p:fltVal val="0"/>
                                          </p:val>
                                        </p:tav>
                                        <p:tav tm="100000">
                                          <p:val>
                                            <p:strVal val="#ppt_w"/>
                                          </p:val>
                                        </p:tav>
                                      </p:tavLst>
                                    </p:anim>
                                    <p:anim calcmode="lin" valueType="num">
                                      <p:cBhvr>
                                        <p:cTn id="76" dur="500" fill="hold"/>
                                        <p:tgtEl>
                                          <p:spTgt spid="51"/>
                                        </p:tgtEl>
                                        <p:attrNameLst>
                                          <p:attrName>ppt_h</p:attrName>
                                        </p:attrNameLst>
                                      </p:cBhvr>
                                      <p:tavLst>
                                        <p:tav tm="0">
                                          <p:val>
                                            <p:fltVal val="0"/>
                                          </p:val>
                                        </p:tav>
                                        <p:tav tm="100000">
                                          <p:val>
                                            <p:strVal val="#ppt_h"/>
                                          </p:val>
                                        </p:tav>
                                      </p:tavLst>
                                    </p:anim>
                                    <p:animEffect transition="in" filter="fade">
                                      <p:cBhvr>
                                        <p:cTn id="7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55" grpId="0"/>
      <p:bldP spid="56" grpId="0"/>
      <p:bldP spid="57" grpId="0"/>
      <p:bldP spid="58" grpId="0"/>
      <p:bldP spid="59" grpId="0"/>
      <p:bldP spid="28" grpId="0" animBg="1"/>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 name="直接连接符 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4"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关于我</a:t>
            </a:r>
            <a:endParaRPr lang="zh-CN" altLang="en-US" sz="2000" b="1" dirty="0">
              <a:solidFill>
                <a:srgbClr val="453162"/>
              </a:solidFill>
              <a:cs typeface="+mn-ea"/>
              <a:sym typeface="+mn-lt"/>
            </a:endParaRPr>
          </a:p>
        </p:txBody>
      </p:sp>
      <p:grpSp>
        <p:nvGrpSpPr>
          <p:cNvPr id="45" name="组合 44"/>
          <p:cNvGrpSpPr/>
          <p:nvPr/>
        </p:nvGrpSpPr>
        <p:grpSpPr bwMode="auto">
          <a:xfrm>
            <a:off x="963085" y="2258484"/>
            <a:ext cx="2137833" cy="1625600"/>
            <a:chOff x="910361" y="1498145"/>
            <a:chExt cx="1604239" cy="1219655"/>
          </a:xfrm>
        </p:grpSpPr>
        <p:sp>
          <p:nvSpPr>
            <p:cNvPr id="46" name="任意多边形 45"/>
            <p:cNvSpPr/>
            <p:nvPr/>
          </p:nvSpPr>
          <p:spPr>
            <a:xfrm>
              <a:off x="1587000" y="1853878"/>
              <a:ext cx="927600" cy="863922"/>
            </a:xfrm>
            <a:custGeom>
              <a:avLst/>
              <a:gdLst>
                <a:gd name="connsiteX0" fmla="*/ 0 w 927100"/>
                <a:gd name="connsiteY0" fmla="*/ 279400 h 863600"/>
                <a:gd name="connsiteX1" fmla="*/ 215900 w 927100"/>
                <a:gd name="connsiteY1" fmla="*/ 0 h 863600"/>
                <a:gd name="connsiteX2" fmla="*/ 927100 w 927100"/>
                <a:gd name="connsiteY2" fmla="*/ 863600 h 863600"/>
              </a:gdLst>
              <a:ahLst/>
              <a:cxnLst>
                <a:cxn ang="0">
                  <a:pos x="connsiteX0" y="connsiteY0"/>
                </a:cxn>
                <a:cxn ang="0">
                  <a:pos x="connsiteX1" y="connsiteY1"/>
                </a:cxn>
                <a:cxn ang="0">
                  <a:pos x="connsiteX2" y="connsiteY2"/>
                </a:cxn>
              </a:cxnLst>
              <a:rect l="l" t="t" r="r" b="b"/>
              <a:pathLst>
                <a:path w="927100" h="863600">
                  <a:moveTo>
                    <a:pt x="0" y="279400"/>
                  </a:moveTo>
                  <a:lnTo>
                    <a:pt x="215900" y="0"/>
                  </a:lnTo>
                  <a:lnTo>
                    <a:pt x="927100" y="863600"/>
                  </a:lnTo>
                </a:path>
              </a:pathLst>
            </a:custGeom>
            <a:noFill/>
            <a:ln w="12700">
              <a:solidFill>
                <a:srgbClr val="45316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453162"/>
                </a:solidFill>
                <a:cs typeface="+mn-ea"/>
                <a:sym typeface="+mn-lt"/>
              </a:endParaRPr>
            </a:p>
          </p:txBody>
        </p:sp>
        <p:sp>
          <p:nvSpPr>
            <p:cNvPr id="47" name="矩形 21"/>
            <p:cNvSpPr>
              <a:spLocks noChangeArrowheads="1"/>
            </p:cNvSpPr>
            <p:nvPr/>
          </p:nvSpPr>
          <p:spPr bwMode="auto">
            <a:xfrm>
              <a:off x="910361" y="1498145"/>
              <a:ext cx="1177880" cy="277102"/>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p>
              <a:pPr eaLnBrk="1" hangingPunct="1"/>
              <a:r>
                <a:rPr lang="zh-CN" altLang="en-US" sz="2700" baseline="-3000" dirty="0">
                  <a:solidFill>
                    <a:srgbClr val="453162"/>
                  </a:solidFill>
                  <a:cs typeface="+mn-ea"/>
                  <a:sym typeface="+mn-lt"/>
                </a:rPr>
                <a:t>点击添加标题</a:t>
              </a:r>
              <a:endParaRPr lang="zh-CN" altLang="en-US" sz="2700" baseline="-3000" dirty="0">
                <a:solidFill>
                  <a:srgbClr val="453162"/>
                </a:solidFill>
                <a:cs typeface="+mn-ea"/>
                <a:sym typeface="+mn-lt"/>
              </a:endParaRPr>
            </a:p>
          </p:txBody>
        </p:sp>
      </p:grpSp>
      <p:grpSp>
        <p:nvGrpSpPr>
          <p:cNvPr id="48" name="组合 47"/>
          <p:cNvGrpSpPr/>
          <p:nvPr/>
        </p:nvGrpSpPr>
        <p:grpSpPr bwMode="auto">
          <a:xfrm>
            <a:off x="5628913" y="1974851"/>
            <a:ext cx="2264141" cy="2332567"/>
            <a:chOff x="4409935" y="1284513"/>
            <a:chExt cx="1698765" cy="1750787"/>
          </a:xfrm>
        </p:grpSpPr>
        <p:sp>
          <p:nvSpPr>
            <p:cNvPr id="49" name="任意多边形 48"/>
            <p:cNvSpPr/>
            <p:nvPr/>
          </p:nvSpPr>
          <p:spPr>
            <a:xfrm>
              <a:off x="5054190" y="1613381"/>
              <a:ext cx="1054510" cy="1421919"/>
            </a:xfrm>
            <a:custGeom>
              <a:avLst/>
              <a:gdLst>
                <a:gd name="connsiteX0" fmla="*/ 152400 w 889000"/>
                <a:gd name="connsiteY0" fmla="*/ 1016000 h 1016000"/>
                <a:gd name="connsiteX1" fmla="*/ 0 w 889000"/>
                <a:gd name="connsiteY1" fmla="*/ 0 h 1016000"/>
                <a:gd name="connsiteX2" fmla="*/ 889000 w 889000"/>
                <a:gd name="connsiteY2" fmla="*/ 292100 h 1016000"/>
                <a:gd name="connsiteX0-1" fmla="*/ 317500 w 1054100"/>
                <a:gd name="connsiteY0-2" fmla="*/ 1422400 h 1422400"/>
                <a:gd name="connsiteX1-3" fmla="*/ 0 w 1054100"/>
                <a:gd name="connsiteY1-4" fmla="*/ 0 h 1422400"/>
                <a:gd name="connsiteX2-5" fmla="*/ 1054100 w 1054100"/>
                <a:gd name="connsiteY2-6" fmla="*/ 698500 h 1422400"/>
              </a:gdLst>
              <a:ahLst/>
              <a:cxnLst>
                <a:cxn ang="0">
                  <a:pos x="connsiteX0-1" y="connsiteY0-2"/>
                </a:cxn>
                <a:cxn ang="0">
                  <a:pos x="connsiteX1-3" y="connsiteY1-4"/>
                </a:cxn>
                <a:cxn ang="0">
                  <a:pos x="connsiteX2-5" y="connsiteY2-6"/>
                </a:cxn>
              </a:cxnLst>
              <a:rect l="l" t="t" r="r" b="b"/>
              <a:pathLst>
                <a:path w="1054100" h="1422400">
                  <a:moveTo>
                    <a:pt x="317500" y="1422400"/>
                  </a:moveTo>
                  <a:lnTo>
                    <a:pt x="0" y="0"/>
                  </a:lnTo>
                  <a:lnTo>
                    <a:pt x="1054100" y="698500"/>
                  </a:lnTo>
                </a:path>
              </a:pathLst>
            </a:custGeom>
            <a:noFill/>
            <a:ln w="12700">
              <a:solidFill>
                <a:srgbClr val="45316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453162"/>
                </a:solidFill>
                <a:cs typeface="+mn-ea"/>
                <a:sym typeface="+mn-lt"/>
              </a:endParaRPr>
            </a:p>
          </p:txBody>
        </p:sp>
        <p:sp>
          <p:nvSpPr>
            <p:cNvPr id="50" name="矩形 24"/>
            <p:cNvSpPr>
              <a:spLocks noChangeArrowheads="1"/>
            </p:cNvSpPr>
            <p:nvPr/>
          </p:nvSpPr>
          <p:spPr bwMode="auto">
            <a:xfrm>
              <a:off x="4409935" y="1284513"/>
              <a:ext cx="1235433" cy="28876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p>
              <a:pPr algn="ctr" eaLnBrk="1" hangingPunct="1"/>
              <a:r>
                <a:rPr lang="zh-CN" altLang="en-US" sz="1900">
                  <a:solidFill>
                    <a:srgbClr val="453162"/>
                  </a:solidFill>
                  <a:cs typeface="+mn-ea"/>
                  <a:sym typeface="+mn-lt"/>
                </a:rPr>
                <a:t>点击添加标题</a:t>
              </a:r>
              <a:endParaRPr lang="zh-CN" altLang="en-US" sz="1900">
                <a:solidFill>
                  <a:srgbClr val="453162"/>
                </a:solidFill>
                <a:cs typeface="+mn-ea"/>
                <a:sym typeface="+mn-lt"/>
              </a:endParaRPr>
            </a:p>
          </p:txBody>
        </p:sp>
      </p:grpSp>
      <p:sp>
        <p:nvSpPr>
          <p:cNvPr id="51" name="任意多边形 50"/>
          <p:cNvSpPr/>
          <p:nvPr/>
        </p:nvSpPr>
        <p:spPr>
          <a:xfrm>
            <a:off x="433918" y="2667000"/>
            <a:ext cx="10587567" cy="2353733"/>
          </a:xfrm>
          <a:custGeom>
            <a:avLst/>
            <a:gdLst>
              <a:gd name="connsiteX0" fmla="*/ 0 w 7941502"/>
              <a:gd name="connsiteY0" fmla="*/ 1252603 h 1766170"/>
              <a:gd name="connsiteX1" fmla="*/ 0 w 7941502"/>
              <a:gd name="connsiteY1" fmla="*/ 1252603 h 1766170"/>
              <a:gd name="connsiteX2" fmla="*/ 1077239 w 7941502"/>
              <a:gd name="connsiteY2" fmla="*/ 313151 h 1766170"/>
              <a:gd name="connsiteX3" fmla="*/ 1979113 w 7941502"/>
              <a:gd name="connsiteY3" fmla="*/ 951978 h 1766170"/>
              <a:gd name="connsiteX4" fmla="*/ 2780779 w 7941502"/>
              <a:gd name="connsiteY4" fmla="*/ 162838 h 1766170"/>
              <a:gd name="connsiteX5" fmla="*/ 3306872 w 7941502"/>
              <a:gd name="connsiteY5" fmla="*/ 676405 h 1766170"/>
              <a:gd name="connsiteX6" fmla="*/ 4885151 w 7941502"/>
              <a:gd name="connsiteY6" fmla="*/ 1202498 h 1766170"/>
              <a:gd name="connsiteX7" fmla="*/ 5586609 w 7941502"/>
              <a:gd name="connsiteY7" fmla="*/ 488515 h 1766170"/>
              <a:gd name="connsiteX8" fmla="*/ 6263014 w 7941502"/>
              <a:gd name="connsiteY8" fmla="*/ 300624 h 1766170"/>
              <a:gd name="connsiteX9" fmla="*/ 6601217 w 7941502"/>
              <a:gd name="connsiteY9" fmla="*/ 1766170 h 1766170"/>
              <a:gd name="connsiteX10" fmla="*/ 7177414 w 7941502"/>
              <a:gd name="connsiteY10" fmla="*/ 0 h 1766170"/>
              <a:gd name="connsiteX11" fmla="*/ 7941502 w 7941502"/>
              <a:gd name="connsiteY11" fmla="*/ 701457 h 176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41502" h="1766170">
                <a:moveTo>
                  <a:pt x="0" y="1252603"/>
                </a:moveTo>
                <a:lnTo>
                  <a:pt x="0" y="1252603"/>
                </a:lnTo>
                <a:lnTo>
                  <a:pt x="1077239" y="313151"/>
                </a:lnTo>
                <a:lnTo>
                  <a:pt x="1979113" y="951978"/>
                </a:lnTo>
                <a:lnTo>
                  <a:pt x="2780779" y="162838"/>
                </a:lnTo>
                <a:lnTo>
                  <a:pt x="3306872" y="676405"/>
                </a:lnTo>
                <a:lnTo>
                  <a:pt x="4885151" y="1202498"/>
                </a:lnTo>
                <a:lnTo>
                  <a:pt x="5586609" y="488515"/>
                </a:lnTo>
                <a:lnTo>
                  <a:pt x="6263014" y="300624"/>
                </a:lnTo>
                <a:lnTo>
                  <a:pt x="6601217" y="1766170"/>
                </a:lnTo>
                <a:lnTo>
                  <a:pt x="7177414" y="0"/>
                </a:lnTo>
                <a:lnTo>
                  <a:pt x="7941502" y="701457"/>
                </a:lnTo>
              </a:path>
            </a:pathLst>
          </a:custGeom>
          <a:noFill/>
          <a:ln>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lIns="121888" tIns="60944" rIns="121888" bIns="60944" anchor="ctr"/>
          <a:lstStyle/>
          <a:p>
            <a:pPr algn="ctr">
              <a:defRPr/>
            </a:pPr>
            <a:endParaRPr lang="zh-CN" altLang="en-US" dirty="0">
              <a:solidFill>
                <a:schemeClr val="bg1"/>
              </a:solidFill>
              <a:cs typeface="+mn-ea"/>
              <a:sym typeface="+mn-lt"/>
            </a:endParaRPr>
          </a:p>
        </p:txBody>
      </p:sp>
      <p:grpSp>
        <p:nvGrpSpPr>
          <p:cNvPr id="52" name="组合 51"/>
          <p:cNvGrpSpPr/>
          <p:nvPr/>
        </p:nvGrpSpPr>
        <p:grpSpPr bwMode="auto">
          <a:xfrm>
            <a:off x="3048001" y="2954866"/>
            <a:ext cx="1569660" cy="2274332"/>
            <a:chOff x="2473526" y="2425699"/>
            <a:chExt cx="1178245" cy="1707221"/>
          </a:xfrm>
        </p:grpSpPr>
        <p:sp>
          <p:nvSpPr>
            <p:cNvPr id="53" name="任意多边形 52"/>
            <p:cNvSpPr/>
            <p:nvPr/>
          </p:nvSpPr>
          <p:spPr>
            <a:xfrm>
              <a:off x="3301316" y="2425699"/>
              <a:ext cx="46076" cy="1374373"/>
            </a:xfrm>
            <a:custGeom>
              <a:avLst/>
              <a:gdLst>
                <a:gd name="connsiteX0" fmla="*/ 0 w 0"/>
                <a:gd name="connsiteY0" fmla="*/ 0 h 1193800"/>
                <a:gd name="connsiteX1" fmla="*/ 0 w 0"/>
                <a:gd name="connsiteY1" fmla="*/ 1193800 h 1193800"/>
              </a:gdLst>
              <a:ahLst/>
              <a:cxnLst>
                <a:cxn ang="0">
                  <a:pos x="connsiteX0" y="connsiteY0"/>
                </a:cxn>
                <a:cxn ang="0">
                  <a:pos x="connsiteX1" y="connsiteY1"/>
                </a:cxn>
              </a:cxnLst>
              <a:rect l="l" t="t" r="r" b="b"/>
              <a:pathLst>
                <a:path h="1193800">
                  <a:moveTo>
                    <a:pt x="0" y="0"/>
                  </a:moveTo>
                  <a:lnTo>
                    <a:pt x="0" y="1193800"/>
                  </a:lnTo>
                </a:path>
              </a:pathLst>
            </a:custGeom>
            <a:noFill/>
            <a:ln w="12700">
              <a:solidFill>
                <a:srgbClr val="45316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453162"/>
                </a:solidFill>
                <a:cs typeface="+mn-ea"/>
                <a:sym typeface="+mn-lt"/>
              </a:endParaRPr>
            </a:p>
          </p:txBody>
        </p:sp>
        <p:sp>
          <p:nvSpPr>
            <p:cNvPr id="54" name="矩形 53"/>
            <p:cNvSpPr/>
            <p:nvPr/>
          </p:nvSpPr>
          <p:spPr>
            <a:xfrm>
              <a:off x="2473526" y="3855682"/>
              <a:ext cx="1178245" cy="277238"/>
            </a:xfrm>
            <a:prstGeom prst="rect">
              <a:avLst/>
            </a:prstGeom>
          </p:spPr>
          <p:txBody>
            <a:bodyPr wrap="none">
              <a:spAutoFit/>
            </a:bodyPr>
            <a:lstStyle/>
            <a:p>
              <a:pPr>
                <a:defRPr/>
              </a:pPr>
              <a:r>
                <a:rPr lang="zh-CN" altLang="en-US" dirty="0">
                  <a:solidFill>
                    <a:srgbClr val="453162"/>
                  </a:solidFill>
                  <a:cs typeface="+mn-ea"/>
                  <a:sym typeface="+mn-lt"/>
                </a:rPr>
                <a:t>点击添加标题</a:t>
              </a:r>
              <a:endParaRPr lang="zh-CN" altLang="en-US" dirty="0">
                <a:solidFill>
                  <a:srgbClr val="453162"/>
                </a:solidFill>
                <a:cs typeface="+mn-ea"/>
                <a:sym typeface="+mn-lt"/>
              </a:endParaRPr>
            </a:p>
          </p:txBody>
        </p:sp>
      </p:grpSp>
      <p:grpSp>
        <p:nvGrpSpPr>
          <p:cNvPr id="55" name="组合 54"/>
          <p:cNvGrpSpPr/>
          <p:nvPr/>
        </p:nvGrpSpPr>
        <p:grpSpPr bwMode="auto">
          <a:xfrm>
            <a:off x="1437217" y="3024716"/>
            <a:ext cx="862737" cy="654911"/>
            <a:chOff x="1266729" y="2071701"/>
            <a:chExt cx="646146" cy="492443"/>
          </a:xfrm>
        </p:grpSpPr>
        <p:sp>
          <p:nvSpPr>
            <p:cNvPr id="56" name="椭圆 55"/>
            <p:cNvSpPr/>
            <p:nvPr/>
          </p:nvSpPr>
          <p:spPr>
            <a:xfrm>
              <a:off x="1499764" y="2071701"/>
              <a:ext cx="163284" cy="162340"/>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57" name="矩形 56"/>
            <p:cNvSpPr/>
            <p:nvPr/>
          </p:nvSpPr>
          <p:spPr>
            <a:xfrm>
              <a:off x="1266729" y="2332719"/>
              <a:ext cx="646146" cy="231425"/>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2013.06</a:t>
              </a:r>
              <a:endParaRPr lang="zh-CN" altLang="en-US" sz="1400" dirty="0">
                <a:solidFill>
                  <a:schemeClr val="tx1">
                    <a:lumMod val="75000"/>
                    <a:lumOff val="25000"/>
                  </a:schemeClr>
                </a:solidFill>
                <a:cs typeface="+mn-ea"/>
                <a:sym typeface="+mn-lt"/>
              </a:endParaRPr>
            </a:p>
          </p:txBody>
        </p:sp>
      </p:grpSp>
      <p:grpSp>
        <p:nvGrpSpPr>
          <p:cNvPr id="58" name="组合 57"/>
          <p:cNvGrpSpPr/>
          <p:nvPr/>
        </p:nvGrpSpPr>
        <p:grpSpPr bwMode="auto">
          <a:xfrm>
            <a:off x="2567519" y="3805770"/>
            <a:ext cx="862737" cy="572361"/>
            <a:chOff x="2113346" y="3064841"/>
            <a:chExt cx="647638" cy="429773"/>
          </a:xfrm>
        </p:grpSpPr>
        <p:sp>
          <p:nvSpPr>
            <p:cNvPr id="59" name="椭圆 58"/>
            <p:cNvSpPr/>
            <p:nvPr/>
          </p:nvSpPr>
          <p:spPr>
            <a:xfrm>
              <a:off x="2407299" y="3064841"/>
              <a:ext cx="162072" cy="162115"/>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60" name="矩形 59"/>
            <p:cNvSpPr/>
            <p:nvPr/>
          </p:nvSpPr>
          <p:spPr>
            <a:xfrm>
              <a:off x="2113346" y="3263511"/>
              <a:ext cx="647638" cy="231103"/>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2013.09</a:t>
              </a:r>
              <a:endParaRPr lang="zh-CN" altLang="en-US" sz="1400" dirty="0">
                <a:solidFill>
                  <a:schemeClr val="tx1">
                    <a:lumMod val="75000"/>
                    <a:lumOff val="25000"/>
                  </a:schemeClr>
                </a:solidFill>
                <a:cs typeface="+mn-ea"/>
                <a:sym typeface="+mn-lt"/>
              </a:endParaRPr>
            </a:p>
          </p:txBody>
        </p:sp>
      </p:grpSp>
      <p:grpSp>
        <p:nvGrpSpPr>
          <p:cNvPr id="61" name="组合 60"/>
          <p:cNvGrpSpPr/>
          <p:nvPr/>
        </p:nvGrpSpPr>
        <p:grpSpPr bwMode="auto">
          <a:xfrm>
            <a:off x="3721102" y="2472267"/>
            <a:ext cx="862738" cy="554567"/>
            <a:chOff x="2979182" y="2064744"/>
            <a:chExt cx="647638" cy="416176"/>
          </a:xfrm>
        </p:grpSpPr>
        <p:sp>
          <p:nvSpPr>
            <p:cNvPr id="62" name="椭圆 61"/>
            <p:cNvSpPr/>
            <p:nvPr/>
          </p:nvSpPr>
          <p:spPr>
            <a:xfrm>
              <a:off x="3222289" y="2317309"/>
              <a:ext cx="163660" cy="163611"/>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63" name="矩形 62"/>
            <p:cNvSpPr/>
            <p:nvPr/>
          </p:nvSpPr>
          <p:spPr>
            <a:xfrm>
              <a:off x="2979182" y="2064744"/>
              <a:ext cx="647638" cy="230972"/>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2014.01</a:t>
              </a:r>
              <a:endParaRPr lang="zh-CN" altLang="en-US" sz="1400" dirty="0">
                <a:solidFill>
                  <a:schemeClr val="tx1">
                    <a:lumMod val="75000"/>
                    <a:lumOff val="25000"/>
                  </a:schemeClr>
                </a:solidFill>
                <a:cs typeface="+mn-ea"/>
                <a:sym typeface="+mn-lt"/>
              </a:endParaRPr>
            </a:p>
          </p:txBody>
        </p:sp>
      </p:grpSp>
      <p:grpSp>
        <p:nvGrpSpPr>
          <p:cNvPr id="64" name="组合 63"/>
          <p:cNvGrpSpPr/>
          <p:nvPr/>
        </p:nvGrpSpPr>
        <p:grpSpPr bwMode="auto">
          <a:xfrm>
            <a:off x="4705353" y="3365502"/>
            <a:ext cx="1144253" cy="307777"/>
            <a:chOff x="3717829" y="2733933"/>
            <a:chExt cx="856914" cy="230876"/>
          </a:xfrm>
        </p:grpSpPr>
        <p:sp>
          <p:nvSpPr>
            <p:cNvPr id="65" name="椭圆 64"/>
            <p:cNvSpPr/>
            <p:nvPr/>
          </p:nvSpPr>
          <p:spPr>
            <a:xfrm>
              <a:off x="3717829" y="2791094"/>
              <a:ext cx="163269" cy="161956"/>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66" name="矩形 65"/>
            <p:cNvSpPr/>
            <p:nvPr/>
          </p:nvSpPr>
          <p:spPr>
            <a:xfrm>
              <a:off x="3928652" y="2733933"/>
              <a:ext cx="646091" cy="230876"/>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2014.06</a:t>
              </a:r>
              <a:endParaRPr lang="zh-CN" altLang="en-US" sz="1400" dirty="0">
                <a:solidFill>
                  <a:schemeClr val="tx1">
                    <a:lumMod val="75000"/>
                    <a:lumOff val="25000"/>
                  </a:schemeClr>
                </a:solidFill>
                <a:cs typeface="+mn-ea"/>
                <a:sym typeface="+mn-lt"/>
              </a:endParaRPr>
            </a:p>
          </p:txBody>
        </p:sp>
      </p:grpSp>
      <p:grpSp>
        <p:nvGrpSpPr>
          <p:cNvPr id="67" name="组合 66"/>
          <p:cNvGrpSpPr/>
          <p:nvPr/>
        </p:nvGrpSpPr>
        <p:grpSpPr bwMode="auto">
          <a:xfrm>
            <a:off x="6612468" y="4180419"/>
            <a:ext cx="880370" cy="544844"/>
            <a:chOff x="5133702" y="3346781"/>
            <a:chExt cx="661194" cy="407877"/>
          </a:xfrm>
        </p:grpSpPr>
        <p:sp>
          <p:nvSpPr>
            <p:cNvPr id="68" name="椭圆 42"/>
            <p:cNvSpPr>
              <a:spLocks noChangeArrowheads="1"/>
            </p:cNvSpPr>
            <p:nvPr/>
          </p:nvSpPr>
          <p:spPr bwMode="auto">
            <a:xfrm>
              <a:off x="5310409" y="3346781"/>
              <a:ext cx="162839" cy="162839"/>
            </a:xfrm>
            <a:prstGeom prst="ellipse">
              <a:avLst/>
            </a:prstGeom>
            <a:solidFill>
              <a:schemeClr val="tx2">
                <a:lumMod val="60000"/>
                <a:lumOff val="40000"/>
                <a:alpha val="79999"/>
              </a:schemeClr>
            </a:solidFill>
            <a:ln>
              <a:noFill/>
            </a:ln>
            <a:extLst>
              <a:ext uri="{91240B29-F687-4F45-9708-019B960494DF}">
                <a14:hiddenLine xmlns:a14="http://schemas.microsoft.com/office/drawing/2010/main" w="9525">
                  <a:solidFill>
                    <a:srgbClr val="000000"/>
                  </a:solidFill>
                  <a:round/>
                </a14:hiddenLine>
              </a:ext>
            </a:extLst>
          </p:spPr>
          <p:txBody>
            <a:bodyPr lIns="68544" tIns="34272" rIns="68544" bIns="34272"/>
            <a:lstStyle/>
            <a:p>
              <a:pPr eaLnBrk="1" hangingPunct="1"/>
              <a:endParaRPr lang="zh-CN" altLang="en-US" sz="1500">
                <a:solidFill>
                  <a:schemeClr val="tx1">
                    <a:lumMod val="75000"/>
                    <a:lumOff val="25000"/>
                  </a:schemeClr>
                </a:solidFill>
                <a:cs typeface="+mn-ea"/>
                <a:sym typeface="+mn-lt"/>
              </a:endParaRPr>
            </a:p>
          </p:txBody>
        </p:sp>
        <p:sp>
          <p:nvSpPr>
            <p:cNvPr id="69" name="矩形 68"/>
            <p:cNvSpPr/>
            <p:nvPr/>
          </p:nvSpPr>
          <p:spPr>
            <a:xfrm>
              <a:off x="5133702" y="3524252"/>
              <a:ext cx="661194" cy="230406"/>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2014.08 </a:t>
              </a:r>
              <a:endParaRPr lang="zh-CN" altLang="en-US" sz="1400" dirty="0">
                <a:solidFill>
                  <a:schemeClr val="tx1">
                    <a:lumMod val="75000"/>
                    <a:lumOff val="25000"/>
                  </a:schemeClr>
                </a:solidFill>
                <a:cs typeface="+mn-ea"/>
                <a:sym typeface="+mn-lt"/>
              </a:endParaRPr>
            </a:p>
          </p:txBody>
        </p:sp>
      </p:grpSp>
      <p:grpSp>
        <p:nvGrpSpPr>
          <p:cNvPr id="70" name="组合 69"/>
          <p:cNvGrpSpPr/>
          <p:nvPr/>
        </p:nvGrpSpPr>
        <p:grpSpPr bwMode="auto">
          <a:xfrm>
            <a:off x="7645404" y="3246965"/>
            <a:ext cx="862738" cy="580827"/>
            <a:chOff x="5908402" y="2645741"/>
            <a:chExt cx="647637" cy="435766"/>
          </a:xfrm>
        </p:grpSpPr>
        <p:sp>
          <p:nvSpPr>
            <p:cNvPr id="71" name="椭圆 45"/>
            <p:cNvSpPr>
              <a:spLocks noChangeArrowheads="1"/>
            </p:cNvSpPr>
            <p:nvPr/>
          </p:nvSpPr>
          <p:spPr bwMode="auto">
            <a:xfrm>
              <a:off x="6026689" y="2645741"/>
              <a:ext cx="162839" cy="162839"/>
            </a:xfrm>
            <a:prstGeom prst="ellipse">
              <a:avLst/>
            </a:prstGeom>
            <a:solidFill>
              <a:schemeClr val="tx2">
                <a:lumMod val="60000"/>
                <a:lumOff val="40000"/>
                <a:alpha val="79999"/>
              </a:schemeClr>
            </a:solidFill>
            <a:ln>
              <a:noFill/>
            </a:ln>
            <a:extLst>
              <a:ext uri="{91240B29-F687-4F45-9708-019B960494DF}">
                <a14:hiddenLine xmlns:a14="http://schemas.microsoft.com/office/drawing/2010/main" w="9525">
                  <a:solidFill>
                    <a:srgbClr val="000000"/>
                  </a:solidFill>
                  <a:round/>
                </a14:hiddenLine>
              </a:ext>
            </a:extLst>
          </p:spPr>
          <p:txBody>
            <a:bodyPr lIns="68544" tIns="34272" rIns="68544" bIns="34272"/>
            <a:lstStyle/>
            <a:p>
              <a:pPr eaLnBrk="1" hangingPunct="1"/>
              <a:endParaRPr lang="zh-CN" altLang="en-US" sz="1500">
                <a:solidFill>
                  <a:schemeClr val="tx1">
                    <a:lumMod val="75000"/>
                    <a:lumOff val="25000"/>
                  </a:schemeClr>
                </a:solidFill>
                <a:cs typeface="+mn-ea"/>
                <a:sym typeface="+mn-lt"/>
              </a:endParaRPr>
            </a:p>
          </p:txBody>
        </p:sp>
        <p:sp>
          <p:nvSpPr>
            <p:cNvPr id="72" name="矩形 71"/>
            <p:cNvSpPr/>
            <p:nvPr/>
          </p:nvSpPr>
          <p:spPr>
            <a:xfrm>
              <a:off x="5908402" y="2850597"/>
              <a:ext cx="647637" cy="230910"/>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2014.10</a:t>
              </a:r>
              <a:endParaRPr lang="zh-CN" altLang="en-US" sz="1400" dirty="0">
                <a:solidFill>
                  <a:schemeClr val="tx1">
                    <a:lumMod val="75000"/>
                    <a:lumOff val="25000"/>
                  </a:schemeClr>
                </a:solidFill>
                <a:cs typeface="+mn-ea"/>
                <a:sym typeface="+mn-lt"/>
              </a:endParaRPr>
            </a:p>
          </p:txBody>
        </p:sp>
      </p:grpSp>
      <p:grpSp>
        <p:nvGrpSpPr>
          <p:cNvPr id="73" name="组合 72"/>
          <p:cNvGrpSpPr/>
          <p:nvPr/>
        </p:nvGrpSpPr>
        <p:grpSpPr bwMode="auto">
          <a:xfrm>
            <a:off x="8337554" y="2637367"/>
            <a:ext cx="862737" cy="552451"/>
            <a:chOff x="6441129" y="2188789"/>
            <a:chExt cx="647638" cy="414051"/>
          </a:xfrm>
        </p:grpSpPr>
        <p:sp>
          <p:nvSpPr>
            <p:cNvPr id="74" name="椭圆 73"/>
            <p:cNvSpPr/>
            <p:nvPr/>
          </p:nvSpPr>
          <p:spPr>
            <a:xfrm>
              <a:off x="6682647" y="2439440"/>
              <a:ext cx="162072" cy="163400"/>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75" name="矩形 74"/>
            <p:cNvSpPr/>
            <p:nvPr/>
          </p:nvSpPr>
          <p:spPr>
            <a:xfrm>
              <a:off x="6441129" y="2188789"/>
              <a:ext cx="647638" cy="230673"/>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2018.01</a:t>
              </a:r>
              <a:endParaRPr lang="zh-CN" altLang="en-US" sz="1400" dirty="0">
                <a:solidFill>
                  <a:schemeClr val="tx1">
                    <a:lumMod val="75000"/>
                    <a:lumOff val="25000"/>
                  </a:schemeClr>
                </a:solidFill>
                <a:cs typeface="+mn-ea"/>
                <a:sym typeface="+mn-lt"/>
              </a:endParaRPr>
            </a:p>
          </p:txBody>
        </p:sp>
      </p:grpSp>
      <p:grpSp>
        <p:nvGrpSpPr>
          <p:cNvPr id="76" name="组合 75"/>
          <p:cNvGrpSpPr/>
          <p:nvPr/>
        </p:nvGrpSpPr>
        <p:grpSpPr bwMode="auto">
          <a:xfrm>
            <a:off x="8845555" y="4883151"/>
            <a:ext cx="862737" cy="568127"/>
            <a:chOff x="6822054" y="3872561"/>
            <a:chExt cx="647638" cy="427332"/>
          </a:xfrm>
        </p:grpSpPr>
        <p:sp>
          <p:nvSpPr>
            <p:cNvPr id="77" name="椭圆 76"/>
            <p:cNvSpPr/>
            <p:nvPr/>
          </p:nvSpPr>
          <p:spPr>
            <a:xfrm>
              <a:off x="7055627" y="3872561"/>
              <a:ext cx="162072" cy="162395"/>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78" name="矩形 77"/>
            <p:cNvSpPr/>
            <p:nvPr/>
          </p:nvSpPr>
          <p:spPr>
            <a:xfrm>
              <a:off x="6822054" y="4068390"/>
              <a:ext cx="647638" cy="231503"/>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2018.02</a:t>
              </a:r>
              <a:endParaRPr lang="zh-CN" altLang="en-US" sz="1400" dirty="0">
                <a:solidFill>
                  <a:schemeClr val="tx1">
                    <a:lumMod val="75000"/>
                    <a:lumOff val="25000"/>
                  </a:schemeClr>
                </a:solidFill>
                <a:cs typeface="+mn-ea"/>
                <a:sym typeface="+mn-lt"/>
              </a:endParaRPr>
            </a:p>
          </p:txBody>
        </p:sp>
      </p:grpSp>
      <p:grpSp>
        <p:nvGrpSpPr>
          <p:cNvPr id="79" name="组合 78"/>
          <p:cNvGrpSpPr/>
          <p:nvPr/>
        </p:nvGrpSpPr>
        <p:grpSpPr bwMode="auto">
          <a:xfrm>
            <a:off x="9918698" y="2463800"/>
            <a:ext cx="1110388" cy="340784"/>
            <a:chOff x="7626889" y="2058017"/>
            <a:chExt cx="833410" cy="255263"/>
          </a:xfrm>
        </p:grpSpPr>
        <p:sp>
          <p:nvSpPr>
            <p:cNvPr id="80" name="椭圆 79"/>
            <p:cNvSpPr/>
            <p:nvPr/>
          </p:nvSpPr>
          <p:spPr>
            <a:xfrm>
              <a:off x="7626889" y="2149975"/>
              <a:ext cx="162045" cy="163305"/>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81" name="矩形 80"/>
            <p:cNvSpPr/>
            <p:nvPr/>
          </p:nvSpPr>
          <p:spPr>
            <a:xfrm>
              <a:off x="7812765" y="2058017"/>
              <a:ext cx="647534" cy="230539"/>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2018.04</a:t>
              </a:r>
              <a:endParaRPr lang="zh-CN" altLang="en-US" sz="1400" dirty="0">
                <a:solidFill>
                  <a:schemeClr val="tx1">
                    <a:lumMod val="75000"/>
                    <a:lumOff val="25000"/>
                  </a:schemeClr>
                </a:solidFill>
                <a:cs typeface="+mn-ea"/>
                <a:sym typeface="+mn-lt"/>
              </a:endParaRPr>
            </a:p>
          </p:txBody>
        </p:sp>
      </p:grpSp>
      <p:grpSp>
        <p:nvGrpSpPr>
          <p:cNvPr id="82" name="组合 81"/>
          <p:cNvGrpSpPr/>
          <p:nvPr/>
        </p:nvGrpSpPr>
        <p:grpSpPr bwMode="auto">
          <a:xfrm>
            <a:off x="9637186" y="2789766"/>
            <a:ext cx="1569660" cy="1935665"/>
            <a:chOff x="7416713" y="2092528"/>
            <a:chExt cx="1176716" cy="1451311"/>
          </a:xfrm>
        </p:grpSpPr>
        <p:cxnSp>
          <p:nvCxnSpPr>
            <p:cNvPr id="83" name="直接连接符 82"/>
            <p:cNvCxnSpPr/>
            <p:nvPr/>
          </p:nvCxnSpPr>
          <p:spPr>
            <a:xfrm>
              <a:off x="7745177" y="2092528"/>
              <a:ext cx="230085" cy="1115676"/>
            </a:xfrm>
            <a:prstGeom prst="line">
              <a:avLst/>
            </a:prstGeom>
            <a:ln w="12700">
              <a:solidFill>
                <a:srgbClr val="453162"/>
              </a:solidFill>
              <a:prstDash val="sysDash"/>
            </a:ln>
          </p:spPr>
          <p:style>
            <a:lnRef idx="1">
              <a:schemeClr val="accent1"/>
            </a:lnRef>
            <a:fillRef idx="0">
              <a:schemeClr val="accent1"/>
            </a:fillRef>
            <a:effectRef idx="0">
              <a:schemeClr val="accent1"/>
            </a:effectRef>
            <a:fontRef idx="minor">
              <a:schemeClr val="tx1"/>
            </a:fontRef>
          </p:style>
        </p:cxnSp>
        <p:sp>
          <p:nvSpPr>
            <p:cNvPr id="84" name="矩形 83"/>
            <p:cNvSpPr/>
            <p:nvPr/>
          </p:nvSpPr>
          <p:spPr>
            <a:xfrm>
              <a:off x="7416713" y="3266924"/>
              <a:ext cx="1176716" cy="276915"/>
            </a:xfrm>
            <a:prstGeom prst="rect">
              <a:avLst/>
            </a:prstGeom>
            <a:ln>
              <a:noFill/>
            </a:ln>
          </p:spPr>
          <p:txBody>
            <a:bodyPr wrap="none">
              <a:spAutoFit/>
            </a:bodyPr>
            <a:lstStyle/>
            <a:p>
              <a:pPr>
                <a:defRPr/>
              </a:pPr>
              <a:r>
                <a:rPr lang="zh-CN" altLang="en-US" dirty="0">
                  <a:solidFill>
                    <a:srgbClr val="453162"/>
                  </a:solidFill>
                  <a:cs typeface="+mn-ea"/>
                  <a:sym typeface="+mn-lt"/>
                </a:rPr>
                <a:t>点击添加标题</a:t>
              </a:r>
              <a:endParaRPr lang="zh-CN" altLang="en-US" dirty="0">
                <a:solidFill>
                  <a:srgbClr val="453162"/>
                </a:solidFill>
                <a:cs typeface="+mn-ea"/>
                <a:sym typeface="+mn-lt"/>
              </a:endParaRP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par>
                                <p:cTn id="17" presetID="22" presetClass="entr" presetSubtype="8" fill="hold" nodeType="withEffect">
                                  <p:stCondLst>
                                    <p:cond delay="1000"/>
                                  </p:stCondLst>
                                  <p:childTnLst>
                                    <p:set>
                                      <p:cBhvr>
                                        <p:cTn id="18" dur="1" fill="hold">
                                          <p:stCondLst>
                                            <p:cond delay="0"/>
                                          </p:stCondLst>
                                        </p:cTn>
                                        <p:tgtEl>
                                          <p:spTgt spid="51"/>
                                        </p:tgtEl>
                                        <p:attrNameLst>
                                          <p:attrName>style.visibility</p:attrName>
                                        </p:attrNameLst>
                                      </p:cBhvr>
                                      <p:to>
                                        <p:strVal val="visible"/>
                                      </p:to>
                                    </p:set>
                                    <p:animEffect transition="in" filter="wipe(left)">
                                      <p:cBhvr>
                                        <p:cTn id="19" dur="2000"/>
                                        <p:tgtEl>
                                          <p:spTgt spid="51"/>
                                        </p:tgtEl>
                                      </p:cBhvr>
                                    </p:animEffect>
                                  </p:childTnLst>
                                </p:cTn>
                              </p:par>
                              <p:par>
                                <p:cTn id="20" presetID="23" presetClass="entr" presetSubtype="36" fill="hold" nodeType="withEffect">
                                  <p:stCondLst>
                                    <p:cond delay="300"/>
                                  </p:stCondLst>
                                  <p:childTnLst>
                                    <p:set>
                                      <p:cBhvr>
                                        <p:cTn id="21" dur="1" fill="hold">
                                          <p:stCondLst>
                                            <p:cond delay="0"/>
                                          </p:stCondLst>
                                        </p:cTn>
                                        <p:tgtEl>
                                          <p:spTgt spid="55"/>
                                        </p:tgtEl>
                                        <p:attrNameLst>
                                          <p:attrName>style.visibility</p:attrName>
                                        </p:attrNameLst>
                                      </p:cBhvr>
                                      <p:to>
                                        <p:strVal val="visible"/>
                                      </p:to>
                                    </p:set>
                                    <p:anim calcmode="lin" valueType="num">
                                      <p:cBhvr>
                                        <p:cTn id="22" dur="1000" fill="hold"/>
                                        <p:tgtEl>
                                          <p:spTgt spid="55"/>
                                        </p:tgtEl>
                                        <p:attrNameLst>
                                          <p:attrName>ppt_w</p:attrName>
                                        </p:attrNameLst>
                                      </p:cBhvr>
                                      <p:tavLst>
                                        <p:tav tm="0">
                                          <p:val>
                                            <p:strVal val="(6*min(max(#ppt_w*#ppt_h,.3),1)-7.4)/-.7*#ppt_w"/>
                                          </p:val>
                                        </p:tav>
                                        <p:tav tm="100000">
                                          <p:val>
                                            <p:strVal val="#ppt_w"/>
                                          </p:val>
                                        </p:tav>
                                      </p:tavLst>
                                    </p:anim>
                                    <p:anim calcmode="lin" valueType="num">
                                      <p:cBhvr>
                                        <p:cTn id="23" dur="1000" fill="hold"/>
                                        <p:tgtEl>
                                          <p:spTgt spid="55"/>
                                        </p:tgtEl>
                                        <p:attrNameLst>
                                          <p:attrName>ppt_h</p:attrName>
                                        </p:attrNameLst>
                                      </p:cBhvr>
                                      <p:tavLst>
                                        <p:tav tm="0">
                                          <p:val>
                                            <p:strVal val="(6*min(max(#ppt_w*#ppt_h,.3),1)-7.4)/-.7*#ppt_h"/>
                                          </p:val>
                                        </p:tav>
                                        <p:tav tm="100000">
                                          <p:val>
                                            <p:strVal val="#ppt_h"/>
                                          </p:val>
                                        </p:tav>
                                      </p:tavLst>
                                    </p:anim>
                                    <p:anim calcmode="lin" valueType="num">
                                      <p:cBhvr>
                                        <p:cTn id="24" dur="1000" fill="hold"/>
                                        <p:tgtEl>
                                          <p:spTgt spid="55"/>
                                        </p:tgtEl>
                                        <p:attrNameLst>
                                          <p:attrName>ppt_x</p:attrName>
                                        </p:attrNameLst>
                                      </p:cBhvr>
                                      <p:tavLst>
                                        <p:tav tm="0">
                                          <p:val>
                                            <p:fltVal val="0.5"/>
                                          </p:val>
                                        </p:tav>
                                        <p:tav tm="100000">
                                          <p:val>
                                            <p:strVal val="#ppt_x"/>
                                          </p:val>
                                        </p:tav>
                                      </p:tavLst>
                                    </p:anim>
                                    <p:anim calcmode="lin" valueType="num">
                                      <p:cBhvr>
                                        <p:cTn id="25" dur="1000" fill="hold"/>
                                        <p:tgtEl>
                                          <p:spTgt spid="55"/>
                                        </p:tgtEl>
                                        <p:attrNameLst>
                                          <p:attrName>ppt_y</p:attrName>
                                        </p:attrNameLst>
                                      </p:cBhvr>
                                      <p:tavLst>
                                        <p:tav tm="0">
                                          <p:val>
                                            <p:strVal val="1+(6*min(max(#ppt_w*#ppt_h,.3),1)-7.4)/-.7*#ppt_h/2"/>
                                          </p:val>
                                        </p:tav>
                                        <p:tav tm="100000">
                                          <p:val>
                                            <p:strVal val="#ppt_y"/>
                                          </p:val>
                                        </p:tav>
                                      </p:tavLst>
                                    </p:anim>
                                  </p:childTnLst>
                                </p:cTn>
                              </p:par>
                              <p:par>
                                <p:cTn id="26" presetID="23" presetClass="entr" presetSubtype="36" fill="hold" nodeType="withEffect">
                                  <p:stCondLst>
                                    <p:cond delay="500"/>
                                  </p:stCondLst>
                                  <p:childTnLst>
                                    <p:set>
                                      <p:cBhvr>
                                        <p:cTn id="27" dur="1" fill="hold">
                                          <p:stCondLst>
                                            <p:cond delay="0"/>
                                          </p:stCondLst>
                                        </p:cTn>
                                        <p:tgtEl>
                                          <p:spTgt spid="58"/>
                                        </p:tgtEl>
                                        <p:attrNameLst>
                                          <p:attrName>style.visibility</p:attrName>
                                        </p:attrNameLst>
                                      </p:cBhvr>
                                      <p:to>
                                        <p:strVal val="visible"/>
                                      </p:to>
                                    </p:set>
                                    <p:anim calcmode="lin" valueType="num">
                                      <p:cBhvr>
                                        <p:cTn id="28" dur="1000" fill="hold"/>
                                        <p:tgtEl>
                                          <p:spTgt spid="58"/>
                                        </p:tgtEl>
                                        <p:attrNameLst>
                                          <p:attrName>ppt_w</p:attrName>
                                        </p:attrNameLst>
                                      </p:cBhvr>
                                      <p:tavLst>
                                        <p:tav tm="0">
                                          <p:val>
                                            <p:strVal val="(6*min(max(#ppt_w*#ppt_h,.3),1)-7.4)/-.7*#ppt_w"/>
                                          </p:val>
                                        </p:tav>
                                        <p:tav tm="100000">
                                          <p:val>
                                            <p:strVal val="#ppt_w"/>
                                          </p:val>
                                        </p:tav>
                                      </p:tavLst>
                                    </p:anim>
                                    <p:anim calcmode="lin" valueType="num">
                                      <p:cBhvr>
                                        <p:cTn id="29" dur="1000" fill="hold"/>
                                        <p:tgtEl>
                                          <p:spTgt spid="58"/>
                                        </p:tgtEl>
                                        <p:attrNameLst>
                                          <p:attrName>ppt_h</p:attrName>
                                        </p:attrNameLst>
                                      </p:cBhvr>
                                      <p:tavLst>
                                        <p:tav tm="0">
                                          <p:val>
                                            <p:strVal val="(6*min(max(#ppt_w*#ppt_h,.3),1)-7.4)/-.7*#ppt_h"/>
                                          </p:val>
                                        </p:tav>
                                        <p:tav tm="100000">
                                          <p:val>
                                            <p:strVal val="#ppt_h"/>
                                          </p:val>
                                        </p:tav>
                                      </p:tavLst>
                                    </p:anim>
                                    <p:anim calcmode="lin" valueType="num">
                                      <p:cBhvr>
                                        <p:cTn id="30" dur="1000" fill="hold"/>
                                        <p:tgtEl>
                                          <p:spTgt spid="58"/>
                                        </p:tgtEl>
                                        <p:attrNameLst>
                                          <p:attrName>ppt_x</p:attrName>
                                        </p:attrNameLst>
                                      </p:cBhvr>
                                      <p:tavLst>
                                        <p:tav tm="0">
                                          <p:val>
                                            <p:fltVal val="0.5"/>
                                          </p:val>
                                        </p:tav>
                                        <p:tav tm="100000">
                                          <p:val>
                                            <p:strVal val="#ppt_x"/>
                                          </p:val>
                                        </p:tav>
                                      </p:tavLst>
                                    </p:anim>
                                    <p:anim calcmode="lin" valueType="num">
                                      <p:cBhvr>
                                        <p:cTn id="31" dur="1000" fill="hold"/>
                                        <p:tgtEl>
                                          <p:spTgt spid="58"/>
                                        </p:tgtEl>
                                        <p:attrNameLst>
                                          <p:attrName>ppt_y</p:attrName>
                                        </p:attrNameLst>
                                      </p:cBhvr>
                                      <p:tavLst>
                                        <p:tav tm="0">
                                          <p:val>
                                            <p:strVal val="1+(6*min(max(#ppt_w*#ppt_h,.3),1)-7.4)/-.7*#ppt_h/2"/>
                                          </p:val>
                                        </p:tav>
                                        <p:tav tm="100000">
                                          <p:val>
                                            <p:strVal val="#ppt_y"/>
                                          </p:val>
                                        </p:tav>
                                      </p:tavLst>
                                    </p:anim>
                                  </p:childTnLst>
                                </p:cTn>
                              </p:par>
                              <p:par>
                                <p:cTn id="32" presetID="23" presetClass="entr" presetSubtype="36" fill="hold" nodeType="withEffect">
                                  <p:stCondLst>
                                    <p:cond delay="800"/>
                                  </p:stCondLst>
                                  <p:childTnLst>
                                    <p:set>
                                      <p:cBhvr>
                                        <p:cTn id="33" dur="1" fill="hold">
                                          <p:stCondLst>
                                            <p:cond delay="0"/>
                                          </p:stCondLst>
                                        </p:cTn>
                                        <p:tgtEl>
                                          <p:spTgt spid="64"/>
                                        </p:tgtEl>
                                        <p:attrNameLst>
                                          <p:attrName>style.visibility</p:attrName>
                                        </p:attrNameLst>
                                      </p:cBhvr>
                                      <p:to>
                                        <p:strVal val="visible"/>
                                      </p:to>
                                    </p:set>
                                    <p:anim calcmode="lin" valueType="num">
                                      <p:cBhvr>
                                        <p:cTn id="34" dur="1000" fill="hold"/>
                                        <p:tgtEl>
                                          <p:spTgt spid="64"/>
                                        </p:tgtEl>
                                        <p:attrNameLst>
                                          <p:attrName>ppt_w</p:attrName>
                                        </p:attrNameLst>
                                      </p:cBhvr>
                                      <p:tavLst>
                                        <p:tav tm="0">
                                          <p:val>
                                            <p:strVal val="(6*min(max(#ppt_w*#ppt_h,.3),1)-7.4)/-.7*#ppt_w"/>
                                          </p:val>
                                        </p:tav>
                                        <p:tav tm="100000">
                                          <p:val>
                                            <p:strVal val="#ppt_w"/>
                                          </p:val>
                                        </p:tav>
                                      </p:tavLst>
                                    </p:anim>
                                    <p:anim calcmode="lin" valueType="num">
                                      <p:cBhvr>
                                        <p:cTn id="35" dur="1000" fill="hold"/>
                                        <p:tgtEl>
                                          <p:spTgt spid="64"/>
                                        </p:tgtEl>
                                        <p:attrNameLst>
                                          <p:attrName>ppt_h</p:attrName>
                                        </p:attrNameLst>
                                      </p:cBhvr>
                                      <p:tavLst>
                                        <p:tav tm="0">
                                          <p:val>
                                            <p:strVal val="(6*min(max(#ppt_w*#ppt_h,.3),1)-7.4)/-.7*#ppt_h"/>
                                          </p:val>
                                        </p:tav>
                                        <p:tav tm="100000">
                                          <p:val>
                                            <p:strVal val="#ppt_h"/>
                                          </p:val>
                                        </p:tav>
                                      </p:tavLst>
                                    </p:anim>
                                    <p:anim calcmode="lin" valueType="num">
                                      <p:cBhvr>
                                        <p:cTn id="36" dur="1000" fill="hold"/>
                                        <p:tgtEl>
                                          <p:spTgt spid="64"/>
                                        </p:tgtEl>
                                        <p:attrNameLst>
                                          <p:attrName>ppt_x</p:attrName>
                                        </p:attrNameLst>
                                      </p:cBhvr>
                                      <p:tavLst>
                                        <p:tav tm="0">
                                          <p:val>
                                            <p:fltVal val="0.5"/>
                                          </p:val>
                                        </p:tav>
                                        <p:tav tm="100000">
                                          <p:val>
                                            <p:strVal val="#ppt_x"/>
                                          </p:val>
                                        </p:tav>
                                      </p:tavLst>
                                    </p:anim>
                                    <p:anim calcmode="lin" valueType="num">
                                      <p:cBhvr>
                                        <p:cTn id="37" dur="1000" fill="hold"/>
                                        <p:tgtEl>
                                          <p:spTgt spid="64"/>
                                        </p:tgtEl>
                                        <p:attrNameLst>
                                          <p:attrName>ppt_y</p:attrName>
                                        </p:attrNameLst>
                                      </p:cBhvr>
                                      <p:tavLst>
                                        <p:tav tm="0">
                                          <p:val>
                                            <p:strVal val="1+(6*min(max(#ppt_w*#ppt_h,.3),1)-7.4)/-.7*#ppt_h/2"/>
                                          </p:val>
                                        </p:tav>
                                        <p:tav tm="100000">
                                          <p:val>
                                            <p:strVal val="#ppt_y"/>
                                          </p:val>
                                        </p:tav>
                                      </p:tavLst>
                                    </p:anim>
                                  </p:childTnLst>
                                </p:cTn>
                              </p:par>
                              <p:par>
                                <p:cTn id="38" presetID="23" presetClass="entr" presetSubtype="36" fill="hold" nodeType="withEffect">
                                  <p:stCondLst>
                                    <p:cond delay="600"/>
                                  </p:stCondLst>
                                  <p:childTnLst>
                                    <p:set>
                                      <p:cBhvr>
                                        <p:cTn id="39" dur="1" fill="hold">
                                          <p:stCondLst>
                                            <p:cond delay="0"/>
                                          </p:stCondLst>
                                        </p:cTn>
                                        <p:tgtEl>
                                          <p:spTgt spid="67"/>
                                        </p:tgtEl>
                                        <p:attrNameLst>
                                          <p:attrName>style.visibility</p:attrName>
                                        </p:attrNameLst>
                                      </p:cBhvr>
                                      <p:to>
                                        <p:strVal val="visible"/>
                                      </p:to>
                                    </p:set>
                                    <p:anim calcmode="lin" valueType="num">
                                      <p:cBhvr>
                                        <p:cTn id="40" dur="1000" fill="hold"/>
                                        <p:tgtEl>
                                          <p:spTgt spid="67"/>
                                        </p:tgtEl>
                                        <p:attrNameLst>
                                          <p:attrName>ppt_w</p:attrName>
                                        </p:attrNameLst>
                                      </p:cBhvr>
                                      <p:tavLst>
                                        <p:tav tm="0">
                                          <p:val>
                                            <p:strVal val="(6*min(max(#ppt_w*#ppt_h,.3),1)-7.4)/-.7*#ppt_w"/>
                                          </p:val>
                                        </p:tav>
                                        <p:tav tm="100000">
                                          <p:val>
                                            <p:strVal val="#ppt_w"/>
                                          </p:val>
                                        </p:tav>
                                      </p:tavLst>
                                    </p:anim>
                                    <p:anim calcmode="lin" valueType="num">
                                      <p:cBhvr>
                                        <p:cTn id="41" dur="1000" fill="hold"/>
                                        <p:tgtEl>
                                          <p:spTgt spid="67"/>
                                        </p:tgtEl>
                                        <p:attrNameLst>
                                          <p:attrName>ppt_h</p:attrName>
                                        </p:attrNameLst>
                                      </p:cBhvr>
                                      <p:tavLst>
                                        <p:tav tm="0">
                                          <p:val>
                                            <p:strVal val="(6*min(max(#ppt_w*#ppt_h,.3),1)-7.4)/-.7*#ppt_h"/>
                                          </p:val>
                                        </p:tav>
                                        <p:tav tm="100000">
                                          <p:val>
                                            <p:strVal val="#ppt_h"/>
                                          </p:val>
                                        </p:tav>
                                      </p:tavLst>
                                    </p:anim>
                                    <p:anim calcmode="lin" valueType="num">
                                      <p:cBhvr>
                                        <p:cTn id="42" dur="1000" fill="hold"/>
                                        <p:tgtEl>
                                          <p:spTgt spid="67"/>
                                        </p:tgtEl>
                                        <p:attrNameLst>
                                          <p:attrName>ppt_x</p:attrName>
                                        </p:attrNameLst>
                                      </p:cBhvr>
                                      <p:tavLst>
                                        <p:tav tm="0">
                                          <p:val>
                                            <p:fltVal val="0.5"/>
                                          </p:val>
                                        </p:tav>
                                        <p:tav tm="100000">
                                          <p:val>
                                            <p:strVal val="#ppt_x"/>
                                          </p:val>
                                        </p:tav>
                                      </p:tavLst>
                                    </p:anim>
                                    <p:anim calcmode="lin" valueType="num">
                                      <p:cBhvr>
                                        <p:cTn id="43" dur="1000" fill="hold"/>
                                        <p:tgtEl>
                                          <p:spTgt spid="67"/>
                                        </p:tgtEl>
                                        <p:attrNameLst>
                                          <p:attrName>ppt_y</p:attrName>
                                        </p:attrNameLst>
                                      </p:cBhvr>
                                      <p:tavLst>
                                        <p:tav tm="0">
                                          <p:val>
                                            <p:strVal val="1+(6*min(max(#ppt_w*#ppt_h,.3),1)-7.4)/-.7*#ppt_h/2"/>
                                          </p:val>
                                        </p:tav>
                                        <p:tav tm="100000">
                                          <p:val>
                                            <p:strVal val="#ppt_y"/>
                                          </p:val>
                                        </p:tav>
                                      </p:tavLst>
                                    </p:anim>
                                  </p:childTnLst>
                                </p:cTn>
                              </p:par>
                              <p:par>
                                <p:cTn id="44" presetID="23" presetClass="entr" presetSubtype="36" fill="hold" nodeType="withEffect">
                                  <p:stCondLst>
                                    <p:cond delay="300"/>
                                  </p:stCondLst>
                                  <p:childTnLst>
                                    <p:set>
                                      <p:cBhvr>
                                        <p:cTn id="45" dur="1" fill="hold">
                                          <p:stCondLst>
                                            <p:cond delay="0"/>
                                          </p:stCondLst>
                                        </p:cTn>
                                        <p:tgtEl>
                                          <p:spTgt spid="70"/>
                                        </p:tgtEl>
                                        <p:attrNameLst>
                                          <p:attrName>style.visibility</p:attrName>
                                        </p:attrNameLst>
                                      </p:cBhvr>
                                      <p:to>
                                        <p:strVal val="visible"/>
                                      </p:to>
                                    </p:set>
                                    <p:anim calcmode="lin" valueType="num">
                                      <p:cBhvr>
                                        <p:cTn id="46" dur="1000" fill="hold"/>
                                        <p:tgtEl>
                                          <p:spTgt spid="70"/>
                                        </p:tgtEl>
                                        <p:attrNameLst>
                                          <p:attrName>ppt_w</p:attrName>
                                        </p:attrNameLst>
                                      </p:cBhvr>
                                      <p:tavLst>
                                        <p:tav tm="0">
                                          <p:val>
                                            <p:strVal val="(6*min(max(#ppt_w*#ppt_h,.3),1)-7.4)/-.7*#ppt_w"/>
                                          </p:val>
                                        </p:tav>
                                        <p:tav tm="100000">
                                          <p:val>
                                            <p:strVal val="#ppt_w"/>
                                          </p:val>
                                        </p:tav>
                                      </p:tavLst>
                                    </p:anim>
                                    <p:anim calcmode="lin" valueType="num">
                                      <p:cBhvr>
                                        <p:cTn id="47" dur="1000" fill="hold"/>
                                        <p:tgtEl>
                                          <p:spTgt spid="70"/>
                                        </p:tgtEl>
                                        <p:attrNameLst>
                                          <p:attrName>ppt_h</p:attrName>
                                        </p:attrNameLst>
                                      </p:cBhvr>
                                      <p:tavLst>
                                        <p:tav tm="0">
                                          <p:val>
                                            <p:strVal val="(6*min(max(#ppt_w*#ppt_h,.3),1)-7.4)/-.7*#ppt_h"/>
                                          </p:val>
                                        </p:tav>
                                        <p:tav tm="100000">
                                          <p:val>
                                            <p:strVal val="#ppt_h"/>
                                          </p:val>
                                        </p:tav>
                                      </p:tavLst>
                                    </p:anim>
                                    <p:anim calcmode="lin" valueType="num">
                                      <p:cBhvr>
                                        <p:cTn id="48" dur="1000" fill="hold"/>
                                        <p:tgtEl>
                                          <p:spTgt spid="70"/>
                                        </p:tgtEl>
                                        <p:attrNameLst>
                                          <p:attrName>ppt_x</p:attrName>
                                        </p:attrNameLst>
                                      </p:cBhvr>
                                      <p:tavLst>
                                        <p:tav tm="0">
                                          <p:val>
                                            <p:fltVal val="0.5"/>
                                          </p:val>
                                        </p:tav>
                                        <p:tav tm="100000">
                                          <p:val>
                                            <p:strVal val="#ppt_x"/>
                                          </p:val>
                                        </p:tav>
                                      </p:tavLst>
                                    </p:anim>
                                    <p:anim calcmode="lin" valueType="num">
                                      <p:cBhvr>
                                        <p:cTn id="49" dur="1000" fill="hold"/>
                                        <p:tgtEl>
                                          <p:spTgt spid="70"/>
                                        </p:tgtEl>
                                        <p:attrNameLst>
                                          <p:attrName>ppt_y</p:attrName>
                                        </p:attrNameLst>
                                      </p:cBhvr>
                                      <p:tavLst>
                                        <p:tav tm="0">
                                          <p:val>
                                            <p:strVal val="1+(6*min(max(#ppt_w*#ppt_h,.3),1)-7.4)/-.7*#ppt_h/2"/>
                                          </p:val>
                                        </p:tav>
                                        <p:tav tm="100000">
                                          <p:val>
                                            <p:strVal val="#ppt_y"/>
                                          </p:val>
                                        </p:tav>
                                      </p:tavLst>
                                    </p:anim>
                                  </p:childTnLst>
                                </p:cTn>
                              </p:par>
                              <p:par>
                                <p:cTn id="50" presetID="23" presetClass="entr" presetSubtype="36" fill="hold" nodeType="withEffect">
                                  <p:stCondLst>
                                    <p:cond delay="1000"/>
                                  </p:stCondLst>
                                  <p:childTnLst>
                                    <p:set>
                                      <p:cBhvr>
                                        <p:cTn id="51" dur="1" fill="hold">
                                          <p:stCondLst>
                                            <p:cond delay="0"/>
                                          </p:stCondLst>
                                        </p:cTn>
                                        <p:tgtEl>
                                          <p:spTgt spid="73"/>
                                        </p:tgtEl>
                                        <p:attrNameLst>
                                          <p:attrName>style.visibility</p:attrName>
                                        </p:attrNameLst>
                                      </p:cBhvr>
                                      <p:to>
                                        <p:strVal val="visible"/>
                                      </p:to>
                                    </p:set>
                                    <p:anim calcmode="lin" valueType="num">
                                      <p:cBhvr>
                                        <p:cTn id="52" dur="1000" fill="hold"/>
                                        <p:tgtEl>
                                          <p:spTgt spid="73"/>
                                        </p:tgtEl>
                                        <p:attrNameLst>
                                          <p:attrName>ppt_w</p:attrName>
                                        </p:attrNameLst>
                                      </p:cBhvr>
                                      <p:tavLst>
                                        <p:tav tm="0">
                                          <p:val>
                                            <p:strVal val="(6*min(max(#ppt_w*#ppt_h,.3),1)-7.4)/-.7*#ppt_w"/>
                                          </p:val>
                                        </p:tav>
                                        <p:tav tm="100000">
                                          <p:val>
                                            <p:strVal val="#ppt_w"/>
                                          </p:val>
                                        </p:tav>
                                      </p:tavLst>
                                    </p:anim>
                                    <p:anim calcmode="lin" valueType="num">
                                      <p:cBhvr>
                                        <p:cTn id="53" dur="1000" fill="hold"/>
                                        <p:tgtEl>
                                          <p:spTgt spid="73"/>
                                        </p:tgtEl>
                                        <p:attrNameLst>
                                          <p:attrName>ppt_h</p:attrName>
                                        </p:attrNameLst>
                                      </p:cBhvr>
                                      <p:tavLst>
                                        <p:tav tm="0">
                                          <p:val>
                                            <p:strVal val="(6*min(max(#ppt_w*#ppt_h,.3),1)-7.4)/-.7*#ppt_h"/>
                                          </p:val>
                                        </p:tav>
                                        <p:tav tm="100000">
                                          <p:val>
                                            <p:strVal val="#ppt_h"/>
                                          </p:val>
                                        </p:tav>
                                      </p:tavLst>
                                    </p:anim>
                                    <p:anim calcmode="lin" valueType="num">
                                      <p:cBhvr>
                                        <p:cTn id="54" dur="1000" fill="hold"/>
                                        <p:tgtEl>
                                          <p:spTgt spid="73"/>
                                        </p:tgtEl>
                                        <p:attrNameLst>
                                          <p:attrName>ppt_x</p:attrName>
                                        </p:attrNameLst>
                                      </p:cBhvr>
                                      <p:tavLst>
                                        <p:tav tm="0">
                                          <p:val>
                                            <p:fltVal val="0.5"/>
                                          </p:val>
                                        </p:tav>
                                        <p:tav tm="100000">
                                          <p:val>
                                            <p:strVal val="#ppt_x"/>
                                          </p:val>
                                        </p:tav>
                                      </p:tavLst>
                                    </p:anim>
                                    <p:anim calcmode="lin" valueType="num">
                                      <p:cBhvr>
                                        <p:cTn id="55" dur="1000" fill="hold"/>
                                        <p:tgtEl>
                                          <p:spTgt spid="73"/>
                                        </p:tgtEl>
                                        <p:attrNameLst>
                                          <p:attrName>ppt_y</p:attrName>
                                        </p:attrNameLst>
                                      </p:cBhvr>
                                      <p:tavLst>
                                        <p:tav tm="0">
                                          <p:val>
                                            <p:strVal val="1+(6*min(max(#ppt_w*#ppt_h,.3),1)-7.4)/-.7*#ppt_h/2"/>
                                          </p:val>
                                        </p:tav>
                                        <p:tav tm="100000">
                                          <p:val>
                                            <p:strVal val="#ppt_y"/>
                                          </p:val>
                                        </p:tav>
                                      </p:tavLst>
                                    </p:anim>
                                  </p:childTnLst>
                                </p:cTn>
                              </p:par>
                              <p:par>
                                <p:cTn id="56" presetID="23" presetClass="entr" presetSubtype="36" fill="hold" nodeType="withEffect">
                                  <p:stCondLst>
                                    <p:cond delay="700"/>
                                  </p:stCondLst>
                                  <p:childTnLst>
                                    <p:set>
                                      <p:cBhvr>
                                        <p:cTn id="57" dur="1" fill="hold">
                                          <p:stCondLst>
                                            <p:cond delay="0"/>
                                          </p:stCondLst>
                                        </p:cTn>
                                        <p:tgtEl>
                                          <p:spTgt spid="76"/>
                                        </p:tgtEl>
                                        <p:attrNameLst>
                                          <p:attrName>style.visibility</p:attrName>
                                        </p:attrNameLst>
                                      </p:cBhvr>
                                      <p:to>
                                        <p:strVal val="visible"/>
                                      </p:to>
                                    </p:set>
                                    <p:anim calcmode="lin" valueType="num">
                                      <p:cBhvr>
                                        <p:cTn id="58" dur="1000" fill="hold"/>
                                        <p:tgtEl>
                                          <p:spTgt spid="76"/>
                                        </p:tgtEl>
                                        <p:attrNameLst>
                                          <p:attrName>ppt_w</p:attrName>
                                        </p:attrNameLst>
                                      </p:cBhvr>
                                      <p:tavLst>
                                        <p:tav tm="0">
                                          <p:val>
                                            <p:strVal val="(6*min(max(#ppt_w*#ppt_h,.3),1)-7.4)/-.7*#ppt_w"/>
                                          </p:val>
                                        </p:tav>
                                        <p:tav tm="100000">
                                          <p:val>
                                            <p:strVal val="#ppt_w"/>
                                          </p:val>
                                        </p:tav>
                                      </p:tavLst>
                                    </p:anim>
                                    <p:anim calcmode="lin" valueType="num">
                                      <p:cBhvr>
                                        <p:cTn id="59" dur="1000" fill="hold"/>
                                        <p:tgtEl>
                                          <p:spTgt spid="76"/>
                                        </p:tgtEl>
                                        <p:attrNameLst>
                                          <p:attrName>ppt_h</p:attrName>
                                        </p:attrNameLst>
                                      </p:cBhvr>
                                      <p:tavLst>
                                        <p:tav tm="0">
                                          <p:val>
                                            <p:strVal val="(6*min(max(#ppt_w*#ppt_h,.3),1)-7.4)/-.7*#ppt_h"/>
                                          </p:val>
                                        </p:tav>
                                        <p:tav tm="100000">
                                          <p:val>
                                            <p:strVal val="#ppt_h"/>
                                          </p:val>
                                        </p:tav>
                                      </p:tavLst>
                                    </p:anim>
                                    <p:anim calcmode="lin" valueType="num">
                                      <p:cBhvr>
                                        <p:cTn id="60" dur="1000" fill="hold"/>
                                        <p:tgtEl>
                                          <p:spTgt spid="76"/>
                                        </p:tgtEl>
                                        <p:attrNameLst>
                                          <p:attrName>ppt_x</p:attrName>
                                        </p:attrNameLst>
                                      </p:cBhvr>
                                      <p:tavLst>
                                        <p:tav tm="0">
                                          <p:val>
                                            <p:fltVal val="0.5"/>
                                          </p:val>
                                        </p:tav>
                                        <p:tav tm="100000">
                                          <p:val>
                                            <p:strVal val="#ppt_x"/>
                                          </p:val>
                                        </p:tav>
                                      </p:tavLst>
                                    </p:anim>
                                    <p:anim calcmode="lin" valueType="num">
                                      <p:cBhvr>
                                        <p:cTn id="61" dur="1000" fill="hold"/>
                                        <p:tgtEl>
                                          <p:spTgt spid="76"/>
                                        </p:tgtEl>
                                        <p:attrNameLst>
                                          <p:attrName>ppt_y</p:attrName>
                                        </p:attrNameLst>
                                      </p:cBhvr>
                                      <p:tavLst>
                                        <p:tav tm="0">
                                          <p:val>
                                            <p:strVal val="1+(6*min(max(#ppt_w*#ppt_h,.3),1)-7.4)/-.7*#ppt_h/2"/>
                                          </p:val>
                                        </p:tav>
                                        <p:tav tm="100000">
                                          <p:val>
                                            <p:strVal val="#ppt_y"/>
                                          </p:val>
                                        </p:tav>
                                      </p:tavLst>
                                    </p:anim>
                                  </p:childTnLst>
                                </p:cTn>
                              </p:par>
                              <p:par>
                                <p:cTn id="62" presetID="23" presetClass="entr" presetSubtype="36" fill="hold" nodeType="withEffect">
                                  <p:stCondLst>
                                    <p:cond delay="1000"/>
                                  </p:stCondLst>
                                  <p:childTnLst>
                                    <p:set>
                                      <p:cBhvr>
                                        <p:cTn id="63" dur="1" fill="hold">
                                          <p:stCondLst>
                                            <p:cond delay="0"/>
                                          </p:stCondLst>
                                        </p:cTn>
                                        <p:tgtEl>
                                          <p:spTgt spid="79"/>
                                        </p:tgtEl>
                                        <p:attrNameLst>
                                          <p:attrName>style.visibility</p:attrName>
                                        </p:attrNameLst>
                                      </p:cBhvr>
                                      <p:to>
                                        <p:strVal val="visible"/>
                                      </p:to>
                                    </p:set>
                                    <p:anim calcmode="lin" valueType="num">
                                      <p:cBhvr>
                                        <p:cTn id="64" dur="1000" fill="hold"/>
                                        <p:tgtEl>
                                          <p:spTgt spid="79"/>
                                        </p:tgtEl>
                                        <p:attrNameLst>
                                          <p:attrName>ppt_w</p:attrName>
                                        </p:attrNameLst>
                                      </p:cBhvr>
                                      <p:tavLst>
                                        <p:tav tm="0">
                                          <p:val>
                                            <p:strVal val="(6*min(max(#ppt_w*#ppt_h,.3),1)-7.4)/-.7*#ppt_w"/>
                                          </p:val>
                                        </p:tav>
                                        <p:tav tm="100000">
                                          <p:val>
                                            <p:strVal val="#ppt_w"/>
                                          </p:val>
                                        </p:tav>
                                      </p:tavLst>
                                    </p:anim>
                                    <p:anim calcmode="lin" valueType="num">
                                      <p:cBhvr>
                                        <p:cTn id="65" dur="1000" fill="hold"/>
                                        <p:tgtEl>
                                          <p:spTgt spid="79"/>
                                        </p:tgtEl>
                                        <p:attrNameLst>
                                          <p:attrName>ppt_h</p:attrName>
                                        </p:attrNameLst>
                                      </p:cBhvr>
                                      <p:tavLst>
                                        <p:tav tm="0">
                                          <p:val>
                                            <p:strVal val="(6*min(max(#ppt_w*#ppt_h,.3),1)-7.4)/-.7*#ppt_h"/>
                                          </p:val>
                                        </p:tav>
                                        <p:tav tm="100000">
                                          <p:val>
                                            <p:strVal val="#ppt_h"/>
                                          </p:val>
                                        </p:tav>
                                      </p:tavLst>
                                    </p:anim>
                                    <p:anim calcmode="lin" valueType="num">
                                      <p:cBhvr>
                                        <p:cTn id="66" dur="1000" fill="hold"/>
                                        <p:tgtEl>
                                          <p:spTgt spid="79"/>
                                        </p:tgtEl>
                                        <p:attrNameLst>
                                          <p:attrName>ppt_x</p:attrName>
                                        </p:attrNameLst>
                                      </p:cBhvr>
                                      <p:tavLst>
                                        <p:tav tm="0">
                                          <p:val>
                                            <p:fltVal val="0.5"/>
                                          </p:val>
                                        </p:tav>
                                        <p:tav tm="100000">
                                          <p:val>
                                            <p:strVal val="#ppt_x"/>
                                          </p:val>
                                        </p:tav>
                                      </p:tavLst>
                                    </p:anim>
                                    <p:anim calcmode="lin" valueType="num">
                                      <p:cBhvr>
                                        <p:cTn id="67" dur="1000" fill="hold"/>
                                        <p:tgtEl>
                                          <p:spTgt spid="79"/>
                                        </p:tgtEl>
                                        <p:attrNameLst>
                                          <p:attrName>ppt_y</p:attrName>
                                        </p:attrNameLst>
                                      </p:cBhvr>
                                      <p:tavLst>
                                        <p:tav tm="0">
                                          <p:val>
                                            <p:strVal val="1+(6*min(max(#ppt_w*#ppt_h,.3),1)-7.4)/-.7*#ppt_h/2"/>
                                          </p:val>
                                        </p:tav>
                                        <p:tav tm="100000">
                                          <p:val>
                                            <p:strVal val="#ppt_y"/>
                                          </p:val>
                                        </p:tav>
                                      </p:tavLst>
                                    </p:anim>
                                  </p:childTnLst>
                                </p:cTn>
                              </p:par>
                              <p:par>
                                <p:cTn id="68" presetID="23" presetClass="entr" presetSubtype="36" fill="hold" nodeType="withEffect">
                                  <p:stCondLst>
                                    <p:cond delay="800"/>
                                  </p:stCondLst>
                                  <p:childTnLst>
                                    <p:set>
                                      <p:cBhvr>
                                        <p:cTn id="69" dur="1" fill="hold">
                                          <p:stCondLst>
                                            <p:cond delay="0"/>
                                          </p:stCondLst>
                                        </p:cTn>
                                        <p:tgtEl>
                                          <p:spTgt spid="61"/>
                                        </p:tgtEl>
                                        <p:attrNameLst>
                                          <p:attrName>style.visibility</p:attrName>
                                        </p:attrNameLst>
                                      </p:cBhvr>
                                      <p:to>
                                        <p:strVal val="visible"/>
                                      </p:to>
                                    </p:set>
                                    <p:anim calcmode="lin" valueType="num">
                                      <p:cBhvr>
                                        <p:cTn id="70" dur="1000" fill="hold"/>
                                        <p:tgtEl>
                                          <p:spTgt spid="61"/>
                                        </p:tgtEl>
                                        <p:attrNameLst>
                                          <p:attrName>ppt_w</p:attrName>
                                        </p:attrNameLst>
                                      </p:cBhvr>
                                      <p:tavLst>
                                        <p:tav tm="0">
                                          <p:val>
                                            <p:strVal val="(6*min(max(#ppt_w*#ppt_h,.3),1)-7.4)/-.7*#ppt_w"/>
                                          </p:val>
                                        </p:tav>
                                        <p:tav tm="100000">
                                          <p:val>
                                            <p:strVal val="#ppt_w"/>
                                          </p:val>
                                        </p:tav>
                                      </p:tavLst>
                                    </p:anim>
                                    <p:anim calcmode="lin" valueType="num">
                                      <p:cBhvr>
                                        <p:cTn id="71" dur="1000" fill="hold"/>
                                        <p:tgtEl>
                                          <p:spTgt spid="61"/>
                                        </p:tgtEl>
                                        <p:attrNameLst>
                                          <p:attrName>ppt_h</p:attrName>
                                        </p:attrNameLst>
                                      </p:cBhvr>
                                      <p:tavLst>
                                        <p:tav tm="0">
                                          <p:val>
                                            <p:strVal val="(6*min(max(#ppt_w*#ppt_h,.3),1)-7.4)/-.7*#ppt_h"/>
                                          </p:val>
                                        </p:tav>
                                        <p:tav tm="100000">
                                          <p:val>
                                            <p:strVal val="#ppt_h"/>
                                          </p:val>
                                        </p:tav>
                                      </p:tavLst>
                                    </p:anim>
                                    <p:anim calcmode="lin" valueType="num">
                                      <p:cBhvr>
                                        <p:cTn id="72" dur="1000" fill="hold"/>
                                        <p:tgtEl>
                                          <p:spTgt spid="61"/>
                                        </p:tgtEl>
                                        <p:attrNameLst>
                                          <p:attrName>ppt_x</p:attrName>
                                        </p:attrNameLst>
                                      </p:cBhvr>
                                      <p:tavLst>
                                        <p:tav tm="0">
                                          <p:val>
                                            <p:fltVal val="0.5"/>
                                          </p:val>
                                        </p:tav>
                                        <p:tav tm="100000">
                                          <p:val>
                                            <p:strVal val="#ppt_x"/>
                                          </p:val>
                                        </p:tav>
                                      </p:tavLst>
                                    </p:anim>
                                    <p:anim calcmode="lin" valueType="num">
                                      <p:cBhvr>
                                        <p:cTn id="73" dur="1000" fill="hold"/>
                                        <p:tgtEl>
                                          <p:spTgt spid="61"/>
                                        </p:tgtEl>
                                        <p:attrNameLst>
                                          <p:attrName>ppt_y</p:attrName>
                                        </p:attrNameLst>
                                      </p:cBhvr>
                                      <p:tavLst>
                                        <p:tav tm="0">
                                          <p:val>
                                            <p:strVal val="1+(6*min(max(#ppt_w*#ppt_h,.3),1)-7.4)/-.7*#ppt_h/2"/>
                                          </p:val>
                                        </p:tav>
                                        <p:tav tm="100000">
                                          <p:val>
                                            <p:strVal val="#ppt_y"/>
                                          </p:val>
                                        </p:tav>
                                      </p:tavLst>
                                    </p:anim>
                                  </p:childTnLst>
                                </p:cTn>
                              </p:par>
                              <p:par>
                                <p:cTn id="74" presetID="22" presetClass="entr" presetSubtype="4" fill="hold" nodeType="withEffect">
                                  <p:stCondLst>
                                    <p:cond delay="2250"/>
                                  </p:stCondLst>
                                  <p:childTnLst>
                                    <p:set>
                                      <p:cBhvr>
                                        <p:cTn id="75" dur="1" fill="hold">
                                          <p:stCondLst>
                                            <p:cond delay="0"/>
                                          </p:stCondLst>
                                        </p:cTn>
                                        <p:tgtEl>
                                          <p:spTgt spid="45"/>
                                        </p:tgtEl>
                                        <p:attrNameLst>
                                          <p:attrName>style.visibility</p:attrName>
                                        </p:attrNameLst>
                                      </p:cBhvr>
                                      <p:to>
                                        <p:strVal val="visible"/>
                                      </p:to>
                                    </p:set>
                                    <p:animEffect transition="in" filter="wipe(down)">
                                      <p:cBhvr>
                                        <p:cTn id="76" dur="750"/>
                                        <p:tgtEl>
                                          <p:spTgt spid="45"/>
                                        </p:tgtEl>
                                      </p:cBhvr>
                                    </p:animEffect>
                                  </p:childTnLst>
                                </p:cTn>
                              </p:par>
                              <p:par>
                                <p:cTn id="77" presetID="22" presetClass="entr" presetSubtype="1" fill="hold" nodeType="withEffect">
                                  <p:stCondLst>
                                    <p:cond delay="2250"/>
                                  </p:stCondLst>
                                  <p:childTnLst>
                                    <p:set>
                                      <p:cBhvr>
                                        <p:cTn id="78" dur="1" fill="hold">
                                          <p:stCondLst>
                                            <p:cond delay="0"/>
                                          </p:stCondLst>
                                        </p:cTn>
                                        <p:tgtEl>
                                          <p:spTgt spid="52"/>
                                        </p:tgtEl>
                                        <p:attrNameLst>
                                          <p:attrName>style.visibility</p:attrName>
                                        </p:attrNameLst>
                                      </p:cBhvr>
                                      <p:to>
                                        <p:strVal val="visible"/>
                                      </p:to>
                                    </p:set>
                                    <p:animEffect transition="in" filter="wipe(up)">
                                      <p:cBhvr>
                                        <p:cTn id="79" dur="750"/>
                                        <p:tgtEl>
                                          <p:spTgt spid="52"/>
                                        </p:tgtEl>
                                      </p:cBhvr>
                                    </p:animEffect>
                                  </p:childTnLst>
                                </p:cTn>
                              </p:par>
                              <p:par>
                                <p:cTn id="80" presetID="22" presetClass="entr" presetSubtype="4" fill="hold" nodeType="withEffect">
                                  <p:stCondLst>
                                    <p:cond delay="2250"/>
                                  </p:stCondLst>
                                  <p:childTnLst>
                                    <p:set>
                                      <p:cBhvr>
                                        <p:cTn id="81" dur="1" fill="hold">
                                          <p:stCondLst>
                                            <p:cond delay="0"/>
                                          </p:stCondLst>
                                        </p:cTn>
                                        <p:tgtEl>
                                          <p:spTgt spid="48"/>
                                        </p:tgtEl>
                                        <p:attrNameLst>
                                          <p:attrName>style.visibility</p:attrName>
                                        </p:attrNameLst>
                                      </p:cBhvr>
                                      <p:to>
                                        <p:strVal val="visible"/>
                                      </p:to>
                                    </p:set>
                                    <p:animEffect transition="in" filter="wipe(down)">
                                      <p:cBhvr>
                                        <p:cTn id="82" dur="750"/>
                                        <p:tgtEl>
                                          <p:spTgt spid="48"/>
                                        </p:tgtEl>
                                      </p:cBhvr>
                                    </p:animEffect>
                                  </p:childTnLst>
                                </p:cTn>
                              </p:par>
                              <p:par>
                                <p:cTn id="83" presetID="22" presetClass="entr" presetSubtype="1" fill="hold" nodeType="withEffect">
                                  <p:stCondLst>
                                    <p:cond delay="2250"/>
                                  </p:stCondLst>
                                  <p:childTnLst>
                                    <p:set>
                                      <p:cBhvr>
                                        <p:cTn id="84" dur="1" fill="hold">
                                          <p:stCondLst>
                                            <p:cond delay="0"/>
                                          </p:stCondLst>
                                        </p:cTn>
                                        <p:tgtEl>
                                          <p:spTgt spid="82"/>
                                        </p:tgtEl>
                                        <p:attrNameLst>
                                          <p:attrName>style.visibility</p:attrName>
                                        </p:attrNameLst>
                                      </p:cBhvr>
                                      <p:to>
                                        <p:strVal val="visible"/>
                                      </p:to>
                                    </p:set>
                                    <p:animEffect transition="in" filter="wipe(up)">
                                      <p:cBhvr>
                                        <p:cTn id="85"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rotWithShape="1">
          <a:blip r:embed="rId1">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2">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3"/>
          <p:cNvSpPr/>
          <p:nvPr/>
        </p:nvSpPr>
        <p:spPr bwMode="auto">
          <a:xfrm flipH="1">
            <a:off x="4194148" y="4600846"/>
            <a:ext cx="3251468" cy="761810"/>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16" name="Rectangle 63"/>
          <p:cNvSpPr/>
          <p:nvPr/>
        </p:nvSpPr>
        <p:spPr>
          <a:xfrm>
            <a:off x="4711192" y="4726833"/>
            <a:ext cx="1953254" cy="509835"/>
          </a:xfrm>
          <a:prstGeom prst="rect">
            <a:avLst/>
          </a:prstGeom>
        </p:spPr>
        <p:txBody>
          <a:bodyPr wrap="none" lIns="78182" tIns="39092" rIns="78182" bIns="39092">
            <a:spAutoFit/>
          </a:bodyPr>
          <a:lstStyle/>
          <a:p>
            <a:pPr defTabSz="725170">
              <a:defRPr/>
            </a:pPr>
            <a:r>
              <a:rPr lang="zh-CN" altLang="en-US" sz="2800" b="1" kern="0" dirty="0" smtClean="0">
                <a:solidFill>
                  <a:srgbClr val="FFFFFF"/>
                </a:solidFill>
                <a:latin typeface="微软雅黑" panose="020B0503020204020204" pitchFamily="34" charset="-122"/>
                <a:ea typeface="微软雅黑" panose="020B0503020204020204" pitchFamily="34" charset="-122"/>
              </a:rPr>
              <a:t>请输入标题</a:t>
            </a:r>
            <a:endParaRPr lang="zh-CN" altLang="en-US" sz="2800" b="1" kern="0" dirty="0">
              <a:solidFill>
                <a:srgbClr val="FFFFFF"/>
              </a:solidFill>
              <a:latin typeface="微软雅黑" panose="020B0503020204020204" pitchFamily="34" charset="-122"/>
              <a:ea typeface="微软雅黑" panose="020B0503020204020204" pitchFamily="34" charset="-122"/>
            </a:endParaRPr>
          </a:p>
        </p:txBody>
      </p:sp>
      <p:sp>
        <p:nvSpPr>
          <p:cNvPr id="17" name="Rectangle 109"/>
          <p:cNvSpPr/>
          <p:nvPr/>
        </p:nvSpPr>
        <p:spPr>
          <a:xfrm>
            <a:off x="7684453" y="4388280"/>
            <a:ext cx="1296023" cy="1186943"/>
          </a:xfrm>
          <a:prstGeom prst="rect">
            <a:avLst/>
          </a:prstGeom>
          <a:ln>
            <a:solidFill>
              <a:srgbClr val="453162"/>
            </a:solidFill>
          </a:ln>
        </p:spPr>
        <p:txBody>
          <a:bodyPr wrap="none" lIns="78182" tIns="39092" rIns="78182" bIns="39092">
            <a:spAutoFit/>
          </a:bodyPr>
          <a:lstStyle/>
          <a:p>
            <a:pPr defTabSz="725170">
              <a:defRPr/>
            </a:pPr>
            <a:r>
              <a:rPr lang="en-US" sz="7200" b="1" kern="0" dirty="0" smtClean="0">
                <a:solidFill>
                  <a:srgbClr val="453162"/>
                </a:solidFill>
                <a:latin typeface="微软雅黑" panose="020B0503020204020204" pitchFamily="34" charset="-122"/>
              </a:rPr>
              <a:t>02</a:t>
            </a:r>
            <a:endParaRPr lang="id-ID" sz="7200" b="1" kern="0" dirty="0">
              <a:solidFill>
                <a:srgbClr val="453162"/>
              </a:solidFill>
              <a:latin typeface="微软雅黑" panose="020B0503020204020204" pitchFamily="34" charset="-122"/>
            </a:endParaRPr>
          </a:p>
        </p:txBody>
      </p:sp>
      <p:sp>
        <p:nvSpPr>
          <p:cNvPr id="18" name="TextBox 4"/>
          <p:cNvSpPr txBox="1"/>
          <p:nvPr/>
        </p:nvSpPr>
        <p:spPr>
          <a:xfrm>
            <a:off x="3327838" y="5892276"/>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sp>
        <p:nvSpPr>
          <p:cNvPr id="13" name="文本框 3"/>
          <p:cNvSpPr txBox="1"/>
          <p:nvPr/>
        </p:nvSpPr>
        <p:spPr>
          <a:xfrm>
            <a:off x="4503685" y="1541054"/>
            <a:ext cx="2577599" cy="769441"/>
          </a:xfrm>
          <a:prstGeom prst="rect">
            <a:avLst/>
          </a:prstGeom>
          <a:noFill/>
        </p:spPr>
        <p:txBody>
          <a:bodyPr wrap="square" rtlCol="0">
            <a:spAutoFit/>
          </a:bodyPr>
          <a:lstStyle/>
          <a:p>
            <a:r>
              <a:rPr lang="zh-CN" altLang="en-US" sz="4400" b="1" dirty="0" smtClean="0">
                <a:solidFill>
                  <a:srgbClr val="453162"/>
                </a:solidFill>
              </a:rPr>
              <a:t>分目录页</a:t>
            </a:r>
            <a:endParaRPr lang="zh-CN" altLang="en-US" sz="4400" b="1" dirty="0">
              <a:solidFill>
                <a:srgbClr val="453162"/>
              </a:solidFill>
            </a:endParaRPr>
          </a:p>
        </p:txBody>
      </p:sp>
      <p:sp>
        <p:nvSpPr>
          <p:cNvPr id="19" name="文本框 3"/>
          <p:cNvSpPr txBox="1"/>
          <p:nvPr/>
        </p:nvSpPr>
        <p:spPr>
          <a:xfrm>
            <a:off x="4503685" y="2310495"/>
            <a:ext cx="3658577" cy="523220"/>
          </a:xfrm>
          <a:prstGeom prst="rect">
            <a:avLst/>
          </a:prstGeom>
          <a:noFill/>
        </p:spPr>
        <p:txBody>
          <a:bodyPr wrap="square" rtlCol="0">
            <a:spAutoFit/>
          </a:bodyPr>
          <a:lstStyle/>
          <a:p>
            <a:r>
              <a:rPr lang="en-US" altLang="zh-CN" sz="2800" b="1" dirty="0" smtClean="0">
                <a:solidFill>
                  <a:srgbClr val="453162"/>
                </a:solidFill>
              </a:rPr>
              <a:t>CONTENTS</a:t>
            </a:r>
            <a:endParaRPr lang="zh-CN" altLang="en-US" sz="2800" b="1"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300"/>
                                        <p:tgtEl>
                                          <p:spTgt spid="17"/>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3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300"/>
                                        <p:tgtEl>
                                          <p:spTgt spid="16"/>
                                        </p:tgtEl>
                                      </p:cBhvr>
                                    </p:animEffect>
                                  </p:childTnLst>
                                </p:cTn>
                              </p:par>
                            </p:childTnLst>
                          </p:cTn>
                        </p:par>
                        <p:par>
                          <p:cTn id="31" fill="hold">
                            <p:stCondLst>
                              <p:cond delay="3500"/>
                            </p:stCondLst>
                            <p:childTnLst>
                              <p:par>
                                <p:cTn id="32" presetID="3" presetClass="entr" presetSubtype="1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6" grpId="0"/>
      <p:bldP spid="17"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76935" y="1825356"/>
            <a:ext cx="1810375" cy="1799669"/>
          </a:xfrm>
          <a:prstGeom prst="rect">
            <a:avLst/>
          </a:prstGeom>
          <a:blipFill>
            <a:blip r:embed="rId1"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6" name="矩形 15"/>
          <p:cNvSpPr/>
          <p:nvPr/>
        </p:nvSpPr>
        <p:spPr>
          <a:xfrm>
            <a:off x="6449406" y="1825356"/>
            <a:ext cx="1810375" cy="1799669"/>
          </a:xfrm>
          <a:prstGeom prst="rect">
            <a:avLst/>
          </a:prstGeom>
          <a:blipFill>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7" name="矩形 16"/>
          <p:cNvSpPr/>
          <p:nvPr/>
        </p:nvSpPr>
        <p:spPr>
          <a:xfrm>
            <a:off x="3991449" y="3664546"/>
            <a:ext cx="1810375" cy="1799669"/>
          </a:xfrm>
          <a:prstGeom prst="rect">
            <a:avLst/>
          </a:prstGeom>
          <a:blipFill>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8" name="矩形 17"/>
          <p:cNvSpPr/>
          <p:nvPr/>
        </p:nvSpPr>
        <p:spPr>
          <a:xfrm>
            <a:off x="6420378" y="3679060"/>
            <a:ext cx="1810375" cy="1799669"/>
          </a:xfrm>
          <a:prstGeom prst="rect">
            <a:avLst/>
          </a:prstGeom>
          <a:blipFill>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9" name="圆角矩形 18"/>
          <p:cNvSpPr/>
          <p:nvPr/>
        </p:nvSpPr>
        <p:spPr>
          <a:xfrm>
            <a:off x="5593341" y="3239380"/>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dirty="0" smtClean="0">
                <a:solidFill>
                  <a:schemeClr val="bg1"/>
                </a:solidFill>
                <a:cs typeface="+mn-ea"/>
                <a:sym typeface="+mn-lt"/>
              </a:rPr>
              <a:t>1</a:t>
            </a:r>
            <a:endParaRPr lang="zh-CN" altLang="en-US" dirty="0">
              <a:solidFill>
                <a:schemeClr val="bg1"/>
              </a:solidFill>
              <a:cs typeface="+mn-ea"/>
              <a:sym typeface="+mn-lt"/>
            </a:endParaRPr>
          </a:p>
        </p:txBody>
      </p:sp>
      <p:sp>
        <p:nvSpPr>
          <p:cNvPr id="20" name="圆角矩形 19"/>
          <p:cNvSpPr/>
          <p:nvPr/>
        </p:nvSpPr>
        <p:spPr>
          <a:xfrm>
            <a:off x="6188156" y="3239379"/>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smtClean="0">
                <a:solidFill>
                  <a:schemeClr val="bg1"/>
                </a:solidFill>
                <a:cs typeface="+mn-ea"/>
                <a:sym typeface="+mn-lt"/>
              </a:rPr>
              <a:t>2</a:t>
            </a:r>
            <a:endParaRPr lang="zh-CN" altLang="en-US">
              <a:solidFill>
                <a:schemeClr val="bg1"/>
              </a:solidFill>
              <a:cs typeface="+mn-ea"/>
              <a:sym typeface="+mn-lt"/>
            </a:endParaRPr>
          </a:p>
        </p:txBody>
      </p:sp>
      <p:sp>
        <p:nvSpPr>
          <p:cNvPr id="21" name="圆角矩形 20"/>
          <p:cNvSpPr/>
          <p:nvPr/>
        </p:nvSpPr>
        <p:spPr>
          <a:xfrm>
            <a:off x="5593340" y="3817966"/>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smtClean="0">
                <a:solidFill>
                  <a:schemeClr val="bg1"/>
                </a:solidFill>
                <a:cs typeface="+mn-ea"/>
                <a:sym typeface="+mn-lt"/>
              </a:rPr>
              <a:t>3</a:t>
            </a:r>
            <a:endParaRPr lang="zh-CN" altLang="en-US">
              <a:solidFill>
                <a:schemeClr val="bg1"/>
              </a:solidFill>
              <a:cs typeface="+mn-ea"/>
              <a:sym typeface="+mn-lt"/>
            </a:endParaRPr>
          </a:p>
        </p:txBody>
      </p:sp>
      <p:sp>
        <p:nvSpPr>
          <p:cNvPr id="22" name="圆角矩形 21"/>
          <p:cNvSpPr/>
          <p:nvPr/>
        </p:nvSpPr>
        <p:spPr>
          <a:xfrm>
            <a:off x="6188155" y="3802854"/>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smtClean="0">
                <a:solidFill>
                  <a:schemeClr val="bg1"/>
                </a:solidFill>
                <a:cs typeface="+mn-ea"/>
                <a:sym typeface="+mn-lt"/>
              </a:rPr>
              <a:t>4</a:t>
            </a:r>
            <a:endParaRPr lang="zh-CN" altLang="en-US">
              <a:solidFill>
                <a:schemeClr val="bg1"/>
              </a:solidFill>
              <a:cs typeface="+mn-ea"/>
              <a:sym typeface="+mn-lt"/>
            </a:endParaRPr>
          </a:p>
        </p:txBody>
      </p:sp>
      <p:sp>
        <p:nvSpPr>
          <p:cNvPr id="23" name="TextBox 22"/>
          <p:cNvSpPr txBox="1"/>
          <p:nvPr/>
        </p:nvSpPr>
        <p:spPr>
          <a:xfrm>
            <a:off x="920911" y="2518018"/>
            <a:ext cx="3000028" cy="1116815"/>
          </a:xfrm>
          <a:prstGeom prst="rect">
            <a:avLst/>
          </a:prstGeom>
          <a:noFill/>
        </p:spPr>
        <p:txBody>
          <a:bodyPr wrap="square" lIns="81887" tIns="40943" rIns="81887" bIns="40943" rtlCol="0">
            <a:spAutoFit/>
          </a:bodyPr>
          <a:lstStyle/>
          <a:p>
            <a:pPr algn="just">
              <a:lnSpc>
                <a:spcPct val="120000"/>
              </a:lnSpc>
            </a:pPr>
            <a:r>
              <a:rPr lang="zh-CN" altLang="en-US" sz="1400" dirty="0">
                <a:solidFill>
                  <a:schemeClr val="tx1">
                    <a:lumMod val="50000"/>
                    <a:lumOff val="50000"/>
                  </a:schemeClr>
                </a:solidFill>
                <a:cs typeface="+mn-ea"/>
                <a:sym typeface="+mn-lt"/>
              </a:rPr>
              <a:t>您的内容打在这里，或者通过复制您的文本后，在此框中选择粘贴，并选择只保留文字，在此录入上述图表的综合描述说明。</a:t>
            </a:r>
            <a:endParaRPr lang="zh-CN" altLang="en-US" sz="1400" dirty="0">
              <a:solidFill>
                <a:schemeClr val="tx1">
                  <a:lumMod val="50000"/>
                  <a:lumOff val="50000"/>
                </a:schemeClr>
              </a:solidFill>
              <a:cs typeface="+mn-ea"/>
              <a:sym typeface="+mn-lt"/>
            </a:endParaRPr>
          </a:p>
        </p:txBody>
      </p:sp>
      <p:sp>
        <p:nvSpPr>
          <p:cNvPr id="24" name="TextBox 23"/>
          <p:cNvSpPr txBox="1"/>
          <p:nvPr/>
        </p:nvSpPr>
        <p:spPr>
          <a:xfrm>
            <a:off x="2607777" y="2115336"/>
            <a:ext cx="1313162" cy="430879"/>
          </a:xfrm>
          <a:prstGeom prst="rect">
            <a:avLst/>
          </a:prstGeom>
        </p:spPr>
        <p:txBody>
          <a:bodyPr wrap="none" lIns="91431" tIns="45716" rIns="91431" bIns="45716">
            <a:spAutoFit/>
          </a:bodyPr>
          <a:lstStyle>
            <a:defPPr>
              <a:defRPr lang="zh-CN"/>
            </a:defPPr>
            <a:lvl1pPr algn="ct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r"/>
            <a:r>
              <a:rPr lang="zh-CN" altLang="en-US" dirty="0">
                <a:solidFill>
                  <a:srgbClr val="453162"/>
                </a:solidFill>
                <a:latin typeface="+mn-lt"/>
                <a:ea typeface="+mn-ea"/>
                <a:cs typeface="+mn-ea"/>
                <a:sym typeface="+mn-lt"/>
              </a:rPr>
              <a:t>添加标题</a:t>
            </a:r>
            <a:endParaRPr lang="zh-CN" altLang="en-US" dirty="0">
              <a:solidFill>
                <a:srgbClr val="453162"/>
              </a:solidFill>
              <a:latin typeface="+mn-lt"/>
              <a:ea typeface="+mn-ea"/>
              <a:cs typeface="+mn-ea"/>
              <a:sym typeface="+mn-lt"/>
            </a:endParaRPr>
          </a:p>
        </p:txBody>
      </p:sp>
      <p:sp>
        <p:nvSpPr>
          <p:cNvPr id="25" name="TextBox 24"/>
          <p:cNvSpPr txBox="1"/>
          <p:nvPr/>
        </p:nvSpPr>
        <p:spPr>
          <a:xfrm>
            <a:off x="8417771" y="2518018"/>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endParaRPr lang="zh-CN" altLang="en-US" dirty="0">
              <a:solidFill>
                <a:schemeClr val="tx1">
                  <a:lumMod val="50000"/>
                  <a:lumOff val="50000"/>
                </a:schemeClr>
              </a:solidFill>
              <a:latin typeface="+mn-lt"/>
              <a:ea typeface="+mn-ea"/>
              <a:cs typeface="+mn-ea"/>
              <a:sym typeface="+mn-lt"/>
            </a:endParaRPr>
          </a:p>
        </p:txBody>
      </p:sp>
      <p:sp>
        <p:nvSpPr>
          <p:cNvPr id="39" name="TextBox 38"/>
          <p:cNvSpPr txBox="1"/>
          <p:nvPr/>
        </p:nvSpPr>
        <p:spPr>
          <a:xfrm>
            <a:off x="8404892" y="2115336"/>
            <a:ext cx="1313162" cy="430879"/>
          </a:xfrm>
          <a:prstGeom prst="rect">
            <a:avLst/>
          </a:prstGeom>
        </p:spPr>
        <p:txBody>
          <a:bodyPr wrap="none" lIns="91431" tIns="45716" rIns="91431" bIns="45716">
            <a:spAutoFit/>
          </a:bodyPr>
          <a:lstStyle>
            <a:defPPr>
              <a:defRPr lang="zh-CN"/>
            </a:defPPr>
            <a:lvl1pPr algn="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dirty="0">
                <a:solidFill>
                  <a:srgbClr val="453162"/>
                </a:solidFill>
                <a:latin typeface="+mn-lt"/>
                <a:ea typeface="+mn-ea"/>
                <a:cs typeface="+mn-ea"/>
                <a:sym typeface="+mn-lt"/>
              </a:rPr>
              <a:t>添加标题</a:t>
            </a:r>
            <a:endParaRPr lang="zh-CN" altLang="en-US" dirty="0">
              <a:solidFill>
                <a:srgbClr val="453162"/>
              </a:solidFill>
              <a:latin typeface="+mn-lt"/>
              <a:ea typeface="+mn-ea"/>
              <a:cs typeface="+mn-ea"/>
              <a:sym typeface="+mn-lt"/>
            </a:endParaRPr>
          </a:p>
        </p:txBody>
      </p:sp>
      <p:sp>
        <p:nvSpPr>
          <p:cNvPr id="40" name="TextBox 39"/>
          <p:cNvSpPr txBox="1"/>
          <p:nvPr/>
        </p:nvSpPr>
        <p:spPr>
          <a:xfrm>
            <a:off x="935425" y="4472137"/>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endParaRPr lang="zh-CN" altLang="en-US" dirty="0">
              <a:solidFill>
                <a:schemeClr val="tx1">
                  <a:lumMod val="50000"/>
                  <a:lumOff val="50000"/>
                </a:schemeClr>
              </a:solidFill>
              <a:latin typeface="+mn-lt"/>
              <a:ea typeface="+mn-ea"/>
              <a:cs typeface="+mn-ea"/>
              <a:sym typeface="+mn-lt"/>
            </a:endParaRPr>
          </a:p>
        </p:txBody>
      </p:sp>
      <p:sp>
        <p:nvSpPr>
          <p:cNvPr id="41" name="TextBox 40"/>
          <p:cNvSpPr txBox="1"/>
          <p:nvPr/>
        </p:nvSpPr>
        <p:spPr>
          <a:xfrm>
            <a:off x="2622291" y="4057493"/>
            <a:ext cx="1313162" cy="430879"/>
          </a:xfrm>
          <a:prstGeom prst="rect">
            <a:avLst/>
          </a:prstGeom>
        </p:spPr>
        <p:txBody>
          <a:bodyPr wrap="none" lIns="91431" tIns="45716" rIns="91431" bIns="45716">
            <a:spAutoFit/>
          </a:bodyPr>
          <a:lstStyle>
            <a:defPPr>
              <a:defRPr lang="zh-CN"/>
            </a:defPPr>
            <a:lvl1pPr algn="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rgbClr val="453162"/>
                </a:solidFill>
                <a:latin typeface="+mn-lt"/>
                <a:ea typeface="+mn-ea"/>
                <a:cs typeface="+mn-ea"/>
                <a:sym typeface="+mn-lt"/>
              </a:rPr>
              <a:t>添加标题</a:t>
            </a:r>
            <a:endParaRPr lang="zh-CN" altLang="en-US" dirty="0">
              <a:solidFill>
                <a:srgbClr val="453162"/>
              </a:solidFill>
              <a:latin typeface="+mn-lt"/>
              <a:ea typeface="+mn-ea"/>
              <a:cs typeface="+mn-ea"/>
              <a:sym typeface="+mn-lt"/>
            </a:endParaRPr>
          </a:p>
        </p:txBody>
      </p:sp>
      <p:sp>
        <p:nvSpPr>
          <p:cNvPr id="42" name="TextBox 41"/>
          <p:cNvSpPr txBox="1"/>
          <p:nvPr/>
        </p:nvSpPr>
        <p:spPr>
          <a:xfrm>
            <a:off x="8388743" y="4486651"/>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endParaRPr lang="zh-CN" altLang="en-US" dirty="0">
              <a:solidFill>
                <a:schemeClr val="tx1">
                  <a:lumMod val="50000"/>
                  <a:lumOff val="50000"/>
                </a:schemeClr>
              </a:solidFill>
              <a:latin typeface="+mn-lt"/>
              <a:ea typeface="+mn-ea"/>
              <a:cs typeface="+mn-ea"/>
              <a:sym typeface="+mn-lt"/>
            </a:endParaRPr>
          </a:p>
        </p:txBody>
      </p:sp>
      <p:sp>
        <p:nvSpPr>
          <p:cNvPr id="43" name="TextBox 42"/>
          <p:cNvSpPr txBox="1"/>
          <p:nvPr/>
        </p:nvSpPr>
        <p:spPr>
          <a:xfrm>
            <a:off x="8388743" y="4072007"/>
            <a:ext cx="1313162" cy="430879"/>
          </a:xfrm>
          <a:prstGeom prst="rect">
            <a:avLst/>
          </a:prstGeom>
        </p:spPr>
        <p:txBody>
          <a:bodyPr wrap="none" lIns="91431" tIns="45716" rIns="91431" bIns="45716">
            <a:spAutoFit/>
          </a:bodyPr>
          <a:lstStyle>
            <a:defPPr>
              <a:defRPr lang="zh-CN"/>
            </a:defPPr>
            <a:lvl1pP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rgbClr val="453162"/>
                </a:solidFill>
                <a:latin typeface="+mn-lt"/>
                <a:ea typeface="+mn-ea"/>
                <a:cs typeface="+mn-ea"/>
                <a:sym typeface="+mn-lt"/>
              </a:rPr>
              <a:t>添加标题</a:t>
            </a:r>
            <a:endParaRPr lang="zh-CN" altLang="en-US" dirty="0">
              <a:solidFill>
                <a:srgbClr val="453162"/>
              </a:solidFill>
              <a:latin typeface="+mn-lt"/>
              <a:ea typeface="+mn-ea"/>
              <a:cs typeface="+mn-ea"/>
              <a:sym typeface="+mn-lt"/>
            </a:endParaRPr>
          </a:p>
        </p:txBody>
      </p:sp>
      <p:sp>
        <p:nvSpPr>
          <p:cNvPr id="26" name="矩形 25"/>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7" name="直接连接符 26"/>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28" name="TextBox 31"/>
          <p:cNvSpPr txBox="1"/>
          <p:nvPr/>
        </p:nvSpPr>
        <p:spPr>
          <a:xfrm>
            <a:off x="1730113" y="293077"/>
            <a:ext cx="3277316" cy="429861"/>
          </a:xfrm>
          <a:prstGeom prst="rect">
            <a:avLst/>
          </a:prstGeom>
          <a:noFill/>
        </p:spPr>
        <p:txBody>
          <a:bodyPr wrap="square" rtlCol="0">
            <a:spAutoFit/>
          </a:bodyPr>
          <a:lstStyle/>
          <a:p>
            <a:pPr indent="-179705">
              <a:lnSpc>
                <a:spcPct val="120000"/>
              </a:lnSpc>
              <a:buFont typeface="Arial" panose="020B0604020202020204" pitchFamily="34" charset="0"/>
              <a:buChar char="•"/>
            </a:pPr>
            <a:r>
              <a:rPr lang="zh-CN" altLang="en-US" sz="2000" b="1" dirty="0">
                <a:solidFill>
                  <a:srgbClr val="453162"/>
                </a:solidFill>
                <a:cs typeface="+mn-ea"/>
                <a:sym typeface="+mn-lt"/>
              </a:rPr>
              <a:t>岗位认知</a:t>
            </a:r>
            <a:endParaRPr lang="zh-CN" altLang="en-US" sz="2000" b="1" dirty="0">
              <a:solidFill>
                <a:srgbClr val="453162"/>
              </a:solidFill>
              <a:cs typeface="+mn-ea"/>
              <a:sym typeface="+mn-lt"/>
            </a:endParaRPr>
          </a:p>
        </p:txBody>
      </p:sp>
      <p:sp>
        <p:nvSpPr>
          <p:cNvPr id="36" name="Text Box 2"/>
          <p:cNvSpPr txBox="1">
            <a:spLocks noChangeArrowheads="1"/>
          </p:cNvSpPr>
          <p:nvPr/>
        </p:nvSpPr>
        <p:spPr bwMode="auto">
          <a:xfrm>
            <a:off x="9691565" y="7077406"/>
            <a:ext cx="2527807" cy="415494"/>
          </a:xfrm>
          <a:prstGeom prst="rect">
            <a:avLst/>
          </a:prstGeom>
          <a:noFill/>
          <a:ln w="9525">
            <a:noFill/>
            <a:miter lim="800000"/>
          </a:ln>
        </p:spPr>
        <p:txBody>
          <a:bodyPr wrap="square" lIns="121917" tIns="60958" rIns="121917" bIns="60958">
            <a:spAutoFit/>
          </a:bodyPr>
          <a:lstStyle/>
          <a:p>
            <a:pPr algn="ctr"/>
            <a:r>
              <a:rPr lang="zh-CN" altLang="en-US" sz="1900" dirty="0">
                <a:solidFill>
                  <a:srgbClr val="00AEEE"/>
                </a:solidFill>
                <a:cs typeface="+mn-ea"/>
                <a:sym typeface="+mn-lt"/>
              </a:rPr>
              <a:t>延迟符号</a:t>
            </a:r>
            <a:endParaRPr lang="nl-NL" altLang="zh-CN" sz="1900" dirty="0">
              <a:solidFill>
                <a:srgbClr val="00AEEE"/>
              </a:solidFill>
              <a:cs typeface="+mn-ea"/>
              <a:sym typeface="+mn-lt"/>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randombar(horizontal)">
                                      <p:cBhvr>
                                        <p:cTn id="16" dur="500"/>
                                        <p:tgtEl>
                                          <p:spTgt spid="28"/>
                                        </p:tgtEl>
                                      </p:cBhvr>
                                    </p:animEffect>
                                  </p:childTnLst>
                                </p:cTn>
                              </p:par>
                            </p:childTnLst>
                          </p:cTn>
                        </p:par>
                        <p:par>
                          <p:cTn id="17" fill="hold">
                            <p:stCondLst>
                              <p:cond delay="1500"/>
                            </p:stCondLst>
                            <p:childTnLst>
                              <p:par>
                                <p:cTn id="18" presetID="49" presetClass="entr" presetSubtype="0" decel="10000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500" fill="hold"/>
                                        <p:tgtEl>
                                          <p:spTgt spid="15"/>
                                        </p:tgtEl>
                                        <p:attrNameLst>
                                          <p:attrName>ppt_w</p:attrName>
                                        </p:attrNameLst>
                                      </p:cBhvr>
                                      <p:tavLst>
                                        <p:tav tm="0">
                                          <p:val>
                                            <p:fltVal val="0"/>
                                          </p:val>
                                        </p:tav>
                                        <p:tav tm="100000">
                                          <p:val>
                                            <p:strVal val="#ppt_w"/>
                                          </p:val>
                                        </p:tav>
                                      </p:tavLst>
                                    </p:anim>
                                    <p:anim calcmode="lin" valueType="num">
                                      <p:cBhvr>
                                        <p:cTn id="21" dur="500" fill="hold"/>
                                        <p:tgtEl>
                                          <p:spTgt spid="15"/>
                                        </p:tgtEl>
                                        <p:attrNameLst>
                                          <p:attrName>ppt_h</p:attrName>
                                        </p:attrNameLst>
                                      </p:cBhvr>
                                      <p:tavLst>
                                        <p:tav tm="0">
                                          <p:val>
                                            <p:fltVal val="0"/>
                                          </p:val>
                                        </p:tav>
                                        <p:tav tm="100000">
                                          <p:val>
                                            <p:strVal val="#ppt_h"/>
                                          </p:val>
                                        </p:tav>
                                      </p:tavLst>
                                    </p:anim>
                                    <p:anim calcmode="lin" valueType="num">
                                      <p:cBhvr>
                                        <p:cTn id="22" dur="500" fill="hold"/>
                                        <p:tgtEl>
                                          <p:spTgt spid="15"/>
                                        </p:tgtEl>
                                        <p:attrNameLst>
                                          <p:attrName>style.rotation</p:attrName>
                                        </p:attrNameLst>
                                      </p:cBhvr>
                                      <p:tavLst>
                                        <p:tav tm="0">
                                          <p:val>
                                            <p:fltVal val="360"/>
                                          </p:val>
                                        </p:tav>
                                        <p:tav tm="100000">
                                          <p:val>
                                            <p:fltVal val="0"/>
                                          </p:val>
                                        </p:tav>
                                      </p:tavLst>
                                    </p:anim>
                                    <p:animEffect transition="in" filter="fade">
                                      <p:cBhvr>
                                        <p:cTn id="23" dur="500"/>
                                        <p:tgtEl>
                                          <p:spTgt spid="15"/>
                                        </p:tgtEl>
                                      </p:cBhvr>
                                    </p:animEffect>
                                  </p:childTnLst>
                                </p:cTn>
                              </p:par>
                              <p:par>
                                <p:cTn id="24" presetID="49" presetClass="entr" presetSubtype="0" decel="100000" fill="hold" grpId="0" nodeType="withEffect">
                                  <p:stCondLst>
                                    <p:cond delay="20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 calcmode="lin" valueType="num">
                                      <p:cBhvr>
                                        <p:cTn id="28" dur="500" fill="hold"/>
                                        <p:tgtEl>
                                          <p:spTgt spid="16"/>
                                        </p:tgtEl>
                                        <p:attrNameLst>
                                          <p:attrName>style.rotation</p:attrName>
                                        </p:attrNameLst>
                                      </p:cBhvr>
                                      <p:tavLst>
                                        <p:tav tm="0">
                                          <p:val>
                                            <p:fltVal val="360"/>
                                          </p:val>
                                        </p:tav>
                                        <p:tav tm="100000">
                                          <p:val>
                                            <p:fltVal val="0"/>
                                          </p:val>
                                        </p:tav>
                                      </p:tavLst>
                                    </p:anim>
                                    <p:animEffect transition="in" filter="fade">
                                      <p:cBhvr>
                                        <p:cTn id="29" dur="500"/>
                                        <p:tgtEl>
                                          <p:spTgt spid="16"/>
                                        </p:tgtEl>
                                      </p:cBhvr>
                                    </p:animEffect>
                                  </p:childTnLst>
                                </p:cTn>
                              </p:par>
                              <p:par>
                                <p:cTn id="30" presetID="49" presetClass="entr" presetSubtype="0" decel="100000" fill="hold" grpId="0" nodeType="withEffect">
                                  <p:stCondLst>
                                    <p:cond delay="40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 calcmode="lin" valueType="num">
                                      <p:cBhvr>
                                        <p:cTn id="34" dur="500" fill="hold"/>
                                        <p:tgtEl>
                                          <p:spTgt spid="17"/>
                                        </p:tgtEl>
                                        <p:attrNameLst>
                                          <p:attrName>style.rotation</p:attrName>
                                        </p:attrNameLst>
                                      </p:cBhvr>
                                      <p:tavLst>
                                        <p:tav tm="0">
                                          <p:val>
                                            <p:fltVal val="360"/>
                                          </p:val>
                                        </p:tav>
                                        <p:tav tm="100000">
                                          <p:val>
                                            <p:fltVal val="0"/>
                                          </p:val>
                                        </p:tav>
                                      </p:tavLst>
                                    </p:anim>
                                    <p:animEffect transition="in" filter="fade">
                                      <p:cBhvr>
                                        <p:cTn id="35" dur="500"/>
                                        <p:tgtEl>
                                          <p:spTgt spid="17"/>
                                        </p:tgtEl>
                                      </p:cBhvr>
                                    </p:animEffect>
                                  </p:childTnLst>
                                </p:cTn>
                              </p:par>
                              <p:par>
                                <p:cTn id="36" presetID="49" presetClass="entr" presetSubtype="0" decel="100000" fill="hold" grpId="0" nodeType="withEffect">
                                  <p:stCondLst>
                                    <p:cond delay="60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 calcmode="lin" valueType="num">
                                      <p:cBhvr>
                                        <p:cTn id="40" dur="500" fill="hold"/>
                                        <p:tgtEl>
                                          <p:spTgt spid="18"/>
                                        </p:tgtEl>
                                        <p:attrNameLst>
                                          <p:attrName>style.rotation</p:attrName>
                                        </p:attrNameLst>
                                      </p:cBhvr>
                                      <p:tavLst>
                                        <p:tav tm="0">
                                          <p:val>
                                            <p:fltVal val="360"/>
                                          </p:val>
                                        </p:tav>
                                        <p:tav tm="100000">
                                          <p:val>
                                            <p:fltVal val="0"/>
                                          </p:val>
                                        </p:tav>
                                      </p:tavLst>
                                    </p:anim>
                                    <p:animEffect transition="in" filter="fade">
                                      <p:cBhvr>
                                        <p:cTn id="41" dur="500"/>
                                        <p:tgtEl>
                                          <p:spTgt spid="18"/>
                                        </p:tgtEl>
                                      </p:cBhvr>
                                    </p:animEffect>
                                  </p:childTnLst>
                                </p:cTn>
                              </p:par>
                            </p:childTnLst>
                          </p:cTn>
                        </p:par>
                        <p:par>
                          <p:cTn id="42" fill="hold">
                            <p:stCondLst>
                              <p:cond delay="2000"/>
                            </p:stCondLst>
                            <p:childTnLst>
                              <p:par>
                                <p:cTn id="43" presetID="23" presetClass="entr" presetSubtype="528"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 calcmode="lin" valueType="num">
                                      <p:cBhvr>
                                        <p:cTn id="47" dur="500" fill="hold"/>
                                        <p:tgtEl>
                                          <p:spTgt spid="19"/>
                                        </p:tgtEl>
                                        <p:attrNameLst>
                                          <p:attrName>ppt_x</p:attrName>
                                        </p:attrNameLst>
                                      </p:cBhvr>
                                      <p:tavLst>
                                        <p:tav tm="0">
                                          <p:val>
                                            <p:fltVal val="0.5"/>
                                          </p:val>
                                        </p:tav>
                                        <p:tav tm="100000">
                                          <p:val>
                                            <p:strVal val="#ppt_x"/>
                                          </p:val>
                                        </p:tav>
                                      </p:tavLst>
                                    </p:anim>
                                    <p:anim calcmode="lin" valueType="num">
                                      <p:cBhvr>
                                        <p:cTn id="48" dur="500" fill="hold"/>
                                        <p:tgtEl>
                                          <p:spTgt spid="19"/>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anim calcmode="lin" valueType="num">
                                      <p:cBhvr>
                                        <p:cTn id="53" dur="500" fill="hold"/>
                                        <p:tgtEl>
                                          <p:spTgt spid="20"/>
                                        </p:tgtEl>
                                        <p:attrNameLst>
                                          <p:attrName>ppt_x</p:attrName>
                                        </p:attrNameLst>
                                      </p:cBhvr>
                                      <p:tavLst>
                                        <p:tav tm="0">
                                          <p:val>
                                            <p:fltVal val="0.5"/>
                                          </p:val>
                                        </p:tav>
                                        <p:tav tm="100000">
                                          <p:val>
                                            <p:strVal val="#ppt_x"/>
                                          </p:val>
                                        </p:tav>
                                      </p:tavLst>
                                    </p:anim>
                                    <p:anim calcmode="lin" valueType="num">
                                      <p:cBhvr>
                                        <p:cTn id="54" dur="500" fill="hold"/>
                                        <p:tgtEl>
                                          <p:spTgt spid="20"/>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p:cTn id="57" dur="500" fill="hold"/>
                                        <p:tgtEl>
                                          <p:spTgt spid="21"/>
                                        </p:tgtEl>
                                        <p:attrNameLst>
                                          <p:attrName>ppt_w</p:attrName>
                                        </p:attrNameLst>
                                      </p:cBhvr>
                                      <p:tavLst>
                                        <p:tav tm="0">
                                          <p:val>
                                            <p:fltVal val="0"/>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anim calcmode="lin" valueType="num">
                                      <p:cBhvr>
                                        <p:cTn id="59" dur="500" fill="hold"/>
                                        <p:tgtEl>
                                          <p:spTgt spid="21"/>
                                        </p:tgtEl>
                                        <p:attrNameLst>
                                          <p:attrName>ppt_x</p:attrName>
                                        </p:attrNameLst>
                                      </p:cBhvr>
                                      <p:tavLst>
                                        <p:tav tm="0">
                                          <p:val>
                                            <p:fltVal val="0.5"/>
                                          </p:val>
                                        </p:tav>
                                        <p:tav tm="100000">
                                          <p:val>
                                            <p:strVal val="#ppt_x"/>
                                          </p:val>
                                        </p:tav>
                                      </p:tavLst>
                                    </p:anim>
                                    <p:anim calcmode="lin" valueType="num">
                                      <p:cBhvr>
                                        <p:cTn id="60" dur="500" fill="hold"/>
                                        <p:tgtEl>
                                          <p:spTgt spid="21"/>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p:cTn id="63" dur="500" fill="hold"/>
                                        <p:tgtEl>
                                          <p:spTgt spid="22"/>
                                        </p:tgtEl>
                                        <p:attrNameLst>
                                          <p:attrName>ppt_w</p:attrName>
                                        </p:attrNameLst>
                                      </p:cBhvr>
                                      <p:tavLst>
                                        <p:tav tm="0">
                                          <p:val>
                                            <p:fltVal val="0"/>
                                          </p:val>
                                        </p:tav>
                                        <p:tav tm="100000">
                                          <p:val>
                                            <p:strVal val="#ppt_w"/>
                                          </p:val>
                                        </p:tav>
                                      </p:tavLst>
                                    </p:anim>
                                    <p:anim calcmode="lin" valueType="num">
                                      <p:cBhvr>
                                        <p:cTn id="64" dur="500" fill="hold"/>
                                        <p:tgtEl>
                                          <p:spTgt spid="22"/>
                                        </p:tgtEl>
                                        <p:attrNameLst>
                                          <p:attrName>ppt_h</p:attrName>
                                        </p:attrNameLst>
                                      </p:cBhvr>
                                      <p:tavLst>
                                        <p:tav tm="0">
                                          <p:val>
                                            <p:fltVal val="0"/>
                                          </p:val>
                                        </p:tav>
                                        <p:tav tm="100000">
                                          <p:val>
                                            <p:strVal val="#ppt_h"/>
                                          </p:val>
                                        </p:tav>
                                      </p:tavLst>
                                    </p:anim>
                                    <p:anim calcmode="lin" valueType="num">
                                      <p:cBhvr>
                                        <p:cTn id="65" dur="500" fill="hold"/>
                                        <p:tgtEl>
                                          <p:spTgt spid="22"/>
                                        </p:tgtEl>
                                        <p:attrNameLst>
                                          <p:attrName>ppt_x</p:attrName>
                                        </p:attrNameLst>
                                      </p:cBhvr>
                                      <p:tavLst>
                                        <p:tav tm="0">
                                          <p:val>
                                            <p:fltVal val="0.5"/>
                                          </p:val>
                                        </p:tav>
                                        <p:tav tm="100000">
                                          <p:val>
                                            <p:strVal val="#ppt_x"/>
                                          </p:val>
                                        </p:tav>
                                      </p:tavLst>
                                    </p:anim>
                                    <p:anim calcmode="lin" valueType="num">
                                      <p:cBhvr>
                                        <p:cTn id="66" dur="500" fill="hold"/>
                                        <p:tgtEl>
                                          <p:spTgt spid="22"/>
                                        </p:tgtEl>
                                        <p:attrNameLst>
                                          <p:attrName>ppt_y</p:attrName>
                                        </p:attrNameLst>
                                      </p:cBhvr>
                                      <p:tavLst>
                                        <p:tav tm="0">
                                          <p:val>
                                            <p:fltVal val="0.5"/>
                                          </p:val>
                                        </p:tav>
                                        <p:tav tm="100000">
                                          <p:val>
                                            <p:strVal val="#ppt_y"/>
                                          </p:val>
                                        </p:tav>
                                      </p:tavLst>
                                    </p:anim>
                                  </p:childTnLst>
                                </p:cTn>
                              </p:par>
                            </p:childTnLst>
                          </p:cTn>
                        </p:par>
                        <p:par>
                          <p:cTn id="67" fill="hold">
                            <p:stCondLst>
                              <p:cond delay="2500"/>
                            </p:stCondLst>
                            <p:childTnLst>
                              <p:par>
                                <p:cTn id="68" presetID="12" presetClass="entr" presetSubtype="2"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additive="base">
                                        <p:cTn id="70" dur="500"/>
                                        <p:tgtEl>
                                          <p:spTgt spid="24"/>
                                        </p:tgtEl>
                                        <p:attrNameLst>
                                          <p:attrName>ppt_x</p:attrName>
                                        </p:attrNameLst>
                                      </p:cBhvr>
                                      <p:tavLst>
                                        <p:tav tm="0">
                                          <p:val>
                                            <p:strVal val="#ppt_x+#ppt_w*1.125000"/>
                                          </p:val>
                                        </p:tav>
                                        <p:tav tm="100000">
                                          <p:val>
                                            <p:strVal val="#ppt_x"/>
                                          </p:val>
                                        </p:tav>
                                      </p:tavLst>
                                    </p:anim>
                                    <p:animEffect transition="in" filter="wipe(left)">
                                      <p:cBhvr>
                                        <p:cTn id="71" dur="500"/>
                                        <p:tgtEl>
                                          <p:spTgt spid="24"/>
                                        </p:tgtEl>
                                      </p:cBhvr>
                                    </p:animEffect>
                                  </p:childTnLst>
                                </p:cTn>
                              </p:par>
                              <p:par>
                                <p:cTn id="72" presetID="12" presetClass="entr" presetSubtype="2"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p:tgtEl>
                                          <p:spTgt spid="23"/>
                                        </p:tgtEl>
                                        <p:attrNameLst>
                                          <p:attrName>ppt_x</p:attrName>
                                        </p:attrNameLst>
                                      </p:cBhvr>
                                      <p:tavLst>
                                        <p:tav tm="0">
                                          <p:val>
                                            <p:strVal val="#ppt_x+#ppt_w*1.125000"/>
                                          </p:val>
                                        </p:tav>
                                        <p:tav tm="100000">
                                          <p:val>
                                            <p:strVal val="#ppt_x"/>
                                          </p:val>
                                        </p:tav>
                                      </p:tavLst>
                                    </p:anim>
                                    <p:animEffect transition="in" filter="wipe(left)">
                                      <p:cBhvr>
                                        <p:cTn id="75" dur="500"/>
                                        <p:tgtEl>
                                          <p:spTgt spid="23"/>
                                        </p:tgtEl>
                                      </p:cBhvr>
                                    </p:animEffect>
                                  </p:childTnLst>
                                </p:cTn>
                              </p:par>
                              <p:par>
                                <p:cTn id="76" presetID="12" presetClass="entr" presetSubtype="8" fill="hold" grpId="0" nodeType="withEffect">
                                  <p:stCondLst>
                                    <p:cond delay="0"/>
                                  </p:stCondLst>
                                  <p:childTnLst>
                                    <p:set>
                                      <p:cBhvr>
                                        <p:cTn id="77" dur="1" fill="hold">
                                          <p:stCondLst>
                                            <p:cond delay="0"/>
                                          </p:stCondLst>
                                        </p:cTn>
                                        <p:tgtEl>
                                          <p:spTgt spid="39"/>
                                        </p:tgtEl>
                                        <p:attrNameLst>
                                          <p:attrName>style.visibility</p:attrName>
                                        </p:attrNameLst>
                                      </p:cBhvr>
                                      <p:to>
                                        <p:strVal val="visible"/>
                                      </p:to>
                                    </p:set>
                                    <p:anim calcmode="lin" valueType="num">
                                      <p:cBhvr additive="base">
                                        <p:cTn id="78" dur="500"/>
                                        <p:tgtEl>
                                          <p:spTgt spid="39"/>
                                        </p:tgtEl>
                                        <p:attrNameLst>
                                          <p:attrName>ppt_x</p:attrName>
                                        </p:attrNameLst>
                                      </p:cBhvr>
                                      <p:tavLst>
                                        <p:tav tm="0">
                                          <p:val>
                                            <p:strVal val="#ppt_x-#ppt_w*1.125000"/>
                                          </p:val>
                                        </p:tav>
                                        <p:tav tm="100000">
                                          <p:val>
                                            <p:strVal val="#ppt_x"/>
                                          </p:val>
                                        </p:tav>
                                      </p:tavLst>
                                    </p:anim>
                                    <p:animEffect transition="in" filter="wipe(right)">
                                      <p:cBhvr>
                                        <p:cTn id="79" dur="500"/>
                                        <p:tgtEl>
                                          <p:spTgt spid="39"/>
                                        </p:tgtEl>
                                      </p:cBhvr>
                                    </p:animEffect>
                                  </p:childTnLst>
                                </p:cTn>
                              </p:par>
                              <p:par>
                                <p:cTn id="80" presetID="12" presetClass="entr" presetSubtype="8"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additive="base">
                                        <p:cTn id="82" dur="500"/>
                                        <p:tgtEl>
                                          <p:spTgt spid="25"/>
                                        </p:tgtEl>
                                        <p:attrNameLst>
                                          <p:attrName>ppt_x</p:attrName>
                                        </p:attrNameLst>
                                      </p:cBhvr>
                                      <p:tavLst>
                                        <p:tav tm="0">
                                          <p:val>
                                            <p:strVal val="#ppt_x-#ppt_w*1.125000"/>
                                          </p:val>
                                        </p:tav>
                                        <p:tav tm="100000">
                                          <p:val>
                                            <p:strVal val="#ppt_x"/>
                                          </p:val>
                                        </p:tav>
                                      </p:tavLst>
                                    </p:anim>
                                    <p:animEffect transition="in" filter="wipe(right)">
                                      <p:cBhvr>
                                        <p:cTn id="83" dur="500"/>
                                        <p:tgtEl>
                                          <p:spTgt spid="25"/>
                                        </p:tgtEl>
                                      </p:cBhvr>
                                    </p:animEffect>
                                  </p:childTnLst>
                                </p:cTn>
                              </p:par>
                              <p:par>
                                <p:cTn id="84" presetID="12" presetClass="entr" presetSubtype="2" fill="hold" grpId="0"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500"/>
                                        <p:tgtEl>
                                          <p:spTgt spid="41"/>
                                        </p:tgtEl>
                                        <p:attrNameLst>
                                          <p:attrName>ppt_x</p:attrName>
                                        </p:attrNameLst>
                                      </p:cBhvr>
                                      <p:tavLst>
                                        <p:tav tm="0">
                                          <p:val>
                                            <p:strVal val="#ppt_x+#ppt_w*1.125000"/>
                                          </p:val>
                                        </p:tav>
                                        <p:tav tm="100000">
                                          <p:val>
                                            <p:strVal val="#ppt_x"/>
                                          </p:val>
                                        </p:tav>
                                      </p:tavLst>
                                    </p:anim>
                                    <p:animEffect transition="in" filter="wipe(left)">
                                      <p:cBhvr>
                                        <p:cTn id="87" dur="500"/>
                                        <p:tgtEl>
                                          <p:spTgt spid="41"/>
                                        </p:tgtEl>
                                      </p:cBhvr>
                                    </p:animEffect>
                                  </p:childTnLst>
                                </p:cTn>
                              </p:par>
                              <p:par>
                                <p:cTn id="88" presetID="12" presetClass="entr" presetSubtype="2"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additive="base">
                                        <p:cTn id="90" dur="500"/>
                                        <p:tgtEl>
                                          <p:spTgt spid="40"/>
                                        </p:tgtEl>
                                        <p:attrNameLst>
                                          <p:attrName>ppt_x</p:attrName>
                                        </p:attrNameLst>
                                      </p:cBhvr>
                                      <p:tavLst>
                                        <p:tav tm="0">
                                          <p:val>
                                            <p:strVal val="#ppt_x+#ppt_w*1.125000"/>
                                          </p:val>
                                        </p:tav>
                                        <p:tav tm="100000">
                                          <p:val>
                                            <p:strVal val="#ppt_x"/>
                                          </p:val>
                                        </p:tav>
                                      </p:tavLst>
                                    </p:anim>
                                    <p:animEffect transition="in" filter="wipe(left)">
                                      <p:cBhvr>
                                        <p:cTn id="91" dur="500"/>
                                        <p:tgtEl>
                                          <p:spTgt spid="40"/>
                                        </p:tgtEl>
                                      </p:cBhvr>
                                    </p:animEffect>
                                  </p:childTnLst>
                                </p:cTn>
                              </p:par>
                              <p:par>
                                <p:cTn id="92" presetID="12" presetClass="entr" presetSubtype="8" fill="hold" grpId="0" nodeType="withEffect">
                                  <p:stCondLst>
                                    <p:cond delay="0"/>
                                  </p:stCondLst>
                                  <p:childTnLst>
                                    <p:set>
                                      <p:cBhvr>
                                        <p:cTn id="93" dur="1" fill="hold">
                                          <p:stCondLst>
                                            <p:cond delay="0"/>
                                          </p:stCondLst>
                                        </p:cTn>
                                        <p:tgtEl>
                                          <p:spTgt spid="43"/>
                                        </p:tgtEl>
                                        <p:attrNameLst>
                                          <p:attrName>style.visibility</p:attrName>
                                        </p:attrNameLst>
                                      </p:cBhvr>
                                      <p:to>
                                        <p:strVal val="visible"/>
                                      </p:to>
                                    </p:set>
                                    <p:anim calcmode="lin" valueType="num">
                                      <p:cBhvr additive="base">
                                        <p:cTn id="94" dur="500"/>
                                        <p:tgtEl>
                                          <p:spTgt spid="43"/>
                                        </p:tgtEl>
                                        <p:attrNameLst>
                                          <p:attrName>ppt_x</p:attrName>
                                        </p:attrNameLst>
                                      </p:cBhvr>
                                      <p:tavLst>
                                        <p:tav tm="0">
                                          <p:val>
                                            <p:strVal val="#ppt_x-#ppt_w*1.125000"/>
                                          </p:val>
                                        </p:tav>
                                        <p:tav tm="100000">
                                          <p:val>
                                            <p:strVal val="#ppt_x"/>
                                          </p:val>
                                        </p:tav>
                                      </p:tavLst>
                                    </p:anim>
                                    <p:animEffect transition="in" filter="wipe(right)">
                                      <p:cBhvr>
                                        <p:cTn id="95" dur="500"/>
                                        <p:tgtEl>
                                          <p:spTgt spid="43"/>
                                        </p:tgtEl>
                                      </p:cBhvr>
                                    </p:animEffect>
                                  </p:childTnLst>
                                </p:cTn>
                              </p:par>
                              <p:par>
                                <p:cTn id="96" presetID="12" presetClass="entr" presetSubtype="8"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500"/>
                                        <p:tgtEl>
                                          <p:spTgt spid="42"/>
                                        </p:tgtEl>
                                        <p:attrNameLst>
                                          <p:attrName>ppt_x</p:attrName>
                                        </p:attrNameLst>
                                      </p:cBhvr>
                                      <p:tavLst>
                                        <p:tav tm="0">
                                          <p:val>
                                            <p:strVal val="#ppt_x-#ppt_w*1.125000"/>
                                          </p:val>
                                        </p:tav>
                                        <p:tav tm="100000">
                                          <p:val>
                                            <p:strVal val="#ppt_x"/>
                                          </p:val>
                                        </p:tav>
                                      </p:tavLst>
                                    </p:anim>
                                    <p:animEffect transition="in" filter="wipe(right)">
                                      <p:cBhvr>
                                        <p:cTn id="99" dur="500"/>
                                        <p:tgtEl>
                                          <p:spTgt spid="42"/>
                                        </p:tgtEl>
                                      </p:cBhvr>
                                    </p:animEffect>
                                  </p:childTnLst>
                                </p:cTn>
                              </p:par>
                            </p:childTnLst>
                          </p:cTn>
                        </p:par>
                        <p:par>
                          <p:cTn id="100" fill="hold">
                            <p:stCondLst>
                              <p:cond delay="3000"/>
                            </p:stCondLst>
                            <p:childTnLst>
                              <p:par>
                                <p:cTn id="101" presetID="53" presetClass="entr" presetSubtype="16" fill="hold" grpId="0" nodeType="afterEffect">
                                  <p:stCondLst>
                                    <p:cond delay="0"/>
                                  </p:stCondLst>
                                  <p:iterate type="lt">
                                    <p:tmPct val="10000"/>
                                  </p:iterate>
                                  <p:childTnLst>
                                    <p:set>
                                      <p:cBhvr>
                                        <p:cTn id="102" dur="1" fill="hold">
                                          <p:stCondLst>
                                            <p:cond delay="0"/>
                                          </p:stCondLst>
                                        </p:cTn>
                                        <p:tgtEl>
                                          <p:spTgt spid="36"/>
                                        </p:tgtEl>
                                        <p:attrNameLst>
                                          <p:attrName>style.visibility</p:attrName>
                                        </p:attrNameLst>
                                      </p:cBhvr>
                                      <p:to>
                                        <p:strVal val="visible"/>
                                      </p:to>
                                    </p:set>
                                    <p:anim calcmode="lin" valueType="num">
                                      <p:cBhvr>
                                        <p:cTn id="103" dur="650" fill="hold"/>
                                        <p:tgtEl>
                                          <p:spTgt spid="36"/>
                                        </p:tgtEl>
                                        <p:attrNameLst>
                                          <p:attrName>ppt_w</p:attrName>
                                        </p:attrNameLst>
                                      </p:cBhvr>
                                      <p:tavLst>
                                        <p:tav tm="0">
                                          <p:val>
                                            <p:fltVal val="0"/>
                                          </p:val>
                                        </p:tav>
                                        <p:tav tm="100000">
                                          <p:val>
                                            <p:strVal val="#ppt_w"/>
                                          </p:val>
                                        </p:tav>
                                      </p:tavLst>
                                    </p:anim>
                                    <p:anim calcmode="lin" valueType="num">
                                      <p:cBhvr>
                                        <p:cTn id="104" dur="650" fill="hold"/>
                                        <p:tgtEl>
                                          <p:spTgt spid="36"/>
                                        </p:tgtEl>
                                        <p:attrNameLst>
                                          <p:attrName>ppt_h</p:attrName>
                                        </p:attrNameLst>
                                      </p:cBhvr>
                                      <p:tavLst>
                                        <p:tav tm="0">
                                          <p:val>
                                            <p:fltVal val="0"/>
                                          </p:val>
                                        </p:tav>
                                        <p:tav tm="100000">
                                          <p:val>
                                            <p:strVal val="#ppt_h"/>
                                          </p:val>
                                        </p:tav>
                                      </p:tavLst>
                                    </p:anim>
                                    <p:animEffect transition="in" filter="fade">
                                      <p:cBhvr>
                                        <p:cTn id="105" dur="6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p:bldP spid="24" grpId="0"/>
      <p:bldP spid="25" grpId="0"/>
      <p:bldP spid="39" grpId="0"/>
      <p:bldP spid="40" grpId="0"/>
      <p:bldP spid="41" grpId="0"/>
      <p:bldP spid="42" grpId="0"/>
      <p:bldP spid="43" grpId="0"/>
      <p:bldP spid="26" grpId="0" animBg="1"/>
      <p:bldP spid="28" grpId="0"/>
      <p:bldP spid="36" grpId="0"/>
    </p:bldLst>
  </p:timing>
</p:sld>
</file>

<file path=ppt/tags/tag1.xml><?xml version="1.0" encoding="utf-8"?>
<p:tagLst xmlns:p="http://schemas.openxmlformats.org/presentationml/2006/main">
  <p:tag name="ISPRING_PRESENTATION_TITLE" val="紫色简约简历"/>
</p:tagLst>
</file>

<file path=ppt/theme/theme1.xml><?xml version="1.0" encoding="utf-8"?>
<a:theme xmlns:a="http://schemas.openxmlformats.org/drawingml/2006/main" name="www.xqppt.com">
  <a:themeElements>
    <a:clrScheme name="气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3946</Words>
  <Application>WPS 演示</Application>
  <PresentationFormat>宽屏</PresentationFormat>
  <Paragraphs>452</Paragraphs>
  <Slides>25</Slides>
  <Notes>25</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25</vt:i4>
      </vt:variant>
    </vt:vector>
  </HeadingPairs>
  <TitlesOfParts>
    <vt:vector size="42" baseType="lpstr">
      <vt:lpstr>Arial</vt:lpstr>
      <vt:lpstr>宋体</vt:lpstr>
      <vt:lpstr>Wingdings</vt:lpstr>
      <vt:lpstr>微软雅黑</vt:lpstr>
      <vt:lpstr>Arial Unicode MS</vt:lpstr>
      <vt:lpstr>Calibri</vt:lpstr>
      <vt:lpstr>Calibri</vt:lpstr>
      <vt:lpstr>方正正黑简体</vt:lpstr>
      <vt:lpstr>黑体</vt:lpstr>
      <vt:lpstr>Arial Unicode MS</vt:lpstr>
      <vt:lpstr>Lato Light</vt:lpstr>
      <vt:lpstr>Segoe Print</vt:lpstr>
      <vt:lpstr>MS PGothic</vt:lpstr>
      <vt:lpstr>Aparajita</vt:lpstr>
      <vt:lpstr>Segoe UI</vt:lpstr>
      <vt:lpstr>Open Sans</vt:lpstr>
      <vt:lpstr>www.xqppt.com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cp:lastModifiedBy> </cp:lastModifiedBy>
  <cp:revision>1</cp:revision>
  <dcterms:created xsi:type="dcterms:W3CDTF">2020-12-23T09:25:19Z</dcterms:created>
  <dcterms:modified xsi:type="dcterms:W3CDTF">2020-12-23T09:25:19Z</dcterms:modified>
  <cp:category/>
  <dc:description/>
  <cp:contentStatus/>
  <dc:identifier/>
  <cp:keywords/>
  <dc:language>utf-8</dc:language>
  <dc:subject/>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