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83"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C4FF"/>
    <a:srgbClr val="FDCC02"/>
    <a:srgbClr val="38ADD4"/>
    <a:srgbClr val="EEE90C"/>
    <a:srgbClr val="F4EF1C"/>
    <a:srgbClr val="F5F035"/>
    <a:srgbClr val="3FD7AA"/>
    <a:srgbClr val="31B5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1218" y="9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AF913E0-6049-471D-A52C-BF6BB8390E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39529F-C528-4CCD-81FC-5A67772ED10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stretch>
            <a:fillRect/>
          </a:stretch>
        </p:blipFill>
        <p:spPr>
          <a:xfrm>
            <a:off x="0" y="12700"/>
            <a:ext cx="12192000" cy="6858000"/>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71669" b="36032"/>
          <a:stretch>
            <a:fillRect/>
          </a:stretch>
        </p:blipFill>
        <p:spPr>
          <a:xfrm rot="5400000" flipH="1">
            <a:off x="9090095" y="-1675109"/>
            <a:ext cx="1414097" cy="4789714"/>
          </a:xfrm>
          <a:prstGeom prst="rect">
            <a:avLst/>
          </a:prstGeom>
        </p:spPr>
      </p:pic>
      <p:pic>
        <p:nvPicPr>
          <p:cNvPr id="9" name="图片 8"/>
          <p:cNvPicPr>
            <a:picLocks noChangeAspect="1"/>
          </p:cNvPicPr>
          <p:nvPr userDrawn="1"/>
        </p:nvPicPr>
        <p:blipFill rotWithShape="1">
          <a:blip r:embed="rId4" cstate="print">
            <a:extLst>
              <a:ext uri="{28A0092B-C50C-407E-A947-70E740481C1C}">
                <a14:useLocalDpi xmlns:a14="http://schemas.microsoft.com/office/drawing/2010/main" val="0"/>
              </a:ext>
            </a:extLst>
          </a:blip>
          <a:srcRect r="51106" b="80556"/>
          <a:stretch>
            <a:fillRect/>
          </a:stretch>
        </p:blipFill>
        <p:spPr>
          <a:xfrm>
            <a:off x="-2" y="61789"/>
            <a:ext cx="2532981" cy="1511153"/>
          </a:xfrm>
          <a:prstGeom prst="rect">
            <a:avLst/>
          </a:prstGeom>
        </p:spPr>
      </p:pic>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t="67487" r="52376"/>
          <a:stretch>
            <a:fillRect/>
          </a:stretch>
        </p:blipFill>
        <p:spPr>
          <a:xfrm>
            <a:off x="-1" y="4628244"/>
            <a:ext cx="2177145" cy="2229756"/>
          </a:xfrm>
          <a:prstGeom prst="rect">
            <a:avLst/>
          </a:prstGeom>
        </p:spPr>
      </p:pic>
      <p:pic>
        <p:nvPicPr>
          <p:cNvPr id="11" name="图片 10"/>
          <p:cNvPicPr>
            <a:picLocks noChangeAspect="1"/>
          </p:cNvPicPr>
          <p:nvPr userDrawn="1"/>
        </p:nvPicPr>
        <p:blipFill rotWithShape="1">
          <a:blip r:embed="rId4" cstate="print">
            <a:extLst>
              <a:ext uri="{28A0092B-C50C-407E-A947-70E740481C1C}">
                <a14:useLocalDpi xmlns:a14="http://schemas.microsoft.com/office/drawing/2010/main" val="0"/>
              </a:ext>
            </a:extLst>
          </a:blip>
          <a:srcRect t="19471" r="73490" b="33756"/>
          <a:stretch>
            <a:fillRect/>
          </a:stretch>
        </p:blipFill>
        <p:spPr>
          <a:xfrm rot="5400000" flipH="1">
            <a:off x="7993743" y="4648200"/>
            <a:ext cx="1211943" cy="3207657"/>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50551" t="63519"/>
          <a:stretch>
            <a:fillRect/>
          </a:stretch>
        </p:blipFill>
        <p:spPr>
          <a:xfrm>
            <a:off x="9759272" y="4165600"/>
            <a:ext cx="2432727" cy="2692400"/>
          </a:xfrm>
          <a:prstGeom prst="rect">
            <a:avLst/>
          </a:prstGeom>
        </p:spPr>
      </p:pic>
      <p:sp>
        <p:nvSpPr>
          <p:cNvPr id="13" name="圆角矩形 12"/>
          <p:cNvSpPr/>
          <p:nvPr userDrawn="1"/>
        </p:nvSpPr>
        <p:spPr>
          <a:xfrm>
            <a:off x="288357" y="356700"/>
            <a:ext cx="11615285" cy="6170000"/>
          </a:xfrm>
          <a:prstGeom prst="roundRect">
            <a:avLst>
              <a:gd name="adj" fmla="val 8177"/>
            </a:avLst>
          </a:prstGeom>
          <a:solidFill>
            <a:schemeClr val="bg1"/>
          </a:solidFill>
          <a:ln w="793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2698"/>
            <a:ext cx="12192000" cy="6845301"/>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r="51106" b="80556"/>
          <a:stretch>
            <a:fillRect/>
          </a:stretch>
        </p:blipFill>
        <p:spPr>
          <a:xfrm>
            <a:off x="-2" y="61789"/>
            <a:ext cx="2706396" cy="1614611"/>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67487" r="52376"/>
          <a:stretch>
            <a:fillRect/>
          </a:stretch>
        </p:blipFill>
        <p:spPr>
          <a:xfrm>
            <a:off x="-1" y="4628244"/>
            <a:ext cx="2177145" cy="2229756"/>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19471" r="73490" b="33756"/>
          <a:stretch>
            <a:fillRect/>
          </a:stretch>
        </p:blipFill>
        <p:spPr>
          <a:xfrm rot="5400000" flipH="1">
            <a:off x="7993743" y="4648200"/>
            <a:ext cx="1211943" cy="3207657"/>
          </a:xfrm>
          <a:prstGeom prst="rect">
            <a:avLst/>
          </a:prstGeom>
        </p:spPr>
      </p:pic>
      <p:sp>
        <p:nvSpPr>
          <p:cNvPr id="22" name="圆角矩形 21"/>
          <p:cNvSpPr/>
          <p:nvPr/>
        </p:nvSpPr>
        <p:spPr>
          <a:xfrm>
            <a:off x="5749972" y="1209860"/>
            <a:ext cx="5886453" cy="4533262"/>
          </a:xfrm>
          <a:prstGeom prst="roundRect">
            <a:avLst>
              <a:gd name="adj" fmla="val 8177"/>
            </a:avLst>
          </a:prstGeom>
          <a:solidFill>
            <a:schemeClr val="bg1"/>
          </a:solidFill>
          <a:ln w="793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49" y="1676400"/>
            <a:ext cx="5648623" cy="4836087"/>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50551" t="63519"/>
          <a:stretch>
            <a:fillRect/>
          </a:stretch>
        </p:blipFill>
        <p:spPr>
          <a:xfrm>
            <a:off x="10033000" y="4468546"/>
            <a:ext cx="2158999" cy="238945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71669" b="36032"/>
          <a:stretch>
            <a:fillRect/>
          </a:stretch>
        </p:blipFill>
        <p:spPr>
          <a:xfrm rot="5400000" flipH="1">
            <a:off x="9579710" y="-1408700"/>
            <a:ext cx="1190891" cy="4033688"/>
          </a:xfrm>
          <a:prstGeom prst="rect">
            <a:avLst/>
          </a:prstGeom>
        </p:spPr>
      </p:pic>
      <p:sp>
        <p:nvSpPr>
          <p:cNvPr id="21" name="PA-文本框 59"/>
          <p:cNvSpPr>
            <a:spLocks noChangeArrowheads="1"/>
          </p:cNvSpPr>
          <p:nvPr>
            <p:custDataLst>
              <p:tags r:id="rId4"/>
            </p:custDataLst>
          </p:nvPr>
        </p:nvSpPr>
        <p:spPr bwMode="auto">
          <a:xfrm flipH="1">
            <a:off x="5864977" y="2478597"/>
            <a:ext cx="5626304" cy="1223412"/>
          </a:xfrm>
          <a:prstGeom prst="rect">
            <a:avLst/>
          </a:prstGeom>
          <a:noFill/>
          <a:ln w="9525">
            <a:noFill/>
            <a:bevel/>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7500" dirty="0">
                <a:solidFill>
                  <a:srgbClr val="FDCC02"/>
                </a:solidFill>
                <a:effectLst>
                  <a:outerShdw blurRad="38100" dist="38100" dir="2700000" algn="tl">
                    <a:srgbClr val="000000">
                      <a:alpha val="43137"/>
                    </a:srgbClr>
                  </a:outerShdw>
                </a:effectLst>
                <a:latin typeface="汉仪超级战甲W" panose="00020600040101010101" pitchFamily="18" charset="-122"/>
                <a:ea typeface="汉仪超级战甲W" panose="00020600040101010101" pitchFamily="18" charset="-122"/>
                <a:sym typeface="字魂105号-简雅黑" panose="00000500000000000000" pitchFamily="2" charset="-122"/>
              </a:rPr>
              <a:t>学生会</a:t>
            </a:r>
            <a:r>
              <a:rPr lang="zh-CN" altLang="en-US" sz="7500" dirty="0" smtClean="0">
                <a:solidFill>
                  <a:srgbClr val="2BC4FF"/>
                </a:solidFill>
                <a:effectLst>
                  <a:outerShdw blurRad="38100" dist="38100" dir="2700000" algn="tl">
                    <a:srgbClr val="000000">
                      <a:alpha val="43137"/>
                    </a:srgbClr>
                  </a:outerShdw>
                </a:effectLst>
                <a:latin typeface="汉仪超级战甲W" panose="00020600040101010101" pitchFamily="18" charset="-122"/>
                <a:ea typeface="汉仪超级战甲W" panose="00020600040101010101" pitchFamily="18" charset="-122"/>
                <a:sym typeface="字魂105号-简雅黑" panose="00000500000000000000" pitchFamily="2" charset="-122"/>
              </a:rPr>
              <a:t>竞选</a:t>
            </a:r>
            <a:endParaRPr lang="zh-CN" altLang="en-US" sz="7500" dirty="0">
              <a:solidFill>
                <a:srgbClr val="2BC4FF"/>
              </a:solidFill>
              <a:effectLst>
                <a:outerShdw blurRad="38100" dist="38100" dir="2700000" algn="tl">
                  <a:srgbClr val="000000">
                    <a:alpha val="43137"/>
                  </a:srgbClr>
                </a:outerShdw>
              </a:effectLst>
              <a:latin typeface="汉仪超级战甲W" panose="00020600040101010101" pitchFamily="18" charset="-122"/>
              <a:ea typeface="汉仪超级战甲W" panose="00020600040101010101" pitchFamily="18" charset="-122"/>
              <a:sym typeface="字魂105号-简雅黑" panose="00000500000000000000" pitchFamily="2" charset="-122"/>
            </a:endParaRPr>
          </a:p>
        </p:txBody>
      </p:sp>
      <p:sp>
        <p:nvSpPr>
          <p:cNvPr id="25" name="文本框 24"/>
          <p:cNvSpPr txBox="1"/>
          <p:nvPr/>
        </p:nvSpPr>
        <p:spPr>
          <a:xfrm>
            <a:off x="6160818" y="1859371"/>
            <a:ext cx="5064760" cy="429895"/>
          </a:xfrm>
          <a:prstGeom prst="rect">
            <a:avLst/>
          </a:prstGeom>
          <a:noFill/>
        </p:spPr>
        <p:txBody>
          <a:bodyPr wrap="square" rtlCol="0">
            <a:spAutoFit/>
          </a:bodyPr>
          <a:lstStyle/>
          <a:p>
            <a:pPr algn="dist"/>
            <a:r>
              <a:rPr lang="zh-CN" altLang="en-US" sz="2200" dirty="0">
                <a:latin typeface="微软雅黑" panose="020B0503020204020204" pitchFamily="34" charset="-122"/>
                <a:ea typeface="微软雅黑" panose="020B0503020204020204" pitchFamily="34" charset="-122"/>
                <a:cs typeface="+mn-ea"/>
                <a:sym typeface="+mn-lt"/>
              </a:rPr>
              <a:t>竞选者对于</a:t>
            </a:r>
            <a:r>
              <a:rPr lang="en-US" altLang="zh-CN" sz="2200" dirty="0">
                <a:latin typeface="微软雅黑" panose="020B0503020204020204" pitchFamily="34" charset="-122"/>
                <a:ea typeface="微软雅黑" panose="020B0503020204020204" pitchFamily="34" charset="-122"/>
                <a:cs typeface="+mn-ea"/>
                <a:sym typeface="+mn-lt"/>
              </a:rPr>
              <a:t>XX</a:t>
            </a:r>
            <a:r>
              <a:rPr lang="zh-CN" altLang="en-US" sz="2200" dirty="0">
                <a:latin typeface="微软雅黑" panose="020B0503020204020204" pitchFamily="34" charset="-122"/>
                <a:ea typeface="微软雅黑" panose="020B0503020204020204" pitchFamily="34" charset="-122"/>
                <a:cs typeface="+mn-ea"/>
                <a:sym typeface="+mn-lt"/>
              </a:rPr>
              <a:t>职位的理解和解读</a:t>
            </a:r>
            <a:endParaRPr lang="zh-CN" altLang="en-US" sz="2200" dirty="0">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6301108" y="3923265"/>
            <a:ext cx="4692952" cy="489951"/>
            <a:chOff x="6287452" y="4064002"/>
            <a:chExt cx="4692952" cy="489951"/>
          </a:xfrm>
        </p:grpSpPr>
        <p:grpSp>
          <p:nvGrpSpPr>
            <p:cNvPr id="6" name="组合 5"/>
            <p:cNvGrpSpPr/>
            <p:nvPr/>
          </p:nvGrpSpPr>
          <p:grpSpPr>
            <a:xfrm>
              <a:off x="6287452" y="4064002"/>
              <a:ext cx="4692952" cy="489951"/>
              <a:chOff x="6518970" y="4365850"/>
              <a:chExt cx="4334800" cy="489951"/>
            </a:xfrm>
          </p:grpSpPr>
          <p:sp>
            <p:nvSpPr>
              <p:cNvPr id="3" name="文本框 2"/>
              <p:cNvSpPr txBox="1"/>
              <p:nvPr/>
            </p:nvSpPr>
            <p:spPr>
              <a:xfrm>
                <a:off x="6518970" y="4381645"/>
                <a:ext cx="4334800" cy="474156"/>
              </a:xfrm>
              <a:prstGeom prst="rect">
                <a:avLst/>
              </a:prstGeom>
              <a:solidFill>
                <a:srgbClr val="FDCC02"/>
              </a:solidFill>
            </p:spPr>
            <p:txBody>
              <a:bodyPr wrap="square" rtlCol="0">
                <a:spAutoFit/>
              </a:bodyPr>
              <a:lstStyle/>
              <a:p>
                <a:endParaRPr lang="zh-CN" altLang="en-US" dirty="0"/>
              </a:p>
            </p:txBody>
          </p:sp>
          <p:sp>
            <p:nvSpPr>
              <p:cNvPr id="4" name="文本框 3"/>
              <p:cNvSpPr txBox="1"/>
              <p:nvPr/>
            </p:nvSpPr>
            <p:spPr>
              <a:xfrm>
                <a:off x="6724965" y="4381645"/>
                <a:ext cx="90311" cy="474156"/>
              </a:xfrm>
              <a:prstGeom prst="rect">
                <a:avLst/>
              </a:prstGeom>
              <a:solidFill>
                <a:schemeClr val="bg1"/>
              </a:solidFill>
            </p:spPr>
            <p:txBody>
              <a:bodyPr wrap="square" rtlCol="0">
                <a:spAutoFit/>
              </a:bodyPr>
              <a:lstStyle/>
              <a:p>
                <a:endParaRPr lang="zh-CN" altLang="en-US" dirty="0"/>
              </a:p>
            </p:txBody>
          </p:sp>
          <p:sp>
            <p:nvSpPr>
              <p:cNvPr id="20" name="文本框 19"/>
              <p:cNvSpPr txBox="1"/>
              <p:nvPr/>
            </p:nvSpPr>
            <p:spPr>
              <a:xfrm>
                <a:off x="10557543" y="4365850"/>
                <a:ext cx="90311" cy="474156"/>
              </a:xfrm>
              <a:prstGeom prst="rect">
                <a:avLst/>
              </a:prstGeom>
              <a:solidFill>
                <a:schemeClr val="bg1"/>
              </a:solidFill>
            </p:spPr>
            <p:txBody>
              <a:bodyPr wrap="square" rtlCol="0">
                <a:spAutoFit/>
              </a:bodyPr>
              <a:lstStyle/>
              <a:p>
                <a:endParaRPr lang="zh-CN" altLang="en-US" dirty="0"/>
              </a:p>
            </p:txBody>
          </p:sp>
        </p:grpSp>
        <p:sp>
          <p:nvSpPr>
            <p:cNvPr id="7" name="文本框 6"/>
            <p:cNvSpPr txBox="1"/>
            <p:nvPr/>
          </p:nvSpPr>
          <p:spPr>
            <a:xfrm>
              <a:off x="7018291" y="4086018"/>
              <a:ext cx="3273523" cy="461665"/>
            </a:xfrm>
            <a:prstGeom prst="rect">
              <a:avLst/>
            </a:prstGeom>
            <a:noFill/>
          </p:spPr>
          <p:txBody>
            <a:bodyPr wrap="square" rtlCol="0">
              <a:spAutoFit/>
            </a:bodyPr>
            <a:lstStyle/>
            <a:p>
              <a:pPr algn="dist"/>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学生会干部竞选</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6475415" y="4695753"/>
            <a:ext cx="4435566" cy="368300"/>
          </a:xfrm>
          <a:prstGeom prst="rect">
            <a:avLst/>
          </a:prstGeom>
          <a:noFill/>
        </p:spPr>
        <p:txBody>
          <a:bodyPr wrap="square" rtlCol="0">
            <a:spAutoFit/>
          </a:bodyPr>
          <a:lstStyle/>
          <a:p>
            <a:pPr algn="dist"/>
            <a:r>
              <a:rPr lang="zh-CN" altLang="en-US" dirty="0" smtClean="0">
                <a:latin typeface="微软雅黑" panose="020B0503020204020204" pitchFamily="34" charset="-122"/>
                <a:ea typeface="微软雅黑" panose="020B0503020204020204" pitchFamily="34" charset="-122"/>
                <a:cs typeface="+mn-ea"/>
                <a:sym typeface="+mn-lt"/>
              </a:rPr>
              <a:t>汇报人：小Q办公   时间：</a:t>
            </a:r>
            <a:r>
              <a:rPr lang="en-US" altLang="zh-CN" dirty="0" smtClean="0">
                <a:latin typeface="微软雅黑" panose="020B0503020204020204" pitchFamily="34" charset="-122"/>
                <a:ea typeface="微软雅黑" panose="020B0503020204020204" pitchFamily="34" charset="-122"/>
                <a:cs typeface="+mn-ea"/>
                <a:sym typeface="+mn-lt"/>
              </a:rPr>
              <a:t>2020.XX.XX</a:t>
            </a:r>
            <a:endParaRPr lang="zh-CN" altLang="en-US"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inVertical)">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P spid="25"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89364" y="1533506"/>
            <a:ext cx="1744579" cy="1453815"/>
          </a:xfrm>
          <a:prstGeom prst="rect">
            <a:avLst/>
          </a:prstGeom>
        </p:spPr>
      </p:pic>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98667" y="1533506"/>
            <a:ext cx="1744579" cy="1453815"/>
          </a:xfrm>
          <a:prstGeom prst="rect">
            <a:avLst/>
          </a:prstGeom>
        </p:spPr>
      </p:pic>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46930" y="1533506"/>
            <a:ext cx="1744579" cy="1453815"/>
          </a:xfrm>
          <a:prstGeom prst="rect">
            <a:avLst/>
          </a:prstGeom>
        </p:spPr>
      </p:pic>
      <p:sp>
        <p:nvSpPr>
          <p:cNvPr id="8" name="文本框 7"/>
          <p:cNvSpPr txBox="1"/>
          <p:nvPr/>
        </p:nvSpPr>
        <p:spPr>
          <a:xfrm>
            <a:off x="1789364" y="3346109"/>
            <a:ext cx="1712494" cy="523220"/>
          </a:xfrm>
          <a:prstGeom prst="rect">
            <a:avLst/>
          </a:prstGeom>
          <a:noFill/>
        </p:spPr>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cs typeface="+mn-ea"/>
                <a:sym typeface="+mn-lt"/>
              </a:rPr>
              <a:t>输入标题</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1503732" y="3772920"/>
            <a:ext cx="2339904" cy="1754326"/>
          </a:xfrm>
          <a:prstGeom prst="rect">
            <a:avLst/>
          </a:prstGeom>
          <a:noFill/>
        </p:spPr>
        <p:txBody>
          <a:bodyPr wrap="square" rtlCol="0">
            <a:spAutoFit/>
          </a:bodyPr>
          <a:lstStyle/>
          <a:p>
            <a:pPr algn="ct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4997785" y="3346109"/>
            <a:ext cx="1712494" cy="523220"/>
          </a:xfrm>
          <a:prstGeom prst="rect">
            <a:avLst/>
          </a:prstGeom>
          <a:noFill/>
        </p:spPr>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cs typeface="+mn-ea"/>
                <a:sym typeface="+mn-lt"/>
              </a:rPr>
              <a:t>输入标题</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nvSpPr>
        <p:spPr>
          <a:xfrm>
            <a:off x="4696111" y="3772920"/>
            <a:ext cx="2339904" cy="1754326"/>
          </a:xfrm>
          <a:prstGeom prst="rect">
            <a:avLst/>
          </a:prstGeom>
          <a:noFill/>
        </p:spPr>
        <p:txBody>
          <a:bodyPr wrap="square" rtlCol="0">
            <a:spAutoFit/>
          </a:bodyPr>
          <a:lstStyle/>
          <a:p>
            <a:pPr algn="ct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8206206" y="3346109"/>
            <a:ext cx="1712494" cy="523220"/>
          </a:xfrm>
          <a:prstGeom prst="rect">
            <a:avLst/>
          </a:prstGeom>
          <a:noFill/>
        </p:spPr>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cs typeface="+mn-ea"/>
                <a:sym typeface="+mn-lt"/>
              </a:rPr>
              <a:t>输入标题</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7904532" y="3772920"/>
            <a:ext cx="2339904" cy="1670778"/>
          </a:xfrm>
          <a:prstGeom prst="rect">
            <a:avLst/>
          </a:prstGeom>
          <a:noFill/>
        </p:spPr>
        <p:txBody>
          <a:bodyPr wrap="square" rtlCol="0">
            <a:spAutoFit/>
          </a:bodyPr>
          <a:lstStyle/>
          <a:p>
            <a:pPr algn="ct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ïsḻïďé"/>
          <p:cNvGrpSpPr/>
          <p:nvPr/>
        </p:nvGrpSpPr>
        <p:grpSpPr>
          <a:xfrm>
            <a:off x="1261117" y="1769457"/>
            <a:ext cx="2598110" cy="3364182"/>
            <a:chOff x="660400" y="1820900"/>
            <a:chExt cx="3000653" cy="3622599"/>
          </a:xfrm>
        </p:grpSpPr>
        <p:sp>
          <p:nvSpPr>
            <p:cNvPr id="5" name="iṡ1íḋe"/>
            <p:cNvSpPr/>
            <p:nvPr/>
          </p:nvSpPr>
          <p:spPr bwMode="auto">
            <a:xfrm>
              <a:off x="660400" y="2048230"/>
              <a:ext cx="3000653" cy="3395269"/>
            </a:xfrm>
            <a:prstGeom prst="roundRect">
              <a:avLst>
                <a:gd name="adj" fmla="val 3966"/>
              </a:avLst>
            </a:prstGeom>
            <a:solidFill>
              <a:srgbClr val="FFCEE1">
                <a:alpha val="20000"/>
              </a:srgbClr>
            </a:solidFill>
            <a:ln>
              <a:solidFill>
                <a:srgbClr val="FDCC02"/>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00000"/>
                </a:lnSpc>
              </a:pP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algn="ctr">
                <a:lnSpc>
                  <a:spcPct val="20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在这里输入你的标题在这里输入你的标题在这里输入你的标题在这里输入你的标题</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ï$ḻíḓé"/>
            <p:cNvSpPr/>
            <p:nvPr/>
          </p:nvSpPr>
          <p:spPr>
            <a:xfrm>
              <a:off x="1326125" y="1820900"/>
              <a:ext cx="1669203" cy="584775"/>
            </a:xfrm>
            <a:prstGeom prst="roundRect">
              <a:avLst>
                <a:gd name="adj" fmla="val 50000"/>
              </a:avLst>
            </a:prstGeom>
            <a:solidFill>
              <a:srgbClr val="FDCC02"/>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输入标题</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grpSp>
        <p:nvGrpSpPr>
          <p:cNvPr id="7" name="islíḑê"/>
          <p:cNvGrpSpPr/>
          <p:nvPr/>
        </p:nvGrpSpPr>
        <p:grpSpPr>
          <a:xfrm>
            <a:off x="8294446" y="1884109"/>
            <a:ext cx="2598110" cy="3364181"/>
            <a:chOff x="660400" y="1820901"/>
            <a:chExt cx="3000653" cy="3622598"/>
          </a:xfrm>
        </p:grpSpPr>
        <p:sp>
          <p:nvSpPr>
            <p:cNvPr id="8" name="ïşḻiḑé"/>
            <p:cNvSpPr/>
            <p:nvPr/>
          </p:nvSpPr>
          <p:spPr bwMode="auto">
            <a:xfrm>
              <a:off x="660400" y="2048230"/>
              <a:ext cx="3000653" cy="3395269"/>
            </a:xfrm>
            <a:prstGeom prst="roundRect">
              <a:avLst>
                <a:gd name="adj" fmla="val 3966"/>
              </a:avLst>
            </a:prstGeom>
            <a:solidFill>
              <a:srgbClr val="7EDEDC">
                <a:alpha val="10196"/>
              </a:srgbClr>
            </a:solidFill>
            <a:ln>
              <a:solidFill>
                <a:srgbClr val="2BC4FF"/>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00000"/>
                </a:lnSpc>
              </a:pP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algn="ctr">
                <a:lnSpc>
                  <a:spcPct val="20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在</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这里输入你的标题在这里输入你的标题在这里输入你的标题在这里输入你的标题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9" name="íṩľíḓé"/>
            <p:cNvSpPr/>
            <p:nvPr/>
          </p:nvSpPr>
          <p:spPr>
            <a:xfrm>
              <a:off x="1326125" y="1820901"/>
              <a:ext cx="1669203" cy="584774"/>
            </a:xfrm>
            <a:prstGeom prst="roundRect">
              <a:avLst>
                <a:gd name="adj" fmla="val 50000"/>
              </a:avLst>
            </a:prstGeom>
            <a:solidFill>
              <a:srgbClr val="2BC4FF"/>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输入标题</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92600" y="1884109"/>
            <a:ext cx="3655750" cy="3655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2700"/>
            <a:ext cx="12192000" cy="685800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r="51106" b="80556"/>
          <a:stretch>
            <a:fillRect/>
          </a:stretch>
        </p:blipFill>
        <p:spPr>
          <a:xfrm>
            <a:off x="-2" y="61789"/>
            <a:ext cx="2532981" cy="1511153"/>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67487" r="52376"/>
          <a:stretch>
            <a:fillRect/>
          </a:stretch>
        </p:blipFill>
        <p:spPr>
          <a:xfrm>
            <a:off x="-1" y="4628244"/>
            <a:ext cx="2177145" cy="2229756"/>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19471" r="73490" b="33756"/>
          <a:stretch>
            <a:fillRect/>
          </a:stretch>
        </p:blipFill>
        <p:spPr>
          <a:xfrm rot="5400000" flipH="1">
            <a:off x="7993743" y="4648200"/>
            <a:ext cx="1211943" cy="3207657"/>
          </a:xfrm>
          <a:prstGeom prst="rect">
            <a:avLst/>
          </a:prstGeom>
        </p:spPr>
      </p:pic>
      <p:sp>
        <p:nvSpPr>
          <p:cNvPr id="22" name="圆角矩形 21"/>
          <p:cNvSpPr/>
          <p:nvPr/>
        </p:nvSpPr>
        <p:spPr>
          <a:xfrm>
            <a:off x="703508" y="1304194"/>
            <a:ext cx="5886453" cy="4533262"/>
          </a:xfrm>
          <a:prstGeom prst="roundRect">
            <a:avLst>
              <a:gd name="adj" fmla="val 8177"/>
            </a:avLst>
          </a:prstGeom>
          <a:solidFill>
            <a:schemeClr val="bg1"/>
          </a:solidFill>
          <a:ln w="793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50551" t="63519"/>
          <a:stretch>
            <a:fillRect/>
          </a:stretch>
        </p:blipFill>
        <p:spPr>
          <a:xfrm>
            <a:off x="9759272" y="4165600"/>
            <a:ext cx="2432727" cy="2692400"/>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71669" b="36032"/>
          <a:stretch>
            <a:fillRect/>
          </a:stretch>
        </p:blipFill>
        <p:spPr>
          <a:xfrm rot="5400000" flipH="1">
            <a:off x="9090095" y="-1675109"/>
            <a:ext cx="1414097" cy="4789714"/>
          </a:xfrm>
          <a:prstGeom prst="rect">
            <a:avLst/>
          </a:prstGeom>
        </p:spPr>
      </p:pic>
      <p:sp>
        <p:nvSpPr>
          <p:cNvPr id="39" name="文本框 38"/>
          <p:cNvSpPr txBox="1"/>
          <p:nvPr/>
        </p:nvSpPr>
        <p:spPr>
          <a:xfrm>
            <a:off x="1718555" y="1886002"/>
            <a:ext cx="3856355" cy="1015663"/>
          </a:xfrm>
          <a:prstGeom prst="rect">
            <a:avLst/>
          </a:prstGeom>
          <a:noFill/>
        </p:spPr>
        <p:txBody>
          <a:bodyPr wrap="square" rtlCol="0">
            <a:spAutoFit/>
          </a:bodyPr>
          <a:lstStyle/>
          <a:p>
            <a:pPr algn="dist"/>
            <a:r>
              <a:rPr lang="en-US" altLang="zh-CN" sz="6000" b="1" dirty="0" smtClean="0">
                <a:latin typeface="汉仪雅酷黑 75W" panose="020B0804020202020204" pitchFamily="34" charset="-122"/>
                <a:ea typeface="汉仪雅酷黑 75W" panose="020B0804020202020204" pitchFamily="34" charset="-122"/>
                <a:cs typeface="+mn-ea"/>
                <a:sym typeface="+mn-lt"/>
              </a:rPr>
              <a:t>PART 04</a:t>
            </a:r>
            <a:endParaRPr lang="zh-CN" altLang="en-US" sz="6000" b="1" dirty="0">
              <a:latin typeface="汉仪雅酷黑 75W" panose="020B0804020202020204" pitchFamily="34" charset="-122"/>
              <a:ea typeface="汉仪雅酷黑 75W" panose="020B0804020202020204" pitchFamily="34" charset="-122"/>
              <a:cs typeface="+mn-ea"/>
              <a:sym typeface="+mn-lt"/>
            </a:endParaRPr>
          </a:p>
        </p:txBody>
      </p:sp>
      <p:cxnSp>
        <p:nvCxnSpPr>
          <p:cNvPr id="40" name="直接连接符 39"/>
          <p:cNvCxnSpPr/>
          <p:nvPr/>
        </p:nvCxnSpPr>
        <p:spPr>
          <a:xfrm flipV="1">
            <a:off x="1079111" y="4395622"/>
            <a:ext cx="5135245"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079111" y="4583582"/>
            <a:ext cx="5064760" cy="429895"/>
          </a:xfrm>
          <a:prstGeom prst="rect">
            <a:avLst/>
          </a:prstGeom>
          <a:noFill/>
        </p:spPr>
        <p:txBody>
          <a:bodyPr wrap="square" rtlCol="0">
            <a:spAutoFit/>
          </a:bodyPr>
          <a:lstStyle/>
          <a:p>
            <a:pPr algn="dist"/>
            <a:r>
              <a:rPr lang="zh-CN" altLang="en-US" sz="2200" dirty="0">
                <a:latin typeface="微软雅黑" panose="020B0503020204020204" pitchFamily="34" charset="-122"/>
                <a:ea typeface="微软雅黑" panose="020B0503020204020204" pitchFamily="34" charset="-122"/>
                <a:cs typeface="+mn-ea"/>
                <a:sym typeface="+mn-lt"/>
              </a:rPr>
              <a:t>竞选者对于</a:t>
            </a:r>
            <a:r>
              <a:rPr lang="en-US" altLang="zh-CN" sz="2200" dirty="0">
                <a:latin typeface="微软雅黑" panose="020B0503020204020204" pitchFamily="34" charset="-122"/>
                <a:ea typeface="微软雅黑" panose="020B0503020204020204" pitchFamily="34" charset="-122"/>
                <a:cs typeface="+mn-ea"/>
                <a:sym typeface="+mn-lt"/>
              </a:rPr>
              <a:t>XX</a:t>
            </a:r>
            <a:r>
              <a:rPr lang="zh-CN" altLang="en-US" sz="2200" dirty="0">
                <a:latin typeface="微软雅黑" panose="020B0503020204020204" pitchFamily="34" charset="-122"/>
                <a:ea typeface="微软雅黑" panose="020B0503020204020204" pitchFamily="34" charset="-122"/>
                <a:cs typeface="+mn-ea"/>
                <a:sym typeface="+mn-lt"/>
              </a:rPr>
              <a:t>职位的理解和解读</a:t>
            </a:r>
            <a:endParaRPr lang="zh-CN" altLang="en-US" sz="2200" dirty="0">
              <a:latin typeface="微软雅黑" panose="020B0503020204020204" pitchFamily="34" charset="-122"/>
              <a:ea typeface="微软雅黑" panose="020B0503020204020204" pitchFamily="34" charset="-122"/>
              <a:cs typeface="+mn-ea"/>
              <a:sym typeface="+mn-lt"/>
            </a:endParaRPr>
          </a:p>
        </p:txBody>
      </p:sp>
      <p:sp>
        <p:nvSpPr>
          <p:cNvPr id="17" name="išlïdê"/>
          <p:cNvSpPr/>
          <p:nvPr/>
        </p:nvSpPr>
        <p:spPr bwMode="auto">
          <a:xfrm>
            <a:off x="1016472" y="2914365"/>
            <a:ext cx="5260522" cy="1313951"/>
          </a:xfrm>
          <a:prstGeom prst="rect">
            <a:avLst/>
          </a:prstGeom>
          <a:noFill/>
          <a:ln w="3175">
            <a:noFill/>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zh-CN" altLang="en-US" sz="8800" dirty="0">
                <a:solidFill>
                  <a:srgbClr val="2BC4FF"/>
                </a:solidFill>
                <a:latin typeface="汉仪雅酷黑 75W" panose="020B0804020202020204" pitchFamily="34" charset="-122"/>
                <a:ea typeface="汉仪雅酷黑 75W" panose="020B0804020202020204" pitchFamily="34" charset="-122"/>
              </a:rPr>
              <a:t>我的承诺</a:t>
            </a:r>
            <a:endParaRPr lang="zh-CN" altLang="en-US" sz="8800" dirty="0">
              <a:solidFill>
                <a:srgbClr val="2BC4FF"/>
              </a:solidFill>
              <a:latin typeface="汉仪雅酷黑 75W" panose="020B0804020202020204" pitchFamily="34" charset="-122"/>
              <a:ea typeface="汉仪雅酷黑 75W" panose="020B0804020202020204" pitchFamily="34"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998" y="1426797"/>
            <a:ext cx="4451967" cy="44519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outVertical)">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9" grpId="0"/>
      <p:bldP spid="41"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ler-and-pencil_74091"/>
          <p:cNvSpPr>
            <a:spLocks noChangeAspect="1"/>
          </p:cNvSpPr>
          <p:nvPr/>
        </p:nvSpPr>
        <p:spPr bwMode="auto">
          <a:xfrm>
            <a:off x="9367743" y="3712862"/>
            <a:ext cx="493409" cy="492612"/>
          </a:xfrm>
          <a:custGeom>
            <a:avLst/>
            <a:gdLst>
              <a:gd name="connsiteX0" fmla="*/ 526353 w 609316"/>
              <a:gd name="connsiteY0" fmla="*/ 439378 h 608332"/>
              <a:gd name="connsiteX1" fmla="*/ 440000 w 609316"/>
              <a:gd name="connsiteY1" fmla="*/ 525582 h 608332"/>
              <a:gd name="connsiteX2" fmla="*/ 519574 w 609316"/>
              <a:gd name="connsiteY2" fmla="*/ 518815 h 608332"/>
              <a:gd name="connsiteX3" fmla="*/ 526353 w 609316"/>
              <a:gd name="connsiteY3" fmla="*/ 439378 h 608332"/>
              <a:gd name="connsiteX4" fmla="*/ 137051 w 609316"/>
              <a:gd name="connsiteY4" fmla="*/ 325730 h 608332"/>
              <a:gd name="connsiteX5" fmla="*/ 283108 w 609316"/>
              <a:gd name="connsiteY5" fmla="*/ 471539 h 608332"/>
              <a:gd name="connsiteX6" fmla="*/ 153114 w 609316"/>
              <a:gd name="connsiteY6" fmla="*/ 601311 h 608332"/>
              <a:gd name="connsiteX7" fmla="*/ 119130 w 609316"/>
              <a:gd name="connsiteY7" fmla="*/ 601311 h 608332"/>
              <a:gd name="connsiteX8" fmla="*/ 7057 w 609316"/>
              <a:gd name="connsiteY8" fmla="*/ 489521 h 608332"/>
              <a:gd name="connsiteX9" fmla="*/ 0 w 609316"/>
              <a:gd name="connsiteY9" fmla="*/ 472466 h 608332"/>
              <a:gd name="connsiteX10" fmla="*/ 7057 w 609316"/>
              <a:gd name="connsiteY10" fmla="*/ 455503 h 608332"/>
              <a:gd name="connsiteX11" fmla="*/ 8264 w 609316"/>
              <a:gd name="connsiteY11" fmla="*/ 454298 h 608332"/>
              <a:gd name="connsiteX12" fmla="*/ 40298 w 609316"/>
              <a:gd name="connsiteY12" fmla="*/ 486370 h 608332"/>
              <a:gd name="connsiteX13" fmla="*/ 47541 w 609316"/>
              <a:gd name="connsiteY13" fmla="*/ 489336 h 608332"/>
              <a:gd name="connsiteX14" fmla="*/ 54783 w 609316"/>
              <a:gd name="connsiteY14" fmla="*/ 486370 h 608332"/>
              <a:gd name="connsiteX15" fmla="*/ 54783 w 609316"/>
              <a:gd name="connsiteY15" fmla="*/ 471910 h 608332"/>
              <a:gd name="connsiteX16" fmla="*/ 22749 w 609316"/>
              <a:gd name="connsiteY16" fmla="*/ 439837 h 608332"/>
              <a:gd name="connsiteX17" fmla="*/ 55897 w 609316"/>
              <a:gd name="connsiteY17" fmla="*/ 406745 h 608332"/>
              <a:gd name="connsiteX18" fmla="*/ 87932 w 609316"/>
              <a:gd name="connsiteY18" fmla="*/ 438725 h 608332"/>
              <a:gd name="connsiteX19" fmla="*/ 95174 w 609316"/>
              <a:gd name="connsiteY19" fmla="*/ 441784 h 608332"/>
              <a:gd name="connsiteX20" fmla="*/ 102417 w 609316"/>
              <a:gd name="connsiteY20" fmla="*/ 438725 h 608332"/>
              <a:gd name="connsiteX21" fmla="*/ 102417 w 609316"/>
              <a:gd name="connsiteY21" fmla="*/ 424357 h 608332"/>
              <a:gd name="connsiteX22" fmla="*/ 70382 w 609316"/>
              <a:gd name="connsiteY22" fmla="*/ 392285 h 608332"/>
              <a:gd name="connsiteX23" fmla="*/ 98610 w 609316"/>
              <a:gd name="connsiteY23" fmla="*/ 364106 h 608332"/>
              <a:gd name="connsiteX24" fmla="*/ 159243 w 609316"/>
              <a:gd name="connsiteY24" fmla="*/ 424543 h 608332"/>
              <a:gd name="connsiteX25" fmla="*/ 166485 w 609316"/>
              <a:gd name="connsiteY25" fmla="*/ 427509 h 608332"/>
              <a:gd name="connsiteX26" fmla="*/ 173635 w 609316"/>
              <a:gd name="connsiteY26" fmla="*/ 424543 h 608332"/>
              <a:gd name="connsiteX27" fmla="*/ 173635 w 609316"/>
              <a:gd name="connsiteY27" fmla="*/ 410082 h 608332"/>
              <a:gd name="connsiteX28" fmla="*/ 113095 w 609316"/>
              <a:gd name="connsiteY28" fmla="*/ 349645 h 608332"/>
              <a:gd name="connsiteX29" fmla="*/ 186794 w 609316"/>
              <a:gd name="connsiteY29" fmla="*/ 231191 h 608332"/>
              <a:gd name="connsiteX30" fmla="*/ 165159 w 609316"/>
              <a:gd name="connsiteY30" fmla="*/ 252881 h 608332"/>
              <a:gd name="connsiteX31" fmla="*/ 410288 w 609316"/>
              <a:gd name="connsiteY31" fmla="*/ 497589 h 608332"/>
              <a:gd name="connsiteX32" fmla="*/ 431922 w 609316"/>
              <a:gd name="connsiteY32" fmla="*/ 475899 h 608332"/>
              <a:gd name="connsiteX33" fmla="*/ 253090 w 609316"/>
              <a:gd name="connsiteY33" fmla="*/ 165102 h 608332"/>
              <a:gd name="connsiteX34" fmla="*/ 231363 w 609316"/>
              <a:gd name="connsiteY34" fmla="*/ 186699 h 608332"/>
              <a:gd name="connsiteX35" fmla="*/ 476584 w 609316"/>
              <a:gd name="connsiteY35" fmla="*/ 431407 h 608332"/>
              <a:gd name="connsiteX36" fmla="*/ 498218 w 609316"/>
              <a:gd name="connsiteY36" fmla="*/ 409809 h 608332"/>
              <a:gd name="connsiteX37" fmla="*/ 139625 w 609316"/>
              <a:gd name="connsiteY37" fmla="*/ 116346 h 608332"/>
              <a:gd name="connsiteX38" fmla="*/ 116319 w 609316"/>
              <a:gd name="connsiteY38" fmla="*/ 139611 h 608332"/>
              <a:gd name="connsiteX39" fmla="*/ 142968 w 609316"/>
              <a:gd name="connsiteY39" fmla="*/ 217195 h 608332"/>
              <a:gd name="connsiteX40" fmla="*/ 217435 w 609316"/>
              <a:gd name="connsiteY40" fmla="*/ 142948 h 608332"/>
              <a:gd name="connsiteX41" fmla="*/ 77972 w 609316"/>
              <a:gd name="connsiteY41" fmla="*/ 52110 h 608332"/>
              <a:gd name="connsiteX42" fmla="*/ 255690 w 609316"/>
              <a:gd name="connsiteY42" fmla="*/ 112823 h 608332"/>
              <a:gd name="connsiteX43" fmla="*/ 263489 w 609316"/>
              <a:gd name="connsiteY43" fmla="*/ 117736 h 608332"/>
              <a:gd name="connsiteX44" fmla="*/ 548451 w 609316"/>
              <a:gd name="connsiteY44" fmla="*/ 402208 h 608332"/>
              <a:gd name="connsiteX45" fmla="*/ 548451 w 609316"/>
              <a:gd name="connsiteY45" fmla="*/ 547735 h 608332"/>
              <a:gd name="connsiteX46" fmla="*/ 475563 w 609316"/>
              <a:gd name="connsiteY46" fmla="*/ 577860 h 608332"/>
              <a:gd name="connsiteX47" fmla="*/ 402674 w 609316"/>
              <a:gd name="connsiteY47" fmla="*/ 547735 h 608332"/>
              <a:gd name="connsiteX48" fmla="*/ 117712 w 609316"/>
              <a:gd name="connsiteY48" fmla="*/ 263263 h 608332"/>
              <a:gd name="connsiteX49" fmla="*/ 112884 w 609316"/>
              <a:gd name="connsiteY49" fmla="*/ 255384 h 608332"/>
              <a:gd name="connsiteX50" fmla="*/ 51973 w 609316"/>
              <a:gd name="connsiteY50" fmla="*/ 78064 h 608332"/>
              <a:gd name="connsiteX51" fmla="*/ 56894 w 609316"/>
              <a:gd name="connsiteY51" fmla="*/ 57023 h 608332"/>
              <a:gd name="connsiteX52" fmla="*/ 77972 w 609316"/>
              <a:gd name="connsiteY52" fmla="*/ 52110 h 608332"/>
              <a:gd name="connsiteX53" fmla="*/ 473310 w 609316"/>
              <a:gd name="connsiteY53" fmla="*/ 0 h 608332"/>
              <a:gd name="connsiteX54" fmla="*/ 490302 w 609316"/>
              <a:gd name="connsiteY54" fmla="*/ 7045 h 608332"/>
              <a:gd name="connsiteX55" fmla="*/ 602283 w 609316"/>
              <a:gd name="connsiteY55" fmla="*/ 118943 h 608332"/>
              <a:gd name="connsiteX56" fmla="*/ 602283 w 609316"/>
              <a:gd name="connsiteY56" fmla="*/ 152874 h 608332"/>
              <a:gd name="connsiteX57" fmla="*/ 472196 w 609316"/>
              <a:gd name="connsiteY57" fmla="*/ 282756 h 608332"/>
              <a:gd name="connsiteX58" fmla="*/ 326788 w 609316"/>
              <a:gd name="connsiteY58" fmla="*/ 136279 h 608332"/>
              <a:gd name="connsiteX59" fmla="*/ 355108 w 609316"/>
              <a:gd name="connsiteY59" fmla="*/ 108096 h 608332"/>
              <a:gd name="connsiteX60" fmla="*/ 415648 w 609316"/>
              <a:gd name="connsiteY60" fmla="*/ 168541 h 608332"/>
              <a:gd name="connsiteX61" fmla="*/ 422891 w 609316"/>
              <a:gd name="connsiteY61" fmla="*/ 171508 h 608332"/>
              <a:gd name="connsiteX62" fmla="*/ 430041 w 609316"/>
              <a:gd name="connsiteY62" fmla="*/ 168541 h 608332"/>
              <a:gd name="connsiteX63" fmla="*/ 430041 w 609316"/>
              <a:gd name="connsiteY63" fmla="*/ 154079 h 608332"/>
              <a:gd name="connsiteX64" fmla="*/ 369500 w 609316"/>
              <a:gd name="connsiteY64" fmla="*/ 93634 h 608332"/>
              <a:gd name="connsiteX65" fmla="*/ 397821 w 609316"/>
              <a:gd name="connsiteY65" fmla="*/ 65359 h 608332"/>
              <a:gd name="connsiteX66" fmla="*/ 429855 w 609316"/>
              <a:gd name="connsiteY66" fmla="*/ 97342 h 608332"/>
              <a:gd name="connsiteX67" fmla="*/ 437097 w 609316"/>
              <a:gd name="connsiteY67" fmla="*/ 100402 h 608332"/>
              <a:gd name="connsiteX68" fmla="*/ 444340 w 609316"/>
              <a:gd name="connsiteY68" fmla="*/ 97342 h 608332"/>
              <a:gd name="connsiteX69" fmla="*/ 444340 w 609316"/>
              <a:gd name="connsiteY69" fmla="*/ 82973 h 608332"/>
              <a:gd name="connsiteX70" fmla="*/ 412306 w 609316"/>
              <a:gd name="connsiteY70" fmla="*/ 50989 h 608332"/>
              <a:gd name="connsiteX71" fmla="*/ 440626 w 609316"/>
              <a:gd name="connsiteY71" fmla="*/ 22713 h 608332"/>
              <a:gd name="connsiteX72" fmla="*/ 472660 w 609316"/>
              <a:gd name="connsiteY72" fmla="*/ 54697 h 608332"/>
              <a:gd name="connsiteX73" fmla="*/ 479903 w 609316"/>
              <a:gd name="connsiteY73" fmla="*/ 57664 h 608332"/>
              <a:gd name="connsiteX74" fmla="*/ 487052 w 609316"/>
              <a:gd name="connsiteY74" fmla="*/ 54697 h 608332"/>
              <a:gd name="connsiteX75" fmla="*/ 487052 w 609316"/>
              <a:gd name="connsiteY75" fmla="*/ 40235 h 608332"/>
              <a:gd name="connsiteX76" fmla="*/ 455018 w 609316"/>
              <a:gd name="connsiteY76" fmla="*/ 8251 h 608332"/>
              <a:gd name="connsiteX77" fmla="*/ 456225 w 609316"/>
              <a:gd name="connsiteY77" fmla="*/ 7045 h 608332"/>
              <a:gd name="connsiteX78" fmla="*/ 473310 w 609316"/>
              <a:gd name="connsiteY78" fmla="*/ 0 h 60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316" h="608332">
                <a:moveTo>
                  <a:pt x="526353" y="439378"/>
                </a:moveTo>
                <a:lnTo>
                  <a:pt x="440000" y="525582"/>
                </a:lnTo>
                <a:cubicBezTo>
                  <a:pt x="463863" y="541710"/>
                  <a:pt x="498776" y="539578"/>
                  <a:pt x="519574" y="518815"/>
                </a:cubicBezTo>
                <a:cubicBezTo>
                  <a:pt x="541116" y="497218"/>
                  <a:pt x="543344" y="463571"/>
                  <a:pt x="526353" y="439378"/>
                </a:cubicBezTo>
                <a:close/>
                <a:moveTo>
                  <a:pt x="137051" y="325730"/>
                </a:moveTo>
                <a:lnTo>
                  <a:pt x="283108" y="471539"/>
                </a:lnTo>
                <a:lnTo>
                  <a:pt x="153114" y="601311"/>
                </a:lnTo>
                <a:cubicBezTo>
                  <a:pt x="143736" y="610673"/>
                  <a:pt x="128508" y="610673"/>
                  <a:pt x="119130" y="601311"/>
                </a:cubicBezTo>
                <a:lnTo>
                  <a:pt x="7057" y="489521"/>
                </a:lnTo>
                <a:cubicBezTo>
                  <a:pt x="2507" y="484979"/>
                  <a:pt x="0" y="478862"/>
                  <a:pt x="0" y="472466"/>
                </a:cubicBezTo>
                <a:cubicBezTo>
                  <a:pt x="0" y="466162"/>
                  <a:pt x="2507" y="460045"/>
                  <a:pt x="7057" y="455503"/>
                </a:cubicBezTo>
                <a:lnTo>
                  <a:pt x="8264" y="454298"/>
                </a:lnTo>
                <a:lnTo>
                  <a:pt x="40298" y="486370"/>
                </a:lnTo>
                <a:cubicBezTo>
                  <a:pt x="42341" y="488316"/>
                  <a:pt x="44941" y="489336"/>
                  <a:pt x="47541" y="489336"/>
                </a:cubicBezTo>
                <a:cubicBezTo>
                  <a:pt x="50141" y="489336"/>
                  <a:pt x="52833" y="488316"/>
                  <a:pt x="54783" y="486370"/>
                </a:cubicBezTo>
                <a:cubicBezTo>
                  <a:pt x="58776" y="482291"/>
                  <a:pt x="58776" y="475895"/>
                  <a:pt x="54783" y="471910"/>
                </a:cubicBezTo>
                <a:lnTo>
                  <a:pt x="22749" y="439837"/>
                </a:lnTo>
                <a:lnTo>
                  <a:pt x="55897" y="406745"/>
                </a:lnTo>
                <a:lnTo>
                  <a:pt x="87932" y="438725"/>
                </a:lnTo>
                <a:cubicBezTo>
                  <a:pt x="89974" y="440764"/>
                  <a:pt x="92574" y="441784"/>
                  <a:pt x="95174" y="441784"/>
                </a:cubicBezTo>
                <a:cubicBezTo>
                  <a:pt x="97774" y="441784"/>
                  <a:pt x="100467" y="440764"/>
                  <a:pt x="102417" y="438725"/>
                </a:cubicBezTo>
                <a:cubicBezTo>
                  <a:pt x="106409" y="434739"/>
                  <a:pt x="106409" y="428343"/>
                  <a:pt x="102417" y="424357"/>
                </a:cubicBezTo>
                <a:lnTo>
                  <a:pt x="70382" y="392285"/>
                </a:lnTo>
                <a:lnTo>
                  <a:pt x="98610" y="364106"/>
                </a:lnTo>
                <a:lnTo>
                  <a:pt x="159243" y="424543"/>
                </a:lnTo>
                <a:cubicBezTo>
                  <a:pt x="161192" y="426489"/>
                  <a:pt x="163792" y="427509"/>
                  <a:pt x="166485" y="427509"/>
                </a:cubicBezTo>
                <a:cubicBezTo>
                  <a:pt x="169085" y="427509"/>
                  <a:pt x="171685" y="426489"/>
                  <a:pt x="173635" y="424543"/>
                </a:cubicBezTo>
                <a:cubicBezTo>
                  <a:pt x="177627" y="420557"/>
                  <a:pt x="177627" y="414068"/>
                  <a:pt x="173635" y="410082"/>
                </a:cubicBezTo>
                <a:lnTo>
                  <a:pt x="113095" y="349645"/>
                </a:lnTo>
                <a:close/>
                <a:moveTo>
                  <a:pt x="186794" y="231191"/>
                </a:moveTo>
                <a:lnTo>
                  <a:pt x="165159" y="252881"/>
                </a:lnTo>
                <a:lnTo>
                  <a:pt x="410288" y="497589"/>
                </a:lnTo>
                <a:lnTo>
                  <a:pt x="431922" y="475899"/>
                </a:lnTo>
                <a:close/>
                <a:moveTo>
                  <a:pt x="253090" y="165102"/>
                </a:moveTo>
                <a:lnTo>
                  <a:pt x="231363" y="186699"/>
                </a:lnTo>
                <a:lnTo>
                  <a:pt x="476584" y="431407"/>
                </a:lnTo>
                <a:lnTo>
                  <a:pt x="498218" y="409809"/>
                </a:lnTo>
                <a:close/>
                <a:moveTo>
                  <a:pt x="139625" y="116346"/>
                </a:moveTo>
                <a:lnTo>
                  <a:pt x="116319" y="139611"/>
                </a:lnTo>
                <a:lnTo>
                  <a:pt x="142968" y="217195"/>
                </a:lnTo>
                <a:lnTo>
                  <a:pt x="217435" y="142948"/>
                </a:lnTo>
                <a:close/>
                <a:moveTo>
                  <a:pt x="77972" y="52110"/>
                </a:moveTo>
                <a:lnTo>
                  <a:pt x="255690" y="112823"/>
                </a:lnTo>
                <a:cubicBezTo>
                  <a:pt x="258661" y="113843"/>
                  <a:pt x="261261" y="115511"/>
                  <a:pt x="263489" y="117736"/>
                </a:cubicBezTo>
                <a:lnTo>
                  <a:pt x="548451" y="402208"/>
                </a:lnTo>
                <a:cubicBezTo>
                  <a:pt x="588656" y="442252"/>
                  <a:pt x="588656" y="507600"/>
                  <a:pt x="548451" y="547735"/>
                </a:cubicBezTo>
                <a:cubicBezTo>
                  <a:pt x="528952" y="567201"/>
                  <a:pt x="503047" y="577860"/>
                  <a:pt x="475563" y="577860"/>
                </a:cubicBezTo>
                <a:cubicBezTo>
                  <a:pt x="448079" y="577860"/>
                  <a:pt x="422173" y="567201"/>
                  <a:pt x="402674" y="547735"/>
                </a:cubicBezTo>
                <a:lnTo>
                  <a:pt x="117712" y="263263"/>
                </a:lnTo>
                <a:cubicBezTo>
                  <a:pt x="115576" y="261038"/>
                  <a:pt x="113905" y="258350"/>
                  <a:pt x="112884" y="255384"/>
                </a:cubicBezTo>
                <a:lnTo>
                  <a:pt x="51973" y="78064"/>
                </a:lnTo>
                <a:cubicBezTo>
                  <a:pt x="49466" y="70648"/>
                  <a:pt x="51416" y="62491"/>
                  <a:pt x="56894" y="57023"/>
                </a:cubicBezTo>
                <a:cubicBezTo>
                  <a:pt x="62372" y="51461"/>
                  <a:pt x="70543" y="49607"/>
                  <a:pt x="77972" y="52110"/>
                </a:cubicBezTo>
                <a:close/>
                <a:moveTo>
                  <a:pt x="473310" y="0"/>
                </a:moveTo>
                <a:cubicBezTo>
                  <a:pt x="479624" y="0"/>
                  <a:pt x="485752" y="2503"/>
                  <a:pt x="490302" y="7045"/>
                </a:cubicBezTo>
                <a:lnTo>
                  <a:pt x="602283" y="118943"/>
                </a:lnTo>
                <a:cubicBezTo>
                  <a:pt x="611661" y="128307"/>
                  <a:pt x="611661" y="143511"/>
                  <a:pt x="602283" y="152874"/>
                </a:cubicBezTo>
                <a:lnTo>
                  <a:pt x="472196" y="282756"/>
                </a:lnTo>
                <a:lnTo>
                  <a:pt x="326788" y="136279"/>
                </a:lnTo>
                <a:lnTo>
                  <a:pt x="355108" y="108096"/>
                </a:lnTo>
                <a:lnTo>
                  <a:pt x="415648" y="168541"/>
                </a:lnTo>
                <a:cubicBezTo>
                  <a:pt x="417598" y="170488"/>
                  <a:pt x="420291" y="171508"/>
                  <a:pt x="422891" y="171508"/>
                </a:cubicBezTo>
                <a:cubicBezTo>
                  <a:pt x="425491" y="171508"/>
                  <a:pt x="428091" y="170488"/>
                  <a:pt x="430041" y="168541"/>
                </a:cubicBezTo>
                <a:cubicBezTo>
                  <a:pt x="434033" y="164555"/>
                  <a:pt x="434033" y="158065"/>
                  <a:pt x="430041" y="154079"/>
                </a:cubicBezTo>
                <a:lnTo>
                  <a:pt x="369500" y="93634"/>
                </a:lnTo>
                <a:lnTo>
                  <a:pt x="397821" y="65359"/>
                </a:lnTo>
                <a:lnTo>
                  <a:pt x="429855" y="97342"/>
                </a:lnTo>
                <a:cubicBezTo>
                  <a:pt x="431898" y="99382"/>
                  <a:pt x="434498" y="100402"/>
                  <a:pt x="437097" y="100402"/>
                </a:cubicBezTo>
                <a:cubicBezTo>
                  <a:pt x="439697" y="100402"/>
                  <a:pt x="442297" y="99382"/>
                  <a:pt x="444340" y="97342"/>
                </a:cubicBezTo>
                <a:cubicBezTo>
                  <a:pt x="448333" y="93356"/>
                  <a:pt x="448333" y="86959"/>
                  <a:pt x="444340" y="82973"/>
                </a:cubicBezTo>
                <a:lnTo>
                  <a:pt x="412306" y="50989"/>
                </a:lnTo>
                <a:lnTo>
                  <a:pt x="440626" y="22713"/>
                </a:lnTo>
                <a:lnTo>
                  <a:pt x="472660" y="54697"/>
                </a:lnTo>
                <a:cubicBezTo>
                  <a:pt x="474610" y="56737"/>
                  <a:pt x="477210" y="57664"/>
                  <a:pt x="479903" y="57664"/>
                </a:cubicBezTo>
                <a:cubicBezTo>
                  <a:pt x="482503" y="57664"/>
                  <a:pt x="485102" y="56737"/>
                  <a:pt x="487052" y="54697"/>
                </a:cubicBezTo>
                <a:cubicBezTo>
                  <a:pt x="491045" y="50711"/>
                  <a:pt x="491045" y="44221"/>
                  <a:pt x="487052" y="40235"/>
                </a:cubicBezTo>
                <a:lnTo>
                  <a:pt x="455018" y="8251"/>
                </a:lnTo>
                <a:lnTo>
                  <a:pt x="456225" y="7045"/>
                </a:lnTo>
                <a:cubicBezTo>
                  <a:pt x="460775" y="2503"/>
                  <a:pt x="466903" y="0"/>
                  <a:pt x="473310" y="0"/>
                </a:cubicBezTo>
                <a:close/>
              </a:path>
            </a:pathLst>
          </a:custGeom>
          <a:solidFill>
            <a:srgbClr val="FDCC02"/>
          </a:solidFill>
          <a:ln>
            <a:noFill/>
          </a:ln>
        </p:spPr>
        <p:txBody>
          <a:bodyPr/>
          <a:lstStyle/>
          <a:p>
            <a:endParaRPr lang="zh-CN" altLang="en-US">
              <a:cs typeface="+mn-ea"/>
              <a:sym typeface="+mn-lt"/>
            </a:endParaRPr>
          </a:p>
        </p:txBody>
      </p:sp>
      <p:sp>
        <p:nvSpPr>
          <p:cNvPr id="9" name="school_89041"/>
          <p:cNvSpPr>
            <a:spLocks noChangeAspect="1"/>
          </p:cNvSpPr>
          <p:nvPr/>
        </p:nvSpPr>
        <p:spPr bwMode="auto">
          <a:xfrm>
            <a:off x="2294283" y="1025937"/>
            <a:ext cx="493409" cy="341666"/>
          </a:xfrm>
          <a:custGeom>
            <a:avLst/>
            <a:gdLst>
              <a:gd name="connsiteX0" fmla="*/ 408547 w 608274"/>
              <a:gd name="connsiteY0" fmla="*/ 293099 h 421205"/>
              <a:gd name="connsiteX1" fmla="*/ 408547 w 608274"/>
              <a:gd name="connsiteY1" fmla="*/ 372763 h 421205"/>
              <a:gd name="connsiteX2" fmla="*/ 447040 w 608274"/>
              <a:gd name="connsiteY2" fmla="*/ 372763 h 421205"/>
              <a:gd name="connsiteX3" fmla="*/ 447040 w 608274"/>
              <a:gd name="connsiteY3" fmla="*/ 293099 h 421205"/>
              <a:gd name="connsiteX4" fmla="*/ 161233 w 608274"/>
              <a:gd name="connsiteY4" fmla="*/ 293099 h 421205"/>
              <a:gd name="connsiteX5" fmla="*/ 161233 w 608274"/>
              <a:gd name="connsiteY5" fmla="*/ 372763 h 421205"/>
              <a:gd name="connsiteX6" fmla="*/ 199726 w 608274"/>
              <a:gd name="connsiteY6" fmla="*/ 372763 h 421205"/>
              <a:gd name="connsiteX7" fmla="*/ 199726 w 608274"/>
              <a:gd name="connsiteY7" fmla="*/ 293099 h 421205"/>
              <a:gd name="connsiteX8" fmla="*/ 532906 w 608274"/>
              <a:gd name="connsiteY8" fmla="*/ 290447 h 421205"/>
              <a:gd name="connsiteX9" fmla="*/ 532906 w 608274"/>
              <a:gd name="connsiteY9" fmla="*/ 373212 h 421205"/>
              <a:gd name="connsiteX10" fmla="*/ 574097 w 608274"/>
              <a:gd name="connsiteY10" fmla="*/ 373212 h 421205"/>
              <a:gd name="connsiteX11" fmla="*/ 574097 w 608274"/>
              <a:gd name="connsiteY11" fmla="*/ 290447 h 421205"/>
              <a:gd name="connsiteX12" fmla="*/ 34034 w 608274"/>
              <a:gd name="connsiteY12" fmla="*/ 290447 h 421205"/>
              <a:gd name="connsiteX13" fmla="*/ 34034 w 608274"/>
              <a:gd name="connsiteY13" fmla="*/ 373212 h 421205"/>
              <a:gd name="connsiteX14" fmla="*/ 75298 w 608274"/>
              <a:gd name="connsiteY14" fmla="*/ 373212 h 421205"/>
              <a:gd name="connsiteX15" fmla="*/ 75298 w 608274"/>
              <a:gd name="connsiteY15" fmla="*/ 290447 h 421205"/>
              <a:gd name="connsiteX16" fmla="*/ 408547 w 608274"/>
              <a:gd name="connsiteY16" fmla="*/ 194325 h 421205"/>
              <a:gd name="connsiteX17" fmla="*/ 408547 w 608274"/>
              <a:gd name="connsiteY17" fmla="*/ 273989 h 421205"/>
              <a:gd name="connsiteX18" fmla="*/ 447040 w 608274"/>
              <a:gd name="connsiteY18" fmla="*/ 273989 h 421205"/>
              <a:gd name="connsiteX19" fmla="*/ 447040 w 608274"/>
              <a:gd name="connsiteY19" fmla="*/ 194325 h 421205"/>
              <a:gd name="connsiteX20" fmla="*/ 326109 w 608274"/>
              <a:gd name="connsiteY20" fmla="*/ 194325 h 421205"/>
              <a:gd name="connsiteX21" fmla="*/ 326109 w 608274"/>
              <a:gd name="connsiteY21" fmla="*/ 273989 h 421205"/>
              <a:gd name="connsiteX22" fmla="*/ 364602 w 608274"/>
              <a:gd name="connsiteY22" fmla="*/ 273989 h 421205"/>
              <a:gd name="connsiteX23" fmla="*/ 364602 w 608274"/>
              <a:gd name="connsiteY23" fmla="*/ 194325 h 421205"/>
              <a:gd name="connsiteX24" fmla="*/ 243671 w 608274"/>
              <a:gd name="connsiteY24" fmla="*/ 194325 h 421205"/>
              <a:gd name="connsiteX25" fmla="*/ 243671 w 608274"/>
              <a:gd name="connsiteY25" fmla="*/ 273989 h 421205"/>
              <a:gd name="connsiteX26" fmla="*/ 282164 w 608274"/>
              <a:gd name="connsiteY26" fmla="*/ 273989 h 421205"/>
              <a:gd name="connsiteX27" fmla="*/ 282164 w 608274"/>
              <a:gd name="connsiteY27" fmla="*/ 194325 h 421205"/>
              <a:gd name="connsiteX28" fmla="*/ 161233 w 608274"/>
              <a:gd name="connsiteY28" fmla="*/ 194325 h 421205"/>
              <a:gd name="connsiteX29" fmla="*/ 161233 w 608274"/>
              <a:gd name="connsiteY29" fmla="*/ 273989 h 421205"/>
              <a:gd name="connsiteX30" fmla="*/ 199726 w 608274"/>
              <a:gd name="connsiteY30" fmla="*/ 273989 h 421205"/>
              <a:gd name="connsiteX31" fmla="*/ 199726 w 608274"/>
              <a:gd name="connsiteY31" fmla="*/ 194325 h 421205"/>
              <a:gd name="connsiteX32" fmla="*/ 532906 w 608274"/>
              <a:gd name="connsiteY32" fmla="*/ 183352 h 421205"/>
              <a:gd name="connsiteX33" fmla="*/ 532906 w 608274"/>
              <a:gd name="connsiteY33" fmla="*/ 266228 h 421205"/>
              <a:gd name="connsiteX34" fmla="*/ 574097 w 608274"/>
              <a:gd name="connsiteY34" fmla="*/ 266228 h 421205"/>
              <a:gd name="connsiteX35" fmla="*/ 574097 w 608274"/>
              <a:gd name="connsiteY35" fmla="*/ 183352 h 421205"/>
              <a:gd name="connsiteX36" fmla="*/ 34034 w 608274"/>
              <a:gd name="connsiteY36" fmla="*/ 183352 h 421205"/>
              <a:gd name="connsiteX37" fmla="*/ 34034 w 608274"/>
              <a:gd name="connsiteY37" fmla="*/ 266228 h 421205"/>
              <a:gd name="connsiteX38" fmla="*/ 75298 w 608274"/>
              <a:gd name="connsiteY38" fmla="*/ 266228 h 421205"/>
              <a:gd name="connsiteX39" fmla="*/ 75298 w 608274"/>
              <a:gd name="connsiteY39" fmla="*/ 183352 h 421205"/>
              <a:gd name="connsiteX40" fmla="*/ 500732 w 608274"/>
              <a:gd name="connsiteY40" fmla="*/ 144024 h 421205"/>
              <a:gd name="connsiteX41" fmla="*/ 608274 w 608274"/>
              <a:gd name="connsiteY41" fmla="*/ 144024 h 421205"/>
              <a:gd name="connsiteX42" fmla="*/ 608274 w 608274"/>
              <a:gd name="connsiteY42" fmla="*/ 421205 h 421205"/>
              <a:gd name="connsiteX43" fmla="*/ 500732 w 608274"/>
              <a:gd name="connsiteY43" fmla="*/ 421205 h 421205"/>
              <a:gd name="connsiteX44" fmla="*/ 0 w 608274"/>
              <a:gd name="connsiteY44" fmla="*/ 144024 h 421205"/>
              <a:gd name="connsiteX45" fmla="*/ 107330 w 608274"/>
              <a:gd name="connsiteY45" fmla="*/ 144024 h 421205"/>
              <a:gd name="connsiteX46" fmla="*/ 107330 w 608274"/>
              <a:gd name="connsiteY46" fmla="*/ 421205 h 421205"/>
              <a:gd name="connsiteX47" fmla="*/ 0 w 608274"/>
              <a:gd name="connsiteY47" fmla="*/ 421205 h 421205"/>
              <a:gd name="connsiteX48" fmla="*/ 408547 w 608274"/>
              <a:gd name="connsiteY48" fmla="*/ 95552 h 421205"/>
              <a:gd name="connsiteX49" fmla="*/ 408547 w 608274"/>
              <a:gd name="connsiteY49" fmla="*/ 175104 h 421205"/>
              <a:gd name="connsiteX50" fmla="*/ 447040 w 608274"/>
              <a:gd name="connsiteY50" fmla="*/ 175104 h 421205"/>
              <a:gd name="connsiteX51" fmla="*/ 447040 w 608274"/>
              <a:gd name="connsiteY51" fmla="*/ 95552 h 421205"/>
              <a:gd name="connsiteX52" fmla="*/ 326109 w 608274"/>
              <a:gd name="connsiteY52" fmla="*/ 95552 h 421205"/>
              <a:gd name="connsiteX53" fmla="*/ 326109 w 608274"/>
              <a:gd name="connsiteY53" fmla="*/ 175104 h 421205"/>
              <a:gd name="connsiteX54" fmla="*/ 364602 w 608274"/>
              <a:gd name="connsiteY54" fmla="*/ 175104 h 421205"/>
              <a:gd name="connsiteX55" fmla="*/ 364602 w 608274"/>
              <a:gd name="connsiteY55" fmla="*/ 95552 h 421205"/>
              <a:gd name="connsiteX56" fmla="*/ 243671 w 608274"/>
              <a:gd name="connsiteY56" fmla="*/ 95552 h 421205"/>
              <a:gd name="connsiteX57" fmla="*/ 243671 w 608274"/>
              <a:gd name="connsiteY57" fmla="*/ 175104 h 421205"/>
              <a:gd name="connsiteX58" fmla="*/ 282164 w 608274"/>
              <a:gd name="connsiteY58" fmla="*/ 175104 h 421205"/>
              <a:gd name="connsiteX59" fmla="*/ 282164 w 608274"/>
              <a:gd name="connsiteY59" fmla="*/ 95552 h 421205"/>
              <a:gd name="connsiteX60" fmla="*/ 161233 w 608274"/>
              <a:gd name="connsiteY60" fmla="*/ 95552 h 421205"/>
              <a:gd name="connsiteX61" fmla="*/ 161233 w 608274"/>
              <a:gd name="connsiteY61" fmla="*/ 175104 h 421205"/>
              <a:gd name="connsiteX62" fmla="*/ 199726 w 608274"/>
              <a:gd name="connsiteY62" fmla="*/ 175104 h 421205"/>
              <a:gd name="connsiteX63" fmla="*/ 199726 w 608274"/>
              <a:gd name="connsiteY63" fmla="*/ 95552 h 421205"/>
              <a:gd name="connsiteX64" fmla="*/ 304081 w 608274"/>
              <a:gd name="connsiteY64" fmla="*/ 0 h 421205"/>
              <a:gd name="connsiteX65" fmla="*/ 398868 w 608274"/>
              <a:gd name="connsiteY65" fmla="*/ 24666 h 421205"/>
              <a:gd name="connsiteX66" fmla="*/ 398868 w 608274"/>
              <a:gd name="connsiteY66" fmla="*/ 56220 h 421205"/>
              <a:gd name="connsiteX67" fmla="*/ 475187 w 608274"/>
              <a:gd name="connsiteY67" fmla="*/ 56220 h 421205"/>
              <a:gd name="connsiteX68" fmla="*/ 475187 w 608274"/>
              <a:gd name="connsiteY68" fmla="*/ 421205 h 421205"/>
              <a:gd name="connsiteX69" fmla="*/ 373280 w 608274"/>
              <a:gd name="connsiteY69" fmla="*/ 421205 h 421205"/>
              <a:gd name="connsiteX70" fmla="*/ 373280 w 608274"/>
              <a:gd name="connsiteY70" fmla="*/ 306876 h 421205"/>
              <a:gd name="connsiteX71" fmla="*/ 316430 w 608274"/>
              <a:gd name="connsiteY71" fmla="*/ 306876 h 421205"/>
              <a:gd name="connsiteX72" fmla="*/ 316430 w 608274"/>
              <a:gd name="connsiteY72" fmla="*/ 421205 h 421205"/>
              <a:gd name="connsiteX73" fmla="*/ 291732 w 608274"/>
              <a:gd name="connsiteY73" fmla="*/ 421205 h 421205"/>
              <a:gd name="connsiteX74" fmla="*/ 291732 w 608274"/>
              <a:gd name="connsiteY74" fmla="*/ 306876 h 421205"/>
              <a:gd name="connsiteX75" fmla="*/ 234993 w 608274"/>
              <a:gd name="connsiteY75" fmla="*/ 306876 h 421205"/>
              <a:gd name="connsiteX76" fmla="*/ 234993 w 608274"/>
              <a:gd name="connsiteY76" fmla="*/ 421205 h 421205"/>
              <a:gd name="connsiteX77" fmla="*/ 133086 w 608274"/>
              <a:gd name="connsiteY77" fmla="*/ 421205 h 421205"/>
              <a:gd name="connsiteX78" fmla="*/ 133086 w 608274"/>
              <a:gd name="connsiteY78" fmla="*/ 56220 h 421205"/>
              <a:gd name="connsiteX79" fmla="*/ 209294 w 608274"/>
              <a:gd name="connsiteY79" fmla="*/ 56220 h 421205"/>
              <a:gd name="connsiteX80" fmla="*/ 209294 w 608274"/>
              <a:gd name="connsiteY80" fmla="*/ 24666 h 42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8274" h="421205">
                <a:moveTo>
                  <a:pt x="408547" y="293099"/>
                </a:moveTo>
                <a:lnTo>
                  <a:pt x="408547" y="372763"/>
                </a:lnTo>
                <a:lnTo>
                  <a:pt x="447040" y="372763"/>
                </a:lnTo>
                <a:lnTo>
                  <a:pt x="447040" y="293099"/>
                </a:lnTo>
                <a:close/>
                <a:moveTo>
                  <a:pt x="161233" y="293099"/>
                </a:moveTo>
                <a:lnTo>
                  <a:pt x="161233" y="372763"/>
                </a:lnTo>
                <a:lnTo>
                  <a:pt x="199726" y="372763"/>
                </a:lnTo>
                <a:lnTo>
                  <a:pt x="199726" y="293099"/>
                </a:lnTo>
                <a:close/>
                <a:moveTo>
                  <a:pt x="532906" y="290447"/>
                </a:moveTo>
                <a:lnTo>
                  <a:pt x="532906" y="373212"/>
                </a:lnTo>
                <a:lnTo>
                  <a:pt x="574097" y="373212"/>
                </a:lnTo>
                <a:lnTo>
                  <a:pt x="574097" y="290447"/>
                </a:lnTo>
                <a:close/>
                <a:moveTo>
                  <a:pt x="34034" y="290447"/>
                </a:moveTo>
                <a:lnTo>
                  <a:pt x="34034" y="373212"/>
                </a:lnTo>
                <a:lnTo>
                  <a:pt x="75298" y="373212"/>
                </a:lnTo>
                <a:lnTo>
                  <a:pt x="75298" y="290447"/>
                </a:lnTo>
                <a:close/>
                <a:moveTo>
                  <a:pt x="408547" y="194325"/>
                </a:moveTo>
                <a:lnTo>
                  <a:pt x="408547" y="273989"/>
                </a:lnTo>
                <a:lnTo>
                  <a:pt x="447040" y="273989"/>
                </a:lnTo>
                <a:lnTo>
                  <a:pt x="447040" y="194325"/>
                </a:lnTo>
                <a:close/>
                <a:moveTo>
                  <a:pt x="326109" y="194325"/>
                </a:moveTo>
                <a:lnTo>
                  <a:pt x="326109" y="273989"/>
                </a:lnTo>
                <a:lnTo>
                  <a:pt x="364602" y="273989"/>
                </a:lnTo>
                <a:lnTo>
                  <a:pt x="364602" y="194325"/>
                </a:lnTo>
                <a:close/>
                <a:moveTo>
                  <a:pt x="243671" y="194325"/>
                </a:moveTo>
                <a:lnTo>
                  <a:pt x="243671" y="273989"/>
                </a:lnTo>
                <a:lnTo>
                  <a:pt x="282164" y="273989"/>
                </a:lnTo>
                <a:lnTo>
                  <a:pt x="282164" y="194325"/>
                </a:lnTo>
                <a:close/>
                <a:moveTo>
                  <a:pt x="161233" y="194325"/>
                </a:moveTo>
                <a:lnTo>
                  <a:pt x="161233" y="273989"/>
                </a:lnTo>
                <a:lnTo>
                  <a:pt x="199726" y="273989"/>
                </a:lnTo>
                <a:lnTo>
                  <a:pt x="199726" y="194325"/>
                </a:lnTo>
                <a:close/>
                <a:moveTo>
                  <a:pt x="532906" y="183352"/>
                </a:moveTo>
                <a:lnTo>
                  <a:pt x="532906" y="266228"/>
                </a:lnTo>
                <a:lnTo>
                  <a:pt x="574097" y="266228"/>
                </a:lnTo>
                <a:lnTo>
                  <a:pt x="574097" y="183352"/>
                </a:lnTo>
                <a:close/>
                <a:moveTo>
                  <a:pt x="34034" y="183352"/>
                </a:moveTo>
                <a:lnTo>
                  <a:pt x="34034" y="266228"/>
                </a:lnTo>
                <a:lnTo>
                  <a:pt x="75298" y="266228"/>
                </a:lnTo>
                <a:lnTo>
                  <a:pt x="75298" y="183352"/>
                </a:lnTo>
                <a:close/>
                <a:moveTo>
                  <a:pt x="500732" y="144024"/>
                </a:moveTo>
                <a:lnTo>
                  <a:pt x="608274" y="144024"/>
                </a:lnTo>
                <a:lnTo>
                  <a:pt x="608274" y="421205"/>
                </a:lnTo>
                <a:lnTo>
                  <a:pt x="500732" y="421205"/>
                </a:lnTo>
                <a:close/>
                <a:moveTo>
                  <a:pt x="0" y="144024"/>
                </a:moveTo>
                <a:lnTo>
                  <a:pt x="107330" y="144024"/>
                </a:lnTo>
                <a:lnTo>
                  <a:pt x="107330" y="421205"/>
                </a:lnTo>
                <a:lnTo>
                  <a:pt x="0" y="421205"/>
                </a:lnTo>
                <a:close/>
                <a:moveTo>
                  <a:pt x="408547" y="95552"/>
                </a:moveTo>
                <a:lnTo>
                  <a:pt x="408547" y="175104"/>
                </a:lnTo>
                <a:lnTo>
                  <a:pt x="447040" y="175104"/>
                </a:lnTo>
                <a:lnTo>
                  <a:pt x="447040" y="95552"/>
                </a:lnTo>
                <a:close/>
                <a:moveTo>
                  <a:pt x="326109" y="95552"/>
                </a:moveTo>
                <a:lnTo>
                  <a:pt x="326109" y="175104"/>
                </a:lnTo>
                <a:lnTo>
                  <a:pt x="364602" y="175104"/>
                </a:lnTo>
                <a:lnTo>
                  <a:pt x="364602" y="95552"/>
                </a:lnTo>
                <a:close/>
                <a:moveTo>
                  <a:pt x="243671" y="95552"/>
                </a:moveTo>
                <a:lnTo>
                  <a:pt x="243671" y="175104"/>
                </a:lnTo>
                <a:lnTo>
                  <a:pt x="282164" y="175104"/>
                </a:lnTo>
                <a:lnTo>
                  <a:pt x="282164" y="95552"/>
                </a:lnTo>
                <a:close/>
                <a:moveTo>
                  <a:pt x="161233" y="95552"/>
                </a:moveTo>
                <a:lnTo>
                  <a:pt x="161233" y="175104"/>
                </a:lnTo>
                <a:lnTo>
                  <a:pt x="199726" y="175104"/>
                </a:lnTo>
                <a:lnTo>
                  <a:pt x="199726" y="95552"/>
                </a:lnTo>
                <a:close/>
                <a:moveTo>
                  <a:pt x="304081" y="0"/>
                </a:moveTo>
                <a:lnTo>
                  <a:pt x="398868" y="24666"/>
                </a:lnTo>
                <a:lnTo>
                  <a:pt x="398868" y="56220"/>
                </a:lnTo>
                <a:lnTo>
                  <a:pt x="475187" y="56220"/>
                </a:lnTo>
                <a:lnTo>
                  <a:pt x="475187" y="421205"/>
                </a:lnTo>
                <a:lnTo>
                  <a:pt x="373280" y="421205"/>
                </a:lnTo>
                <a:lnTo>
                  <a:pt x="373280" y="306876"/>
                </a:lnTo>
                <a:lnTo>
                  <a:pt x="316430" y="306876"/>
                </a:lnTo>
                <a:lnTo>
                  <a:pt x="316430" y="421205"/>
                </a:lnTo>
                <a:lnTo>
                  <a:pt x="291732" y="421205"/>
                </a:lnTo>
                <a:lnTo>
                  <a:pt x="291732" y="306876"/>
                </a:lnTo>
                <a:lnTo>
                  <a:pt x="234993" y="306876"/>
                </a:lnTo>
                <a:lnTo>
                  <a:pt x="234993" y="421205"/>
                </a:lnTo>
                <a:lnTo>
                  <a:pt x="133086" y="421205"/>
                </a:lnTo>
                <a:lnTo>
                  <a:pt x="133086" y="56220"/>
                </a:lnTo>
                <a:lnTo>
                  <a:pt x="209294" y="56220"/>
                </a:lnTo>
                <a:lnTo>
                  <a:pt x="209294" y="24666"/>
                </a:lnTo>
                <a:close/>
              </a:path>
            </a:pathLst>
          </a:custGeom>
          <a:solidFill>
            <a:srgbClr val="2BC4FF"/>
          </a:solidFill>
          <a:ln>
            <a:noFill/>
          </a:ln>
        </p:spPr>
        <p:txBody>
          <a:bodyPr/>
          <a:lstStyle/>
          <a:p>
            <a:endParaRPr lang="zh-CN" altLang="en-US">
              <a:cs typeface="+mn-ea"/>
              <a:sym typeface="+mn-lt"/>
            </a:endParaRPr>
          </a:p>
        </p:txBody>
      </p:sp>
      <p:sp>
        <p:nvSpPr>
          <p:cNvPr id="10" name="three-books-stack_73922"/>
          <p:cNvSpPr>
            <a:spLocks noChangeAspect="1"/>
          </p:cNvSpPr>
          <p:nvPr/>
        </p:nvSpPr>
        <p:spPr bwMode="auto">
          <a:xfrm>
            <a:off x="2258026" y="3692561"/>
            <a:ext cx="565920" cy="440750"/>
          </a:xfrm>
          <a:custGeom>
            <a:avLst/>
            <a:gdLst>
              <a:gd name="T0" fmla="*/ 2312 w 2608"/>
              <a:gd name="T1" fmla="*/ 1968 h 2034"/>
              <a:gd name="T2" fmla="*/ 2246 w 2608"/>
              <a:gd name="T3" fmla="*/ 2034 h 2034"/>
              <a:gd name="T4" fmla="*/ 2156 w 2608"/>
              <a:gd name="T5" fmla="*/ 2034 h 2034"/>
              <a:gd name="T6" fmla="*/ 1905 w 2608"/>
              <a:gd name="T7" fmla="*/ 2034 h 2034"/>
              <a:gd name="T8" fmla="*/ 228 w 2608"/>
              <a:gd name="T9" fmla="*/ 2034 h 2034"/>
              <a:gd name="T10" fmla="*/ 0 w 2608"/>
              <a:gd name="T11" fmla="*/ 1806 h 2034"/>
              <a:gd name="T12" fmla="*/ 0 w 2608"/>
              <a:gd name="T13" fmla="*/ 1537 h 2034"/>
              <a:gd name="T14" fmla="*/ 228 w 2608"/>
              <a:gd name="T15" fmla="*/ 1309 h 2034"/>
              <a:gd name="T16" fmla="*/ 1905 w 2608"/>
              <a:gd name="T17" fmla="*/ 1309 h 2034"/>
              <a:gd name="T18" fmla="*/ 2156 w 2608"/>
              <a:gd name="T19" fmla="*/ 1309 h 2034"/>
              <a:gd name="T20" fmla="*/ 2246 w 2608"/>
              <a:gd name="T21" fmla="*/ 1309 h 2034"/>
              <a:gd name="T22" fmla="*/ 2312 w 2608"/>
              <a:gd name="T23" fmla="*/ 1376 h 2034"/>
              <a:gd name="T24" fmla="*/ 2246 w 2608"/>
              <a:gd name="T25" fmla="*/ 1442 h 2034"/>
              <a:gd name="T26" fmla="*/ 2222 w 2608"/>
              <a:gd name="T27" fmla="*/ 1442 h 2034"/>
              <a:gd name="T28" fmla="*/ 2222 w 2608"/>
              <a:gd name="T29" fmla="*/ 1901 h 2034"/>
              <a:gd name="T30" fmla="*/ 2246 w 2608"/>
              <a:gd name="T31" fmla="*/ 1901 h 2034"/>
              <a:gd name="T32" fmla="*/ 2312 w 2608"/>
              <a:gd name="T33" fmla="*/ 1968 h 2034"/>
              <a:gd name="T34" fmla="*/ 2608 w 2608"/>
              <a:gd name="T35" fmla="*/ 1134 h 2034"/>
              <a:gd name="T36" fmla="*/ 2541 w 2608"/>
              <a:gd name="T37" fmla="*/ 1201 h 2034"/>
              <a:gd name="T38" fmla="*/ 2437 w 2608"/>
              <a:gd name="T39" fmla="*/ 1201 h 2034"/>
              <a:gd name="T40" fmla="*/ 2201 w 2608"/>
              <a:gd name="T41" fmla="*/ 1201 h 2034"/>
              <a:gd name="T42" fmla="*/ 809 w 2608"/>
              <a:gd name="T43" fmla="*/ 1201 h 2034"/>
              <a:gd name="T44" fmla="*/ 597 w 2608"/>
              <a:gd name="T45" fmla="*/ 989 h 2034"/>
              <a:gd name="T46" fmla="*/ 597 w 2608"/>
              <a:gd name="T47" fmla="*/ 795 h 2034"/>
              <a:gd name="T48" fmla="*/ 809 w 2608"/>
              <a:gd name="T49" fmla="*/ 583 h 2034"/>
              <a:gd name="T50" fmla="*/ 2201 w 2608"/>
              <a:gd name="T51" fmla="*/ 583 h 2034"/>
              <a:gd name="T52" fmla="*/ 2437 w 2608"/>
              <a:gd name="T53" fmla="*/ 583 h 2034"/>
              <a:gd name="T54" fmla="*/ 2541 w 2608"/>
              <a:gd name="T55" fmla="*/ 583 h 2034"/>
              <a:gd name="T56" fmla="*/ 2608 w 2608"/>
              <a:gd name="T57" fmla="*/ 650 h 2034"/>
              <a:gd name="T58" fmla="*/ 2541 w 2608"/>
              <a:gd name="T59" fmla="*/ 717 h 2034"/>
              <a:gd name="T60" fmla="*/ 2504 w 2608"/>
              <a:gd name="T61" fmla="*/ 717 h 2034"/>
              <a:gd name="T62" fmla="*/ 2504 w 2608"/>
              <a:gd name="T63" fmla="*/ 1068 h 2034"/>
              <a:gd name="T64" fmla="*/ 2541 w 2608"/>
              <a:gd name="T65" fmla="*/ 1068 h 2034"/>
              <a:gd name="T66" fmla="*/ 2608 w 2608"/>
              <a:gd name="T67" fmla="*/ 1134 h 2034"/>
              <a:gd name="T68" fmla="*/ 2201 w 2608"/>
              <a:gd name="T69" fmla="*/ 1068 h 2034"/>
              <a:gd name="T70" fmla="*/ 2371 w 2608"/>
              <a:gd name="T71" fmla="*/ 1068 h 2034"/>
              <a:gd name="T72" fmla="*/ 2371 w 2608"/>
              <a:gd name="T73" fmla="*/ 717 h 2034"/>
              <a:gd name="T74" fmla="*/ 2201 w 2608"/>
              <a:gd name="T75" fmla="*/ 717 h 2034"/>
              <a:gd name="T76" fmla="*/ 809 w 2608"/>
              <a:gd name="T77" fmla="*/ 717 h 2034"/>
              <a:gd name="T78" fmla="*/ 730 w 2608"/>
              <a:gd name="T79" fmla="*/ 795 h 2034"/>
              <a:gd name="T80" fmla="*/ 730 w 2608"/>
              <a:gd name="T81" fmla="*/ 989 h 2034"/>
              <a:gd name="T82" fmla="*/ 809 w 2608"/>
              <a:gd name="T83" fmla="*/ 1068 h 2034"/>
              <a:gd name="T84" fmla="*/ 2201 w 2608"/>
              <a:gd name="T85" fmla="*/ 1068 h 2034"/>
              <a:gd name="T86" fmla="*/ 2036 w 2608"/>
              <a:gd name="T87" fmla="*/ 0 h 2034"/>
              <a:gd name="T88" fmla="*/ 607 w 2608"/>
              <a:gd name="T89" fmla="*/ 0 h 2034"/>
              <a:gd name="T90" fmla="*/ 296 w 2608"/>
              <a:gd name="T91" fmla="*/ 0 h 2034"/>
              <a:gd name="T92" fmla="*/ 209 w 2608"/>
              <a:gd name="T93" fmla="*/ 0 h 2034"/>
              <a:gd name="T94" fmla="*/ 142 w 2608"/>
              <a:gd name="T95" fmla="*/ 66 h 2034"/>
              <a:gd name="T96" fmla="*/ 209 w 2608"/>
              <a:gd name="T97" fmla="*/ 133 h 2034"/>
              <a:gd name="T98" fmla="*/ 229 w 2608"/>
              <a:gd name="T99" fmla="*/ 133 h 2034"/>
              <a:gd name="T100" fmla="*/ 229 w 2608"/>
              <a:gd name="T101" fmla="*/ 362 h 2034"/>
              <a:gd name="T102" fmla="*/ 209 w 2608"/>
              <a:gd name="T103" fmla="*/ 362 h 2034"/>
              <a:gd name="T104" fmla="*/ 142 w 2608"/>
              <a:gd name="T105" fmla="*/ 429 h 2034"/>
              <a:gd name="T106" fmla="*/ 209 w 2608"/>
              <a:gd name="T107" fmla="*/ 495 h 2034"/>
              <a:gd name="T108" fmla="*/ 296 w 2608"/>
              <a:gd name="T109" fmla="*/ 495 h 2034"/>
              <a:gd name="T110" fmla="*/ 296 w 2608"/>
              <a:gd name="T111" fmla="*/ 495 h 2034"/>
              <a:gd name="T112" fmla="*/ 2036 w 2608"/>
              <a:gd name="T113" fmla="*/ 495 h 2034"/>
              <a:gd name="T114" fmla="*/ 2263 w 2608"/>
              <a:gd name="T115" fmla="*/ 268 h 2034"/>
              <a:gd name="T116" fmla="*/ 2263 w 2608"/>
              <a:gd name="T117" fmla="*/ 227 h 2034"/>
              <a:gd name="T118" fmla="*/ 2036 w 2608"/>
              <a:gd name="T119" fmla="*/ 0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08" h="2034">
                <a:moveTo>
                  <a:pt x="2312" y="1968"/>
                </a:moveTo>
                <a:cubicBezTo>
                  <a:pt x="2312" y="2004"/>
                  <a:pt x="2283" y="2034"/>
                  <a:pt x="2246" y="2034"/>
                </a:cubicBezTo>
                <a:lnTo>
                  <a:pt x="2156" y="2034"/>
                </a:lnTo>
                <a:lnTo>
                  <a:pt x="1905" y="2034"/>
                </a:lnTo>
                <a:lnTo>
                  <a:pt x="228" y="2034"/>
                </a:lnTo>
                <a:cubicBezTo>
                  <a:pt x="102" y="2034"/>
                  <a:pt x="0" y="1932"/>
                  <a:pt x="0" y="1806"/>
                </a:cubicBezTo>
                <a:lnTo>
                  <a:pt x="0" y="1537"/>
                </a:lnTo>
                <a:cubicBezTo>
                  <a:pt x="0" y="1411"/>
                  <a:pt x="102" y="1309"/>
                  <a:pt x="228" y="1309"/>
                </a:cubicBezTo>
                <a:lnTo>
                  <a:pt x="1905" y="1309"/>
                </a:lnTo>
                <a:lnTo>
                  <a:pt x="2156" y="1309"/>
                </a:lnTo>
                <a:lnTo>
                  <a:pt x="2246" y="1309"/>
                </a:lnTo>
                <a:cubicBezTo>
                  <a:pt x="2283" y="1309"/>
                  <a:pt x="2312" y="1339"/>
                  <a:pt x="2312" y="1376"/>
                </a:cubicBezTo>
                <a:cubicBezTo>
                  <a:pt x="2312" y="1412"/>
                  <a:pt x="2283" y="1442"/>
                  <a:pt x="2246" y="1442"/>
                </a:cubicBezTo>
                <a:lnTo>
                  <a:pt x="2222" y="1442"/>
                </a:lnTo>
                <a:lnTo>
                  <a:pt x="2222" y="1901"/>
                </a:lnTo>
                <a:lnTo>
                  <a:pt x="2246" y="1901"/>
                </a:lnTo>
                <a:cubicBezTo>
                  <a:pt x="2283" y="1901"/>
                  <a:pt x="2312" y="1931"/>
                  <a:pt x="2312" y="1968"/>
                </a:cubicBezTo>
                <a:close/>
                <a:moveTo>
                  <a:pt x="2608" y="1134"/>
                </a:moveTo>
                <a:cubicBezTo>
                  <a:pt x="2608" y="1171"/>
                  <a:pt x="2578" y="1201"/>
                  <a:pt x="2541" y="1201"/>
                </a:cubicBezTo>
                <a:lnTo>
                  <a:pt x="2437" y="1201"/>
                </a:lnTo>
                <a:lnTo>
                  <a:pt x="2201" y="1201"/>
                </a:lnTo>
                <a:lnTo>
                  <a:pt x="809" y="1201"/>
                </a:lnTo>
                <a:cubicBezTo>
                  <a:pt x="692" y="1201"/>
                  <a:pt x="597" y="1106"/>
                  <a:pt x="597" y="989"/>
                </a:cubicBezTo>
                <a:lnTo>
                  <a:pt x="597" y="795"/>
                </a:lnTo>
                <a:cubicBezTo>
                  <a:pt x="597" y="678"/>
                  <a:pt x="692" y="583"/>
                  <a:pt x="809" y="583"/>
                </a:cubicBezTo>
                <a:lnTo>
                  <a:pt x="2201" y="583"/>
                </a:lnTo>
                <a:lnTo>
                  <a:pt x="2437" y="583"/>
                </a:lnTo>
                <a:lnTo>
                  <a:pt x="2541" y="583"/>
                </a:lnTo>
                <a:cubicBezTo>
                  <a:pt x="2578" y="583"/>
                  <a:pt x="2608" y="613"/>
                  <a:pt x="2608" y="650"/>
                </a:cubicBezTo>
                <a:cubicBezTo>
                  <a:pt x="2608" y="687"/>
                  <a:pt x="2578" y="717"/>
                  <a:pt x="2541" y="717"/>
                </a:cubicBezTo>
                <a:lnTo>
                  <a:pt x="2504" y="717"/>
                </a:lnTo>
                <a:lnTo>
                  <a:pt x="2504" y="1068"/>
                </a:lnTo>
                <a:lnTo>
                  <a:pt x="2541" y="1068"/>
                </a:lnTo>
                <a:cubicBezTo>
                  <a:pt x="2578" y="1068"/>
                  <a:pt x="2608" y="1098"/>
                  <a:pt x="2608" y="1134"/>
                </a:cubicBezTo>
                <a:close/>
                <a:moveTo>
                  <a:pt x="2201" y="1068"/>
                </a:moveTo>
                <a:lnTo>
                  <a:pt x="2371" y="1068"/>
                </a:lnTo>
                <a:lnTo>
                  <a:pt x="2371" y="717"/>
                </a:lnTo>
                <a:lnTo>
                  <a:pt x="2201" y="717"/>
                </a:lnTo>
                <a:lnTo>
                  <a:pt x="809" y="717"/>
                </a:lnTo>
                <a:cubicBezTo>
                  <a:pt x="765" y="717"/>
                  <a:pt x="730" y="752"/>
                  <a:pt x="730" y="795"/>
                </a:cubicBezTo>
                <a:lnTo>
                  <a:pt x="730" y="989"/>
                </a:lnTo>
                <a:cubicBezTo>
                  <a:pt x="730" y="1033"/>
                  <a:pt x="765" y="1068"/>
                  <a:pt x="809" y="1068"/>
                </a:cubicBezTo>
                <a:lnTo>
                  <a:pt x="2201" y="1068"/>
                </a:lnTo>
                <a:close/>
                <a:moveTo>
                  <a:pt x="2036" y="0"/>
                </a:moveTo>
                <a:lnTo>
                  <a:pt x="607" y="0"/>
                </a:lnTo>
                <a:lnTo>
                  <a:pt x="296" y="0"/>
                </a:lnTo>
                <a:lnTo>
                  <a:pt x="209" y="0"/>
                </a:lnTo>
                <a:cubicBezTo>
                  <a:pt x="172" y="0"/>
                  <a:pt x="142" y="29"/>
                  <a:pt x="142" y="66"/>
                </a:cubicBezTo>
                <a:cubicBezTo>
                  <a:pt x="142" y="103"/>
                  <a:pt x="172" y="133"/>
                  <a:pt x="209" y="133"/>
                </a:cubicBezTo>
                <a:lnTo>
                  <a:pt x="229" y="133"/>
                </a:lnTo>
                <a:lnTo>
                  <a:pt x="229" y="362"/>
                </a:lnTo>
                <a:lnTo>
                  <a:pt x="209" y="362"/>
                </a:lnTo>
                <a:cubicBezTo>
                  <a:pt x="172" y="362"/>
                  <a:pt x="142" y="392"/>
                  <a:pt x="142" y="429"/>
                </a:cubicBezTo>
                <a:cubicBezTo>
                  <a:pt x="142" y="466"/>
                  <a:pt x="172" y="495"/>
                  <a:pt x="209" y="495"/>
                </a:cubicBezTo>
                <a:lnTo>
                  <a:pt x="296" y="495"/>
                </a:lnTo>
                <a:cubicBezTo>
                  <a:pt x="296" y="495"/>
                  <a:pt x="296" y="495"/>
                  <a:pt x="296" y="495"/>
                </a:cubicBezTo>
                <a:lnTo>
                  <a:pt x="2036" y="495"/>
                </a:lnTo>
                <a:cubicBezTo>
                  <a:pt x="2161" y="495"/>
                  <a:pt x="2263" y="393"/>
                  <a:pt x="2263" y="268"/>
                </a:cubicBezTo>
                <a:lnTo>
                  <a:pt x="2263" y="227"/>
                </a:lnTo>
                <a:cubicBezTo>
                  <a:pt x="2263" y="102"/>
                  <a:pt x="2161" y="0"/>
                  <a:pt x="2036" y="0"/>
                </a:cubicBezTo>
                <a:close/>
              </a:path>
            </a:pathLst>
          </a:custGeom>
          <a:solidFill>
            <a:srgbClr val="FDCC02"/>
          </a:solidFill>
          <a:ln>
            <a:noFill/>
          </a:ln>
        </p:spPr>
        <p:txBody>
          <a:bodyPr/>
          <a:lstStyle/>
          <a:p>
            <a:endParaRPr lang="zh-CN" altLang="en-US">
              <a:cs typeface="+mn-ea"/>
              <a:sym typeface="+mn-lt"/>
            </a:endParaRPr>
          </a:p>
        </p:txBody>
      </p:sp>
      <p:sp>
        <p:nvSpPr>
          <p:cNvPr id="11" name="studying_349066"/>
          <p:cNvSpPr>
            <a:spLocks noChangeAspect="1"/>
          </p:cNvSpPr>
          <p:nvPr/>
        </p:nvSpPr>
        <p:spPr bwMode="auto">
          <a:xfrm>
            <a:off x="9367742" y="1008813"/>
            <a:ext cx="493410" cy="440750"/>
          </a:xfrm>
          <a:custGeom>
            <a:avLst/>
            <a:gdLst>
              <a:gd name="connsiteX0" fmla="*/ 185576 w 607639"/>
              <a:gd name="connsiteY0" fmla="*/ 320767 h 542789"/>
              <a:gd name="connsiteX1" fmla="*/ 185576 w 607639"/>
              <a:gd name="connsiteY1" fmla="*/ 354008 h 542789"/>
              <a:gd name="connsiteX2" fmla="*/ 431676 w 607639"/>
              <a:gd name="connsiteY2" fmla="*/ 354008 h 542789"/>
              <a:gd name="connsiteX3" fmla="*/ 431676 w 607639"/>
              <a:gd name="connsiteY3" fmla="*/ 320767 h 542789"/>
              <a:gd name="connsiteX4" fmla="*/ 216192 w 607639"/>
              <a:gd name="connsiteY4" fmla="*/ 218541 h 542789"/>
              <a:gd name="connsiteX5" fmla="*/ 228372 w 607639"/>
              <a:gd name="connsiteY5" fmla="*/ 218541 h 542789"/>
              <a:gd name="connsiteX6" fmla="*/ 243663 w 607639"/>
              <a:gd name="connsiteY6" fmla="*/ 233827 h 542789"/>
              <a:gd name="connsiteX7" fmla="*/ 228372 w 607639"/>
              <a:gd name="connsiteY7" fmla="*/ 249025 h 542789"/>
              <a:gd name="connsiteX8" fmla="*/ 216192 w 607639"/>
              <a:gd name="connsiteY8" fmla="*/ 249025 h 542789"/>
              <a:gd name="connsiteX9" fmla="*/ 200900 w 607639"/>
              <a:gd name="connsiteY9" fmla="*/ 233827 h 542789"/>
              <a:gd name="connsiteX10" fmla="*/ 216192 w 607639"/>
              <a:gd name="connsiteY10" fmla="*/ 218541 h 542789"/>
              <a:gd name="connsiteX11" fmla="*/ 40497 w 607639"/>
              <a:gd name="connsiteY11" fmla="*/ 181048 h 542789"/>
              <a:gd name="connsiteX12" fmla="*/ 30529 w 607639"/>
              <a:gd name="connsiteY12" fmla="*/ 191092 h 542789"/>
              <a:gd name="connsiteX13" fmla="*/ 30529 w 607639"/>
              <a:gd name="connsiteY13" fmla="*/ 218555 h 542789"/>
              <a:gd name="connsiteX14" fmla="*/ 170267 w 607639"/>
              <a:gd name="connsiteY14" fmla="*/ 218555 h 542789"/>
              <a:gd name="connsiteX15" fmla="*/ 185576 w 607639"/>
              <a:gd name="connsiteY15" fmla="*/ 233843 h 542789"/>
              <a:gd name="connsiteX16" fmla="*/ 185576 w 607639"/>
              <a:gd name="connsiteY16" fmla="*/ 290281 h 542789"/>
              <a:gd name="connsiteX17" fmla="*/ 431676 w 607639"/>
              <a:gd name="connsiteY17" fmla="*/ 290281 h 542789"/>
              <a:gd name="connsiteX18" fmla="*/ 431676 w 607639"/>
              <a:gd name="connsiteY18" fmla="*/ 249041 h 542789"/>
              <a:gd name="connsiteX19" fmla="*/ 275827 w 607639"/>
              <a:gd name="connsiteY19" fmla="*/ 249041 h 542789"/>
              <a:gd name="connsiteX20" fmla="*/ 260519 w 607639"/>
              <a:gd name="connsiteY20" fmla="*/ 233843 h 542789"/>
              <a:gd name="connsiteX21" fmla="*/ 275827 w 607639"/>
              <a:gd name="connsiteY21" fmla="*/ 218555 h 542789"/>
              <a:gd name="connsiteX22" fmla="*/ 577021 w 607639"/>
              <a:gd name="connsiteY22" fmla="*/ 218555 h 542789"/>
              <a:gd name="connsiteX23" fmla="*/ 577021 w 607639"/>
              <a:gd name="connsiteY23" fmla="*/ 191092 h 542789"/>
              <a:gd name="connsiteX24" fmla="*/ 567053 w 607639"/>
              <a:gd name="connsiteY24" fmla="*/ 181048 h 542789"/>
              <a:gd name="connsiteX25" fmla="*/ 185576 w 607639"/>
              <a:gd name="connsiteY25" fmla="*/ 30486 h 542789"/>
              <a:gd name="connsiteX26" fmla="*/ 185576 w 607639"/>
              <a:gd name="connsiteY26" fmla="*/ 150562 h 542789"/>
              <a:gd name="connsiteX27" fmla="*/ 431676 w 607639"/>
              <a:gd name="connsiteY27" fmla="*/ 150562 h 542789"/>
              <a:gd name="connsiteX28" fmla="*/ 431676 w 607639"/>
              <a:gd name="connsiteY28" fmla="*/ 30486 h 542789"/>
              <a:gd name="connsiteX29" fmla="*/ 170267 w 607639"/>
              <a:gd name="connsiteY29" fmla="*/ 0 h 542789"/>
              <a:gd name="connsiteX30" fmla="*/ 446985 w 607639"/>
              <a:gd name="connsiteY30" fmla="*/ 0 h 542789"/>
              <a:gd name="connsiteX31" fmla="*/ 462293 w 607639"/>
              <a:gd name="connsiteY31" fmla="*/ 15287 h 542789"/>
              <a:gd name="connsiteX32" fmla="*/ 462293 w 607639"/>
              <a:gd name="connsiteY32" fmla="*/ 150562 h 542789"/>
              <a:gd name="connsiteX33" fmla="*/ 567053 w 607639"/>
              <a:gd name="connsiteY33" fmla="*/ 150562 h 542789"/>
              <a:gd name="connsiteX34" fmla="*/ 607639 w 607639"/>
              <a:gd name="connsiteY34" fmla="*/ 191092 h 542789"/>
              <a:gd name="connsiteX35" fmla="*/ 607639 w 607639"/>
              <a:gd name="connsiteY35" fmla="*/ 233843 h 542789"/>
              <a:gd name="connsiteX36" fmla="*/ 592330 w 607639"/>
              <a:gd name="connsiteY36" fmla="*/ 249041 h 542789"/>
              <a:gd name="connsiteX37" fmla="*/ 569901 w 607639"/>
              <a:gd name="connsiteY37" fmla="*/ 249041 h 542789"/>
              <a:gd name="connsiteX38" fmla="*/ 569901 w 607639"/>
              <a:gd name="connsiteY38" fmla="*/ 527502 h 542789"/>
              <a:gd name="connsiteX39" fmla="*/ 554592 w 607639"/>
              <a:gd name="connsiteY39" fmla="*/ 542789 h 542789"/>
              <a:gd name="connsiteX40" fmla="*/ 539372 w 607639"/>
              <a:gd name="connsiteY40" fmla="*/ 527502 h 542789"/>
              <a:gd name="connsiteX41" fmla="*/ 539372 w 607639"/>
              <a:gd name="connsiteY41" fmla="*/ 249041 h 542789"/>
              <a:gd name="connsiteX42" fmla="*/ 462293 w 607639"/>
              <a:gd name="connsiteY42" fmla="*/ 249041 h 542789"/>
              <a:gd name="connsiteX43" fmla="*/ 462293 w 607639"/>
              <a:gd name="connsiteY43" fmla="*/ 305569 h 542789"/>
              <a:gd name="connsiteX44" fmla="*/ 462293 w 607639"/>
              <a:gd name="connsiteY44" fmla="*/ 369296 h 542789"/>
              <a:gd name="connsiteX45" fmla="*/ 462293 w 607639"/>
              <a:gd name="connsiteY45" fmla="*/ 527502 h 542789"/>
              <a:gd name="connsiteX46" fmla="*/ 446985 w 607639"/>
              <a:gd name="connsiteY46" fmla="*/ 542789 h 542789"/>
              <a:gd name="connsiteX47" fmla="*/ 431765 w 607639"/>
              <a:gd name="connsiteY47" fmla="*/ 527502 h 542789"/>
              <a:gd name="connsiteX48" fmla="*/ 431765 w 607639"/>
              <a:gd name="connsiteY48" fmla="*/ 384583 h 542789"/>
              <a:gd name="connsiteX49" fmla="*/ 185576 w 607639"/>
              <a:gd name="connsiteY49" fmla="*/ 384583 h 542789"/>
              <a:gd name="connsiteX50" fmla="*/ 185576 w 607639"/>
              <a:gd name="connsiteY50" fmla="*/ 527502 h 542789"/>
              <a:gd name="connsiteX51" fmla="*/ 170267 w 607639"/>
              <a:gd name="connsiteY51" fmla="*/ 542789 h 542789"/>
              <a:gd name="connsiteX52" fmla="*/ 154958 w 607639"/>
              <a:gd name="connsiteY52" fmla="*/ 527502 h 542789"/>
              <a:gd name="connsiteX53" fmla="*/ 154958 w 607639"/>
              <a:gd name="connsiteY53" fmla="*/ 369296 h 542789"/>
              <a:gd name="connsiteX54" fmla="*/ 154958 w 607639"/>
              <a:gd name="connsiteY54" fmla="*/ 305569 h 542789"/>
              <a:gd name="connsiteX55" fmla="*/ 154958 w 607639"/>
              <a:gd name="connsiteY55" fmla="*/ 249041 h 542789"/>
              <a:gd name="connsiteX56" fmla="*/ 68267 w 607639"/>
              <a:gd name="connsiteY56" fmla="*/ 249041 h 542789"/>
              <a:gd name="connsiteX57" fmla="*/ 68267 w 607639"/>
              <a:gd name="connsiteY57" fmla="*/ 527502 h 542789"/>
              <a:gd name="connsiteX58" fmla="*/ 52958 w 607639"/>
              <a:gd name="connsiteY58" fmla="*/ 542789 h 542789"/>
              <a:gd name="connsiteX59" fmla="*/ 37738 w 607639"/>
              <a:gd name="connsiteY59" fmla="*/ 527502 h 542789"/>
              <a:gd name="connsiteX60" fmla="*/ 37738 w 607639"/>
              <a:gd name="connsiteY60" fmla="*/ 249041 h 542789"/>
              <a:gd name="connsiteX61" fmla="*/ 15309 w 607639"/>
              <a:gd name="connsiteY61" fmla="*/ 249041 h 542789"/>
              <a:gd name="connsiteX62" fmla="*/ 0 w 607639"/>
              <a:gd name="connsiteY62" fmla="*/ 233843 h 542789"/>
              <a:gd name="connsiteX63" fmla="*/ 0 w 607639"/>
              <a:gd name="connsiteY63" fmla="*/ 191092 h 542789"/>
              <a:gd name="connsiteX64" fmla="*/ 40497 w 607639"/>
              <a:gd name="connsiteY64" fmla="*/ 150562 h 542789"/>
              <a:gd name="connsiteX65" fmla="*/ 154958 w 607639"/>
              <a:gd name="connsiteY65" fmla="*/ 150562 h 542789"/>
              <a:gd name="connsiteX66" fmla="*/ 154958 w 607639"/>
              <a:gd name="connsiteY66" fmla="*/ 15287 h 542789"/>
              <a:gd name="connsiteX67" fmla="*/ 170267 w 607639"/>
              <a:gd name="connsiteY67" fmla="*/ 0 h 54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639" h="542789">
                <a:moveTo>
                  <a:pt x="185576" y="320767"/>
                </a:moveTo>
                <a:lnTo>
                  <a:pt x="185576" y="354008"/>
                </a:lnTo>
                <a:lnTo>
                  <a:pt x="431676" y="354008"/>
                </a:lnTo>
                <a:lnTo>
                  <a:pt x="431676" y="320767"/>
                </a:lnTo>
                <a:close/>
                <a:moveTo>
                  <a:pt x="216192" y="218541"/>
                </a:moveTo>
                <a:lnTo>
                  <a:pt x="228372" y="218541"/>
                </a:lnTo>
                <a:cubicBezTo>
                  <a:pt x="236817" y="218541"/>
                  <a:pt x="243663" y="225384"/>
                  <a:pt x="243663" y="233827"/>
                </a:cubicBezTo>
                <a:cubicBezTo>
                  <a:pt x="243663" y="242182"/>
                  <a:pt x="236817" y="249025"/>
                  <a:pt x="228372" y="249025"/>
                </a:cubicBezTo>
                <a:lnTo>
                  <a:pt x="216192" y="249025"/>
                </a:lnTo>
                <a:cubicBezTo>
                  <a:pt x="207746" y="249025"/>
                  <a:pt x="200900" y="242182"/>
                  <a:pt x="200900" y="233827"/>
                </a:cubicBezTo>
                <a:cubicBezTo>
                  <a:pt x="200900" y="225384"/>
                  <a:pt x="207746" y="218541"/>
                  <a:pt x="216192" y="218541"/>
                </a:cubicBezTo>
                <a:close/>
                <a:moveTo>
                  <a:pt x="40497" y="181048"/>
                </a:moveTo>
                <a:cubicBezTo>
                  <a:pt x="35068" y="181048"/>
                  <a:pt x="30529" y="185581"/>
                  <a:pt x="30529" y="191092"/>
                </a:cubicBezTo>
                <a:lnTo>
                  <a:pt x="30529" y="218555"/>
                </a:lnTo>
                <a:lnTo>
                  <a:pt x="170267" y="218555"/>
                </a:lnTo>
                <a:cubicBezTo>
                  <a:pt x="178723" y="218555"/>
                  <a:pt x="185576" y="225399"/>
                  <a:pt x="185576" y="233843"/>
                </a:cubicBezTo>
                <a:lnTo>
                  <a:pt x="185576" y="290281"/>
                </a:lnTo>
                <a:lnTo>
                  <a:pt x="431676" y="290281"/>
                </a:lnTo>
                <a:lnTo>
                  <a:pt x="431676" y="249041"/>
                </a:lnTo>
                <a:lnTo>
                  <a:pt x="275827" y="249041"/>
                </a:lnTo>
                <a:cubicBezTo>
                  <a:pt x="267372" y="249041"/>
                  <a:pt x="260519" y="242197"/>
                  <a:pt x="260519" y="233843"/>
                </a:cubicBezTo>
                <a:cubicBezTo>
                  <a:pt x="260519" y="225399"/>
                  <a:pt x="267372" y="218555"/>
                  <a:pt x="275827" y="218555"/>
                </a:cubicBezTo>
                <a:lnTo>
                  <a:pt x="577021" y="218555"/>
                </a:lnTo>
                <a:lnTo>
                  <a:pt x="577021" y="191092"/>
                </a:lnTo>
                <a:cubicBezTo>
                  <a:pt x="577021" y="185581"/>
                  <a:pt x="572571" y="181048"/>
                  <a:pt x="567053" y="181048"/>
                </a:cubicBezTo>
                <a:close/>
                <a:moveTo>
                  <a:pt x="185576" y="30486"/>
                </a:moveTo>
                <a:lnTo>
                  <a:pt x="185576" y="150562"/>
                </a:lnTo>
                <a:lnTo>
                  <a:pt x="431676" y="150562"/>
                </a:lnTo>
                <a:lnTo>
                  <a:pt x="431676" y="30486"/>
                </a:lnTo>
                <a:close/>
                <a:moveTo>
                  <a:pt x="170267" y="0"/>
                </a:moveTo>
                <a:lnTo>
                  <a:pt x="446985" y="0"/>
                </a:lnTo>
                <a:cubicBezTo>
                  <a:pt x="455440" y="0"/>
                  <a:pt x="462293" y="6844"/>
                  <a:pt x="462293" y="15287"/>
                </a:cubicBezTo>
                <a:lnTo>
                  <a:pt x="462293" y="150562"/>
                </a:lnTo>
                <a:lnTo>
                  <a:pt x="567053" y="150562"/>
                </a:lnTo>
                <a:cubicBezTo>
                  <a:pt x="589393" y="150562"/>
                  <a:pt x="607639" y="168694"/>
                  <a:pt x="607639" y="191092"/>
                </a:cubicBezTo>
                <a:lnTo>
                  <a:pt x="607639" y="233843"/>
                </a:lnTo>
                <a:cubicBezTo>
                  <a:pt x="607639" y="242197"/>
                  <a:pt x="600786" y="249041"/>
                  <a:pt x="592330" y="249041"/>
                </a:cubicBezTo>
                <a:lnTo>
                  <a:pt x="569901" y="249041"/>
                </a:lnTo>
                <a:lnTo>
                  <a:pt x="569901" y="527502"/>
                </a:lnTo>
                <a:cubicBezTo>
                  <a:pt x="569901" y="535945"/>
                  <a:pt x="563047" y="542789"/>
                  <a:pt x="554592" y="542789"/>
                </a:cubicBezTo>
                <a:cubicBezTo>
                  <a:pt x="546225" y="542789"/>
                  <a:pt x="539372" y="535945"/>
                  <a:pt x="539372" y="527502"/>
                </a:cubicBezTo>
                <a:lnTo>
                  <a:pt x="539372" y="249041"/>
                </a:lnTo>
                <a:lnTo>
                  <a:pt x="462293" y="249041"/>
                </a:lnTo>
                <a:lnTo>
                  <a:pt x="462293" y="305569"/>
                </a:lnTo>
                <a:lnTo>
                  <a:pt x="462293" y="369296"/>
                </a:lnTo>
                <a:lnTo>
                  <a:pt x="462293" y="527502"/>
                </a:lnTo>
                <a:cubicBezTo>
                  <a:pt x="462293" y="535945"/>
                  <a:pt x="455440" y="542789"/>
                  <a:pt x="446985" y="542789"/>
                </a:cubicBezTo>
                <a:cubicBezTo>
                  <a:pt x="438529" y="542789"/>
                  <a:pt x="431765" y="535945"/>
                  <a:pt x="431765" y="527502"/>
                </a:cubicBezTo>
                <a:lnTo>
                  <a:pt x="431765" y="384583"/>
                </a:lnTo>
                <a:lnTo>
                  <a:pt x="185576" y="384583"/>
                </a:lnTo>
                <a:lnTo>
                  <a:pt x="185576" y="527502"/>
                </a:lnTo>
                <a:cubicBezTo>
                  <a:pt x="185576" y="535945"/>
                  <a:pt x="178723" y="542789"/>
                  <a:pt x="170267" y="542789"/>
                </a:cubicBezTo>
                <a:cubicBezTo>
                  <a:pt x="161812" y="542789"/>
                  <a:pt x="154958" y="535945"/>
                  <a:pt x="154958" y="527502"/>
                </a:cubicBezTo>
                <a:lnTo>
                  <a:pt x="154958" y="369296"/>
                </a:lnTo>
                <a:lnTo>
                  <a:pt x="154958" y="305569"/>
                </a:lnTo>
                <a:lnTo>
                  <a:pt x="154958" y="249041"/>
                </a:lnTo>
                <a:lnTo>
                  <a:pt x="68267" y="249041"/>
                </a:lnTo>
                <a:lnTo>
                  <a:pt x="68267" y="527502"/>
                </a:lnTo>
                <a:cubicBezTo>
                  <a:pt x="68267" y="535945"/>
                  <a:pt x="61414" y="542789"/>
                  <a:pt x="52958" y="542789"/>
                </a:cubicBezTo>
                <a:cubicBezTo>
                  <a:pt x="44592" y="542789"/>
                  <a:pt x="37738" y="535945"/>
                  <a:pt x="37738" y="527502"/>
                </a:cubicBezTo>
                <a:lnTo>
                  <a:pt x="37738" y="249041"/>
                </a:lnTo>
                <a:lnTo>
                  <a:pt x="15309" y="249041"/>
                </a:lnTo>
                <a:cubicBezTo>
                  <a:pt x="6853" y="249041"/>
                  <a:pt x="0" y="242197"/>
                  <a:pt x="0" y="233843"/>
                </a:cubicBezTo>
                <a:lnTo>
                  <a:pt x="0" y="191092"/>
                </a:lnTo>
                <a:cubicBezTo>
                  <a:pt x="0" y="168694"/>
                  <a:pt x="18157" y="150562"/>
                  <a:pt x="40497" y="150562"/>
                </a:cubicBezTo>
                <a:lnTo>
                  <a:pt x="154958" y="150562"/>
                </a:lnTo>
                <a:lnTo>
                  <a:pt x="154958" y="15287"/>
                </a:lnTo>
                <a:cubicBezTo>
                  <a:pt x="154958" y="6844"/>
                  <a:pt x="161812" y="0"/>
                  <a:pt x="170267" y="0"/>
                </a:cubicBezTo>
                <a:close/>
              </a:path>
            </a:pathLst>
          </a:custGeom>
          <a:solidFill>
            <a:srgbClr val="2BC4FF"/>
          </a:solidFill>
          <a:ln>
            <a:noFill/>
          </a:ln>
        </p:spPr>
        <p:txBody>
          <a:bodyPr/>
          <a:lstStyle/>
          <a:p>
            <a:endParaRPr lang="zh-CN" altLang="en-US">
              <a:cs typeface="+mn-ea"/>
              <a:sym typeface="+mn-lt"/>
            </a:endParaRPr>
          </a:p>
        </p:txBody>
      </p:sp>
      <p:sp>
        <p:nvSpPr>
          <p:cNvPr id="12" name="文本框 11"/>
          <p:cNvSpPr txBox="1"/>
          <p:nvPr/>
        </p:nvSpPr>
        <p:spPr>
          <a:xfrm>
            <a:off x="1262620" y="1406523"/>
            <a:ext cx="2724112" cy="1754326"/>
          </a:xfrm>
          <a:prstGeom prst="rect">
            <a:avLst/>
          </a:prstGeom>
          <a:noFill/>
        </p:spPr>
        <p:txBody>
          <a:bodyPr wrap="square" rtlCol="0">
            <a:spAutoFit/>
          </a:bodyPr>
          <a:lstStyle/>
          <a:p>
            <a:pPr algn="ct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8252391" y="1426824"/>
            <a:ext cx="2724112" cy="1754326"/>
          </a:xfrm>
          <a:prstGeom prst="rect">
            <a:avLst/>
          </a:prstGeom>
          <a:noFill/>
        </p:spPr>
        <p:txBody>
          <a:bodyPr wrap="square" rtlCol="0">
            <a:spAutoFit/>
          </a:bodyPr>
          <a:lstStyle/>
          <a:p>
            <a:pPr algn="ct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1178930" y="4133290"/>
            <a:ext cx="2724112" cy="1754326"/>
          </a:xfrm>
          <a:prstGeom prst="rect">
            <a:avLst/>
          </a:prstGeom>
          <a:noFill/>
        </p:spPr>
        <p:txBody>
          <a:bodyPr wrap="square" rtlCol="0">
            <a:spAutoFit/>
          </a:bodyPr>
          <a:lstStyle/>
          <a:p>
            <a:pPr algn="ct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8252391" y="4205474"/>
            <a:ext cx="2724112" cy="1754326"/>
          </a:xfrm>
          <a:prstGeom prst="rect">
            <a:avLst/>
          </a:prstGeom>
          <a:noFill/>
        </p:spPr>
        <p:txBody>
          <a:bodyPr wrap="square" rtlCol="0">
            <a:spAutoFit/>
          </a:bodyPr>
          <a:lstStyle/>
          <a:p>
            <a:pPr algn="ct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75817" y="883816"/>
            <a:ext cx="5003800" cy="5003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85801" y="2261937"/>
            <a:ext cx="3152274" cy="3416966"/>
          </a:xfrm>
          <a:prstGeom prst="rect">
            <a:avLst/>
          </a:prstGeom>
          <a:solidFill>
            <a:srgbClr val="2BC4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22915" y="1353050"/>
            <a:ext cx="531366" cy="599376"/>
          </a:xfrm>
          <a:prstGeom prst="rect">
            <a:avLst/>
          </a:prstGeom>
        </p:spPr>
      </p:pic>
      <p:sp>
        <p:nvSpPr>
          <p:cNvPr id="19" name="文本框 18"/>
          <p:cNvSpPr txBox="1"/>
          <p:nvPr/>
        </p:nvSpPr>
        <p:spPr>
          <a:xfrm>
            <a:off x="6432034" y="1471563"/>
            <a:ext cx="394585" cy="2677656"/>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输入你的标题</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文本框 19"/>
          <p:cNvSpPr txBox="1"/>
          <p:nvPr/>
        </p:nvSpPr>
        <p:spPr>
          <a:xfrm>
            <a:off x="5217777" y="1974680"/>
            <a:ext cx="1292662" cy="3720584"/>
          </a:xfrm>
          <a:prstGeom prst="rect">
            <a:avLst/>
          </a:prstGeom>
          <a:noFill/>
          <a:ln>
            <a:solidFill>
              <a:schemeClr val="bg1">
                <a:lumMod val="95000"/>
              </a:schemeClr>
            </a:solidFill>
          </a:ln>
        </p:spPr>
        <p:txBody>
          <a:bodyPr vert="eaVert" wrap="square" rtlCol="0">
            <a:spAutoFit/>
          </a:bodyPr>
          <a:lstStyle/>
          <a:p>
            <a:pPr>
              <a:lnSpc>
                <a:spcPct val="20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1"/>
          <p:cNvSpPr txBox="1"/>
          <p:nvPr/>
        </p:nvSpPr>
        <p:spPr>
          <a:xfrm>
            <a:off x="8663353" y="1487925"/>
            <a:ext cx="394585" cy="2677656"/>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输入你的标题</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7449096" y="1991042"/>
            <a:ext cx="1292662" cy="3720584"/>
          </a:xfrm>
          <a:prstGeom prst="rect">
            <a:avLst/>
          </a:prstGeom>
          <a:noFill/>
          <a:ln>
            <a:solidFill>
              <a:schemeClr val="bg1">
                <a:lumMod val="95000"/>
              </a:schemeClr>
            </a:solidFill>
          </a:ln>
        </p:spPr>
        <p:txBody>
          <a:bodyPr vert="eaVert" wrap="square" rtlCol="0">
            <a:spAutoFit/>
          </a:bodyPr>
          <a:lstStyle/>
          <a:p>
            <a:pP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5" name="文本框 24"/>
          <p:cNvSpPr txBox="1"/>
          <p:nvPr/>
        </p:nvSpPr>
        <p:spPr>
          <a:xfrm>
            <a:off x="10887777" y="1487925"/>
            <a:ext cx="394585" cy="2677656"/>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输入你的标题</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6" name="文本框 25"/>
          <p:cNvSpPr txBox="1"/>
          <p:nvPr/>
        </p:nvSpPr>
        <p:spPr>
          <a:xfrm>
            <a:off x="9673520" y="1991042"/>
            <a:ext cx="1292662" cy="3720584"/>
          </a:xfrm>
          <a:prstGeom prst="rect">
            <a:avLst/>
          </a:prstGeom>
          <a:noFill/>
          <a:ln>
            <a:solidFill>
              <a:schemeClr val="bg1">
                <a:lumMod val="95000"/>
              </a:schemeClr>
            </a:solidFill>
          </a:ln>
        </p:spPr>
        <p:txBody>
          <a:bodyPr vert="eaVert" wrap="square" rtlCol="0">
            <a:spAutoFit/>
          </a:bodyPr>
          <a:lstStyle/>
          <a:p>
            <a:pPr>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25826" y="1369412"/>
            <a:ext cx="531366" cy="599376"/>
          </a:xfrm>
          <a:prstGeom prst="rect">
            <a:avLst/>
          </a:prstGeom>
        </p:spPr>
      </p:pic>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78658" y="1369411"/>
            <a:ext cx="531366" cy="599376"/>
          </a:xfrm>
          <a:prstGeom prst="rect">
            <a:avLst/>
          </a:prstGeom>
        </p:spPr>
      </p:pic>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129" y="1421567"/>
            <a:ext cx="3942648" cy="39426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2" grpId="0"/>
      <p:bldP spid="23" grpId="0" animBg="1"/>
      <p:bldP spid="25"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2700"/>
            <a:ext cx="12192000" cy="685800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r="51106" b="80556"/>
          <a:stretch>
            <a:fillRect/>
          </a:stretch>
        </p:blipFill>
        <p:spPr>
          <a:xfrm>
            <a:off x="-2" y="61789"/>
            <a:ext cx="2532981" cy="1511153"/>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67487" r="52376"/>
          <a:stretch>
            <a:fillRect/>
          </a:stretch>
        </p:blipFill>
        <p:spPr>
          <a:xfrm>
            <a:off x="-1" y="4628244"/>
            <a:ext cx="2177145" cy="2229756"/>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19471" r="73490" b="33756"/>
          <a:stretch>
            <a:fillRect/>
          </a:stretch>
        </p:blipFill>
        <p:spPr>
          <a:xfrm rot="5400000" flipH="1">
            <a:off x="7993743" y="4648200"/>
            <a:ext cx="1211943" cy="3207657"/>
          </a:xfrm>
          <a:prstGeom prst="rect">
            <a:avLst/>
          </a:prstGeom>
        </p:spPr>
      </p:pic>
      <p:sp>
        <p:nvSpPr>
          <p:cNvPr id="22" name="圆角矩形 21"/>
          <p:cNvSpPr/>
          <p:nvPr/>
        </p:nvSpPr>
        <p:spPr>
          <a:xfrm>
            <a:off x="703508" y="1304194"/>
            <a:ext cx="5886453" cy="4533262"/>
          </a:xfrm>
          <a:prstGeom prst="roundRect">
            <a:avLst>
              <a:gd name="adj" fmla="val 8177"/>
            </a:avLst>
          </a:prstGeom>
          <a:solidFill>
            <a:schemeClr val="bg1"/>
          </a:solidFill>
          <a:ln w="793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50551" t="63519"/>
          <a:stretch>
            <a:fillRect/>
          </a:stretch>
        </p:blipFill>
        <p:spPr>
          <a:xfrm>
            <a:off x="9759272" y="4165600"/>
            <a:ext cx="2432727" cy="2692400"/>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71669" b="36032"/>
          <a:stretch>
            <a:fillRect/>
          </a:stretch>
        </p:blipFill>
        <p:spPr>
          <a:xfrm rot="5400000" flipH="1">
            <a:off x="9090095" y="-1675109"/>
            <a:ext cx="1414097" cy="4789714"/>
          </a:xfrm>
          <a:prstGeom prst="rect">
            <a:avLst/>
          </a:prstGeom>
        </p:spPr>
      </p:pic>
      <p:sp>
        <p:nvSpPr>
          <p:cNvPr id="39" name="文本框 38"/>
          <p:cNvSpPr txBox="1"/>
          <p:nvPr/>
        </p:nvSpPr>
        <p:spPr>
          <a:xfrm>
            <a:off x="1718555" y="1886002"/>
            <a:ext cx="3856355" cy="1015663"/>
          </a:xfrm>
          <a:prstGeom prst="rect">
            <a:avLst/>
          </a:prstGeom>
          <a:noFill/>
        </p:spPr>
        <p:txBody>
          <a:bodyPr wrap="square" rtlCol="0">
            <a:spAutoFit/>
          </a:bodyPr>
          <a:lstStyle/>
          <a:p>
            <a:pPr algn="dist"/>
            <a:r>
              <a:rPr lang="en-US" altLang="zh-CN" sz="6000" b="1" dirty="0" smtClean="0">
                <a:latin typeface="汉仪雅酷黑 75W" panose="020B0804020202020204" pitchFamily="34" charset="-122"/>
                <a:ea typeface="汉仪雅酷黑 75W" panose="020B0804020202020204" pitchFamily="34" charset="-122"/>
                <a:cs typeface="+mn-ea"/>
                <a:sym typeface="+mn-lt"/>
              </a:rPr>
              <a:t>PART 05</a:t>
            </a:r>
            <a:endParaRPr lang="zh-CN" altLang="en-US" sz="6000" b="1" dirty="0">
              <a:latin typeface="汉仪雅酷黑 75W" panose="020B0804020202020204" pitchFamily="34" charset="-122"/>
              <a:ea typeface="汉仪雅酷黑 75W" panose="020B0804020202020204" pitchFamily="34" charset="-122"/>
              <a:cs typeface="+mn-ea"/>
              <a:sym typeface="+mn-lt"/>
            </a:endParaRPr>
          </a:p>
        </p:txBody>
      </p:sp>
      <p:cxnSp>
        <p:nvCxnSpPr>
          <p:cNvPr id="40" name="直接连接符 39"/>
          <p:cNvCxnSpPr/>
          <p:nvPr/>
        </p:nvCxnSpPr>
        <p:spPr>
          <a:xfrm flipV="1">
            <a:off x="1079111" y="4395622"/>
            <a:ext cx="5135245"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079111" y="4583582"/>
            <a:ext cx="5064760" cy="429895"/>
          </a:xfrm>
          <a:prstGeom prst="rect">
            <a:avLst/>
          </a:prstGeom>
          <a:noFill/>
        </p:spPr>
        <p:txBody>
          <a:bodyPr wrap="square" rtlCol="0">
            <a:spAutoFit/>
          </a:bodyPr>
          <a:lstStyle/>
          <a:p>
            <a:pPr algn="dist"/>
            <a:r>
              <a:rPr lang="zh-CN" altLang="en-US" sz="2200" dirty="0">
                <a:latin typeface="微软雅黑" panose="020B0503020204020204" pitchFamily="34" charset="-122"/>
                <a:ea typeface="微软雅黑" panose="020B0503020204020204" pitchFamily="34" charset="-122"/>
                <a:cs typeface="+mn-ea"/>
                <a:sym typeface="+mn-lt"/>
              </a:rPr>
              <a:t>竞选者对于</a:t>
            </a:r>
            <a:r>
              <a:rPr lang="en-US" altLang="zh-CN" sz="2200" dirty="0">
                <a:latin typeface="微软雅黑" panose="020B0503020204020204" pitchFamily="34" charset="-122"/>
                <a:ea typeface="微软雅黑" panose="020B0503020204020204" pitchFamily="34" charset="-122"/>
                <a:cs typeface="+mn-ea"/>
                <a:sym typeface="+mn-lt"/>
              </a:rPr>
              <a:t>XX</a:t>
            </a:r>
            <a:r>
              <a:rPr lang="zh-CN" altLang="en-US" sz="2200" dirty="0">
                <a:latin typeface="微软雅黑" panose="020B0503020204020204" pitchFamily="34" charset="-122"/>
                <a:ea typeface="微软雅黑" panose="020B0503020204020204" pitchFamily="34" charset="-122"/>
                <a:cs typeface="+mn-ea"/>
                <a:sym typeface="+mn-lt"/>
              </a:rPr>
              <a:t>职位的理解和解读</a:t>
            </a:r>
            <a:endParaRPr lang="zh-CN" altLang="en-US" sz="2200" dirty="0">
              <a:latin typeface="微软雅黑" panose="020B0503020204020204" pitchFamily="34" charset="-122"/>
              <a:ea typeface="微软雅黑" panose="020B0503020204020204" pitchFamily="34" charset="-122"/>
              <a:cs typeface="+mn-ea"/>
              <a:sym typeface="+mn-lt"/>
            </a:endParaRPr>
          </a:p>
        </p:txBody>
      </p:sp>
      <p:sp>
        <p:nvSpPr>
          <p:cNvPr id="17" name="išlïdê"/>
          <p:cNvSpPr/>
          <p:nvPr/>
        </p:nvSpPr>
        <p:spPr bwMode="auto">
          <a:xfrm>
            <a:off x="1016472" y="2914365"/>
            <a:ext cx="5260522" cy="1313951"/>
          </a:xfrm>
          <a:prstGeom prst="rect">
            <a:avLst/>
          </a:prstGeom>
          <a:noFill/>
          <a:ln w="3175">
            <a:noFill/>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zh-CN" altLang="en-US" sz="8800" dirty="0">
                <a:solidFill>
                  <a:srgbClr val="2BC4FF"/>
                </a:solidFill>
                <a:latin typeface="汉仪雅酷黑 75W" panose="020B0804020202020204" pitchFamily="34" charset="-122"/>
                <a:ea typeface="汉仪雅酷黑 75W" panose="020B0804020202020204" pitchFamily="34" charset="-122"/>
              </a:rPr>
              <a:t>我的优势 </a:t>
            </a:r>
            <a:endParaRPr lang="zh-CN" altLang="en-US" sz="8800" dirty="0">
              <a:solidFill>
                <a:srgbClr val="2BC4FF"/>
              </a:solidFill>
              <a:latin typeface="汉仪雅酷黑 75W" panose="020B0804020202020204" pitchFamily="34" charset="-122"/>
              <a:ea typeface="汉仪雅酷黑 75W" panose="020B0804020202020204" pitchFamily="34"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998" y="1426797"/>
            <a:ext cx="4451967" cy="44519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outVertical)">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9" grpId="0"/>
      <p:bldP spid="4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ṣlîḋê"/>
          <p:cNvSpPr txBox="1"/>
          <p:nvPr/>
        </p:nvSpPr>
        <p:spPr>
          <a:xfrm>
            <a:off x="5844897" y="1052259"/>
            <a:ext cx="2448203" cy="513021"/>
          </a:xfrm>
          <a:prstGeom prst="rect">
            <a:avLst/>
          </a:prstGeom>
          <a:noFill/>
        </p:spPr>
        <p:txBody>
          <a:bodyPr wrap="square" lIns="91440" tIns="45720" rIns="91440" bIns="45720" rtlCol="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01.</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输入标题</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7" name="íşḷiḑé"/>
          <p:cNvSpPr/>
          <p:nvPr/>
        </p:nvSpPr>
        <p:spPr bwMode="auto">
          <a:xfrm>
            <a:off x="5844897" y="1600223"/>
            <a:ext cx="5323081" cy="85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4" name="isľidè"/>
          <p:cNvSpPr txBox="1"/>
          <p:nvPr/>
        </p:nvSpPr>
        <p:spPr>
          <a:xfrm>
            <a:off x="5883793" y="2838689"/>
            <a:ext cx="5323081" cy="454174"/>
          </a:xfrm>
          <a:prstGeom prst="rect">
            <a:avLst/>
          </a:prstGeom>
          <a:noFill/>
        </p:spPr>
        <p:txBody>
          <a:bodyPr wrap="square" lIns="91440" tIns="45720" rIns="91440" bIns="45720" rtlCol="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02.</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输入标题</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5" name="íṣľîḋê"/>
          <p:cNvSpPr/>
          <p:nvPr/>
        </p:nvSpPr>
        <p:spPr bwMode="auto">
          <a:xfrm>
            <a:off x="5802716" y="3301052"/>
            <a:ext cx="5323081" cy="85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2" name="iṩḷíďê"/>
          <p:cNvSpPr txBox="1"/>
          <p:nvPr/>
        </p:nvSpPr>
        <p:spPr>
          <a:xfrm>
            <a:off x="5844897" y="4513160"/>
            <a:ext cx="5323081" cy="454174"/>
          </a:xfrm>
          <a:prstGeom prst="rect">
            <a:avLst/>
          </a:prstGeom>
          <a:noFill/>
        </p:spPr>
        <p:txBody>
          <a:bodyPr wrap="square" lIns="91440" tIns="45720" rIns="91440" bIns="45720" rtlCol="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03.</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输入标题</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3" name="îSļîdé"/>
          <p:cNvSpPr/>
          <p:nvPr/>
        </p:nvSpPr>
        <p:spPr bwMode="auto">
          <a:xfrm>
            <a:off x="5844897" y="4925841"/>
            <a:ext cx="5323081" cy="85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cxnSp>
        <p:nvCxnSpPr>
          <p:cNvPr id="10" name="直接连接符 9"/>
          <p:cNvCxnSpPr/>
          <p:nvPr/>
        </p:nvCxnSpPr>
        <p:spPr>
          <a:xfrm>
            <a:off x="5883793" y="2624677"/>
            <a:ext cx="524528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922691" y="4339312"/>
            <a:ext cx="524528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12037"/>
          <a:stretch>
            <a:fillRect/>
          </a:stretch>
        </p:blipFill>
        <p:spPr>
          <a:xfrm>
            <a:off x="782776" y="1565280"/>
            <a:ext cx="4233724" cy="42007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4" grpId="0"/>
      <p:bldP spid="15"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04800" y="1409701"/>
            <a:ext cx="11328399" cy="4079704"/>
            <a:chOff x="1069692" y="1968267"/>
            <a:chExt cx="10334291" cy="3673467"/>
          </a:xfrm>
        </p:grpSpPr>
        <p:sp>
          <p:nvSpPr>
            <p:cNvPr id="4" name="等腰三角形 3"/>
            <p:cNvSpPr/>
            <p:nvPr/>
          </p:nvSpPr>
          <p:spPr>
            <a:xfrm>
              <a:off x="4630554" y="2634917"/>
              <a:ext cx="2930892" cy="2526631"/>
            </a:xfrm>
            <a:prstGeom prst="triangl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5" name="椭圆 4"/>
            <p:cNvSpPr/>
            <p:nvPr/>
          </p:nvSpPr>
          <p:spPr>
            <a:xfrm>
              <a:off x="5602705" y="2141622"/>
              <a:ext cx="986590" cy="986590"/>
            </a:xfrm>
            <a:prstGeom prst="ellipse">
              <a:avLst/>
            </a:prstGeom>
            <a:solidFill>
              <a:srgbClr val="2B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6" name="椭圆 5"/>
            <p:cNvSpPr/>
            <p:nvPr/>
          </p:nvSpPr>
          <p:spPr>
            <a:xfrm>
              <a:off x="4255168" y="4373479"/>
              <a:ext cx="986590" cy="986590"/>
            </a:xfrm>
            <a:prstGeom prst="ellipse">
              <a:avLst/>
            </a:prstGeom>
            <a:solidFill>
              <a:srgbClr val="FD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7" name="椭圆 6"/>
            <p:cNvSpPr/>
            <p:nvPr/>
          </p:nvSpPr>
          <p:spPr>
            <a:xfrm>
              <a:off x="6839551" y="4373479"/>
              <a:ext cx="986590" cy="986590"/>
            </a:xfrm>
            <a:prstGeom prst="ellipse">
              <a:avLst/>
            </a:prstGeom>
            <a:solidFill>
              <a:srgbClr val="FD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8" name="book-and-apple_65888"/>
            <p:cNvSpPr>
              <a:spLocks noChangeAspect="1"/>
            </p:cNvSpPr>
            <p:nvPr/>
          </p:nvSpPr>
          <p:spPr bwMode="auto">
            <a:xfrm>
              <a:off x="5847179" y="2398234"/>
              <a:ext cx="497641" cy="473365"/>
            </a:xfrm>
            <a:custGeom>
              <a:avLst/>
              <a:gdLst>
                <a:gd name="connsiteX0" fmla="*/ 40222 w 608177"/>
                <a:gd name="connsiteY0" fmla="*/ 428840 h 578509"/>
                <a:gd name="connsiteX1" fmla="*/ 499910 w 608177"/>
                <a:gd name="connsiteY1" fmla="*/ 428840 h 578509"/>
                <a:gd name="connsiteX2" fmla="*/ 529392 w 608177"/>
                <a:gd name="connsiteY2" fmla="*/ 441163 h 578509"/>
                <a:gd name="connsiteX3" fmla="*/ 541407 w 608177"/>
                <a:gd name="connsiteY3" fmla="*/ 470749 h 578509"/>
                <a:gd name="connsiteX4" fmla="*/ 499076 w 608177"/>
                <a:gd name="connsiteY4" fmla="*/ 511825 h 578509"/>
                <a:gd name="connsiteX5" fmla="*/ 40222 w 608177"/>
                <a:gd name="connsiteY5" fmla="*/ 511825 h 578509"/>
                <a:gd name="connsiteX6" fmla="*/ 18524 w 608177"/>
                <a:gd name="connsiteY6" fmla="*/ 362155 h 578509"/>
                <a:gd name="connsiteX7" fmla="*/ 499926 w 608177"/>
                <a:gd name="connsiteY7" fmla="*/ 362155 h 578509"/>
                <a:gd name="connsiteX8" fmla="*/ 608177 w 608177"/>
                <a:gd name="connsiteY8" fmla="*/ 470693 h 578509"/>
                <a:gd name="connsiteX9" fmla="*/ 498813 w 608177"/>
                <a:gd name="connsiteY9" fmla="*/ 578509 h 578509"/>
                <a:gd name="connsiteX10" fmla="*/ 18524 w 608177"/>
                <a:gd name="connsiteY10" fmla="*/ 578509 h 578509"/>
                <a:gd name="connsiteX11" fmla="*/ 0 w 608177"/>
                <a:gd name="connsiteY11" fmla="*/ 560012 h 578509"/>
                <a:gd name="connsiteX12" fmla="*/ 0 w 608177"/>
                <a:gd name="connsiteY12" fmla="*/ 552569 h 578509"/>
                <a:gd name="connsiteX13" fmla="*/ 18524 w 608177"/>
                <a:gd name="connsiteY13" fmla="*/ 534072 h 578509"/>
                <a:gd name="connsiteX14" fmla="*/ 499091 w 608177"/>
                <a:gd name="connsiteY14" fmla="*/ 534072 h 578509"/>
                <a:gd name="connsiteX15" fmla="*/ 550213 w 608177"/>
                <a:gd name="connsiteY15" fmla="*/ 509242 h 578509"/>
                <a:gd name="connsiteX16" fmla="*/ 563675 w 608177"/>
                <a:gd name="connsiteY16" fmla="*/ 470971 h 578509"/>
                <a:gd name="connsiteX17" fmla="*/ 550213 w 608177"/>
                <a:gd name="connsiteY17" fmla="*/ 431199 h 578509"/>
                <a:gd name="connsiteX18" fmla="*/ 499926 w 608177"/>
                <a:gd name="connsiteY18" fmla="*/ 406592 h 578509"/>
                <a:gd name="connsiteX19" fmla="*/ 18524 w 608177"/>
                <a:gd name="connsiteY19" fmla="*/ 406592 h 578509"/>
                <a:gd name="connsiteX20" fmla="*/ 0 w 608177"/>
                <a:gd name="connsiteY20" fmla="*/ 388095 h 578509"/>
                <a:gd name="connsiteX21" fmla="*/ 0 w 608177"/>
                <a:gd name="connsiteY21" fmla="*/ 380708 h 578509"/>
                <a:gd name="connsiteX22" fmla="*/ 18524 w 608177"/>
                <a:gd name="connsiteY22" fmla="*/ 362155 h 578509"/>
                <a:gd name="connsiteX23" fmla="*/ 316640 w 608177"/>
                <a:gd name="connsiteY23" fmla="*/ 20660 h 578509"/>
                <a:gd name="connsiteX24" fmla="*/ 323447 w 608177"/>
                <a:gd name="connsiteY24" fmla="*/ 25763 h 578509"/>
                <a:gd name="connsiteX25" fmla="*/ 319442 w 608177"/>
                <a:gd name="connsiteY25" fmla="*/ 40984 h 578509"/>
                <a:gd name="connsiteX26" fmla="*/ 286958 w 608177"/>
                <a:gd name="connsiteY26" fmla="*/ 97032 h 578509"/>
                <a:gd name="connsiteX27" fmla="*/ 286624 w 608177"/>
                <a:gd name="connsiteY27" fmla="*/ 105476 h 578509"/>
                <a:gd name="connsiteX28" fmla="*/ 297026 w 608177"/>
                <a:gd name="connsiteY28" fmla="*/ 102421 h 578509"/>
                <a:gd name="connsiteX29" fmla="*/ 330010 w 608177"/>
                <a:gd name="connsiteY29" fmla="*/ 95310 h 578509"/>
                <a:gd name="connsiteX30" fmla="*/ 427908 w 608177"/>
                <a:gd name="connsiteY30" fmla="*/ 217906 h 578509"/>
                <a:gd name="connsiteX31" fmla="*/ 338799 w 608177"/>
                <a:gd name="connsiteY31" fmla="*/ 339947 h 578509"/>
                <a:gd name="connsiteX32" fmla="*/ 223380 w 608177"/>
                <a:gd name="connsiteY32" fmla="*/ 339947 h 578509"/>
                <a:gd name="connsiteX33" fmla="*/ 134326 w 608177"/>
                <a:gd name="connsiteY33" fmla="*/ 217906 h 578509"/>
                <a:gd name="connsiteX34" fmla="*/ 232224 w 608177"/>
                <a:gd name="connsiteY34" fmla="*/ 95310 h 578509"/>
                <a:gd name="connsiteX35" fmla="*/ 264597 w 608177"/>
                <a:gd name="connsiteY35" fmla="*/ 102198 h 578509"/>
                <a:gd name="connsiteX36" fmla="*/ 308206 w 608177"/>
                <a:gd name="connsiteY36" fmla="*/ 21764 h 578509"/>
                <a:gd name="connsiteX37" fmla="*/ 316640 w 608177"/>
                <a:gd name="connsiteY37" fmla="*/ 20660 h 578509"/>
                <a:gd name="connsiteX38" fmla="*/ 182850 w 608177"/>
                <a:gd name="connsiteY38" fmla="*/ 147 h 578509"/>
                <a:gd name="connsiteX39" fmla="*/ 254264 w 608177"/>
                <a:gd name="connsiteY39" fmla="*/ 66585 h 578509"/>
                <a:gd name="connsiteX40" fmla="*/ 237856 w 608177"/>
                <a:gd name="connsiteY40" fmla="*/ 82861 h 578509"/>
                <a:gd name="connsiteX41" fmla="*/ 165998 w 608177"/>
                <a:gd name="connsiteY41" fmla="*/ 16312 h 578509"/>
                <a:gd name="connsiteX42" fmla="*/ 182850 w 608177"/>
                <a:gd name="connsiteY42" fmla="*/ 147 h 57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8177" h="578509">
                  <a:moveTo>
                    <a:pt x="40222" y="428840"/>
                  </a:moveTo>
                  <a:lnTo>
                    <a:pt x="499910" y="428840"/>
                  </a:lnTo>
                  <a:cubicBezTo>
                    <a:pt x="511035" y="428840"/>
                    <a:pt x="521549" y="433225"/>
                    <a:pt x="529392" y="441163"/>
                  </a:cubicBezTo>
                  <a:cubicBezTo>
                    <a:pt x="537291" y="449156"/>
                    <a:pt x="541518" y="459647"/>
                    <a:pt x="541407" y="470749"/>
                  </a:cubicBezTo>
                  <a:cubicBezTo>
                    <a:pt x="541184" y="493396"/>
                    <a:pt x="522216" y="511825"/>
                    <a:pt x="499076" y="511825"/>
                  </a:cubicBezTo>
                  <a:lnTo>
                    <a:pt x="40222" y="511825"/>
                  </a:lnTo>
                  <a:close/>
                  <a:moveTo>
                    <a:pt x="18524" y="362155"/>
                  </a:moveTo>
                  <a:lnTo>
                    <a:pt x="499926" y="362155"/>
                  </a:lnTo>
                  <a:cubicBezTo>
                    <a:pt x="559670" y="362155"/>
                    <a:pt x="608344" y="410925"/>
                    <a:pt x="608177" y="470693"/>
                  </a:cubicBezTo>
                  <a:cubicBezTo>
                    <a:pt x="607955" y="530461"/>
                    <a:pt x="558669" y="578509"/>
                    <a:pt x="498813" y="578509"/>
                  </a:cubicBezTo>
                  <a:lnTo>
                    <a:pt x="18524" y="578509"/>
                  </a:lnTo>
                  <a:cubicBezTo>
                    <a:pt x="8288" y="578509"/>
                    <a:pt x="0" y="570233"/>
                    <a:pt x="0" y="560012"/>
                  </a:cubicBezTo>
                  <a:lnTo>
                    <a:pt x="0" y="552569"/>
                  </a:lnTo>
                  <a:cubicBezTo>
                    <a:pt x="0" y="542348"/>
                    <a:pt x="8288" y="534072"/>
                    <a:pt x="18524" y="534072"/>
                  </a:cubicBezTo>
                  <a:lnTo>
                    <a:pt x="499091" y="534072"/>
                  </a:lnTo>
                  <a:cubicBezTo>
                    <a:pt x="519729" y="534072"/>
                    <a:pt x="538309" y="524351"/>
                    <a:pt x="550213" y="509242"/>
                  </a:cubicBezTo>
                  <a:cubicBezTo>
                    <a:pt x="558502" y="498689"/>
                    <a:pt x="563564" y="485413"/>
                    <a:pt x="563675" y="470971"/>
                  </a:cubicBezTo>
                  <a:cubicBezTo>
                    <a:pt x="563842" y="456029"/>
                    <a:pt x="558780" y="442142"/>
                    <a:pt x="550213" y="431199"/>
                  </a:cubicBezTo>
                  <a:cubicBezTo>
                    <a:pt x="538531" y="416257"/>
                    <a:pt x="520286" y="406592"/>
                    <a:pt x="499926" y="406592"/>
                  </a:cubicBezTo>
                  <a:lnTo>
                    <a:pt x="18524" y="406592"/>
                  </a:lnTo>
                  <a:cubicBezTo>
                    <a:pt x="8288" y="406592"/>
                    <a:pt x="0" y="398316"/>
                    <a:pt x="0" y="388095"/>
                  </a:cubicBezTo>
                  <a:lnTo>
                    <a:pt x="0" y="380708"/>
                  </a:lnTo>
                  <a:cubicBezTo>
                    <a:pt x="0" y="370487"/>
                    <a:pt x="8288" y="362155"/>
                    <a:pt x="18524" y="362155"/>
                  </a:cubicBezTo>
                  <a:close/>
                  <a:moveTo>
                    <a:pt x="316640" y="20660"/>
                  </a:moveTo>
                  <a:cubicBezTo>
                    <a:pt x="319456" y="21458"/>
                    <a:pt x="322001" y="23292"/>
                    <a:pt x="323447" y="25763"/>
                  </a:cubicBezTo>
                  <a:cubicBezTo>
                    <a:pt x="326562" y="31096"/>
                    <a:pt x="324392" y="37651"/>
                    <a:pt x="319442" y="40984"/>
                  </a:cubicBezTo>
                  <a:cubicBezTo>
                    <a:pt x="300975" y="53205"/>
                    <a:pt x="288626" y="75035"/>
                    <a:pt x="286958" y="97032"/>
                  </a:cubicBezTo>
                  <a:cubicBezTo>
                    <a:pt x="286624" y="100143"/>
                    <a:pt x="286568" y="102865"/>
                    <a:pt x="286624" y="105476"/>
                  </a:cubicBezTo>
                  <a:cubicBezTo>
                    <a:pt x="290184" y="104976"/>
                    <a:pt x="293688" y="103920"/>
                    <a:pt x="297026" y="102421"/>
                  </a:cubicBezTo>
                  <a:cubicBezTo>
                    <a:pt x="307316" y="97866"/>
                    <a:pt x="318441" y="95310"/>
                    <a:pt x="330010" y="95310"/>
                  </a:cubicBezTo>
                  <a:cubicBezTo>
                    <a:pt x="384077" y="95310"/>
                    <a:pt x="427908" y="150193"/>
                    <a:pt x="427908" y="217906"/>
                  </a:cubicBezTo>
                  <a:cubicBezTo>
                    <a:pt x="427908" y="281898"/>
                    <a:pt x="388749" y="334392"/>
                    <a:pt x="338799" y="339947"/>
                  </a:cubicBezTo>
                  <a:cubicBezTo>
                    <a:pt x="335907" y="340280"/>
                    <a:pt x="226272" y="340280"/>
                    <a:pt x="223380" y="339947"/>
                  </a:cubicBezTo>
                  <a:cubicBezTo>
                    <a:pt x="173374" y="334392"/>
                    <a:pt x="134215" y="281898"/>
                    <a:pt x="134326" y="217906"/>
                  </a:cubicBezTo>
                  <a:cubicBezTo>
                    <a:pt x="134326" y="150193"/>
                    <a:pt x="178158" y="95310"/>
                    <a:pt x="232224" y="95310"/>
                  </a:cubicBezTo>
                  <a:cubicBezTo>
                    <a:pt x="243571" y="95310"/>
                    <a:pt x="254473" y="97755"/>
                    <a:pt x="264597" y="102198"/>
                  </a:cubicBezTo>
                  <a:cubicBezTo>
                    <a:pt x="265042" y="70425"/>
                    <a:pt x="281284" y="39651"/>
                    <a:pt x="308206" y="21764"/>
                  </a:cubicBezTo>
                  <a:cubicBezTo>
                    <a:pt x="310737" y="20098"/>
                    <a:pt x="313824" y="19861"/>
                    <a:pt x="316640" y="20660"/>
                  </a:cubicBezTo>
                  <a:close/>
                  <a:moveTo>
                    <a:pt x="182850" y="147"/>
                  </a:moveTo>
                  <a:cubicBezTo>
                    <a:pt x="239024" y="8146"/>
                    <a:pt x="251816" y="44531"/>
                    <a:pt x="254264" y="66585"/>
                  </a:cubicBezTo>
                  <a:cubicBezTo>
                    <a:pt x="255376" y="75972"/>
                    <a:pt x="247256" y="83916"/>
                    <a:pt x="237856" y="82861"/>
                  </a:cubicBezTo>
                  <a:cubicBezTo>
                    <a:pt x="180848" y="76417"/>
                    <a:pt x="168278" y="38976"/>
                    <a:pt x="165998" y="16312"/>
                  </a:cubicBezTo>
                  <a:cubicBezTo>
                    <a:pt x="165052" y="6758"/>
                    <a:pt x="173339" y="-1186"/>
                    <a:pt x="182850" y="147"/>
                  </a:cubicBezTo>
                  <a:close/>
                </a:path>
              </a:pathLst>
            </a:custGeom>
            <a:solidFill>
              <a:schemeClr val="bg1"/>
            </a:solidFill>
            <a:ln>
              <a:noFill/>
            </a:ln>
          </p:spPr>
          <p:txBody>
            <a:bodyPr/>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9" name="writing-book-with-pen_85536"/>
            <p:cNvSpPr>
              <a:spLocks noChangeAspect="1"/>
            </p:cNvSpPr>
            <p:nvPr/>
          </p:nvSpPr>
          <p:spPr bwMode="auto">
            <a:xfrm>
              <a:off x="7084025" y="4671780"/>
              <a:ext cx="497641" cy="389985"/>
            </a:xfrm>
            <a:custGeom>
              <a:avLst/>
              <a:gdLst>
                <a:gd name="T0" fmla="*/ 5974 w 6505"/>
                <a:gd name="T1" fmla="*/ 958 h 5105"/>
                <a:gd name="T2" fmla="*/ 6006 w 6505"/>
                <a:gd name="T3" fmla="*/ 150 h 5105"/>
                <a:gd name="T4" fmla="*/ 3979 w 6505"/>
                <a:gd name="T5" fmla="*/ 958 h 5105"/>
                <a:gd name="T6" fmla="*/ 256 w 6505"/>
                <a:gd name="T7" fmla="*/ 1149 h 5105"/>
                <a:gd name="T8" fmla="*/ 2947 w 6505"/>
                <a:gd name="T9" fmla="*/ 4956 h 5105"/>
                <a:gd name="T10" fmla="*/ 6505 w 6505"/>
                <a:gd name="T11" fmla="*/ 1215 h 5105"/>
                <a:gd name="T12" fmla="*/ 389 w 6505"/>
                <a:gd name="T13" fmla="*/ 4589 h 5105"/>
                <a:gd name="T14" fmla="*/ 5882 w 6505"/>
                <a:gd name="T15" fmla="*/ 623 h 5105"/>
                <a:gd name="T16" fmla="*/ 5882 w 6505"/>
                <a:gd name="T17" fmla="*/ 200 h 5105"/>
                <a:gd name="T18" fmla="*/ 5577 w 6505"/>
                <a:gd name="T19" fmla="*/ 998 h 5105"/>
                <a:gd name="T20" fmla="*/ 5685 w 6505"/>
                <a:gd name="T21" fmla="*/ 198 h 5105"/>
                <a:gd name="T22" fmla="*/ 5022 w 6505"/>
                <a:gd name="T23" fmla="*/ 2306 h 5105"/>
                <a:gd name="T24" fmla="*/ 4761 w 6505"/>
                <a:gd name="T25" fmla="*/ 2374 h 5105"/>
                <a:gd name="T26" fmla="*/ 5093 w 6505"/>
                <a:gd name="T27" fmla="*/ 1592 h 5105"/>
                <a:gd name="T28" fmla="*/ 5341 w 6505"/>
                <a:gd name="T29" fmla="*/ 1552 h 5105"/>
                <a:gd name="T30" fmla="*/ 5088 w 6505"/>
                <a:gd name="T31" fmla="*/ 1263 h 5105"/>
                <a:gd name="T32" fmla="*/ 3755 w 6505"/>
                <a:gd name="T33" fmla="*/ 1666 h 5105"/>
                <a:gd name="T34" fmla="*/ 3755 w 6505"/>
                <a:gd name="T35" fmla="*/ 2007 h 5105"/>
                <a:gd name="T36" fmla="*/ 3755 w 6505"/>
                <a:gd name="T37" fmla="*/ 2349 h 5105"/>
                <a:gd name="T38" fmla="*/ 3755 w 6505"/>
                <a:gd name="T39" fmla="*/ 2690 h 5105"/>
                <a:gd name="T40" fmla="*/ 4474 w 6505"/>
                <a:gd name="T41" fmla="*/ 2965 h 5105"/>
                <a:gd name="T42" fmla="*/ 4533 w 6505"/>
                <a:gd name="T43" fmla="*/ 3062 h 5105"/>
                <a:gd name="T44" fmla="*/ 4896 w 6505"/>
                <a:gd name="T45" fmla="*/ 2757 h 5105"/>
                <a:gd name="T46" fmla="*/ 5043 w 6505"/>
                <a:gd name="T47" fmla="*/ 2590 h 5105"/>
                <a:gd name="T48" fmla="*/ 5121 w 6505"/>
                <a:gd name="T49" fmla="*/ 2415 h 5105"/>
                <a:gd name="T50" fmla="*/ 5266 w 6505"/>
                <a:gd name="T51" fmla="*/ 2074 h 5105"/>
                <a:gd name="T52" fmla="*/ 5411 w 6505"/>
                <a:gd name="T53" fmla="*/ 1733 h 5105"/>
                <a:gd name="T54" fmla="*/ 5683 w 6505"/>
                <a:gd name="T55" fmla="*/ 1091 h 5105"/>
                <a:gd name="T56" fmla="*/ 5766 w 6505"/>
                <a:gd name="T57" fmla="*/ 1448 h 5105"/>
                <a:gd name="T58" fmla="*/ 3320 w 6505"/>
                <a:gd name="T59" fmla="*/ 4394 h 5105"/>
                <a:gd name="T60" fmla="*/ 6116 w 6505"/>
                <a:gd name="T61" fmla="*/ 4589 h 5105"/>
                <a:gd name="T62" fmla="*/ 2526 w 6505"/>
                <a:gd name="T63" fmla="*/ 1091 h 5105"/>
                <a:gd name="T64" fmla="*/ 389 w 6505"/>
                <a:gd name="T65" fmla="*/ 4016 h 5105"/>
                <a:gd name="T66" fmla="*/ 3440 w 6505"/>
                <a:gd name="T67" fmla="*/ 4889 h 5105"/>
                <a:gd name="T68" fmla="*/ 133 w 6505"/>
                <a:gd name="T69" fmla="*/ 4822 h 5105"/>
                <a:gd name="T70" fmla="*/ 322 w 6505"/>
                <a:gd name="T71" fmla="*/ 4723 h 5105"/>
                <a:gd name="T72" fmla="*/ 3253 w 6505"/>
                <a:gd name="T73" fmla="*/ 4723 h 5105"/>
                <a:gd name="T74" fmla="*/ 6249 w 6505"/>
                <a:gd name="T75" fmla="*/ 1282 h 5105"/>
                <a:gd name="T76" fmla="*/ 577 w 6505"/>
                <a:gd name="T77" fmla="*/ 4348 h 5105"/>
                <a:gd name="T78" fmla="*/ 2555 w 6505"/>
                <a:gd name="T79" fmla="*/ 4464 h 5105"/>
                <a:gd name="T80" fmla="*/ 2489 w 6505"/>
                <a:gd name="T81" fmla="*/ 4398 h 5105"/>
                <a:gd name="T82" fmla="*/ 5955 w 6505"/>
                <a:gd name="T83" fmla="*/ 4348 h 5105"/>
                <a:gd name="T84" fmla="*/ 5955 w 6505"/>
                <a:gd name="T85" fmla="*/ 4531 h 5105"/>
                <a:gd name="T86" fmla="*/ 6022 w 6505"/>
                <a:gd name="T87" fmla="*/ 4464 h 5105"/>
                <a:gd name="T88" fmla="*/ 2684 w 6505"/>
                <a:gd name="T89" fmla="*/ 1732 h 5105"/>
                <a:gd name="T90" fmla="*/ 863 w 6505"/>
                <a:gd name="T91" fmla="*/ 1599 h 5105"/>
                <a:gd name="T92" fmla="*/ 683 w 6505"/>
                <a:gd name="T93" fmla="*/ 2007 h 5105"/>
                <a:gd name="T94" fmla="*/ 749 w 6505"/>
                <a:gd name="T95" fmla="*/ 2074 h 5105"/>
                <a:gd name="T96" fmla="*/ 2750 w 6505"/>
                <a:gd name="T97" fmla="*/ 2349 h 5105"/>
                <a:gd name="T98" fmla="*/ 749 w 6505"/>
                <a:gd name="T99" fmla="*/ 2623 h 5105"/>
                <a:gd name="T100" fmla="*/ 683 w 6505"/>
                <a:gd name="T101" fmla="*/ 2690 h 5105"/>
                <a:gd name="T102" fmla="*/ 2684 w 6505"/>
                <a:gd name="T103" fmla="*/ 3098 h 5105"/>
                <a:gd name="T104" fmla="*/ 2684 w 6505"/>
                <a:gd name="T105" fmla="*/ 3306 h 5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05" h="5105">
                  <a:moveTo>
                    <a:pt x="6438" y="1149"/>
                  </a:moveTo>
                  <a:lnTo>
                    <a:pt x="6249" y="1149"/>
                  </a:lnTo>
                  <a:lnTo>
                    <a:pt x="6249" y="1024"/>
                  </a:lnTo>
                  <a:cubicBezTo>
                    <a:pt x="6249" y="987"/>
                    <a:pt x="6219" y="958"/>
                    <a:pt x="6183" y="958"/>
                  </a:cubicBezTo>
                  <a:lnTo>
                    <a:pt x="5974" y="958"/>
                  </a:lnTo>
                  <a:lnTo>
                    <a:pt x="6067" y="738"/>
                  </a:lnTo>
                  <a:cubicBezTo>
                    <a:pt x="6075" y="720"/>
                    <a:pt x="6074" y="698"/>
                    <a:pt x="6064" y="681"/>
                  </a:cubicBezTo>
                  <a:lnTo>
                    <a:pt x="5949" y="466"/>
                  </a:lnTo>
                  <a:lnTo>
                    <a:pt x="6004" y="334"/>
                  </a:lnTo>
                  <a:cubicBezTo>
                    <a:pt x="6030" y="275"/>
                    <a:pt x="6030" y="210"/>
                    <a:pt x="6006" y="150"/>
                  </a:cubicBezTo>
                  <a:cubicBezTo>
                    <a:pt x="5982" y="91"/>
                    <a:pt x="5936" y="44"/>
                    <a:pt x="5877" y="19"/>
                  </a:cubicBezTo>
                  <a:cubicBezTo>
                    <a:pt x="5847" y="6"/>
                    <a:pt x="5816" y="0"/>
                    <a:pt x="5783" y="0"/>
                  </a:cubicBezTo>
                  <a:cubicBezTo>
                    <a:pt x="5687" y="0"/>
                    <a:pt x="5600" y="57"/>
                    <a:pt x="5562" y="146"/>
                  </a:cubicBezTo>
                  <a:lnTo>
                    <a:pt x="5217" y="958"/>
                  </a:lnTo>
                  <a:lnTo>
                    <a:pt x="3979" y="958"/>
                  </a:lnTo>
                  <a:cubicBezTo>
                    <a:pt x="3655" y="958"/>
                    <a:pt x="3376" y="1153"/>
                    <a:pt x="3252" y="1432"/>
                  </a:cubicBezTo>
                  <a:cubicBezTo>
                    <a:pt x="3129" y="1153"/>
                    <a:pt x="2850" y="958"/>
                    <a:pt x="2526" y="958"/>
                  </a:cubicBezTo>
                  <a:lnTo>
                    <a:pt x="322" y="958"/>
                  </a:lnTo>
                  <a:cubicBezTo>
                    <a:pt x="285" y="958"/>
                    <a:pt x="256" y="987"/>
                    <a:pt x="256" y="1024"/>
                  </a:cubicBezTo>
                  <a:lnTo>
                    <a:pt x="256" y="1149"/>
                  </a:lnTo>
                  <a:lnTo>
                    <a:pt x="67" y="1149"/>
                  </a:lnTo>
                  <a:cubicBezTo>
                    <a:pt x="30" y="1149"/>
                    <a:pt x="0" y="1178"/>
                    <a:pt x="0" y="1215"/>
                  </a:cubicBezTo>
                  <a:lnTo>
                    <a:pt x="0" y="4889"/>
                  </a:lnTo>
                  <a:cubicBezTo>
                    <a:pt x="0" y="4926"/>
                    <a:pt x="30" y="4956"/>
                    <a:pt x="67" y="4956"/>
                  </a:cubicBezTo>
                  <a:lnTo>
                    <a:pt x="2947" y="4956"/>
                  </a:lnTo>
                  <a:cubicBezTo>
                    <a:pt x="2991" y="5049"/>
                    <a:pt x="3125" y="5105"/>
                    <a:pt x="3252" y="5105"/>
                  </a:cubicBezTo>
                  <a:cubicBezTo>
                    <a:pt x="3400" y="5105"/>
                    <a:pt x="3519" y="5044"/>
                    <a:pt x="3559" y="4956"/>
                  </a:cubicBezTo>
                  <a:lnTo>
                    <a:pt x="6438" y="4956"/>
                  </a:lnTo>
                  <a:cubicBezTo>
                    <a:pt x="6475" y="4956"/>
                    <a:pt x="6505" y="4926"/>
                    <a:pt x="6505" y="4889"/>
                  </a:cubicBezTo>
                  <a:lnTo>
                    <a:pt x="6505" y="1215"/>
                  </a:lnTo>
                  <a:cubicBezTo>
                    <a:pt x="6505" y="1178"/>
                    <a:pt x="6475" y="1149"/>
                    <a:pt x="6438" y="1149"/>
                  </a:cubicBezTo>
                  <a:close/>
                  <a:moveTo>
                    <a:pt x="389" y="4149"/>
                  </a:moveTo>
                  <a:lnTo>
                    <a:pt x="2429" y="4149"/>
                  </a:lnTo>
                  <a:cubicBezTo>
                    <a:pt x="2734" y="4149"/>
                    <a:pt x="3013" y="4323"/>
                    <a:pt x="3151" y="4589"/>
                  </a:cubicBezTo>
                  <a:lnTo>
                    <a:pt x="389" y="4589"/>
                  </a:lnTo>
                  <a:lnTo>
                    <a:pt x="389" y="4149"/>
                  </a:lnTo>
                  <a:close/>
                  <a:moveTo>
                    <a:pt x="5932" y="716"/>
                  </a:moveTo>
                  <a:lnTo>
                    <a:pt x="5829" y="958"/>
                  </a:lnTo>
                  <a:lnTo>
                    <a:pt x="5740" y="958"/>
                  </a:lnTo>
                  <a:lnTo>
                    <a:pt x="5882" y="623"/>
                  </a:lnTo>
                  <a:lnTo>
                    <a:pt x="5932" y="716"/>
                  </a:lnTo>
                  <a:close/>
                  <a:moveTo>
                    <a:pt x="5685" y="198"/>
                  </a:moveTo>
                  <a:cubicBezTo>
                    <a:pt x="5702" y="159"/>
                    <a:pt x="5740" y="133"/>
                    <a:pt x="5783" y="133"/>
                  </a:cubicBezTo>
                  <a:cubicBezTo>
                    <a:pt x="5798" y="133"/>
                    <a:pt x="5812" y="136"/>
                    <a:pt x="5825" y="142"/>
                  </a:cubicBezTo>
                  <a:cubicBezTo>
                    <a:pt x="5851" y="153"/>
                    <a:pt x="5872" y="174"/>
                    <a:pt x="5882" y="200"/>
                  </a:cubicBezTo>
                  <a:cubicBezTo>
                    <a:pt x="5893" y="227"/>
                    <a:pt x="5893" y="256"/>
                    <a:pt x="5882" y="282"/>
                  </a:cubicBezTo>
                  <a:lnTo>
                    <a:pt x="5818" y="431"/>
                  </a:lnTo>
                  <a:cubicBezTo>
                    <a:pt x="5814" y="438"/>
                    <a:pt x="5811" y="445"/>
                    <a:pt x="5809" y="453"/>
                  </a:cubicBezTo>
                  <a:lnTo>
                    <a:pt x="5578" y="998"/>
                  </a:lnTo>
                  <a:cubicBezTo>
                    <a:pt x="5578" y="998"/>
                    <a:pt x="5578" y="998"/>
                    <a:pt x="5577" y="998"/>
                  </a:cubicBezTo>
                  <a:lnTo>
                    <a:pt x="5434" y="1337"/>
                  </a:lnTo>
                  <a:lnTo>
                    <a:pt x="5237" y="1254"/>
                  </a:lnTo>
                  <a:lnTo>
                    <a:pt x="5323" y="1050"/>
                  </a:lnTo>
                  <a:cubicBezTo>
                    <a:pt x="5323" y="1050"/>
                    <a:pt x="5323" y="1050"/>
                    <a:pt x="5323" y="1050"/>
                  </a:cubicBezTo>
                  <a:lnTo>
                    <a:pt x="5685" y="198"/>
                  </a:lnTo>
                  <a:close/>
                  <a:moveTo>
                    <a:pt x="4732" y="2508"/>
                  </a:moveTo>
                  <a:lnTo>
                    <a:pt x="4881" y="2571"/>
                  </a:lnTo>
                  <a:lnTo>
                    <a:pt x="4711" y="2764"/>
                  </a:lnTo>
                  <a:lnTo>
                    <a:pt x="4732" y="2508"/>
                  </a:lnTo>
                  <a:close/>
                  <a:moveTo>
                    <a:pt x="5022" y="2306"/>
                  </a:moveTo>
                  <a:cubicBezTo>
                    <a:pt x="5014" y="2316"/>
                    <a:pt x="5008" y="2328"/>
                    <a:pt x="5007" y="2342"/>
                  </a:cubicBezTo>
                  <a:lnTo>
                    <a:pt x="4957" y="2459"/>
                  </a:lnTo>
                  <a:lnTo>
                    <a:pt x="4760" y="2375"/>
                  </a:lnTo>
                  <a:lnTo>
                    <a:pt x="4760" y="2375"/>
                  </a:lnTo>
                  <a:cubicBezTo>
                    <a:pt x="4760" y="2375"/>
                    <a:pt x="4761" y="2375"/>
                    <a:pt x="4761" y="2374"/>
                  </a:cubicBezTo>
                  <a:lnTo>
                    <a:pt x="4901" y="2044"/>
                  </a:lnTo>
                  <a:cubicBezTo>
                    <a:pt x="4905" y="2038"/>
                    <a:pt x="4909" y="2030"/>
                    <a:pt x="4910" y="2022"/>
                  </a:cubicBezTo>
                  <a:lnTo>
                    <a:pt x="5050" y="1692"/>
                  </a:lnTo>
                  <a:cubicBezTo>
                    <a:pt x="5050" y="1692"/>
                    <a:pt x="5050" y="1692"/>
                    <a:pt x="5050" y="1692"/>
                  </a:cubicBezTo>
                  <a:lnTo>
                    <a:pt x="5093" y="1592"/>
                  </a:lnTo>
                  <a:lnTo>
                    <a:pt x="5290" y="1675"/>
                  </a:lnTo>
                  <a:lnTo>
                    <a:pt x="5022" y="2306"/>
                  </a:lnTo>
                  <a:close/>
                  <a:moveTo>
                    <a:pt x="5184" y="1376"/>
                  </a:moveTo>
                  <a:lnTo>
                    <a:pt x="5380" y="1459"/>
                  </a:lnTo>
                  <a:lnTo>
                    <a:pt x="5341" y="1552"/>
                  </a:lnTo>
                  <a:lnTo>
                    <a:pt x="5145" y="1469"/>
                  </a:lnTo>
                  <a:lnTo>
                    <a:pt x="5184" y="1376"/>
                  </a:lnTo>
                  <a:close/>
                  <a:moveTo>
                    <a:pt x="3979" y="1091"/>
                  </a:moveTo>
                  <a:lnTo>
                    <a:pt x="5161" y="1091"/>
                  </a:lnTo>
                  <a:lnTo>
                    <a:pt x="5088" y="1263"/>
                  </a:lnTo>
                  <a:cubicBezTo>
                    <a:pt x="5088" y="1263"/>
                    <a:pt x="5088" y="1263"/>
                    <a:pt x="5088" y="1263"/>
                  </a:cubicBezTo>
                  <a:lnTo>
                    <a:pt x="5046" y="1361"/>
                  </a:lnTo>
                  <a:lnTo>
                    <a:pt x="4945" y="1599"/>
                  </a:lnTo>
                  <a:lnTo>
                    <a:pt x="3821" y="1599"/>
                  </a:lnTo>
                  <a:cubicBezTo>
                    <a:pt x="3785" y="1599"/>
                    <a:pt x="3755" y="1629"/>
                    <a:pt x="3755" y="1666"/>
                  </a:cubicBezTo>
                  <a:cubicBezTo>
                    <a:pt x="3755" y="1703"/>
                    <a:pt x="3785" y="1733"/>
                    <a:pt x="3821" y="1733"/>
                  </a:cubicBezTo>
                  <a:lnTo>
                    <a:pt x="4888" y="1733"/>
                  </a:lnTo>
                  <a:lnTo>
                    <a:pt x="4800" y="1941"/>
                  </a:lnTo>
                  <a:lnTo>
                    <a:pt x="3821" y="1941"/>
                  </a:lnTo>
                  <a:cubicBezTo>
                    <a:pt x="3785" y="1941"/>
                    <a:pt x="3755" y="1971"/>
                    <a:pt x="3755" y="2007"/>
                  </a:cubicBezTo>
                  <a:cubicBezTo>
                    <a:pt x="3755" y="2044"/>
                    <a:pt x="3785" y="2074"/>
                    <a:pt x="3821" y="2074"/>
                  </a:cubicBezTo>
                  <a:lnTo>
                    <a:pt x="4743" y="2074"/>
                  </a:lnTo>
                  <a:lnTo>
                    <a:pt x="4655" y="2282"/>
                  </a:lnTo>
                  <a:lnTo>
                    <a:pt x="3821" y="2282"/>
                  </a:lnTo>
                  <a:cubicBezTo>
                    <a:pt x="3785" y="2282"/>
                    <a:pt x="3755" y="2312"/>
                    <a:pt x="3755" y="2349"/>
                  </a:cubicBezTo>
                  <a:cubicBezTo>
                    <a:pt x="3755" y="2385"/>
                    <a:pt x="3785" y="2415"/>
                    <a:pt x="3821" y="2415"/>
                  </a:cubicBezTo>
                  <a:lnTo>
                    <a:pt x="4606" y="2415"/>
                  </a:lnTo>
                  <a:lnTo>
                    <a:pt x="4589" y="2623"/>
                  </a:lnTo>
                  <a:lnTo>
                    <a:pt x="3821" y="2623"/>
                  </a:lnTo>
                  <a:cubicBezTo>
                    <a:pt x="3785" y="2623"/>
                    <a:pt x="3755" y="2653"/>
                    <a:pt x="3755" y="2690"/>
                  </a:cubicBezTo>
                  <a:cubicBezTo>
                    <a:pt x="3755" y="2727"/>
                    <a:pt x="3785" y="2757"/>
                    <a:pt x="3821" y="2757"/>
                  </a:cubicBezTo>
                  <a:lnTo>
                    <a:pt x="4578" y="2757"/>
                  </a:lnTo>
                  <a:lnTo>
                    <a:pt x="4563" y="2942"/>
                  </a:lnTo>
                  <a:lnTo>
                    <a:pt x="4536" y="3007"/>
                  </a:lnTo>
                  <a:cubicBezTo>
                    <a:pt x="4526" y="2982"/>
                    <a:pt x="4502" y="2965"/>
                    <a:pt x="4474" y="2965"/>
                  </a:cubicBezTo>
                  <a:lnTo>
                    <a:pt x="3821" y="2965"/>
                  </a:lnTo>
                  <a:cubicBezTo>
                    <a:pt x="3785" y="2965"/>
                    <a:pt x="3755" y="2995"/>
                    <a:pt x="3755" y="3031"/>
                  </a:cubicBezTo>
                  <a:cubicBezTo>
                    <a:pt x="3755" y="3068"/>
                    <a:pt x="3785" y="3098"/>
                    <a:pt x="3821" y="3098"/>
                  </a:cubicBezTo>
                  <a:lnTo>
                    <a:pt x="4474" y="3098"/>
                  </a:lnTo>
                  <a:cubicBezTo>
                    <a:pt x="4500" y="3098"/>
                    <a:pt x="4522" y="3083"/>
                    <a:pt x="4533" y="3062"/>
                  </a:cubicBezTo>
                  <a:cubicBezTo>
                    <a:pt x="4539" y="3078"/>
                    <a:pt x="4552" y="3092"/>
                    <a:pt x="4569" y="3099"/>
                  </a:cubicBezTo>
                  <a:cubicBezTo>
                    <a:pt x="4578" y="3103"/>
                    <a:pt x="4586" y="3104"/>
                    <a:pt x="4595" y="3104"/>
                  </a:cubicBezTo>
                  <a:cubicBezTo>
                    <a:pt x="4621" y="3104"/>
                    <a:pt x="4646" y="3089"/>
                    <a:pt x="4656" y="3064"/>
                  </a:cubicBezTo>
                  <a:lnTo>
                    <a:pt x="4686" y="2994"/>
                  </a:lnTo>
                  <a:lnTo>
                    <a:pt x="4896" y="2757"/>
                  </a:lnTo>
                  <a:lnTo>
                    <a:pt x="5756" y="2757"/>
                  </a:lnTo>
                  <a:cubicBezTo>
                    <a:pt x="5792" y="2757"/>
                    <a:pt x="5822" y="2727"/>
                    <a:pt x="5822" y="2690"/>
                  </a:cubicBezTo>
                  <a:cubicBezTo>
                    <a:pt x="5822" y="2653"/>
                    <a:pt x="5792" y="2623"/>
                    <a:pt x="5756" y="2623"/>
                  </a:cubicBezTo>
                  <a:lnTo>
                    <a:pt x="5013" y="2623"/>
                  </a:lnTo>
                  <a:lnTo>
                    <a:pt x="5043" y="2590"/>
                  </a:lnTo>
                  <a:cubicBezTo>
                    <a:pt x="5043" y="2590"/>
                    <a:pt x="5043" y="2590"/>
                    <a:pt x="5043" y="2590"/>
                  </a:cubicBezTo>
                  <a:cubicBezTo>
                    <a:pt x="5045" y="2588"/>
                    <a:pt x="5046" y="2585"/>
                    <a:pt x="5048" y="2583"/>
                  </a:cubicBezTo>
                  <a:cubicBezTo>
                    <a:pt x="5048" y="2583"/>
                    <a:pt x="5049" y="2582"/>
                    <a:pt x="5049" y="2581"/>
                  </a:cubicBezTo>
                  <a:cubicBezTo>
                    <a:pt x="5051" y="2579"/>
                    <a:pt x="5053" y="2575"/>
                    <a:pt x="5054" y="2572"/>
                  </a:cubicBezTo>
                  <a:lnTo>
                    <a:pt x="5121" y="2415"/>
                  </a:lnTo>
                  <a:lnTo>
                    <a:pt x="5756" y="2415"/>
                  </a:lnTo>
                  <a:cubicBezTo>
                    <a:pt x="5792" y="2415"/>
                    <a:pt x="5822" y="2385"/>
                    <a:pt x="5822" y="2349"/>
                  </a:cubicBezTo>
                  <a:cubicBezTo>
                    <a:pt x="5822" y="2312"/>
                    <a:pt x="5792" y="2282"/>
                    <a:pt x="5756" y="2282"/>
                  </a:cubicBezTo>
                  <a:lnTo>
                    <a:pt x="5177" y="2282"/>
                  </a:lnTo>
                  <a:lnTo>
                    <a:pt x="5266" y="2074"/>
                  </a:lnTo>
                  <a:lnTo>
                    <a:pt x="5756" y="2074"/>
                  </a:lnTo>
                  <a:cubicBezTo>
                    <a:pt x="5792" y="2074"/>
                    <a:pt x="5822" y="2044"/>
                    <a:pt x="5822" y="2007"/>
                  </a:cubicBezTo>
                  <a:cubicBezTo>
                    <a:pt x="5822" y="1970"/>
                    <a:pt x="5792" y="1941"/>
                    <a:pt x="5756" y="1941"/>
                  </a:cubicBezTo>
                  <a:lnTo>
                    <a:pt x="5322" y="1941"/>
                  </a:lnTo>
                  <a:lnTo>
                    <a:pt x="5411" y="1733"/>
                  </a:lnTo>
                  <a:lnTo>
                    <a:pt x="5756" y="1733"/>
                  </a:lnTo>
                  <a:cubicBezTo>
                    <a:pt x="5792" y="1733"/>
                    <a:pt x="5822" y="1703"/>
                    <a:pt x="5822" y="1666"/>
                  </a:cubicBezTo>
                  <a:cubicBezTo>
                    <a:pt x="5822" y="1629"/>
                    <a:pt x="5792" y="1599"/>
                    <a:pt x="5756" y="1599"/>
                  </a:cubicBezTo>
                  <a:lnTo>
                    <a:pt x="5467" y="1599"/>
                  </a:lnTo>
                  <a:lnTo>
                    <a:pt x="5683" y="1091"/>
                  </a:lnTo>
                  <a:lnTo>
                    <a:pt x="5773" y="1091"/>
                  </a:lnTo>
                  <a:lnTo>
                    <a:pt x="5643" y="1396"/>
                  </a:lnTo>
                  <a:cubicBezTo>
                    <a:pt x="5629" y="1429"/>
                    <a:pt x="5645" y="1469"/>
                    <a:pt x="5679" y="1483"/>
                  </a:cubicBezTo>
                  <a:cubicBezTo>
                    <a:pt x="5687" y="1487"/>
                    <a:pt x="5696" y="1488"/>
                    <a:pt x="5705" y="1488"/>
                  </a:cubicBezTo>
                  <a:cubicBezTo>
                    <a:pt x="5730" y="1488"/>
                    <a:pt x="5755" y="1473"/>
                    <a:pt x="5766" y="1448"/>
                  </a:cubicBezTo>
                  <a:lnTo>
                    <a:pt x="5917" y="1091"/>
                  </a:lnTo>
                  <a:lnTo>
                    <a:pt x="6116" y="1091"/>
                  </a:lnTo>
                  <a:lnTo>
                    <a:pt x="6116" y="4016"/>
                  </a:lnTo>
                  <a:lnTo>
                    <a:pt x="4076" y="4016"/>
                  </a:lnTo>
                  <a:cubicBezTo>
                    <a:pt x="3775" y="4016"/>
                    <a:pt x="3496" y="4161"/>
                    <a:pt x="3320" y="4394"/>
                  </a:cubicBezTo>
                  <a:lnTo>
                    <a:pt x="3320" y="1752"/>
                  </a:lnTo>
                  <a:cubicBezTo>
                    <a:pt x="3320" y="1742"/>
                    <a:pt x="3319" y="1732"/>
                    <a:pt x="3319" y="1722"/>
                  </a:cubicBezTo>
                  <a:cubicBezTo>
                    <a:pt x="3334" y="1372"/>
                    <a:pt x="3625" y="1091"/>
                    <a:pt x="3979" y="1091"/>
                  </a:cubicBezTo>
                  <a:close/>
                  <a:moveTo>
                    <a:pt x="6116" y="4149"/>
                  </a:moveTo>
                  <a:lnTo>
                    <a:pt x="6116" y="4589"/>
                  </a:lnTo>
                  <a:lnTo>
                    <a:pt x="3354" y="4589"/>
                  </a:lnTo>
                  <a:cubicBezTo>
                    <a:pt x="3492" y="4323"/>
                    <a:pt x="3771" y="4149"/>
                    <a:pt x="4076" y="4149"/>
                  </a:cubicBezTo>
                  <a:lnTo>
                    <a:pt x="6116" y="4149"/>
                  </a:lnTo>
                  <a:close/>
                  <a:moveTo>
                    <a:pt x="389" y="1091"/>
                  </a:moveTo>
                  <a:lnTo>
                    <a:pt x="2526" y="1091"/>
                  </a:lnTo>
                  <a:cubicBezTo>
                    <a:pt x="2880" y="1091"/>
                    <a:pt x="3170" y="1372"/>
                    <a:pt x="3186" y="1722"/>
                  </a:cubicBezTo>
                  <a:cubicBezTo>
                    <a:pt x="3185" y="1732"/>
                    <a:pt x="3185" y="1742"/>
                    <a:pt x="3185" y="1752"/>
                  </a:cubicBezTo>
                  <a:lnTo>
                    <a:pt x="3185" y="4394"/>
                  </a:lnTo>
                  <a:cubicBezTo>
                    <a:pt x="3009" y="4161"/>
                    <a:pt x="2730" y="4016"/>
                    <a:pt x="2429" y="4016"/>
                  </a:cubicBezTo>
                  <a:lnTo>
                    <a:pt x="389" y="4016"/>
                  </a:lnTo>
                  <a:lnTo>
                    <a:pt x="389" y="1091"/>
                  </a:lnTo>
                  <a:close/>
                  <a:moveTo>
                    <a:pt x="6372" y="4822"/>
                  </a:moveTo>
                  <a:lnTo>
                    <a:pt x="3507" y="4822"/>
                  </a:lnTo>
                  <a:cubicBezTo>
                    <a:pt x="3470" y="4822"/>
                    <a:pt x="3440" y="4852"/>
                    <a:pt x="3440" y="4889"/>
                  </a:cubicBezTo>
                  <a:lnTo>
                    <a:pt x="3440" y="4889"/>
                  </a:lnTo>
                  <a:lnTo>
                    <a:pt x="3440" y="4889"/>
                  </a:lnTo>
                  <a:cubicBezTo>
                    <a:pt x="3440" y="4923"/>
                    <a:pt x="3367" y="4972"/>
                    <a:pt x="3252" y="4972"/>
                  </a:cubicBezTo>
                  <a:cubicBezTo>
                    <a:pt x="3144" y="4972"/>
                    <a:pt x="3065" y="4917"/>
                    <a:pt x="3065" y="4889"/>
                  </a:cubicBezTo>
                  <a:cubicBezTo>
                    <a:pt x="3065" y="4852"/>
                    <a:pt x="3035" y="4822"/>
                    <a:pt x="2998" y="4822"/>
                  </a:cubicBezTo>
                  <a:lnTo>
                    <a:pt x="133" y="4822"/>
                  </a:lnTo>
                  <a:lnTo>
                    <a:pt x="133" y="1282"/>
                  </a:lnTo>
                  <a:lnTo>
                    <a:pt x="256" y="1282"/>
                  </a:lnTo>
                  <a:lnTo>
                    <a:pt x="256" y="4082"/>
                  </a:lnTo>
                  <a:lnTo>
                    <a:pt x="256" y="4656"/>
                  </a:lnTo>
                  <a:cubicBezTo>
                    <a:pt x="256" y="4693"/>
                    <a:pt x="285" y="4723"/>
                    <a:pt x="322" y="4723"/>
                  </a:cubicBezTo>
                  <a:lnTo>
                    <a:pt x="3252" y="4723"/>
                  </a:lnTo>
                  <a:lnTo>
                    <a:pt x="3252" y="4723"/>
                  </a:lnTo>
                  <a:lnTo>
                    <a:pt x="3252" y="4723"/>
                  </a:lnTo>
                  <a:lnTo>
                    <a:pt x="3253" y="4723"/>
                  </a:lnTo>
                  <a:lnTo>
                    <a:pt x="3253" y="4723"/>
                  </a:lnTo>
                  <a:lnTo>
                    <a:pt x="3253" y="4723"/>
                  </a:lnTo>
                  <a:lnTo>
                    <a:pt x="6183" y="4723"/>
                  </a:lnTo>
                  <a:cubicBezTo>
                    <a:pt x="6219" y="4723"/>
                    <a:pt x="6249" y="4693"/>
                    <a:pt x="6249" y="4656"/>
                  </a:cubicBezTo>
                  <a:lnTo>
                    <a:pt x="6249" y="4082"/>
                  </a:lnTo>
                  <a:lnTo>
                    <a:pt x="6249" y="1282"/>
                  </a:lnTo>
                  <a:lnTo>
                    <a:pt x="6372" y="1282"/>
                  </a:lnTo>
                  <a:lnTo>
                    <a:pt x="6372" y="4822"/>
                  </a:lnTo>
                  <a:close/>
                  <a:moveTo>
                    <a:pt x="2555" y="4281"/>
                  </a:moveTo>
                  <a:cubicBezTo>
                    <a:pt x="2555" y="4318"/>
                    <a:pt x="2525" y="4348"/>
                    <a:pt x="2489" y="4348"/>
                  </a:cubicBezTo>
                  <a:lnTo>
                    <a:pt x="577" y="4348"/>
                  </a:lnTo>
                  <a:cubicBezTo>
                    <a:pt x="540" y="4348"/>
                    <a:pt x="510" y="4318"/>
                    <a:pt x="510" y="4281"/>
                  </a:cubicBezTo>
                  <a:cubicBezTo>
                    <a:pt x="510" y="4244"/>
                    <a:pt x="540" y="4215"/>
                    <a:pt x="577" y="4215"/>
                  </a:cubicBezTo>
                  <a:lnTo>
                    <a:pt x="2489" y="4215"/>
                  </a:lnTo>
                  <a:cubicBezTo>
                    <a:pt x="2525" y="4215"/>
                    <a:pt x="2555" y="4244"/>
                    <a:pt x="2555" y="4281"/>
                  </a:cubicBezTo>
                  <a:close/>
                  <a:moveTo>
                    <a:pt x="2555" y="4464"/>
                  </a:moveTo>
                  <a:cubicBezTo>
                    <a:pt x="2555" y="4501"/>
                    <a:pt x="2525" y="4531"/>
                    <a:pt x="2489" y="4531"/>
                  </a:cubicBezTo>
                  <a:lnTo>
                    <a:pt x="577" y="4531"/>
                  </a:lnTo>
                  <a:cubicBezTo>
                    <a:pt x="540" y="4531"/>
                    <a:pt x="510" y="4501"/>
                    <a:pt x="510" y="4464"/>
                  </a:cubicBezTo>
                  <a:cubicBezTo>
                    <a:pt x="510" y="4428"/>
                    <a:pt x="540" y="4398"/>
                    <a:pt x="577" y="4398"/>
                  </a:cubicBezTo>
                  <a:lnTo>
                    <a:pt x="2489" y="4398"/>
                  </a:lnTo>
                  <a:cubicBezTo>
                    <a:pt x="2525" y="4398"/>
                    <a:pt x="2555" y="4428"/>
                    <a:pt x="2555" y="4464"/>
                  </a:cubicBezTo>
                  <a:close/>
                  <a:moveTo>
                    <a:pt x="4044" y="4215"/>
                  </a:moveTo>
                  <a:lnTo>
                    <a:pt x="5955" y="4215"/>
                  </a:lnTo>
                  <a:cubicBezTo>
                    <a:pt x="5992" y="4215"/>
                    <a:pt x="6022" y="4244"/>
                    <a:pt x="6022" y="4281"/>
                  </a:cubicBezTo>
                  <a:cubicBezTo>
                    <a:pt x="6022" y="4318"/>
                    <a:pt x="5992" y="4348"/>
                    <a:pt x="5955" y="4348"/>
                  </a:cubicBezTo>
                  <a:lnTo>
                    <a:pt x="4044" y="4348"/>
                  </a:lnTo>
                  <a:cubicBezTo>
                    <a:pt x="4007" y="4348"/>
                    <a:pt x="3977" y="4318"/>
                    <a:pt x="3977" y="4281"/>
                  </a:cubicBezTo>
                  <a:cubicBezTo>
                    <a:pt x="3977" y="4244"/>
                    <a:pt x="4007" y="4215"/>
                    <a:pt x="4044" y="4215"/>
                  </a:cubicBezTo>
                  <a:close/>
                  <a:moveTo>
                    <a:pt x="6022" y="4464"/>
                  </a:moveTo>
                  <a:cubicBezTo>
                    <a:pt x="6022" y="4501"/>
                    <a:pt x="5992" y="4531"/>
                    <a:pt x="5955" y="4531"/>
                  </a:cubicBezTo>
                  <a:lnTo>
                    <a:pt x="4044" y="4531"/>
                  </a:lnTo>
                  <a:cubicBezTo>
                    <a:pt x="4007" y="4531"/>
                    <a:pt x="3977" y="4501"/>
                    <a:pt x="3977" y="4464"/>
                  </a:cubicBezTo>
                  <a:cubicBezTo>
                    <a:pt x="3977" y="4428"/>
                    <a:pt x="4007" y="4398"/>
                    <a:pt x="4044" y="4398"/>
                  </a:cubicBezTo>
                  <a:lnTo>
                    <a:pt x="5955" y="4398"/>
                  </a:lnTo>
                  <a:cubicBezTo>
                    <a:pt x="5992" y="4398"/>
                    <a:pt x="6022" y="4428"/>
                    <a:pt x="6022" y="4464"/>
                  </a:cubicBezTo>
                  <a:close/>
                  <a:moveTo>
                    <a:pt x="1197" y="1666"/>
                  </a:moveTo>
                  <a:cubicBezTo>
                    <a:pt x="1197" y="1629"/>
                    <a:pt x="1227" y="1599"/>
                    <a:pt x="1263" y="1599"/>
                  </a:cubicBezTo>
                  <a:lnTo>
                    <a:pt x="2684" y="1599"/>
                  </a:lnTo>
                  <a:cubicBezTo>
                    <a:pt x="2720" y="1599"/>
                    <a:pt x="2750" y="1629"/>
                    <a:pt x="2750" y="1666"/>
                  </a:cubicBezTo>
                  <a:cubicBezTo>
                    <a:pt x="2750" y="1703"/>
                    <a:pt x="2720" y="1732"/>
                    <a:pt x="2684" y="1732"/>
                  </a:cubicBezTo>
                  <a:lnTo>
                    <a:pt x="1263" y="1732"/>
                  </a:lnTo>
                  <a:cubicBezTo>
                    <a:pt x="1227" y="1732"/>
                    <a:pt x="1197" y="1703"/>
                    <a:pt x="1197" y="1666"/>
                  </a:cubicBezTo>
                  <a:close/>
                  <a:moveTo>
                    <a:pt x="683" y="1666"/>
                  </a:moveTo>
                  <a:cubicBezTo>
                    <a:pt x="683" y="1629"/>
                    <a:pt x="713" y="1599"/>
                    <a:pt x="749" y="1599"/>
                  </a:cubicBezTo>
                  <a:lnTo>
                    <a:pt x="863" y="1599"/>
                  </a:lnTo>
                  <a:cubicBezTo>
                    <a:pt x="900" y="1599"/>
                    <a:pt x="930" y="1629"/>
                    <a:pt x="930" y="1666"/>
                  </a:cubicBezTo>
                  <a:cubicBezTo>
                    <a:pt x="930" y="1703"/>
                    <a:pt x="900" y="1733"/>
                    <a:pt x="863" y="1733"/>
                  </a:cubicBezTo>
                  <a:lnTo>
                    <a:pt x="749" y="1733"/>
                  </a:lnTo>
                  <a:cubicBezTo>
                    <a:pt x="713" y="1733"/>
                    <a:pt x="683" y="1703"/>
                    <a:pt x="683" y="1666"/>
                  </a:cubicBezTo>
                  <a:close/>
                  <a:moveTo>
                    <a:pt x="683" y="2007"/>
                  </a:moveTo>
                  <a:cubicBezTo>
                    <a:pt x="683" y="1970"/>
                    <a:pt x="713" y="1941"/>
                    <a:pt x="749" y="1941"/>
                  </a:cubicBezTo>
                  <a:lnTo>
                    <a:pt x="2684" y="1941"/>
                  </a:lnTo>
                  <a:cubicBezTo>
                    <a:pt x="2720" y="1941"/>
                    <a:pt x="2750" y="1970"/>
                    <a:pt x="2750" y="2007"/>
                  </a:cubicBezTo>
                  <a:cubicBezTo>
                    <a:pt x="2750" y="2044"/>
                    <a:pt x="2720" y="2074"/>
                    <a:pt x="2684" y="2074"/>
                  </a:cubicBezTo>
                  <a:lnTo>
                    <a:pt x="749" y="2074"/>
                  </a:lnTo>
                  <a:cubicBezTo>
                    <a:pt x="713" y="2074"/>
                    <a:pt x="683" y="2044"/>
                    <a:pt x="683" y="2007"/>
                  </a:cubicBezTo>
                  <a:close/>
                  <a:moveTo>
                    <a:pt x="683" y="2349"/>
                  </a:moveTo>
                  <a:cubicBezTo>
                    <a:pt x="683" y="2312"/>
                    <a:pt x="713" y="2282"/>
                    <a:pt x="749" y="2282"/>
                  </a:cubicBezTo>
                  <a:lnTo>
                    <a:pt x="2684" y="2282"/>
                  </a:lnTo>
                  <a:cubicBezTo>
                    <a:pt x="2720" y="2282"/>
                    <a:pt x="2750" y="2312"/>
                    <a:pt x="2750" y="2349"/>
                  </a:cubicBezTo>
                  <a:cubicBezTo>
                    <a:pt x="2750" y="2385"/>
                    <a:pt x="2720" y="2415"/>
                    <a:pt x="2684" y="2415"/>
                  </a:cubicBezTo>
                  <a:lnTo>
                    <a:pt x="749" y="2415"/>
                  </a:lnTo>
                  <a:cubicBezTo>
                    <a:pt x="713" y="2415"/>
                    <a:pt x="683" y="2385"/>
                    <a:pt x="683" y="2349"/>
                  </a:cubicBezTo>
                  <a:close/>
                  <a:moveTo>
                    <a:pt x="683" y="2690"/>
                  </a:moveTo>
                  <a:cubicBezTo>
                    <a:pt x="683" y="2653"/>
                    <a:pt x="713" y="2623"/>
                    <a:pt x="749" y="2623"/>
                  </a:cubicBezTo>
                  <a:lnTo>
                    <a:pt x="2684" y="2623"/>
                  </a:lnTo>
                  <a:cubicBezTo>
                    <a:pt x="2720" y="2623"/>
                    <a:pt x="2750" y="2653"/>
                    <a:pt x="2750" y="2690"/>
                  </a:cubicBezTo>
                  <a:cubicBezTo>
                    <a:pt x="2750" y="2727"/>
                    <a:pt x="2720" y="2756"/>
                    <a:pt x="2684" y="2756"/>
                  </a:cubicBezTo>
                  <a:lnTo>
                    <a:pt x="749" y="2756"/>
                  </a:lnTo>
                  <a:cubicBezTo>
                    <a:pt x="713" y="2756"/>
                    <a:pt x="683" y="2727"/>
                    <a:pt x="683" y="2690"/>
                  </a:cubicBezTo>
                  <a:close/>
                  <a:moveTo>
                    <a:pt x="683" y="3031"/>
                  </a:moveTo>
                  <a:cubicBezTo>
                    <a:pt x="683" y="2994"/>
                    <a:pt x="713" y="2964"/>
                    <a:pt x="749" y="2964"/>
                  </a:cubicBezTo>
                  <a:lnTo>
                    <a:pt x="2684" y="2964"/>
                  </a:lnTo>
                  <a:cubicBezTo>
                    <a:pt x="2720" y="2964"/>
                    <a:pt x="2750" y="2994"/>
                    <a:pt x="2750" y="3031"/>
                  </a:cubicBezTo>
                  <a:cubicBezTo>
                    <a:pt x="2750" y="3068"/>
                    <a:pt x="2720" y="3098"/>
                    <a:pt x="2684" y="3098"/>
                  </a:cubicBezTo>
                  <a:lnTo>
                    <a:pt x="749" y="3098"/>
                  </a:lnTo>
                  <a:cubicBezTo>
                    <a:pt x="713" y="3098"/>
                    <a:pt x="683" y="3068"/>
                    <a:pt x="683" y="3031"/>
                  </a:cubicBezTo>
                  <a:close/>
                  <a:moveTo>
                    <a:pt x="683" y="3372"/>
                  </a:moveTo>
                  <a:cubicBezTo>
                    <a:pt x="683" y="3336"/>
                    <a:pt x="713" y="3306"/>
                    <a:pt x="749" y="3306"/>
                  </a:cubicBezTo>
                  <a:lnTo>
                    <a:pt x="2684" y="3306"/>
                  </a:lnTo>
                  <a:cubicBezTo>
                    <a:pt x="2720" y="3306"/>
                    <a:pt x="2750" y="3336"/>
                    <a:pt x="2750" y="3372"/>
                  </a:cubicBezTo>
                  <a:cubicBezTo>
                    <a:pt x="2750" y="3409"/>
                    <a:pt x="2720" y="3439"/>
                    <a:pt x="2684" y="3439"/>
                  </a:cubicBezTo>
                  <a:lnTo>
                    <a:pt x="749" y="3439"/>
                  </a:lnTo>
                  <a:cubicBezTo>
                    <a:pt x="713" y="3439"/>
                    <a:pt x="683" y="3409"/>
                    <a:pt x="683" y="3372"/>
                  </a:cubicBezTo>
                  <a:close/>
                </a:path>
              </a:pathLst>
            </a:custGeom>
            <a:solidFill>
              <a:schemeClr val="bg1"/>
            </a:solidFill>
            <a:ln>
              <a:noFill/>
            </a:ln>
          </p:spPr>
          <p:txBody>
            <a:bodyPr/>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10" name="studying_385439"/>
            <p:cNvSpPr>
              <a:spLocks noChangeAspect="1"/>
            </p:cNvSpPr>
            <p:nvPr/>
          </p:nvSpPr>
          <p:spPr bwMode="auto">
            <a:xfrm>
              <a:off x="4499642" y="4618329"/>
              <a:ext cx="497641" cy="496889"/>
            </a:xfrm>
            <a:custGeom>
              <a:avLst/>
              <a:gdLst>
                <a:gd name="connsiteX0" fmla="*/ 555294 w 607639"/>
                <a:gd name="connsiteY0" fmla="*/ 484822 h 606722"/>
                <a:gd name="connsiteX1" fmla="*/ 555294 w 607639"/>
                <a:gd name="connsiteY1" fmla="*/ 508820 h 606722"/>
                <a:gd name="connsiteX2" fmla="*/ 571496 w 607639"/>
                <a:gd name="connsiteY2" fmla="*/ 508820 h 606722"/>
                <a:gd name="connsiteX3" fmla="*/ 571496 w 607639"/>
                <a:gd name="connsiteY3" fmla="*/ 484822 h 606722"/>
                <a:gd name="connsiteX4" fmla="*/ 95969 w 607639"/>
                <a:gd name="connsiteY4" fmla="*/ 477587 h 606722"/>
                <a:gd name="connsiteX5" fmla="*/ 381124 w 607639"/>
                <a:gd name="connsiteY5" fmla="*/ 477587 h 606722"/>
                <a:gd name="connsiteX6" fmla="*/ 381124 w 607639"/>
                <a:gd name="connsiteY6" fmla="*/ 513575 h 606722"/>
                <a:gd name="connsiteX7" fmla="*/ 95969 w 607639"/>
                <a:gd name="connsiteY7" fmla="*/ 513575 h 606722"/>
                <a:gd name="connsiteX8" fmla="*/ 95969 w 607639"/>
                <a:gd name="connsiteY8" fmla="*/ 417536 h 606722"/>
                <a:gd name="connsiteX9" fmla="*/ 381124 w 607639"/>
                <a:gd name="connsiteY9" fmla="*/ 417536 h 606722"/>
                <a:gd name="connsiteX10" fmla="*/ 381124 w 607639"/>
                <a:gd name="connsiteY10" fmla="*/ 453524 h 606722"/>
                <a:gd name="connsiteX11" fmla="*/ 95969 w 607639"/>
                <a:gd name="connsiteY11" fmla="*/ 453524 h 606722"/>
                <a:gd name="connsiteX12" fmla="*/ 95969 w 607639"/>
                <a:gd name="connsiteY12" fmla="*/ 273300 h 606722"/>
                <a:gd name="connsiteX13" fmla="*/ 381124 w 607639"/>
                <a:gd name="connsiteY13" fmla="*/ 273300 h 606722"/>
                <a:gd name="connsiteX14" fmla="*/ 381124 w 607639"/>
                <a:gd name="connsiteY14" fmla="*/ 309359 h 606722"/>
                <a:gd name="connsiteX15" fmla="*/ 95969 w 607639"/>
                <a:gd name="connsiteY15" fmla="*/ 309359 h 606722"/>
                <a:gd name="connsiteX16" fmla="*/ 95969 w 607639"/>
                <a:gd name="connsiteY16" fmla="*/ 213178 h 606722"/>
                <a:gd name="connsiteX17" fmla="*/ 381124 w 607639"/>
                <a:gd name="connsiteY17" fmla="*/ 213178 h 606722"/>
                <a:gd name="connsiteX18" fmla="*/ 381124 w 607639"/>
                <a:gd name="connsiteY18" fmla="*/ 249308 h 606722"/>
                <a:gd name="connsiteX19" fmla="*/ 95969 w 607639"/>
                <a:gd name="connsiteY19" fmla="*/ 249308 h 606722"/>
                <a:gd name="connsiteX20" fmla="*/ 95969 w 607639"/>
                <a:gd name="connsiteY20" fmla="*/ 153127 h 606722"/>
                <a:gd name="connsiteX21" fmla="*/ 381124 w 607639"/>
                <a:gd name="connsiteY21" fmla="*/ 153127 h 606722"/>
                <a:gd name="connsiteX22" fmla="*/ 381124 w 607639"/>
                <a:gd name="connsiteY22" fmla="*/ 189186 h 606722"/>
                <a:gd name="connsiteX23" fmla="*/ 95969 w 607639"/>
                <a:gd name="connsiteY23" fmla="*/ 189186 h 606722"/>
                <a:gd name="connsiteX24" fmla="*/ 563395 w 607639"/>
                <a:gd name="connsiteY24" fmla="*/ 110533 h 606722"/>
                <a:gd name="connsiteX25" fmla="*/ 555294 w 607639"/>
                <a:gd name="connsiteY25" fmla="*/ 121732 h 606722"/>
                <a:gd name="connsiteX26" fmla="*/ 555294 w 607639"/>
                <a:gd name="connsiteY26" fmla="*/ 448735 h 606722"/>
                <a:gd name="connsiteX27" fmla="*/ 571496 w 607639"/>
                <a:gd name="connsiteY27" fmla="*/ 448735 h 606722"/>
                <a:gd name="connsiteX28" fmla="*/ 571496 w 607639"/>
                <a:gd name="connsiteY28" fmla="*/ 121732 h 606722"/>
                <a:gd name="connsiteX29" fmla="*/ 163924 w 607639"/>
                <a:gd name="connsiteY29" fmla="*/ 93076 h 606722"/>
                <a:gd name="connsiteX30" fmla="*/ 313099 w 607639"/>
                <a:gd name="connsiteY30" fmla="*/ 93076 h 606722"/>
                <a:gd name="connsiteX31" fmla="*/ 313099 w 607639"/>
                <a:gd name="connsiteY31" fmla="*/ 129135 h 606722"/>
                <a:gd name="connsiteX32" fmla="*/ 163924 w 607639"/>
                <a:gd name="connsiteY32" fmla="*/ 129135 h 606722"/>
                <a:gd name="connsiteX33" fmla="*/ 563395 w 607639"/>
                <a:gd name="connsiteY33" fmla="*/ 49114 h 606722"/>
                <a:gd name="connsiteX34" fmla="*/ 607639 w 607639"/>
                <a:gd name="connsiteY34" fmla="*/ 110088 h 606722"/>
                <a:gd name="connsiteX35" fmla="*/ 607639 w 607639"/>
                <a:gd name="connsiteY35" fmla="*/ 544907 h 606722"/>
                <a:gd name="connsiteX36" fmla="*/ 519150 w 607639"/>
                <a:gd name="connsiteY36" fmla="*/ 544907 h 606722"/>
                <a:gd name="connsiteX37" fmla="*/ 519150 w 607639"/>
                <a:gd name="connsiteY37" fmla="*/ 110088 h 606722"/>
                <a:gd name="connsiteX38" fmla="*/ 36138 w 607639"/>
                <a:gd name="connsiteY38" fmla="*/ 36082 h 606722"/>
                <a:gd name="connsiteX39" fmla="*/ 36138 w 607639"/>
                <a:gd name="connsiteY39" fmla="*/ 570640 h 606722"/>
                <a:gd name="connsiteX40" fmla="*/ 440955 w 607639"/>
                <a:gd name="connsiteY40" fmla="*/ 570640 h 606722"/>
                <a:gd name="connsiteX41" fmla="*/ 440955 w 607639"/>
                <a:gd name="connsiteY41" fmla="*/ 36082 h 606722"/>
                <a:gd name="connsiteX42" fmla="*/ 0 w 607639"/>
                <a:gd name="connsiteY42" fmla="*/ 0 h 606722"/>
                <a:gd name="connsiteX43" fmla="*/ 477093 w 607639"/>
                <a:gd name="connsiteY43" fmla="*/ 0 h 606722"/>
                <a:gd name="connsiteX44" fmla="*/ 477093 w 607639"/>
                <a:gd name="connsiteY44" fmla="*/ 606722 h 606722"/>
                <a:gd name="connsiteX45" fmla="*/ 0 w 607639"/>
                <a:gd name="connsiteY45" fmla="*/ 606722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6722">
                  <a:moveTo>
                    <a:pt x="555294" y="484822"/>
                  </a:moveTo>
                  <a:lnTo>
                    <a:pt x="555294" y="508820"/>
                  </a:lnTo>
                  <a:lnTo>
                    <a:pt x="571496" y="508820"/>
                  </a:lnTo>
                  <a:lnTo>
                    <a:pt x="571496" y="484822"/>
                  </a:lnTo>
                  <a:close/>
                  <a:moveTo>
                    <a:pt x="95969" y="477587"/>
                  </a:moveTo>
                  <a:lnTo>
                    <a:pt x="381124" y="477587"/>
                  </a:lnTo>
                  <a:lnTo>
                    <a:pt x="381124" y="513575"/>
                  </a:lnTo>
                  <a:lnTo>
                    <a:pt x="95969" y="513575"/>
                  </a:lnTo>
                  <a:close/>
                  <a:moveTo>
                    <a:pt x="95969" y="417536"/>
                  </a:moveTo>
                  <a:lnTo>
                    <a:pt x="381124" y="417536"/>
                  </a:lnTo>
                  <a:lnTo>
                    <a:pt x="381124" y="453524"/>
                  </a:lnTo>
                  <a:lnTo>
                    <a:pt x="95969" y="453524"/>
                  </a:lnTo>
                  <a:close/>
                  <a:moveTo>
                    <a:pt x="95969" y="273300"/>
                  </a:moveTo>
                  <a:lnTo>
                    <a:pt x="381124" y="273300"/>
                  </a:lnTo>
                  <a:lnTo>
                    <a:pt x="381124" y="309359"/>
                  </a:lnTo>
                  <a:lnTo>
                    <a:pt x="95969" y="309359"/>
                  </a:lnTo>
                  <a:close/>
                  <a:moveTo>
                    <a:pt x="95969" y="213178"/>
                  </a:moveTo>
                  <a:lnTo>
                    <a:pt x="381124" y="213178"/>
                  </a:lnTo>
                  <a:lnTo>
                    <a:pt x="381124" y="249308"/>
                  </a:lnTo>
                  <a:lnTo>
                    <a:pt x="95969" y="249308"/>
                  </a:lnTo>
                  <a:close/>
                  <a:moveTo>
                    <a:pt x="95969" y="153127"/>
                  </a:moveTo>
                  <a:lnTo>
                    <a:pt x="381124" y="153127"/>
                  </a:lnTo>
                  <a:lnTo>
                    <a:pt x="381124" y="189186"/>
                  </a:lnTo>
                  <a:lnTo>
                    <a:pt x="95969" y="189186"/>
                  </a:lnTo>
                  <a:close/>
                  <a:moveTo>
                    <a:pt x="563395" y="110533"/>
                  </a:moveTo>
                  <a:lnTo>
                    <a:pt x="555294" y="121732"/>
                  </a:lnTo>
                  <a:lnTo>
                    <a:pt x="555294" y="448735"/>
                  </a:lnTo>
                  <a:lnTo>
                    <a:pt x="571496" y="448735"/>
                  </a:lnTo>
                  <a:lnTo>
                    <a:pt x="571496" y="121732"/>
                  </a:lnTo>
                  <a:close/>
                  <a:moveTo>
                    <a:pt x="163924" y="93076"/>
                  </a:moveTo>
                  <a:lnTo>
                    <a:pt x="313099" y="93076"/>
                  </a:lnTo>
                  <a:lnTo>
                    <a:pt x="313099" y="129135"/>
                  </a:lnTo>
                  <a:lnTo>
                    <a:pt x="163924" y="129135"/>
                  </a:lnTo>
                  <a:close/>
                  <a:moveTo>
                    <a:pt x="563395" y="49114"/>
                  </a:moveTo>
                  <a:lnTo>
                    <a:pt x="607639" y="110088"/>
                  </a:lnTo>
                  <a:lnTo>
                    <a:pt x="607639" y="544907"/>
                  </a:lnTo>
                  <a:lnTo>
                    <a:pt x="519150" y="544907"/>
                  </a:lnTo>
                  <a:lnTo>
                    <a:pt x="519150" y="110088"/>
                  </a:lnTo>
                  <a:close/>
                  <a:moveTo>
                    <a:pt x="36138" y="36082"/>
                  </a:moveTo>
                  <a:lnTo>
                    <a:pt x="36138" y="570640"/>
                  </a:lnTo>
                  <a:lnTo>
                    <a:pt x="440955" y="570640"/>
                  </a:lnTo>
                  <a:lnTo>
                    <a:pt x="440955" y="36082"/>
                  </a:lnTo>
                  <a:close/>
                  <a:moveTo>
                    <a:pt x="0" y="0"/>
                  </a:moveTo>
                  <a:lnTo>
                    <a:pt x="477093" y="0"/>
                  </a:lnTo>
                  <a:lnTo>
                    <a:pt x="477093" y="606722"/>
                  </a:lnTo>
                  <a:lnTo>
                    <a:pt x="0" y="606722"/>
                  </a:lnTo>
                  <a:close/>
                </a:path>
              </a:pathLst>
            </a:custGeom>
            <a:solidFill>
              <a:schemeClr val="bg1"/>
            </a:solidFill>
            <a:ln>
              <a:noFill/>
            </a:ln>
          </p:spPr>
          <p:txBody>
            <a:bodyPr/>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nvSpPr>
          <p:spPr>
            <a:xfrm>
              <a:off x="6810597" y="1968267"/>
              <a:ext cx="1712494" cy="526546"/>
            </a:xfrm>
            <a:prstGeom prst="rect">
              <a:avLst/>
            </a:prstGeom>
            <a:noFill/>
          </p:spPr>
          <p:txBody>
            <a:bodyPr wrap="square" rtlCol="0">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6833769" y="2436396"/>
              <a:ext cx="3550688" cy="969954"/>
            </a:xfrm>
            <a:prstGeom prst="rect">
              <a:avLst/>
            </a:prstGeom>
            <a:noFill/>
          </p:spPr>
          <p:txBody>
            <a:bodyPr wrap="square" rtlCol="0">
              <a:spAutoFit/>
            </a:bodyPr>
            <a:lstStyle/>
            <a:p>
              <a:pP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8070615" y="4214104"/>
              <a:ext cx="1712494" cy="526546"/>
            </a:xfrm>
            <a:prstGeom prst="rect">
              <a:avLst/>
            </a:prstGeom>
            <a:noFill/>
          </p:spPr>
          <p:txBody>
            <a:bodyPr wrap="square" rtlCol="0">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8070615" y="4671780"/>
              <a:ext cx="3333368" cy="969954"/>
            </a:xfrm>
            <a:prstGeom prst="rect">
              <a:avLst/>
            </a:prstGeom>
            <a:noFill/>
          </p:spPr>
          <p:txBody>
            <a:bodyPr wrap="square" rtlCol="0">
              <a:spAutoFit/>
            </a:bodyPr>
            <a:lstStyle/>
            <a:p>
              <a:pP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2298200" y="4214104"/>
              <a:ext cx="1712494" cy="526546"/>
            </a:xfrm>
            <a:prstGeom prst="rect">
              <a:avLst/>
            </a:prstGeom>
            <a:noFill/>
          </p:spPr>
          <p:txBody>
            <a:bodyPr wrap="square" rtlCol="0">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文本框 15"/>
            <p:cNvSpPr txBox="1"/>
            <p:nvPr/>
          </p:nvSpPr>
          <p:spPr>
            <a:xfrm>
              <a:off x="1069692" y="4695268"/>
              <a:ext cx="2930892" cy="903097"/>
            </a:xfrm>
            <a:prstGeom prst="rect">
              <a:avLst/>
            </a:prstGeom>
            <a:noFill/>
          </p:spPr>
          <p:txBody>
            <a:bodyPr wrap="square" rtlCol="0">
              <a:spAutoFit/>
            </a:bodyPr>
            <a:lstStyle/>
            <a:p>
              <a:pPr algn="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2700"/>
            <a:ext cx="12192000" cy="685800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r="51106" b="80556"/>
          <a:stretch>
            <a:fillRect/>
          </a:stretch>
        </p:blipFill>
        <p:spPr>
          <a:xfrm>
            <a:off x="-2" y="61789"/>
            <a:ext cx="2532981" cy="1511153"/>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67487" r="52376"/>
          <a:stretch>
            <a:fillRect/>
          </a:stretch>
        </p:blipFill>
        <p:spPr>
          <a:xfrm>
            <a:off x="-1" y="4628244"/>
            <a:ext cx="2177145" cy="2229756"/>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19471" r="73490" b="33756"/>
          <a:stretch>
            <a:fillRect/>
          </a:stretch>
        </p:blipFill>
        <p:spPr>
          <a:xfrm rot="5400000" flipH="1">
            <a:off x="7993743" y="4648200"/>
            <a:ext cx="1211943" cy="3207657"/>
          </a:xfrm>
          <a:prstGeom prst="rect">
            <a:avLst/>
          </a:prstGeom>
        </p:spPr>
      </p:pic>
      <p:sp>
        <p:nvSpPr>
          <p:cNvPr id="22" name="圆角矩形 21"/>
          <p:cNvSpPr/>
          <p:nvPr/>
        </p:nvSpPr>
        <p:spPr>
          <a:xfrm>
            <a:off x="703508" y="1304194"/>
            <a:ext cx="5886453" cy="4533262"/>
          </a:xfrm>
          <a:prstGeom prst="roundRect">
            <a:avLst>
              <a:gd name="adj" fmla="val 8177"/>
            </a:avLst>
          </a:prstGeom>
          <a:solidFill>
            <a:schemeClr val="bg1"/>
          </a:solidFill>
          <a:ln w="793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50551" t="63519"/>
          <a:stretch>
            <a:fillRect/>
          </a:stretch>
        </p:blipFill>
        <p:spPr>
          <a:xfrm>
            <a:off x="9759272" y="4165600"/>
            <a:ext cx="2432727" cy="2692400"/>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71669" b="36032"/>
          <a:stretch>
            <a:fillRect/>
          </a:stretch>
        </p:blipFill>
        <p:spPr>
          <a:xfrm rot="5400000" flipH="1">
            <a:off x="9090095" y="-1675109"/>
            <a:ext cx="1414097" cy="4789714"/>
          </a:xfrm>
          <a:prstGeom prst="rect">
            <a:avLst/>
          </a:prstGeom>
        </p:spPr>
      </p:pic>
      <p:sp>
        <p:nvSpPr>
          <p:cNvPr id="39" name="文本框 38"/>
          <p:cNvSpPr txBox="1"/>
          <p:nvPr/>
        </p:nvSpPr>
        <p:spPr>
          <a:xfrm>
            <a:off x="1718555" y="1886002"/>
            <a:ext cx="3856355" cy="1015663"/>
          </a:xfrm>
          <a:prstGeom prst="rect">
            <a:avLst/>
          </a:prstGeom>
          <a:noFill/>
        </p:spPr>
        <p:txBody>
          <a:bodyPr wrap="square" rtlCol="0">
            <a:spAutoFit/>
          </a:bodyPr>
          <a:lstStyle/>
          <a:p>
            <a:pPr algn="dist"/>
            <a:r>
              <a:rPr lang="en-US" altLang="zh-CN" sz="6000" b="1" dirty="0" smtClean="0">
                <a:latin typeface="汉仪雅酷黑 75W" panose="020B0804020202020204" pitchFamily="34" charset="-122"/>
                <a:ea typeface="汉仪雅酷黑 75W" panose="020B0804020202020204" pitchFamily="34" charset="-122"/>
                <a:cs typeface="+mn-ea"/>
                <a:sym typeface="+mn-lt"/>
              </a:rPr>
              <a:t>PART 06</a:t>
            </a:r>
            <a:endParaRPr lang="zh-CN" altLang="en-US" sz="6000" b="1" dirty="0">
              <a:latin typeface="汉仪雅酷黑 75W" panose="020B0804020202020204" pitchFamily="34" charset="-122"/>
              <a:ea typeface="汉仪雅酷黑 75W" panose="020B0804020202020204" pitchFamily="34" charset="-122"/>
              <a:cs typeface="+mn-ea"/>
              <a:sym typeface="+mn-lt"/>
            </a:endParaRPr>
          </a:p>
        </p:txBody>
      </p:sp>
      <p:cxnSp>
        <p:nvCxnSpPr>
          <p:cNvPr id="40" name="直接连接符 39"/>
          <p:cNvCxnSpPr/>
          <p:nvPr/>
        </p:nvCxnSpPr>
        <p:spPr>
          <a:xfrm flipV="1">
            <a:off x="1079111" y="4395622"/>
            <a:ext cx="5135245"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079111" y="4583582"/>
            <a:ext cx="5064760" cy="429895"/>
          </a:xfrm>
          <a:prstGeom prst="rect">
            <a:avLst/>
          </a:prstGeom>
          <a:noFill/>
        </p:spPr>
        <p:txBody>
          <a:bodyPr wrap="square" rtlCol="0">
            <a:spAutoFit/>
          </a:bodyPr>
          <a:lstStyle/>
          <a:p>
            <a:pPr algn="dist"/>
            <a:r>
              <a:rPr lang="zh-CN" altLang="en-US" sz="2200" dirty="0">
                <a:latin typeface="微软雅黑" panose="020B0503020204020204" pitchFamily="34" charset="-122"/>
                <a:ea typeface="微软雅黑" panose="020B0503020204020204" pitchFamily="34" charset="-122"/>
                <a:cs typeface="+mn-ea"/>
                <a:sym typeface="+mn-lt"/>
              </a:rPr>
              <a:t>竞选者对于</a:t>
            </a:r>
            <a:r>
              <a:rPr lang="en-US" altLang="zh-CN" sz="2200" dirty="0">
                <a:latin typeface="微软雅黑" panose="020B0503020204020204" pitchFamily="34" charset="-122"/>
                <a:ea typeface="微软雅黑" panose="020B0503020204020204" pitchFamily="34" charset="-122"/>
                <a:cs typeface="+mn-ea"/>
                <a:sym typeface="+mn-lt"/>
              </a:rPr>
              <a:t>XX</a:t>
            </a:r>
            <a:r>
              <a:rPr lang="zh-CN" altLang="en-US" sz="2200" dirty="0">
                <a:latin typeface="微软雅黑" panose="020B0503020204020204" pitchFamily="34" charset="-122"/>
                <a:ea typeface="微软雅黑" panose="020B0503020204020204" pitchFamily="34" charset="-122"/>
                <a:cs typeface="+mn-ea"/>
                <a:sym typeface="+mn-lt"/>
              </a:rPr>
              <a:t>职位的理解和解读</a:t>
            </a:r>
            <a:endParaRPr lang="zh-CN" altLang="en-US" sz="2200" dirty="0">
              <a:latin typeface="微软雅黑" panose="020B0503020204020204" pitchFamily="34" charset="-122"/>
              <a:ea typeface="微软雅黑" panose="020B0503020204020204" pitchFamily="34" charset="-122"/>
              <a:cs typeface="+mn-ea"/>
              <a:sym typeface="+mn-lt"/>
            </a:endParaRPr>
          </a:p>
        </p:txBody>
      </p:sp>
      <p:sp>
        <p:nvSpPr>
          <p:cNvPr id="17" name="išlïdê"/>
          <p:cNvSpPr/>
          <p:nvPr/>
        </p:nvSpPr>
        <p:spPr bwMode="auto">
          <a:xfrm>
            <a:off x="1016472" y="2914365"/>
            <a:ext cx="5260522" cy="1313951"/>
          </a:xfrm>
          <a:prstGeom prst="rect">
            <a:avLst/>
          </a:prstGeom>
          <a:noFill/>
          <a:ln w="3175">
            <a:noFill/>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zh-CN" altLang="en-US" sz="8800" dirty="0">
                <a:solidFill>
                  <a:srgbClr val="2BC4FF"/>
                </a:solidFill>
                <a:latin typeface="汉仪雅酷黑 75W" panose="020B0804020202020204" pitchFamily="34" charset="-122"/>
                <a:ea typeface="汉仪雅酷黑 75W" panose="020B0804020202020204" pitchFamily="34" charset="-122"/>
              </a:rPr>
              <a:t>工作计划</a:t>
            </a:r>
            <a:endParaRPr lang="zh-CN" altLang="en-US" sz="8800" dirty="0">
              <a:solidFill>
                <a:srgbClr val="2BC4FF"/>
              </a:solidFill>
              <a:latin typeface="汉仪雅酷黑 75W" panose="020B0804020202020204" pitchFamily="34" charset="-122"/>
              <a:ea typeface="汉仪雅酷黑 75W" panose="020B0804020202020204" pitchFamily="34"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998" y="1426797"/>
            <a:ext cx="4451967" cy="44519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outVertical)">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9" grpId="0"/>
      <p:bldP spid="41"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20936" y="2822892"/>
            <a:ext cx="3585411" cy="3585411"/>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377" y="2559745"/>
            <a:ext cx="899977" cy="1015165"/>
          </a:xfrm>
          <a:prstGeom prst="rect">
            <a:avLst/>
          </a:prstGeom>
        </p:spPr>
      </p:pic>
      <p:sp>
        <p:nvSpPr>
          <p:cNvPr id="8" name="文本框 7"/>
          <p:cNvSpPr txBox="1"/>
          <p:nvPr/>
        </p:nvSpPr>
        <p:spPr>
          <a:xfrm>
            <a:off x="678224" y="3611949"/>
            <a:ext cx="1679295"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678224" y="4158619"/>
            <a:ext cx="2356210" cy="923330"/>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cxnSp>
        <p:nvCxnSpPr>
          <p:cNvPr id="11" name="直接连接符 10"/>
          <p:cNvCxnSpPr/>
          <p:nvPr/>
        </p:nvCxnSpPr>
        <p:spPr>
          <a:xfrm>
            <a:off x="2933700" y="3981784"/>
            <a:ext cx="818147" cy="192330"/>
          </a:xfrm>
          <a:prstGeom prst="line">
            <a:avLst/>
          </a:prstGeom>
          <a:ln>
            <a:solidFill>
              <a:srgbClr val="7EDEDC"/>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698" y="4174114"/>
            <a:ext cx="862688" cy="973103"/>
          </a:xfrm>
          <a:prstGeom prst="rect">
            <a:avLst/>
          </a:prstGeom>
        </p:spPr>
      </p:pic>
      <p:sp>
        <p:nvSpPr>
          <p:cNvPr id="14" name="文本框 13"/>
          <p:cNvSpPr txBox="1"/>
          <p:nvPr/>
        </p:nvSpPr>
        <p:spPr>
          <a:xfrm>
            <a:off x="3559188" y="3507143"/>
            <a:ext cx="1701708"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143980" y="1953892"/>
            <a:ext cx="2412644" cy="1338828"/>
          </a:xfrm>
          <a:prstGeom prst="rect">
            <a:avLst/>
          </a:prstGeom>
          <a:noFill/>
        </p:spPr>
        <p:txBody>
          <a:bodyPr wrap="square" rtlCol="0">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cxnSp>
        <p:nvCxnSpPr>
          <p:cNvPr id="18" name="直接连接符 17"/>
          <p:cNvCxnSpPr/>
          <p:nvPr/>
        </p:nvCxnSpPr>
        <p:spPr>
          <a:xfrm flipV="1">
            <a:off x="5243373" y="2556253"/>
            <a:ext cx="1145471" cy="1067755"/>
          </a:xfrm>
          <a:prstGeom prst="line">
            <a:avLst/>
          </a:prstGeom>
          <a:ln>
            <a:solidFill>
              <a:srgbClr val="7EDEDC"/>
            </a:solidFil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822" y="798641"/>
            <a:ext cx="761944" cy="859464"/>
          </a:xfrm>
          <a:prstGeom prst="rect">
            <a:avLst/>
          </a:prstGeom>
        </p:spPr>
      </p:pic>
      <p:sp>
        <p:nvSpPr>
          <p:cNvPr id="22" name="文本框 21"/>
          <p:cNvSpPr txBox="1"/>
          <p:nvPr/>
        </p:nvSpPr>
        <p:spPr>
          <a:xfrm>
            <a:off x="6509822" y="1658105"/>
            <a:ext cx="2329377"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6509822" y="2168315"/>
            <a:ext cx="2888178" cy="1338828"/>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2700"/>
            <a:ext cx="12192000" cy="6858000"/>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71669" b="36032"/>
          <a:stretch>
            <a:fillRect/>
          </a:stretch>
        </p:blipFill>
        <p:spPr>
          <a:xfrm rot="5400000" flipH="1">
            <a:off x="9090095" y="-1675109"/>
            <a:ext cx="1414097" cy="4789714"/>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r="51106" b="80556"/>
          <a:stretch>
            <a:fillRect/>
          </a:stretch>
        </p:blipFill>
        <p:spPr>
          <a:xfrm>
            <a:off x="-2" y="61789"/>
            <a:ext cx="2532981" cy="1511153"/>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67487" r="52376"/>
          <a:stretch>
            <a:fillRect/>
          </a:stretch>
        </p:blipFill>
        <p:spPr>
          <a:xfrm>
            <a:off x="-1" y="4628244"/>
            <a:ext cx="2177145" cy="2229756"/>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19471" r="73490" b="33756"/>
          <a:stretch>
            <a:fillRect/>
          </a:stretch>
        </p:blipFill>
        <p:spPr>
          <a:xfrm rot="5400000" flipH="1">
            <a:off x="7993743" y="4648200"/>
            <a:ext cx="1211943" cy="3207657"/>
          </a:xfrm>
          <a:prstGeom prst="rect">
            <a:avLst/>
          </a:prstGeom>
        </p:spPr>
      </p:pic>
      <p:sp>
        <p:nvSpPr>
          <p:cNvPr id="22" name="圆角矩形 21"/>
          <p:cNvSpPr/>
          <p:nvPr/>
        </p:nvSpPr>
        <p:spPr>
          <a:xfrm>
            <a:off x="689431" y="553357"/>
            <a:ext cx="10824483" cy="5776686"/>
          </a:xfrm>
          <a:prstGeom prst="roundRect">
            <a:avLst>
              <a:gd name="adj" fmla="val 8177"/>
            </a:avLst>
          </a:prstGeom>
          <a:solidFill>
            <a:schemeClr val="bg1"/>
          </a:solidFill>
          <a:ln w="793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50551" t="63519"/>
          <a:stretch>
            <a:fillRect/>
          </a:stretch>
        </p:blipFill>
        <p:spPr>
          <a:xfrm>
            <a:off x="9759272" y="4165600"/>
            <a:ext cx="2432727" cy="2692400"/>
          </a:xfrm>
          <a:prstGeom prst="rect">
            <a:avLst/>
          </a:prstGeom>
        </p:spPr>
      </p:pic>
      <p:grpSp>
        <p:nvGrpSpPr>
          <p:cNvPr id="32" name="íṡ1íḍê"/>
          <p:cNvGrpSpPr/>
          <p:nvPr/>
        </p:nvGrpSpPr>
        <p:grpSpPr>
          <a:xfrm>
            <a:off x="1302122" y="2575172"/>
            <a:ext cx="2545133" cy="664164"/>
            <a:chOff x="6874195" y="1212262"/>
            <a:chExt cx="2940515" cy="664164"/>
          </a:xfrm>
        </p:grpSpPr>
        <p:sp>
          <p:nvSpPr>
            <p:cNvPr id="33" name="išlïdê"/>
            <p:cNvSpPr/>
            <p:nvPr/>
          </p:nvSpPr>
          <p:spPr bwMode="auto">
            <a:xfrm>
              <a:off x="7667626" y="1212262"/>
              <a:ext cx="2147084"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zh-CN" altLang="en-US" sz="2400" dirty="0">
                  <a:solidFill>
                    <a:prstClr val="black"/>
                  </a:solidFill>
                  <a:latin typeface="汉仪雅酷黑 75W" panose="020B0804020202020204" pitchFamily="34" charset="-122"/>
                  <a:ea typeface="汉仪雅酷黑 75W" panose="020B0804020202020204" pitchFamily="34" charset="-122"/>
                </a:rPr>
                <a:t>自我介绍</a:t>
              </a:r>
              <a:endParaRPr lang="zh-CN" altLang="en-US" sz="2400" dirty="0">
                <a:solidFill>
                  <a:prstClr val="black"/>
                </a:solidFill>
                <a:latin typeface="汉仪雅酷黑 75W" panose="020B0804020202020204" pitchFamily="34" charset="-122"/>
                <a:ea typeface="汉仪雅酷黑 75W" panose="020B0804020202020204" pitchFamily="34" charset="-122"/>
              </a:endParaRPr>
            </a:p>
          </p:txBody>
        </p:sp>
        <p:sp>
          <p:nvSpPr>
            <p:cNvPr id="34" name="ïṥlïḑé"/>
            <p:cNvSpPr/>
            <p:nvPr/>
          </p:nvSpPr>
          <p:spPr>
            <a:xfrm>
              <a:off x="6874195" y="1212262"/>
              <a:ext cx="793430" cy="664164"/>
            </a:xfrm>
            <a:prstGeom prst="rect">
              <a:avLst/>
            </a:prstGeom>
          </p:spPr>
          <p:txBody>
            <a:bodyPr wrap="square" lIns="91440" tIns="45720" rIns="91440" bIns="45720" anchor="ctr" anchorCtr="0">
              <a:normAutofit/>
            </a:bodyPr>
            <a:lstStyle/>
            <a:p>
              <a:pPr algn="ctr" defTabSz="457200"/>
              <a:r>
                <a:rPr lang="en-US" altLang="zh-CN" sz="2800" b="1" dirty="0">
                  <a:solidFill>
                    <a:prstClr val="black"/>
                  </a:solidFill>
                  <a:latin typeface="汉仪雅酷黑 75W" panose="020B0804020202020204" pitchFamily="34" charset="-122"/>
                  <a:ea typeface="汉仪雅酷黑 75W" panose="020B0804020202020204" pitchFamily="34" charset="-122"/>
                </a:rPr>
                <a:t>01.</a:t>
              </a:r>
              <a:endParaRPr lang="zh-CN" altLang="en-US" sz="2800" b="1" dirty="0">
                <a:solidFill>
                  <a:prstClr val="black"/>
                </a:solidFill>
                <a:latin typeface="汉仪雅酷黑 75W" panose="020B0804020202020204" pitchFamily="34" charset="-122"/>
                <a:ea typeface="汉仪雅酷黑 75W" panose="020B0804020202020204" pitchFamily="34" charset="-122"/>
              </a:endParaRPr>
            </a:p>
          </p:txBody>
        </p:sp>
      </p:grpSp>
      <p:grpSp>
        <p:nvGrpSpPr>
          <p:cNvPr id="42" name="ïṥliďe"/>
          <p:cNvGrpSpPr/>
          <p:nvPr/>
        </p:nvGrpSpPr>
        <p:grpSpPr>
          <a:xfrm>
            <a:off x="1219286" y="3730270"/>
            <a:ext cx="2545132" cy="664164"/>
            <a:chOff x="6874195" y="1212262"/>
            <a:chExt cx="2940514" cy="664164"/>
          </a:xfrm>
        </p:grpSpPr>
        <p:sp>
          <p:nvSpPr>
            <p:cNvPr id="43" name="ïṡľîḋê"/>
            <p:cNvSpPr/>
            <p:nvPr/>
          </p:nvSpPr>
          <p:spPr bwMode="auto">
            <a:xfrm>
              <a:off x="7667625" y="1212262"/>
              <a:ext cx="2147084"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zh-CN" altLang="en-US" sz="2400" dirty="0">
                  <a:solidFill>
                    <a:prstClr val="black"/>
                  </a:solidFill>
                  <a:latin typeface="汉仪雅酷黑 75W" panose="020B0804020202020204" pitchFamily="34" charset="-122"/>
                  <a:ea typeface="汉仪雅酷黑 75W" panose="020B0804020202020204" pitchFamily="34" charset="-122"/>
                </a:rPr>
                <a:t>竞选目的</a:t>
              </a:r>
              <a:endParaRPr lang="zh-CN" altLang="en-US" sz="2400" dirty="0">
                <a:solidFill>
                  <a:prstClr val="black"/>
                </a:solidFill>
                <a:latin typeface="汉仪雅酷黑 75W" panose="020B0804020202020204" pitchFamily="34" charset="-122"/>
                <a:ea typeface="汉仪雅酷黑 75W" panose="020B0804020202020204" pitchFamily="34" charset="-122"/>
              </a:endParaRPr>
            </a:p>
          </p:txBody>
        </p:sp>
        <p:sp>
          <p:nvSpPr>
            <p:cNvPr id="44" name="iŝ1iḓé"/>
            <p:cNvSpPr/>
            <p:nvPr/>
          </p:nvSpPr>
          <p:spPr>
            <a:xfrm>
              <a:off x="6874195" y="1212262"/>
              <a:ext cx="793430" cy="664164"/>
            </a:xfrm>
            <a:prstGeom prst="rect">
              <a:avLst/>
            </a:prstGeom>
          </p:spPr>
          <p:txBody>
            <a:bodyPr wrap="square" lIns="91440" tIns="45720" rIns="91440" bIns="45720" anchor="ctr" anchorCtr="0">
              <a:normAutofit/>
            </a:bodyPr>
            <a:lstStyle/>
            <a:p>
              <a:pPr algn="ctr" defTabSz="457200"/>
              <a:r>
                <a:rPr lang="en-US" altLang="zh-CN" sz="2800" b="1" dirty="0">
                  <a:solidFill>
                    <a:prstClr val="black"/>
                  </a:solidFill>
                  <a:latin typeface="汉仪雅酷黑 75W" panose="020B0804020202020204" pitchFamily="34" charset="-122"/>
                  <a:ea typeface="汉仪雅酷黑 75W" panose="020B0804020202020204" pitchFamily="34" charset="-122"/>
                </a:rPr>
                <a:t>02.</a:t>
              </a:r>
              <a:endParaRPr lang="zh-CN" altLang="en-US" sz="2800" b="1" dirty="0">
                <a:solidFill>
                  <a:prstClr val="black"/>
                </a:solidFill>
                <a:latin typeface="汉仪雅酷黑 75W" panose="020B0804020202020204" pitchFamily="34" charset="-122"/>
                <a:ea typeface="汉仪雅酷黑 75W" panose="020B0804020202020204" pitchFamily="34" charset="-122"/>
              </a:endParaRPr>
            </a:p>
          </p:txBody>
        </p:sp>
      </p:grpSp>
      <p:grpSp>
        <p:nvGrpSpPr>
          <p:cNvPr id="45" name="išlíḓê"/>
          <p:cNvGrpSpPr/>
          <p:nvPr/>
        </p:nvGrpSpPr>
        <p:grpSpPr>
          <a:xfrm>
            <a:off x="4254730" y="2575172"/>
            <a:ext cx="2450870" cy="664164"/>
            <a:chOff x="6874195" y="1212262"/>
            <a:chExt cx="2831608" cy="664164"/>
          </a:xfrm>
        </p:grpSpPr>
        <p:sp>
          <p:nvSpPr>
            <p:cNvPr id="46" name="íşļîḋè"/>
            <p:cNvSpPr/>
            <p:nvPr/>
          </p:nvSpPr>
          <p:spPr bwMode="auto">
            <a:xfrm>
              <a:off x="7667625" y="1212262"/>
              <a:ext cx="2038178"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zh-CN" altLang="en-US" sz="2400" dirty="0">
                  <a:solidFill>
                    <a:prstClr val="black"/>
                  </a:solidFill>
                  <a:latin typeface="汉仪雅酷黑 75W" panose="020B0804020202020204" pitchFamily="34" charset="-122"/>
                  <a:ea typeface="汉仪雅酷黑 75W" panose="020B0804020202020204" pitchFamily="34" charset="-122"/>
                </a:rPr>
                <a:t>我的承诺</a:t>
              </a:r>
              <a:endParaRPr lang="zh-CN" altLang="en-US" sz="2400" dirty="0">
                <a:solidFill>
                  <a:prstClr val="black"/>
                </a:solidFill>
                <a:latin typeface="汉仪雅酷黑 75W" panose="020B0804020202020204" pitchFamily="34" charset="-122"/>
                <a:ea typeface="汉仪雅酷黑 75W" panose="020B0804020202020204" pitchFamily="34" charset="-122"/>
              </a:endParaRPr>
            </a:p>
          </p:txBody>
        </p:sp>
        <p:sp>
          <p:nvSpPr>
            <p:cNvPr id="47" name="iṡliďe"/>
            <p:cNvSpPr/>
            <p:nvPr/>
          </p:nvSpPr>
          <p:spPr>
            <a:xfrm>
              <a:off x="6874195" y="1212262"/>
              <a:ext cx="793430" cy="664164"/>
            </a:xfrm>
            <a:prstGeom prst="rect">
              <a:avLst/>
            </a:prstGeom>
          </p:spPr>
          <p:txBody>
            <a:bodyPr wrap="square" lIns="91440" tIns="45720" rIns="91440" bIns="45720" anchor="ctr" anchorCtr="0">
              <a:normAutofit/>
            </a:bodyPr>
            <a:lstStyle/>
            <a:p>
              <a:pPr algn="ctr" defTabSz="457200"/>
              <a:r>
                <a:rPr lang="en-US" altLang="zh-CN" sz="2800" b="1" dirty="0" smtClean="0">
                  <a:solidFill>
                    <a:prstClr val="black"/>
                  </a:solidFill>
                  <a:latin typeface="汉仪雅酷黑 75W" panose="020B0804020202020204" pitchFamily="34" charset="-122"/>
                  <a:ea typeface="汉仪雅酷黑 75W" panose="020B0804020202020204" pitchFamily="34" charset="-122"/>
                </a:rPr>
                <a:t>04.</a:t>
              </a:r>
              <a:endParaRPr lang="zh-CN" altLang="en-US" sz="2800" b="1" dirty="0">
                <a:solidFill>
                  <a:prstClr val="black"/>
                </a:solidFill>
                <a:latin typeface="汉仪雅酷黑 75W" panose="020B0804020202020204" pitchFamily="34" charset="-122"/>
                <a:ea typeface="汉仪雅酷黑 75W" panose="020B0804020202020204" pitchFamily="34" charset="-122"/>
              </a:endParaRPr>
            </a:p>
          </p:txBody>
        </p:sp>
      </p:grpSp>
      <p:grpSp>
        <p:nvGrpSpPr>
          <p:cNvPr id="48" name="išļíḍè"/>
          <p:cNvGrpSpPr/>
          <p:nvPr/>
        </p:nvGrpSpPr>
        <p:grpSpPr>
          <a:xfrm>
            <a:off x="4254730" y="3730270"/>
            <a:ext cx="2545132" cy="664164"/>
            <a:chOff x="6874195" y="1212262"/>
            <a:chExt cx="2940514" cy="664164"/>
          </a:xfrm>
        </p:grpSpPr>
        <p:sp>
          <p:nvSpPr>
            <p:cNvPr id="49" name="íşľïḑê"/>
            <p:cNvSpPr/>
            <p:nvPr/>
          </p:nvSpPr>
          <p:spPr bwMode="auto">
            <a:xfrm>
              <a:off x="7667625" y="1212262"/>
              <a:ext cx="2147084"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zh-CN" altLang="en-US" sz="2400" dirty="0">
                  <a:solidFill>
                    <a:prstClr val="black"/>
                  </a:solidFill>
                  <a:latin typeface="汉仪雅酷黑 75W" panose="020B0804020202020204" pitchFamily="34" charset="-122"/>
                  <a:ea typeface="汉仪雅酷黑 75W" panose="020B0804020202020204" pitchFamily="34" charset="-122"/>
                </a:rPr>
                <a:t>我的优势 </a:t>
              </a:r>
              <a:endParaRPr lang="zh-CN" altLang="en-US" sz="2400" dirty="0">
                <a:solidFill>
                  <a:prstClr val="black"/>
                </a:solidFill>
                <a:latin typeface="汉仪雅酷黑 75W" panose="020B0804020202020204" pitchFamily="34" charset="-122"/>
                <a:ea typeface="汉仪雅酷黑 75W" panose="020B0804020202020204" pitchFamily="34" charset="-122"/>
              </a:endParaRPr>
            </a:p>
          </p:txBody>
        </p:sp>
        <p:sp>
          <p:nvSpPr>
            <p:cNvPr id="50" name="îSḷïḓé"/>
            <p:cNvSpPr/>
            <p:nvPr/>
          </p:nvSpPr>
          <p:spPr>
            <a:xfrm>
              <a:off x="6874195" y="1212262"/>
              <a:ext cx="793430" cy="664164"/>
            </a:xfrm>
            <a:prstGeom prst="rect">
              <a:avLst/>
            </a:prstGeom>
          </p:spPr>
          <p:txBody>
            <a:bodyPr wrap="square" lIns="91440" tIns="45720" rIns="91440" bIns="45720" anchor="ctr" anchorCtr="0">
              <a:normAutofit/>
            </a:bodyPr>
            <a:lstStyle/>
            <a:p>
              <a:pPr algn="ctr" defTabSz="457200"/>
              <a:r>
                <a:rPr lang="en-US" altLang="zh-CN" sz="2800" b="1" dirty="0" smtClean="0">
                  <a:solidFill>
                    <a:prstClr val="black"/>
                  </a:solidFill>
                  <a:latin typeface="汉仪雅酷黑 75W" panose="020B0804020202020204" pitchFamily="34" charset="-122"/>
                  <a:ea typeface="汉仪雅酷黑 75W" panose="020B0804020202020204" pitchFamily="34" charset="-122"/>
                </a:rPr>
                <a:t>05.</a:t>
              </a:r>
              <a:endParaRPr lang="zh-CN" altLang="en-US" sz="2800" b="1" dirty="0">
                <a:solidFill>
                  <a:prstClr val="black"/>
                </a:solidFill>
                <a:latin typeface="汉仪雅酷黑 75W" panose="020B0804020202020204" pitchFamily="34" charset="-122"/>
                <a:ea typeface="汉仪雅酷黑 75W" panose="020B0804020202020204" pitchFamily="34" charset="-122"/>
              </a:endParaRPr>
            </a:p>
          </p:txBody>
        </p:sp>
      </p:grpSp>
      <p:sp>
        <p:nvSpPr>
          <p:cNvPr id="51" name="TextBox 160"/>
          <p:cNvSpPr txBox="1"/>
          <p:nvPr/>
        </p:nvSpPr>
        <p:spPr>
          <a:xfrm>
            <a:off x="1206586" y="1151576"/>
            <a:ext cx="5283114" cy="1107996"/>
          </a:xfrm>
          <a:prstGeom prst="rect">
            <a:avLst/>
          </a:prstGeom>
          <a:noFill/>
        </p:spPr>
        <p:txBody>
          <a:bodyPr wrap="square" rtlCol="0">
            <a:spAutoFit/>
          </a:bodyPr>
          <a:lstStyle/>
          <a:p>
            <a:pPr algn="dist" defTabSz="457200"/>
            <a:r>
              <a:rPr lang="zh-CN" altLang="en-US" sz="6600" dirty="0" smtClean="0">
                <a:solidFill>
                  <a:prstClr val="black"/>
                </a:solidFill>
                <a:latin typeface="汉仪雅酷黑 75W" panose="020B0804020202020204" pitchFamily="34" charset="-122"/>
                <a:ea typeface="汉仪雅酷黑 75W" panose="020B0804020202020204" pitchFamily="34" charset="-122"/>
              </a:rPr>
              <a:t>目录</a:t>
            </a:r>
            <a:r>
              <a:rPr lang="en-US" altLang="zh-CN" sz="6600" dirty="0" smtClean="0">
                <a:solidFill>
                  <a:prstClr val="black"/>
                </a:solidFill>
                <a:latin typeface="汉仪雅酷黑 75W" panose="020B0804020202020204" pitchFamily="34" charset="-122"/>
                <a:ea typeface="汉仪雅酷黑 75W" panose="020B0804020202020204" pitchFamily="34" charset="-122"/>
              </a:rPr>
              <a:t>/</a:t>
            </a:r>
            <a:r>
              <a:rPr lang="en-US" altLang="zh-CN" sz="4400" dirty="0" err="1" smtClean="0">
                <a:solidFill>
                  <a:prstClr val="black"/>
                </a:solidFill>
                <a:latin typeface="汉仪雅酷黑 75W" panose="020B0804020202020204" pitchFamily="34" charset="-122"/>
                <a:ea typeface="汉仪雅酷黑 75W" panose="020B0804020202020204" pitchFamily="34" charset="-122"/>
              </a:rPr>
              <a:t>contnet</a:t>
            </a:r>
            <a:endParaRPr lang="zh-CN" altLang="en-US" sz="4400" dirty="0">
              <a:solidFill>
                <a:prstClr val="black"/>
              </a:solidFill>
              <a:latin typeface="汉仪雅酷黑 75W" panose="020B0804020202020204" pitchFamily="34" charset="-122"/>
              <a:ea typeface="汉仪雅酷黑 75W" panose="020B0804020202020204" pitchFamily="34" charset="-122"/>
            </a:endParaRPr>
          </a:p>
        </p:txBody>
      </p:sp>
      <p:grpSp>
        <p:nvGrpSpPr>
          <p:cNvPr id="52" name="ïṥliďe"/>
          <p:cNvGrpSpPr/>
          <p:nvPr/>
        </p:nvGrpSpPr>
        <p:grpSpPr>
          <a:xfrm>
            <a:off x="1206586" y="4905495"/>
            <a:ext cx="2545132" cy="664164"/>
            <a:chOff x="6874195" y="1212262"/>
            <a:chExt cx="2940514" cy="664164"/>
          </a:xfrm>
        </p:grpSpPr>
        <p:sp>
          <p:nvSpPr>
            <p:cNvPr id="53" name="ïṡľîḋê"/>
            <p:cNvSpPr/>
            <p:nvPr/>
          </p:nvSpPr>
          <p:spPr bwMode="auto">
            <a:xfrm>
              <a:off x="7667625" y="1212262"/>
              <a:ext cx="2147084"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zh-CN" altLang="en-US" sz="2400" dirty="0">
                  <a:solidFill>
                    <a:prstClr val="black"/>
                  </a:solidFill>
                  <a:latin typeface="汉仪雅酷黑 75W" panose="020B0804020202020204" pitchFamily="34" charset="-122"/>
                  <a:ea typeface="汉仪雅酷黑 75W" panose="020B0804020202020204" pitchFamily="34" charset="-122"/>
                </a:rPr>
                <a:t>我的宗旨</a:t>
              </a:r>
              <a:endParaRPr lang="zh-CN" altLang="en-US" sz="2400" dirty="0">
                <a:solidFill>
                  <a:prstClr val="black"/>
                </a:solidFill>
                <a:latin typeface="汉仪雅酷黑 75W" panose="020B0804020202020204" pitchFamily="34" charset="-122"/>
                <a:ea typeface="汉仪雅酷黑 75W" panose="020B0804020202020204" pitchFamily="34" charset="-122"/>
              </a:endParaRPr>
            </a:p>
          </p:txBody>
        </p:sp>
        <p:sp>
          <p:nvSpPr>
            <p:cNvPr id="54" name="iŝ1iḓé"/>
            <p:cNvSpPr/>
            <p:nvPr/>
          </p:nvSpPr>
          <p:spPr>
            <a:xfrm>
              <a:off x="6874195" y="1212262"/>
              <a:ext cx="793430" cy="664164"/>
            </a:xfrm>
            <a:prstGeom prst="rect">
              <a:avLst/>
            </a:prstGeom>
          </p:spPr>
          <p:txBody>
            <a:bodyPr wrap="square" lIns="91440" tIns="45720" rIns="91440" bIns="45720" anchor="ctr" anchorCtr="0">
              <a:normAutofit/>
            </a:bodyPr>
            <a:lstStyle/>
            <a:p>
              <a:pPr algn="ctr" defTabSz="457200"/>
              <a:r>
                <a:rPr lang="en-US" altLang="zh-CN" sz="2800" b="1" dirty="0" smtClean="0">
                  <a:solidFill>
                    <a:prstClr val="black"/>
                  </a:solidFill>
                  <a:latin typeface="汉仪雅酷黑 75W" panose="020B0804020202020204" pitchFamily="34" charset="-122"/>
                  <a:ea typeface="汉仪雅酷黑 75W" panose="020B0804020202020204" pitchFamily="34" charset="-122"/>
                </a:rPr>
                <a:t>03.</a:t>
              </a:r>
              <a:endParaRPr lang="zh-CN" altLang="en-US" sz="2800" b="1" dirty="0">
                <a:solidFill>
                  <a:prstClr val="black"/>
                </a:solidFill>
                <a:latin typeface="汉仪雅酷黑 75W" panose="020B0804020202020204" pitchFamily="34" charset="-122"/>
                <a:ea typeface="汉仪雅酷黑 75W" panose="020B0804020202020204" pitchFamily="34" charset="-122"/>
              </a:endParaRPr>
            </a:p>
          </p:txBody>
        </p:sp>
      </p:grpSp>
      <p:grpSp>
        <p:nvGrpSpPr>
          <p:cNvPr id="55" name="išļíḍè"/>
          <p:cNvGrpSpPr/>
          <p:nvPr/>
        </p:nvGrpSpPr>
        <p:grpSpPr>
          <a:xfrm>
            <a:off x="4254730" y="4905495"/>
            <a:ext cx="2545132" cy="664164"/>
            <a:chOff x="6874195" y="1212262"/>
            <a:chExt cx="2940514" cy="664164"/>
          </a:xfrm>
        </p:grpSpPr>
        <p:sp>
          <p:nvSpPr>
            <p:cNvPr id="56" name="íşľïḑê"/>
            <p:cNvSpPr/>
            <p:nvPr/>
          </p:nvSpPr>
          <p:spPr bwMode="auto">
            <a:xfrm>
              <a:off x="7667625" y="1212262"/>
              <a:ext cx="2147084"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zh-CN" altLang="en-US" sz="2400" dirty="0">
                  <a:solidFill>
                    <a:prstClr val="black"/>
                  </a:solidFill>
                  <a:latin typeface="汉仪雅酷黑 75W" panose="020B0804020202020204" pitchFamily="34" charset="-122"/>
                  <a:ea typeface="汉仪雅酷黑 75W" panose="020B0804020202020204" pitchFamily="34" charset="-122"/>
                </a:rPr>
                <a:t>工作计划</a:t>
              </a:r>
              <a:endParaRPr lang="zh-CN" altLang="en-US" sz="2400" dirty="0">
                <a:solidFill>
                  <a:prstClr val="black"/>
                </a:solidFill>
                <a:latin typeface="汉仪雅酷黑 75W" panose="020B0804020202020204" pitchFamily="34" charset="-122"/>
                <a:ea typeface="汉仪雅酷黑 75W" panose="020B0804020202020204" pitchFamily="34" charset="-122"/>
              </a:endParaRPr>
            </a:p>
          </p:txBody>
        </p:sp>
        <p:sp>
          <p:nvSpPr>
            <p:cNvPr id="57" name="îSḷïḓé"/>
            <p:cNvSpPr/>
            <p:nvPr/>
          </p:nvSpPr>
          <p:spPr>
            <a:xfrm>
              <a:off x="6874195" y="1212262"/>
              <a:ext cx="793430" cy="664164"/>
            </a:xfrm>
            <a:prstGeom prst="rect">
              <a:avLst/>
            </a:prstGeom>
          </p:spPr>
          <p:txBody>
            <a:bodyPr wrap="square" lIns="91440" tIns="45720" rIns="91440" bIns="45720" anchor="ctr" anchorCtr="0">
              <a:normAutofit/>
            </a:bodyPr>
            <a:lstStyle/>
            <a:p>
              <a:pPr algn="ctr" defTabSz="457200"/>
              <a:r>
                <a:rPr lang="en-US" altLang="zh-CN" sz="2800" b="1" dirty="0" smtClean="0">
                  <a:solidFill>
                    <a:prstClr val="black"/>
                  </a:solidFill>
                  <a:latin typeface="汉仪雅酷黑 75W" panose="020B0804020202020204" pitchFamily="34" charset="-122"/>
                  <a:ea typeface="汉仪雅酷黑 75W" panose="020B0804020202020204" pitchFamily="34" charset="-122"/>
                </a:rPr>
                <a:t>06.</a:t>
              </a:r>
              <a:endParaRPr lang="zh-CN" altLang="en-US" sz="2800" b="1" dirty="0">
                <a:solidFill>
                  <a:prstClr val="black"/>
                </a:solidFill>
                <a:latin typeface="汉仪雅酷黑 75W" panose="020B0804020202020204" pitchFamily="34" charset="-122"/>
                <a:ea typeface="汉仪雅酷黑 75W" panose="020B0804020202020204" pitchFamily="34" charset="-122"/>
              </a:endParaRP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5137" y="1149760"/>
            <a:ext cx="5180283" cy="51802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par>
                                <p:cTn id="18" presetID="22" presetClass="entr" presetSubtype="8"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2" presetClass="entr" presetSubtype="8"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par>
                                <p:cTn id="24" presetID="22" presetClass="entr" presetSubtype="8"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2" presetClass="entr" presetSubtype="8"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par>
                                <p:cTn id="30" presetID="22" presetClass="entr" presetSubtype="8"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8580428" y="2221535"/>
            <a:ext cx="2675019" cy="2908236"/>
          </a:xfrm>
          <a:prstGeom prst="roundRect">
            <a:avLst>
              <a:gd name="adj" fmla="val 0"/>
            </a:avLst>
          </a:prstGeom>
          <a:noFill/>
          <a:ln w="57150">
            <a:solidFill>
              <a:srgbClr val="FDC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026" t="12974" r="4547" b="4186"/>
          <a:stretch>
            <a:fillRect/>
          </a:stretch>
        </p:blipFill>
        <p:spPr>
          <a:xfrm>
            <a:off x="6544415" y="1591215"/>
            <a:ext cx="4483101" cy="4152900"/>
          </a:xfrm>
          <a:prstGeom prst="rect">
            <a:avLst/>
          </a:prstGeom>
        </p:spPr>
      </p:pic>
      <p:sp>
        <p:nvSpPr>
          <p:cNvPr id="11" name="íṩ1ïde"/>
          <p:cNvSpPr txBox="1"/>
          <p:nvPr/>
        </p:nvSpPr>
        <p:spPr>
          <a:xfrm>
            <a:off x="968505" y="1397525"/>
            <a:ext cx="2758639" cy="424181"/>
          </a:xfrm>
          <a:prstGeom prst="rect">
            <a:avLst/>
          </a:prstGeom>
          <a:solidFill>
            <a:srgbClr val="2BC4FF"/>
          </a:solidFill>
          <a:ln>
            <a:noFill/>
          </a:ln>
        </p:spPr>
        <p:txBody>
          <a:bodyPr wrap="none" lIns="91440" tIns="45720" rIns="91440" bIns="45720" anchor="ctr" anchorCtr="0">
            <a:normAutofit/>
          </a:bodyPr>
          <a:lstStyle/>
          <a:p>
            <a:pPr algn="ctr">
              <a:buSzPct val="25000"/>
            </a:pPr>
            <a:r>
              <a:rPr lang="de-DE"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01.</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输入标题</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2" name="ís1iḑê"/>
          <p:cNvSpPr txBox="1"/>
          <p:nvPr/>
        </p:nvSpPr>
        <p:spPr>
          <a:xfrm>
            <a:off x="968505" y="1821706"/>
            <a:ext cx="2758639" cy="888230"/>
          </a:xfrm>
          <a:prstGeom prst="rect">
            <a:avLst/>
          </a:prstGeom>
          <a:noFill/>
          <a:ln>
            <a:noFill/>
          </a:ln>
        </p:spPr>
        <p:txBody>
          <a:bodyPr lIns="91440" tIns="45720" rIns="91440" bIns="45720" anchor="t" anchorCtr="0">
            <a:noAutofit/>
          </a:bodyPr>
          <a:lstStyle/>
          <a:p>
            <a:pPr algn="ct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在这里输入你需要的文本内容在这里输入你需要的文本内容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isḷîḋê"/>
          <p:cNvSpPr txBox="1"/>
          <p:nvPr/>
        </p:nvSpPr>
        <p:spPr>
          <a:xfrm>
            <a:off x="3756460" y="1397525"/>
            <a:ext cx="2758639" cy="424181"/>
          </a:xfrm>
          <a:prstGeom prst="rect">
            <a:avLst/>
          </a:prstGeom>
          <a:solidFill>
            <a:srgbClr val="2BC4FF"/>
          </a:solidFill>
          <a:ln>
            <a:noFill/>
          </a:ln>
        </p:spPr>
        <p:txBody>
          <a:bodyPr wrap="none" lIns="91440" tIns="45720" rIns="91440" bIns="45720" anchor="ctr" anchorCtr="0">
            <a:normAutofit/>
          </a:bodyPr>
          <a:lstStyle/>
          <a:p>
            <a:pPr algn="ctr">
              <a:buSzPct val="25000"/>
            </a:pPr>
            <a:r>
              <a:rPr lang="de-DE"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02.</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输入标题</a:t>
            </a:r>
            <a:endParaRPr lang="de-DE"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4" name="iŝľiḍé"/>
          <p:cNvSpPr txBox="1"/>
          <p:nvPr/>
        </p:nvSpPr>
        <p:spPr>
          <a:xfrm>
            <a:off x="3756460" y="1821706"/>
            <a:ext cx="2758639" cy="888230"/>
          </a:xfrm>
          <a:prstGeom prst="rect">
            <a:avLst/>
          </a:prstGeom>
          <a:noFill/>
          <a:ln>
            <a:noFill/>
          </a:ln>
        </p:spPr>
        <p:txBody>
          <a:bodyPr lIns="91440" tIns="45720" rIns="91440" bIns="45720" anchor="t" anchorCtr="0">
            <a:noAutofit/>
          </a:bodyPr>
          <a:lstStyle/>
          <a:p>
            <a:pPr algn="ct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在这里输入你需要的文本内容在这里输入你需要的文本内容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í$1îḓê"/>
          <p:cNvSpPr txBox="1"/>
          <p:nvPr/>
        </p:nvSpPr>
        <p:spPr>
          <a:xfrm>
            <a:off x="968505" y="4107897"/>
            <a:ext cx="2758639" cy="424181"/>
          </a:xfrm>
          <a:prstGeom prst="rect">
            <a:avLst/>
          </a:prstGeom>
          <a:solidFill>
            <a:srgbClr val="FDCC02"/>
          </a:solidFill>
          <a:ln>
            <a:noFill/>
          </a:ln>
        </p:spPr>
        <p:txBody>
          <a:bodyPr wrap="none" lIns="91440" tIns="45720" rIns="91440" bIns="45720" anchor="ctr" anchorCtr="0">
            <a:normAutofit/>
          </a:bodyPr>
          <a:lstStyle/>
          <a:p>
            <a:pPr algn="ctr">
              <a:buSzPct val="25000"/>
            </a:pPr>
            <a:r>
              <a:rPr lang="de-DE"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01.</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输入标题</a:t>
            </a:r>
            <a:endParaRPr lang="de-DE"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6" name="íṩlîḑé"/>
          <p:cNvSpPr txBox="1"/>
          <p:nvPr/>
        </p:nvSpPr>
        <p:spPr>
          <a:xfrm>
            <a:off x="968505" y="4532078"/>
            <a:ext cx="2758639" cy="888230"/>
          </a:xfrm>
          <a:prstGeom prst="rect">
            <a:avLst/>
          </a:prstGeom>
          <a:noFill/>
          <a:ln>
            <a:noFill/>
          </a:ln>
        </p:spPr>
        <p:txBody>
          <a:bodyPr lIns="91440" tIns="45720" rIns="91440" bIns="45720" anchor="t" anchorCtr="0">
            <a:noAutofit/>
          </a:bodyPr>
          <a:lstStyle/>
          <a:p>
            <a:pPr algn="ct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在这里输入你需要的文本内容在这里输入你需要的文本内容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7" name="îsḷîdè"/>
          <p:cNvSpPr txBox="1"/>
          <p:nvPr/>
        </p:nvSpPr>
        <p:spPr>
          <a:xfrm>
            <a:off x="3756460" y="4107897"/>
            <a:ext cx="2758639" cy="424181"/>
          </a:xfrm>
          <a:prstGeom prst="rect">
            <a:avLst/>
          </a:prstGeom>
          <a:solidFill>
            <a:srgbClr val="FDCC02"/>
          </a:solidFill>
          <a:ln>
            <a:noFill/>
          </a:ln>
        </p:spPr>
        <p:txBody>
          <a:bodyPr wrap="none" lIns="91440" tIns="45720" rIns="91440" bIns="45720" anchor="ctr" anchorCtr="0">
            <a:normAutofit/>
          </a:bodyPr>
          <a:lstStyle/>
          <a:p>
            <a:pPr algn="ctr">
              <a:buSzPct val="25000"/>
            </a:pPr>
            <a:r>
              <a:rPr lang="de-DE"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02.</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输入标题</a:t>
            </a:r>
            <a:endParaRPr lang="de-DE"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î$ḻíďé"/>
          <p:cNvSpPr txBox="1"/>
          <p:nvPr/>
        </p:nvSpPr>
        <p:spPr>
          <a:xfrm>
            <a:off x="3756460" y="4532078"/>
            <a:ext cx="2758639" cy="888231"/>
          </a:xfrm>
          <a:prstGeom prst="rect">
            <a:avLst/>
          </a:prstGeom>
          <a:noFill/>
          <a:ln>
            <a:noFill/>
          </a:ln>
        </p:spPr>
        <p:txBody>
          <a:bodyPr lIns="91440" tIns="45720" rIns="91440" bIns="45720" anchor="t" anchorCtr="0">
            <a:noAutofit/>
          </a:bodyPr>
          <a:lstStyle/>
          <a:p>
            <a:pPr algn="ct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在这里输入你需要的文本内容在这里输入你需要的文本内容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analysis_295050"/>
          <p:cNvSpPr>
            <a:spLocks noChangeAspect="1"/>
          </p:cNvSpPr>
          <p:nvPr/>
        </p:nvSpPr>
        <p:spPr bwMode="auto">
          <a:xfrm>
            <a:off x="4842282" y="1001220"/>
            <a:ext cx="304842" cy="196230"/>
          </a:xfrm>
          <a:custGeom>
            <a:avLst/>
            <a:gdLst>
              <a:gd name="connsiteX0" fmla="*/ 143953 w 607639"/>
              <a:gd name="connsiteY0" fmla="*/ 239428 h 391144"/>
              <a:gd name="connsiteX1" fmla="*/ 223838 w 607639"/>
              <a:gd name="connsiteY1" fmla="*/ 239428 h 391144"/>
              <a:gd name="connsiteX2" fmla="*/ 239851 w 607639"/>
              <a:gd name="connsiteY2" fmla="*/ 239428 h 391144"/>
              <a:gd name="connsiteX3" fmla="*/ 239851 w 607639"/>
              <a:gd name="connsiteY3" fmla="*/ 287271 h 391144"/>
              <a:gd name="connsiteX4" fmla="*/ 223838 w 607639"/>
              <a:gd name="connsiteY4" fmla="*/ 287271 h 391144"/>
              <a:gd name="connsiteX5" fmla="*/ 143953 w 607639"/>
              <a:gd name="connsiteY5" fmla="*/ 287271 h 391144"/>
              <a:gd name="connsiteX6" fmla="*/ 143953 w 607639"/>
              <a:gd name="connsiteY6" fmla="*/ 167593 h 391144"/>
              <a:gd name="connsiteX7" fmla="*/ 239851 w 607639"/>
              <a:gd name="connsiteY7" fmla="*/ 167593 h 391144"/>
              <a:gd name="connsiteX8" fmla="*/ 239851 w 607639"/>
              <a:gd name="connsiteY8" fmla="*/ 215507 h 391144"/>
              <a:gd name="connsiteX9" fmla="*/ 143953 w 607639"/>
              <a:gd name="connsiteY9" fmla="*/ 215507 h 391144"/>
              <a:gd name="connsiteX10" fmla="*/ 415772 w 607639"/>
              <a:gd name="connsiteY10" fmla="*/ 143601 h 391144"/>
              <a:gd name="connsiteX11" fmla="*/ 463686 w 607639"/>
              <a:gd name="connsiteY11" fmla="*/ 143601 h 391144"/>
              <a:gd name="connsiteX12" fmla="*/ 463686 w 607639"/>
              <a:gd name="connsiteY12" fmla="*/ 287272 h 391144"/>
              <a:gd name="connsiteX13" fmla="*/ 415772 w 607639"/>
              <a:gd name="connsiteY13" fmla="*/ 287272 h 391144"/>
              <a:gd name="connsiteX14" fmla="*/ 287836 w 607639"/>
              <a:gd name="connsiteY14" fmla="*/ 143601 h 391144"/>
              <a:gd name="connsiteX15" fmla="*/ 335820 w 607639"/>
              <a:gd name="connsiteY15" fmla="*/ 143601 h 391144"/>
              <a:gd name="connsiteX16" fmla="*/ 335820 w 607639"/>
              <a:gd name="connsiteY16" fmla="*/ 287272 h 391144"/>
              <a:gd name="connsiteX17" fmla="*/ 287836 w 607639"/>
              <a:gd name="connsiteY17" fmla="*/ 287272 h 391144"/>
              <a:gd name="connsiteX18" fmla="*/ 351769 w 607639"/>
              <a:gd name="connsiteY18" fmla="*/ 95757 h 391144"/>
              <a:gd name="connsiteX19" fmla="*/ 399683 w 607639"/>
              <a:gd name="connsiteY19" fmla="*/ 95757 h 391144"/>
              <a:gd name="connsiteX20" fmla="*/ 399683 w 607639"/>
              <a:gd name="connsiteY20" fmla="*/ 287271 h 391144"/>
              <a:gd name="connsiteX21" fmla="*/ 351769 w 607639"/>
              <a:gd name="connsiteY21" fmla="*/ 287271 h 391144"/>
              <a:gd name="connsiteX22" fmla="*/ 95948 w 607639"/>
              <a:gd name="connsiteY22" fmla="*/ 47904 h 391144"/>
              <a:gd name="connsiteX23" fmla="*/ 95948 w 607639"/>
              <a:gd name="connsiteY23" fmla="*/ 343240 h 391144"/>
              <a:gd name="connsiteX24" fmla="*/ 511691 w 607639"/>
              <a:gd name="connsiteY24" fmla="*/ 343240 h 391144"/>
              <a:gd name="connsiteX25" fmla="*/ 511691 w 607639"/>
              <a:gd name="connsiteY25" fmla="*/ 47904 h 391144"/>
              <a:gd name="connsiteX26" fmla="*/ 47974 w 607639"/>
              <a:gd name="connsiteY26" fmla="*/ 0 h 391144"/>
              <a:gd name="connsiteX27" fmla="*/ 559665 w 607639"/>
              <a:gd name="connsiteY27" fmla="*/ 0 h 391144"/>
              <a:gd name="connsiteX28" fmla="*/ 559665 w 607639"/>
              <a:gd name="connsiteY28" fmla="*/ 343240 h 391144"/>
              <a:gd name="connsiteX29" fmla="*/ 607639 w 607639"/>
              <a:gd name="connsiteY29" fmla="*/ 343240 h 391144"/>
              <a:gd name="connsiteX30" fmla="*/ 607639 w 607639"/>
              <a:gd name="connsiteY30" fmla="*/ 391144 h 391144"/>
              <a:gd name="connsiteX31" fmla="*/ 0 w 607639"/>
              <a:gd name="connsiteY31" fmla="*/ 391144 h 391144"/>
              <a:gd name="connsiteX32" fmla="*/ 0 w 607639"/>
              <a:gd name="connsiteY32" fmla="*/ 343240 h 391144"/>
              <a:gd name="connsiteX33" fmla="*/ 47974 w 607639"/>
              <a:gd name="connsiteY33" fmla="*/ 343240 h 39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7639" h="391144">
                <a:moveTo>
                  <a:pt x="143953" y="239428"/>
                </a:moveTo>
                <a:lnTo>
                  <a:pt x="223838" y="239428"/>
                </a:lnTo>
                <a:lnTo>
                  <a:pt x="239851" y="239428"/>
                </a:lnTo>
                <a:lnTo>
                  <a:pt x="239851" y="287271"/>
                </a:lnTo>
                <a:lnTo>
                  <a:pt x="223838" y="287271"/>
                </a:lnTo>
                <a:lnTo>
                  <a:pt x="143953" y="287271"/>
                </a:lnTo>
                <a:close/>
                <a:moveTo>
                  <a:pt x="143953" y="167593"/>
                </a:moveTo>
                <a:lnTo>
                  <a:pt x="239851" y="167593"/>
                </a:lnTo>
                <a:lnTo>
                  <a:pt x="239851" y="215507"/>
                </a:lnTo>
                <a:lnTo>
                  <a:pt x="143953" y="215507"/>
                </a:lnTo>
                <a:close/>
                <a:moveTo>
                  <a:pt x="415772" y="143601"/>
                </a:moveTo>
                <a:lnTo>
                  <a:pt x="463686" y="143601"/>
                </a:lnTo>
                <a:lnTo>
                  <a:pt x="463686" y="287272"/>
                </a:lnTo>
                <a:lnTo>
                  <a:pt x="415772" y="287272"/>
                </a:lnTo>
                <a:close/>
                <a:moveTo>
                  <a:pt x="287836" y="143601"/>
                </a:moveTo>
                <a:lnTo>
                  <a:pt x="335820" y="143601"/>
                </a:lnTo>
                <a:lnTo>
                  <a:pt x="335820" y="287272"/>
                </a:lnTo>
                <a:lnTo>
                  <a:pt x="287836" y="287272"/>
                </a:lnTo>
                <a:close/>
                <a:moveTo>
                  <a:pt x="351769" y="95757"/>
                </a:moveTo>
                <a:lnTo>
                  <a:pt x="399683" y="95757"/>
                </a:lnTo>
                <a:lnTo>
                  <a:pt x="399683" y="287271"/>
                </a:lnTo>
                <a:lnTo>
                  <a:pt x="351769" y="287271"/>
                </a:lnTo>
                <a:close/>
                <a:moveTo>
                  <a:pt x="95948" y="47904"/>
                </a:moveTo>
                <a:lnTo>
                  <a:pt x="95948" y="343240"/>
                </a:lnTo>
                <a:lnTo>
                  <a:pt x="511691" y="343240"/>
                </a:lnTo>
                <a:lnTo>
                  <a:pt x="511691" y="47904"/>
                </a:lnTo>
                <a:close/>
                <a:moveTo>
                  <a:pt x="47974" y="0"/>
                </a:moveTo>
                <a:lnTo>
                  <a:pt x="559665" y="0"/>
                </a:lnTo>
                <a:lnTo>
                  <a:pt x="559665" y="343240"/>
                </a:lnTo>
                <a:lnTo>
                  <a:pt x="607639" y="343240"/>
                </a:lnTo>
                <a:lnTo>
                  <a:pt x="607639" y="391144"/>
                </a:lnTo>
                <a:lnTo>
                  <a:pt x="0" y="391144"/>
                </a:lnTo>
                <a:lnTo>
                  <a:pt x="0" y="343240"/>
                </a:lnTo>
                <a:lnTo>
                  <a:pt x="47974" y="343240"/>
                </a:lnTo>
                <a:close/>
              </a:path>
            </a:pathLst>
          </a:custGeom>
          <a:solidFill>
            <a:srgbClr val="2BC4FF"/>
          </a:solidFill>
          <a:ln>
            <a:noFill/>
          </a:ln>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20" name="fresh-content_69036"/>
          <p:cNvSpPr>
            <a:spLocks noChangeAspect="1"/>
          </p:cNvSpPr>
          <p:nvPr/>
        </p:nvSpPr>
        <p:spPr bwMode="auto">
          <a:xfrm>
            <a:off x="4994703" y="3667665"/>
            <a:ext cx="282152" cy="304843"/>
          </a:xfrm>
          <a:custGeom>
            <a:avLst/>
            <a:gdLst>
              <a:gd name="connsiteX0" fmla="*/ 512455 w 562477"/>
              <a:gd name="connsiteY0" fmla="*/ 466699 h 607710"/>
              <a:gd name="connsiteX1" fmla="*/ 499330 w 562477"/>
              <a:gd name="connsiteY1" fmla="*/ 551005 h 607710"/>
              <a:gd name="connsiteX2" fmla="*/ 537627 w 562477"/>
              <a:gd name="connsiteY2" fmla="*/ 495589 h 607710"/>
              <a:gd name="connsiteX3" fmla="*/ 512455 w 562477"/>
              <a:gd name="connsiteY3" fmla="*/ 466699 h 607710"/>
              <a:gd name="connsiteX4" fmla="*/ 340442 w 562477"/>
              <a:gd name="connsiteY4" fmla="*/ 436306 h 607710"/>
              <a:gd name="connsiteX5" fmla="*/ 504817 w 562477"/>
              <a:gd name="connsiteY5" fmla="*/ 436306 h 607710"/>
              <a:gd name="connsiteX6" fmla="*/ 512885 w 562477"/>
              <a:gd name="connsiteY6" fmla="*/ 441891 h 607710"/>
              <a:gd name="connsiteX7" fmla="*/ 562477 w 562477"/>
              <a:gd name="connsiteY7" fmla="*/ 495589 h 607710"/>
              <a:gd name="connsiteX8" fmla="*/ 489756 w 562477"/>
              <a:gd name="connsiteY8" fmla="*/ 580754 h 607710"/>
              <a:gd name="connsiteX9" fmla="*/ 472006 w 562477"/>
              <a:gd name="connsiteY9" fmla="*/ 605669 h 607710"/>
              <a:gd name="connsiteX10" fmla="*/ 470931 w 562477"/>
              <a:gd name="connsiteY10" fmla="*/ 606421 h 607710"/>
              <a:gd name="connsiteX11" fmla="*/ 466305 w 562477"/>
              <a:gd name="connsiteY11" fmla="*/ 607710 h 607710"/>
              <a:gd name="connsiteX12" fmla="*/ 378954 w 562477"/>
              <a:gd name="connsiteY12" fmla="*/ 607710 h 607710"/>
              <a:gd name="connsiteX13" fmla="*/ 374328 w 562477"/>
              <a:gd name="connsiteY13" fmla="*/ 606421 h 607710"/>
              <a:gd name="connsiteX14" fmla="*/ 373145 w 562477"/>
              <a:gd name="connsiteY14" fmla="*/ 605669 h 607710"/>
              <a:gd name="connsiteX15" fmla="*/ 331728 w 562477"/>
              <a:gd name="connsiteY15" fmla="*/ 448871 h 607710"/>
              <a:gd name="connsiteX16" fmla="*/ 331728 w 562477"/>
              <a:gd name="connsiteY16" fmla="*/ 445112 h 607710"/>
              <a:gd name="connsiteX17" fmla="*/ 340442 w 562477"/>
              <a:gd name="connsiteY17" fmla="*/ 436306 h 607710"/>
              <a:gd name="connsiteX18" fmla="*/ 82333 w 562477"/>
              <a:gd name="connsiteY18" fmla="*/ 354168 h 607710"/>
              <a:gd name="connsiteX19" fmla="*/ 230800 w 562477"/>
              <a:gd name="connsiteY19" fmla="*/ 354168 h 607710"/>
              <a:gd name="connsiteX20" fmla="*/ 249520 w 562477"/>
              <a:gd name="connsiteY20" fmla="*/ 372744 h 607710"/>
              <a:gd name="connsiteX21" fmla="*/ 230800 w 562477"/>
              <a:gd name="connsiteY21" fmla="*/ 391427 h 607710"/>
              <a:gd name="connsiteX22" fmla="*/ 82333 w 562477"/>
              <a:gd name="connsiteY22" fmla="*/ 391427 h 607710"/>
              <a:gd name="connsiteX23" fmla="*/ 63721 w 562477"/>
              <a:gd name="connsiteY23" fmla="*/ 372744 h 607710"/>
              <a:gd name="connsiteX24" fmla="*/ 82333 w 562477"/>
              <a:gd name="connsiteY24" fmla="*/ 354168 h 607710"/>
              <a:gd name="connsiteX25" fmla="*/ 440838 w 562477"/>
              <a:gd name="connsiteY25" fmla="*/ 311200 h 607710"/>
              <a:gd name="connsiteX26" fmla="*/ 441914 w 562477"/>
              <a:gd name="connsiteY26" fmla="*/ 313347 h 607710"/>
              <a:gd name="connsiteX27" fmla="*/ 440838 w 562477"/>
              <a:gd name="connsiteY27" fmla="*/ 339226 h 607710"/>
              <a:gd name="connsiteX28" fmla="*/ 447827 w 562477"/>
              <a:gd name="connsiteY28" fmla="*/ 360703 h 607710"/>
              <a:gd name="connsiteX29" fmla="*/ 441268 w 562477"/>
              <a:gd name="connsiteY29" fmla="*/ 418797 h 607710"/>
              <a:gd name="connsiteX30" fmla="*/ 439763 w 562477"/>
              <a:gd name="connsiteY30" fmla="*/ 419441 h 607710"/>
              <a:gd name="connsiteX31" fmla="*/ 438903 w 562477"/>
              <a:gd name="connsiteY31" fmla="*/ 419334 h 607710"/>
              <a:gd name="connsiteX32" fmla="*/ 437506 w 562477"/>
              <a:gd name="connsiteY32" fmla="*/ 417401 h 607710"/>
              <a:gd name="connsiteX33" fmla="*/ 437506 w 562477"/>
              <a:gd name="connsiteY33" fmla="*/ 416971 h 607710"/>
              <a:gd name="connsiteX34" fmla="*/ 435355 w 562477"/>
              <a:gd name="connsiteY34" fmla="*/ 389696 h 607710"/>
              <a:gd name="connsiteX35" fmla="*/ 426002 w 562477"/>
              <a:gd name="connsiteY35" fmla="*/ 366179 h 607710"/>
              <a:gd name="connsiteX36" fmla="*/ 438366 w 562477"/>
              <a:gd name="connsiteY36" fmla="*/ 311414 h 607710"/>
              <a:gd name="connsiteX37" fmla="*/ 440838 w 562477"/>
              <a:gd name="connsiteY37" fmla="*/ 311200 h 607710"/>
              <a:gd name="connsiteX38" fmla="*/ 397263 w 562477"/>
              <a:gd name="connsiteY38" fmla="*/ 311200 h 607710"/>
              <a:gd name="connsiteX39" fmla="*/ 398446 w 562477"/>
              <a:gd name="connsiteY39" fmla="*/ 313347 h 607710"/>
              <a:gd name="connsiteX40" fmla="*/ 397370 w 562477"/>
              <a:gd name="connsiteY40" fmla="*/ 339226 h 607710"/>
              <a:gd name="connsiteX41" fmla="*/ 404359 w 562477"/>
              <a:gd name="connsiteY41" fmla="*/ 360703 h 607710"/>
              <a:gd name="connsiteX42" fmla="*/ 397800 w 562477"/>
              <a:gd name="connsiteY42" fmla="*/ 418797 h 607710"/>
              <a:gd name="connsiteX43" fmla="*/ 396295 w 562477"/>
              <a:gd name="connsiteY43" fmla="*/ 419441 h 607710"/>
              <a:gd name="connsiteX44" fmla="*/ 395435 w 562477"/>
              <a:gd name="connsiteY44" fmla="*/ 419334 h 607710"/>
              <a:gd name="connsiteX45" fmla="*/ 394038 w 562477"/>
              <a:gd name="connsiteY45" fmla="*/ 417401 h 607710"/>
              <a:gd name="connsiteX46" fmla="*/ 394038 w 562477"/>
              <a:gd name="connsiteY46" fmla="*/ 416971 h 607710"/>
              <a:gd name="connsiteX47" fmla="*/ 391887 w 562477"/>
              <a:gd name="connsiteY47" fmla="*/ 389696 h 607710"/>
              <a:gd name="connsiteX48" fmla="*/ 382534 w 562477"/>
              <a:gd name="connsiteY48" fmla="*/ 366179 h 607710"/>
              <a:gd name="connsiteX49" fmla="*/ 394898 w 562477"/>
              <a:gd name="connsiteY49" fmla="*/ 311414 h 607710"/>
              <a:gd name="connsiteX50" fmla="*/ 397263 w 562477"/>
              <a:gd name="connsiteY50" fmla="*/ 311200 h 607710"/>
              <a:gd name="connsiteX51" fmla="*/ 82328 w 562477"/>
              <a:gd name="connsiteY51" fmla="*/ 268290 h 607710"/>
              <a:gd name="connsiteX52" fmla="*/ 273779 w 562477"/>
              <a:gd name="connsiteY52" fmla="*/ 268290 h 607710"/>
              <a:gd name="connsiteX53" fmla="*/ 292494 w 562477"/>
              <a:gd name="connsiteY53" fmla="*/ 286866 h 607710"/>
              <a:gd name="connsiteX54" fmla="*/ 273779 w 562477"/>
              <a:gd name="connsiteY54" fmla="*/ 305549 h 607710"/>
              <a:gd name="connsiteX55" fmla="*/ 82328 w 562477"/>
              <a:gd name="connsiteY55" fmla="*/ 305549 h 607710"/>
              <a:gd name="connsiteX56" fmla="*/ 63721 w 562477"/>
              <a:gd name="connsiteY56" fmla="*/ 286866 h 607710"/>
              <a:gd name="connsiteX57" fmla="*/ 82328 w 562477"/>
              <a:gd name="connsiteY57" fmla="*/ 268290 h 607710"/>
              <a:gd name="connsiteX58" fmla="*/ 82333 w 562477"/>
              <a:gd name="connsiteY58" fmla="*/ 182341 h 607710"/>
              <a:gd name="connsiteX59" fmla="*/ 213583 w 562477"/>
              <a:gd name="connsiteY59" fmla="*/ 182341 h 607710"/>
              <a:gd name="connsiteX60" fmla="*/ 232302 w 562477"/>
              <a:gd name="connsiteY60" fmla="*/ 200917 h 607710"/>
              <a:gd name="connsiteX61" fmla="*/ 213583 w 562477"/>
              <a:gd name="connsiteY61" fmla="*/ 219600 h 607710"/>
              <a:gd name="connsiteX62" fmla="*/ 82333 w 562477"/>
              <a:gd name="connsiteY62" fmla="*/ 219600 h 607710"/>
              <a:gd name="connsiteX63" fmla="*/ 63721 w 562477"/>
              <a:gd name="connsiteY63" fmla="*/ 200917 h 607710"/>
              <a:gd name="connsiteX64" fmla="*/ 82333 w 562477"/>
              <a:gd name="connsiteY64" fmla="*/ 182341 h 607710"/>
              <a:gd name="connsiteX65" fmla="*/ 82328 w 562477"/>
              <a:gd name="connsiteY65" fmla="*/ 96463 h 607710"/>
              <a:gd name="connsiteX66" fmla="*/ 273779 w 562477"/>
              <a:gd name="connsiteY66" fmla="*/ 96463 h 607710"/>
              <a:gd name="connsiteX67" fmla="*/ 292494 w 562477"/>
              <a:gd name="connsiteY67" fmla="*/ 115039 h 607710"/>
              <a:gd name="connsiteX68" fmla="*/ 273779 w 562477"/>
              <a:gd name="connsiteY68" fmla="*/ 133722 h 607710"/>
              <a:gd name="connsiteX69" fmla="*/ 82328 w 562477"/>
              <a:gd name="connsiteY69" fmla="*/ 133722 h 607710"/>
              <a:gd name="connsiteX70" fmla="*/ 63721 w 562477"/>
              <a:gd name="connsiteY70" fmla="*/ 115039 h 607710"/>
              <a:gd name="connsiteX71" fmla="*/ 82328 w 562477"/>
              <a:gd name="connsiteY71" fmla="*/ 96463 h 607710"/>
              <a:gd name="connsiteX72" fmla="*/ 35166 w 562477"/>
              <a:gd name="connsiteY72" fmla="*/ 0 h 607710"/>
              <a:gd name="connsiteX73" fmla="*/ 343594 w 562477"/>
              <a:gd name="connsiteY73" fmla="*/ 0 h 607710"/>
              <a:gd name="connsiteX74" fmla="*/ 351874 w 562477"/>
              <a:gd name="connsiteY74" fmla="*/ 3436 h 607710"/>
              <a:gd name="connsiteX75" fmla="*/ 451565 w 562477"/>
              <a:gd name="connsiteY75" fmla="*/ 102983 h 607710"/>
              <a:gd name="connsiteX76" fmla="*/ 455006 w 562477"/>
              <a:gd name="connsiteY76" fmla="*/ 111359 h 607710"/>
              <a:gd name="connsiteX77" fmla="*/ 455006 w 562477"/>
              <a:gd name="connsiteY77" fmla="*/ 284679 h 607710"/>
              <a:gd name="connsiteX78" fmla="*/ 443177 w 562477"/>
              <a:gd name="connsiteY78" fmla="*/ 282317 h 607710"/>
              <a:gd name="connsiteX79" fmla="*/ 424357 w 562477"/>
              <a:gd name="connsiteY79" fmla="*/ 288760 h 607710"/>
              <a:gd name="connsiteX80" fmla="*/ 421453 w 562477"/>
              <a:gd name="connsiteY80" fmla="*/ 291230 h 607710"/>
              <a:gd name="connsiteX81" fmla="*/ 415969 w 562477"/>
              <a:gd name="connsiteY81" fmla="*/ 286934 h 607710"/>
              <a:gd name="connsiteX82" fmla="*/ 415969 w 562477"/>
              <a:gd name="connsiteY82" fmla="*/ 132943 h 607710"/>
              <a:gd name="connsiteX83" fmla="*/ 338862 w 562477"/>
              <a:gd name="connsiteY83" fmla="*/ 132943 h 607710"/>
              <a:gd name="connsiteX84" fmla="*/ 324236 w 562477"/>
              <a:gd name="connsiteY84" fmla="*/ 118446 h 607710"/>
              <a:gd name="connsiteX85" fmla="*/ 324236 w 562477"/>
              <a:gd name="connsiteY85" fmla="*/ 39088 h 607710"/>
              <a:gd name="connsiteX86" fmla="*/ 39037 w 562477"/>
              <a:gd name="connsiteY86" fmla="*/ 39088 h 607710"/>
              <a:gd name="connsiteX87" fmla="*/ 39037 w 562477"/>
              <a:gd name="connsiteY87" fmla="*/ 562271 h 607710"/>
              <a:gd name="connsiteX88" fmla="*/ 322731 w 562477"/>
              <a:gd name="connsiteY88" fmla="*/ 562271 h 607710"/>
              <a:gd name="connsiteX89" fmla="*/ 337034 w 562477"/>
              <a:gd name="connsiteY89" fmla="*/ 601359 h 607710"/>
              <a:gd name="connsiteX90" fmla="*/ 35166 w 562477"/>
              <a:gd name="connsiteY90" fmla="*/ 601359 h 607710"/>
              <a:gd name="connsiteX91" fmla="*/ 0 w 562477"/>
              <a:gd name="connsiteY91" fmla="*/ 566244 h 607710"/>
              <a:gd name="connsiteX92" fmla="*/ 0 w 562477"/>
              <a:gd name="connsiteY92" fmla="*/ 35115 h 607710"/>
              <a:gd name="connsiteX93" fmla="*/ 35166 w 562477"/>
              <a:gd name="connsiteY93" fmla="*/ 0 h 60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62477" h="607710">
                <a:moveTo>
                  <a:pt x="512455" y="466699"/>
                </a:moveTo>
                <a:cubicBezTo>
                  <a:pt x="510733" y="487319"/>
                  <a:pt x="506753" y="521471"/>
                  <a:pt x="499330" y="551005"/>
                </a:cubicBezTo>
                <a:cubicBezTo>
                  <a:pt x="516865" y="542950"/>
                  <a:pt x="537627" y="526841"/>
                  <a:pt x="537627" y="495589"/>
                </a:cubicBezTo>
                <a:cubicBezTo>
                  <a:pt x="537627" y="468310"/>
                  <a:pt x="532141" y="466806"/>
                  <a:pt x="512455" y="466699"/>
                </a:cubicBezTo>
                <a:close/>
                <a:moveTo>
                  <a:pt x="340442" y="436306"/>
                </a:moveTo>
                <a:lnTo>
                  <a:pt x="504817" y="436306"/>
                </a:lnTo>
                <a:cubicBezTo>
                  <a:pt x="508474" y="436306"/>
                  <a:pt x="511594" y="438669"/>
                  <a:pt x="512885" y="441891"/>
                </a:cubicBezTo>
                <a:cubicBezTo>
                  <a:pt x="535153" y="442105"/>
                  <a:pt x="562477" y="445220"/>
                  <a:pt x="562477" y="495589"/>
                </a:cubicBezTo>
                <a:cubicBezTo>
                  <a:pt x="562477" y="548535"/>
                  <a:pt x="519447" y="573021"/>
                  <a:pt x="489756" y="580754"/>
                </a:cubicBezTo>
                <a:cubicBezTo>
                  <a:pt x="484808" y="592460"/>
                  <a:pt x="478999" y="601481"/>
                  <a:pt x="472006" y="605669"/>
                </a:cubicBezTo>
                <a:lnTo>
                  <a:pt x="470931" y="606421"/>
                </a:lnTo>
                <a:cubicBezTo>
                  <a:pt x="469532" y="607280"/>
                  <a:pt x="467918" y="607710"/>
                  <a:pt x="466305" y="607710"/>
                </a:cubicBezTo>
                <a:lnTo>
                  <a:pt x="378954" y="607710"/>
                </a:lnTo>
                <a:cubicBezTo>
                  <a:pt x="377340" y="607710"/>
                  <a:pt x="375726" y="607280"/>
                  <a:pt x="374328" y="606421"/>
                </a:cubicBezTo>
                <a:lnTo>
                  <a:pt x="373145" y="605669"/>
                </a:lnTo>
                <a:cubicBezTo>
                  <a:pt x="340764" y="585694"/>
                  <a:pt x="331728" y="462296"/>
                  <a:pt x="331728" y="448871"/>
                </a:cubicBezTo>
                <a:lnTo>
                  <a:pt x="331728" y="445112"/>
                </a:lnTo>
                <a:cubicBezTo>
                  <a:pt x="331728" y="440280"/>
                  <a:pt x="335601" y="436306"/>
                  <a:pt x="340442" y="436306"/>
                </a:cubicBezTo>
                <a:close/>
                <a:moveTo>
                  <a:pt x="82333" y="354168"/>
                </a:moveTo>
                <a:lnTo>
                  <a:pt x="230800" y="354168"/>
                </a:lnTo>
                <a:cubicBezTo>
                  <a:pt x="241129" y="354168"/>
                  <a:pt x="249520" y="362543"/>
                  <a:pt x="249520" y="372744"/>
                </a:cubicBezTo>
                <a:cubicBezTo>
                  <a:pt x="249520" y="383052"/>
                  <a:pt x="241129" y="391427"/>
                  <a:pt x="230800" y="391427"/>
                </a:cubicBezTo>
                <a:lnTo>
                  <a:pt x="82333" y="391427"/>
                </a:lnTo>
                <a:cubicBezTo>
                  <a:pt x="72113" y="391427"/>
                  <a:pt x="63721" y="383052"/>
                  <a:pt x="63721" y="372744"/>
                </a:cubicBezTo>
                <a:cubicBezTo>
                  <a:pt x="63721" y="362543"/>
                  <a:pt x="72113" y="354168"/>
                  <a:pt x="82333" y="354168"/>
                </a:cubicBezTo>
                <a:close/>
                <a:moveTo>
                  <a:pt x="440838" y="311200"/>
                </a:moveTo>
                <a:cubicBezTo>
                  <a:pt x="441591" y="311629"/>
                  <a:pt x="442021" y="312488"/>
                  <a:pt x="441914" y="313347"/>
                </a:cubicBezTo>
                <a:cubicBezTo>
                  <a:pt x="441053" y="321830"/>
                  <a:pt x="440193" y="330528"/>
                  <a:pt x="440838" y="339226"/>
                </a:cubicBezTo>
                <a:cubicBezTo>
                  <a:pt x="441268" y="346314"/>
                  <a:pt x="443419" y="352757"/>
                  <a:pt x="447827" y="360703"/>
                </a:cubicBezTo>
                <a:cubicBezTo>
                  <a:pt x="458040" y="379280"/>
                  <a:pt x="455137" y="404837"/>
                  <a:pt x="441268" y="418797"/>
                </a:cubicBezTo>
                <a:cubicBezTo>
                  <a:pt x="440838" y="419226"/>
                  <a:pt x="440301" y="419441"/>
                  <a:pt x="439763" y="419441"/>
                </a:cubicBezTo>
                <a:cubicBezTo>
                  <a:pt x="439441" y="419441"/>
                  <a:pt x="439226" y="419441"/>
                  <a:pt x="438903" y="419334"/>
                </a:cubicBezTo>
                <a:cubicBezTo>
                  <a:pt x="438151" y="419011"/>
                  <a:pt x="437613" y="418260"/>
                  <a:pt x="437506" y="417401"/>
                </a:cubicBezTo>
                <a:lnTo>
                  <a:pt x="437506" y="416971"/>
                </a:lnTo>
                <a:cubicBezTo>
                  <a:pt x="437291" y="407951"/>
                  <a:pt x="436968" y="398609"/>
                  <a:pt x="435355" y="389696"/>
                </a:cubicBezTo>
                <a:cubicBezTo>
                  <a:pt x="433850" y="381320"/>
                  <a:pt x="430410" y="374448"/>
                  <a:pt x="426002" y="366179"/>
                </a:cubicBezTo>
                <a:cubicBezTo>
                  <a:pt x="416971" y="349106"/>
                  <a:pt x="422777" y="323549"/>
                  <a:pt x="438366" y="311414"/>
                </a:cubicBezTo>
                <a:cubicBezTo>
                  <a:pt x="439118" y="310877"/>
                  <a:pt x="439978" y="310770"/>
                  <a:pt x="440838" y="311200"/>
                </a:cubicBezTo>
                <a:close/>
                <a:moveTo>
                  <a:pt x="397263" y="311200"/>
                </a:moveTo>
                <a:cubicBezTo>
                  <a:pt x="398016" y="311629"/>
                  <a:pt x="398553" y="312488"/>
                  <a:pt x="398446" y="313347"/>
                </a:cubicBezTo>
                <a:cubicBezTo>
                  <a:pt x="397585" y="321830"/>
                  <a:pt x="396725" y="330528"/>
                  <a:pt x="397370" y="339226"/>
                </a:cubicBezTo>
                <a:cubicBezTo>
                  <a:pt x="397800" y="346314"/>
                  <a:pt x="399951" y="352757"/>
                  <a:pt x="404359" y="360703"/>
                </a:cubicBezTo>
                <a:cubicBezTo>
                  <a:pt x="414572" y="379280"/>
                  <a:pt x="411669" y="404837"/>
                  <a:pt x="397800" y="418797"/>
                </a:cubicBezTo>
                <a:cubicBezTo>
                  <a:pt x="397370" y="419226"/>
                  <a:pt x="396833" y="419441"/>
                  <a:pt x="396295" y="419441"/>
                </a:cubicBezTo>
                <a:cubicBezTo>
                  <a:pt x="395973" y="419441"/>
                  <a:pt x="395758" y="419441"/>
                  <a:pt x="395435" y="419334"/>
                </a:cubicBezTo>
                <a:cubicBezTo>
                  <a:pt x="394683" y="419011"/>
                  <a:pt x="394145" y="418260"/>
                  <a:pt x="394038" y="417401"/>
                </a:cubicBezTo>
                <a:lnTo>
                  <a:pt x="394038" y="416971"/>
                </a:lnTo>
                <a:cubicBezTo>
                  <a:pt x="393715" y="407951"/>
                  <a:pt x="393500" y="398609"/>
                  <a:pt x="391887" y="389696"/>
                </a:cubicBezTo>
                <a:cubicBezTo>
                  <a:pt x="390382" y="381320"/>
                  <a:pt x="386942" y="374448"/>
                  <a:pt x="382534" y="366179"/>
                </a:cubicBezTo>
                <a:cubicBezTo>
                  <a:pt x="373503" y="349106"/>
                  <a:pt x="379309" y="323549"/>
                  <a:pt x="394898" y="311414"/>
                </a:cubicBezTo>
                <a:cubicBezTo>
                  <a:pt x="395650" y="310877"/>
                  <a:pt x="396510" y="310770"/>
                  <a:pt x="397263" y="311200"/>
                </a:cubicBezTo>
                <a:close/>
                <a:moveTo>
                  <a:pt x="82328" y="268290"/>
                </a:moveTo>
                <a:lnTo>
                  <a:pt x="273779" y="268290"/>
                </a:lnTo>
                <a:cubicBezTo>
                  <a:pt x="284105" y="268290"/>
                  <a:pt x="292494" y="276665"/>
                  <a:pt x="292494" y="286866"/>
                </a:cubicBezTo>
                <a:cubicBezTo>
                  <a:pt x="292494" y="297174"/>
                  <a:pt x="284105" y="305549"/>
                  <a:pt x="273779" y="305549"/>
                </a:cubicBezTo>
                <a:lnTo>
                  <a:pt x="82328" y="305549"/>
                </a:lnTo>
                <a:cubicBezTo>
                  <a:pt x="72111" y="305549"/>
                  <a:pt x="63721" y="297174"/>
                  <a:pt x="63721" y="286866"/>
                </a:cubicBezTo>
                <a:cubicBezTo>
                  <a:pt x="63721" y="276665"/>
                  <a:pt x="72111" y="268290"/>
                  <a:pt x="82328" y="268290"/>
                </a:cubicBezTo>
                <a:close/>
                <a:moveTo>
                  <a:pt x="82333" y="182341"/>
                </a:moveTo>
                <a:lnTo>
                  <a:pt x="213583" y="182341"/>
                </a:lnTo>
                <a:cubicBezTo>
                  <a:pt x="223911" y="182341"/>
                  <a:pt x="232302" y="190716"/>
                  <a:pt x="232302" y="200917"/>
                </a:cubicBezTo>
                <a:cubicBezTo>
                  <a:pt x="232302" y="211225"/>
                  <a:pt x="223911" y="219600"/>
                  <a:pt x="213583" y="219600"/>
                </a:cubicBezTo>
                <a:lnTo>
                  <a:pt x="82333" y="219600"/>
                </a:lnTo>
                <a:cubicBezTo>
                  <a:pt x="72113" y="219600"/>
                  <a:pt x="63721" y="211225"/>
                  <a:pt x="63721" y="200917"/>
                </a:cubicBezTo>
                <a:cubicBezTo>
                  <a:pt x="63721" y="190716"/>
                  <a:pt x="72113" y="182341"/>
                  <a:pt x="82333" y="182341"/>
                </a:cubicBezTo>
                <a:close/>
                <a:moveTo>
                  <a:pt x="82328" y="96463"/>
                </a:moveTo>
                <a:lnTo>
                  <a:pt x="273779" y="96463"/>
                </a:lnTo>
                <a:cubicBezTo>
                  <a:pt x="284105" y="96463"/>
                  <a:pt x="292494" y="104838"/>
                  <a:pt x="292494" y="115039"/>
                </a:cubicBezTo>
                <a:cubicBezTo>
                  <a:pt x="292494" y="125347"/>
                  <a:pt x="284105" y="133722"/>
                  <a:pt x="273779" y="133722"/>
                </a:cubicBezTo>
                <a:lnTo>
                  <a:pt x="82328" y="133722"/>
                </a:lnTo>
                <a:cubicBezTo>
                  <a:pt x="72111" y="133722"/>
                  <a:pt x="63721" y="125347"/>
                  <a:pt x="63721" y="115039"/>
                </a:cubicBezTo>
                <a:cubicBezTo>
                  <a:pt x="63721" y="104838"/>
                  <a:pt x="72111" y="96463"/>
                  <a:pt x="82328" y="96463"/>
                </a:cubicBezTo>
                <a:close/>
                <a:moveTo>
                  <a:pt x="35166" y="0"/>
                </a:moveTo>
                <a:lnTo>
                  <a:pt x="343594" y="0"/>
                </a:lnTo>
                <a:cubicBezTo>
                  <a:pt x="346712" y="0"/>
                  <a:pt x="349723" y="1181"/>
                  <a:pt x="351874" y="3436"/>
                </a:cubicBezTo>
                <a:lnTo>
                  <a:pt x="451565" y="102983"/>
                </a:lnTo>
                <a:cubicBezTo>
                  <a:pt x="453823" y="105238"/>
                  <a:pt x="455006" y="108245"/>
                  <a:pt x="455006" y="111359"/>
                </a:cubicBezTo>
                <a:lnTo>
                  <a:pt x="455006" y="284679"/>
                </a:lnTo>
                <a:cubicBezTo>
                  <a:pt x="451350" y="283176"/>
                  <a:pt x="447263" y="282317"/>
                  <a:pt x="443177" y="282317"/>
                </a:cubicBezTo>
                <a:cubicBezTo>
                  <a:pt x="436402" y="282317"/>
                  <a:pt x="429626" y="284679"/>
                  <a:pt x="424357" y="288760"/>
                </a:cubicBezTo>
                <a:cubicBezTo>
                  <a:pt x="423282" y="289619"/>
                  <a:pt x="422314" y="290371"/>
                  <a:pt x="421453" y="291230"/>
                </a:cubicBezTo>
                <a:cubicBezTo>
                  <a:pt x="419733" y="289619"/>
                  <a:pt x="417904" y="288223"/>
                  <a:pt x="415969" y="286934"/>
                </a:cubicBezTo>
                <a:lnTo>
                  <a:pt x="415969" y="132943"/>
                </a:lnTo>
                <a:lnTo>
                  <a:pt x="338862" y="132943"/>
                </a:lnTo>
                <a:cubicBezTo>
                  <a:pt x="330796" y="132943"/>
                  <a:pt x="324236" y="126393"/>
                  <a:pt x="324236" y="118446"/>
                </a:cubicBezTo>
                <a:lnTo>
                  <a:pt x="324236" y="39088"/>
                </a:lnTo>
                <a:lnTo>
                  <a:pt x="39037" y="39088"/>
                </a:lnTo>
                <a:lnTo>
                  <a:pt x="39037" y="562271"/>
                </a:lnTo>
                <a:lnTo>
                  <a:pt x="322731" y="562271"/>
                </a:lnTo>
                <a:cubicBezTo>
                  <a:pt x="326817" y="577949"/>
                  <a:pt x="331549" y="590835"/>
                  <a:pt x="337034" y="601359"/>
                </a:cubicBezTo>
                <a:lnTo>
                  <a:pt x="35166" y="601359"/>
                </a:lnTo>
                <a:cubicBezTo>
                  <a:pt x="15808" y="601359"/>
                  <a:pt x="0" y="585573"/>
                  <a:pt x="0" y="566244"/>
                </a:cubicBezTo>
                <a:lnTo>
                  <a:pt x="0" y="35115"/>
                </a:lnTo>
                <a:cubicBezTo>
                  <a:pt x="0" y="15786"/>
                  <a:pt x="15808" y="0"/>
                  <a:pt x="35166" y="0"/>
                </a:cubicBezTo>
                <a:close/>
              </a:path>
            </a:pathLst>
          </a:custGeom>
          <a:solidFill>
            <a:srgbClr val="FDCC02"/>
          </a:solidFill>
          <a:ln>
            <a:noFill/>
          </a:ln>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21" name="column-with-rows-content-layout_43468"/>
          <p:cNvSpPr>
            <a:spLocks noChangeAspect="1"/>
          </p:cNvSpPr>
          <p:nvPr/>
        </p:nvSpPr>
        <p:spPr bwMode="auto">
          <a:xfrm>
            <a:off x="2195403" y="947123"/>
            <a:ext cx="304842" cy="304424"/>
          </a:xfrm>
          <a:custGeom>
            <a:avLst/>
            <a:gdLst>
              <a:gd name="connsiteX0" fmla="*/ 320375 w 603265"/>
              <a:gd name="connsiteY0" fmla="*/ 466997 h 602437"/>
              <a:gd name="connsiteX1" fmla="*/ 516700 w 603265"/>
              <a:gd name="connsiteY1" fmla="*/ 466997 h 602437"/>
              <a:gd name="connsiteX2" fmla="*/ 516700 w 603265"/>
              <a:gd name="connsiteY2" fmla="*/ 516078 h 602437"/>
              <a:gd name="connsiteX3" fmla="*/ 320375 w 603265"/>
              <a:gd name="connsiteY3" fmla="*/ 516078 h 602437"/>
              <a:gd name="connsiteX4" fmla="*/ 320375 w 603265"/>
              <a:gd name="connsiteY4" fmla="*/ 390787 h 602437"/>
              <a:gd name="connsiteX5" fmla="*/ 516700 w 603265"/>
              <a:gd name="connsiteY5" fmla="*/ 390787 h 602437"/>
              <a:gd name="connsiteX6" fmla="*/ 516700 w 603265"/>
              <a:gd name="connsiteY6" fmla="*/ 439868 h 602437"/>
              <a:gd name="connsiteX7" fmla="*/ 320375 w 603265"/>
              <a:gd name="connsiteY7" fmla="*/ 439868 h 602437"/>
              <a:gd name="connsiteX8" fmla="*/ 320375 w 603265"/>
              <a:gd name="connsiteY8" fmla="*/ 314783 h 602437"/>
              <a:gd name="connsiteX9" fmla="*/ 516700 w 603265"/>
              <a:gd name="connsiteY9" fmla="*/ 314783 h 602437"/>
              <a:gd name="connsiteX10" fmla="*/ 516700 w 603265"/>
              <a:gd name="connsiteY10" fmla="*/ 363864 h 602437"/>
              <a:gd name="connsiteX11" fmla="*/ 320375 w 603265"/>
              <a:gd name="connsiteY11" fmla="*/ 363864 h 602437"/>
              <a:gd name="connsiteX12" fmla="*/ 320375 w 603265"/>
              <a:gd name="connsiteY12" fmla="*/ 238573 h 602437"/>
              <a:gd name="connsiteX13" fmla="*/ 516700 w 603265"/>
              <a:gd name="connsiteY13" fmla="*/ 238573 h 602437"/>
              <a:gd name="connsiteX14" fmla="*/ 516700 w 603265"/>
              <a:gd name="connsiteY14" fmla="*/ 287654 h 602437"/>
              <a:gd name="connsiteX15" fmla="*/ 320375 w 603265"/>
              <a:gd name="connsiteY15" fmla="*/ 287654 h 602437"/>
              <a:gd name="connsiteX16" fmla="*/ 320375 w 603265"/>
              <a:gd name="connsiteY16" fmla="*/ 162569 h 602437"/>
              <a:gd name="connsiteX17" fmla="*/ 516700 w 603265"/>
              <a:gd name="connsiteY17" fmla="*/ 162569 h 602437"/>
              <a:gd name="connsiteX18" fmla="*/ 516700 w 603265"/>
              <a:gd name="connsiteY18" fmla="*/ 210201 h 602437"/>
              <a:gd name="connsiteX19" fmla="*/ 320375 w 603265"/>
              <a:gd name="connsiteY19" fmla="*/ 210201 h 602437"/>
              <a:gd name="connsiteX20" fmla="*/ 320375 w 603265"/>
              <a:gd name="connsiteY20" fmla="*/ 86358 h 602437"/>
              <a:gd name="connsiteX21" fmla="*/ 516700 w 603265"/>
              <a:gd name="connsiteY21" fmla="*/ 86358 h 602437"/>
              <a:gd name="connsiteX22" fmla="*/ 516700 w 603265"/>
              <a:gd name="connsiteY22" fmla="*/ 134197 h 602437"/>
              <a:gd name="connsiteX23" fmla="*/ 320375 w 603265"/>
              <a:gd name="connsiteY23" fmla="*/ 134197 h 602437"/>
              <a:gd name="connsiteX24" fmla="*/ 86565 w 603265"/>
              <a:gd name="connsiteY24" fmla="*/ 86358 h 602437"/>
              <a:gd name="connsiteX25" fmla="*/ 281648 w 603265"/>
              <a:gd name="connsiteY25" fmla="*/ 86358 h 602437"/>
              <a:gd name="connsiteX26" fmla="*/ 281648 w 603265"/>
              <a:gd name="connsiteY26" fmla="*/ 516078 h 602437"/>
              <a:gd name="connsiteX27" fmla="*/ 86565 w 603265"/>
              <a:gd name="connsiteY27" fmla="*/ 516078 h 602437"/>
              <a:gd name="connsiteX28" fmla="*/ 34878 w 603265"/>
              <a:gd name="connsiteY28" fmla="*/ 34831 h 602437"/>
              <a:gd name="connsiteX29" fmla="*/ 34878 w 603265"/>
              <a:gd name="connsiteY29" fmla="*/ 567607 h 602437"/>
              <a:gd name="connsiteX30" fmla="*/ 568387 w 603265"/>
              <a:gd name="connsiteY30" fmla="*/ 567607 h 602437"/>
              <a:gd name="connsiteX31" fmla="*/ 568387 w 603265"/>
              <a:gd name="connsiteY31" fmla="*/ 34831 h 602437"/>
              <a:gd name="connsiteX32" fmla="*/ 0 w 603265"/>
              <a:gd name="connsiteY32" fmla="*/ 0 h 602437"/>
              <a:gd name="connsiteX33" fmla="*/ 603265 w 603265"/>
              <a:gd name="connsiteY33" fmla="*/ 0 h 602437"/>
              <a:gd name="connsiteX34" fmla="*/ 603265 w 603265"/>
              <a:gd name="connsiteY34" fmla="*/ 602437 h 602437"/>
              <a:gd name="connsiteX35" fmla="*/ 0 w 603265"/>
              <a:gd name="connsiteY35" fmla="*/ 602437 h 6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3265" h="602437">
                <a:moveTo>
                  <a:pt x="320375" y="466997"/>
                </a:moveTo>
                <a:lnTo>
                  <a:pt x="516700" y="466997"/>
                </a:lnTo>
                <a:lnTo>
                  <a:pt x="516700" y="516078"/>
                </a:lnTo>
                <a:lnTo>
                  <a:pt x="320375" y="516078"/>
                </a:lnTo>
                <a:close/>
                <a:moveTo>
                  <a:pt x="320375" y="390787"/>
                </a:moveTo>
                <a:lnTo>
                  <a:pt x="516700" y="390787"/>
                </a:lnTo>
                <a:lnTo>
                  <a:pt x="516700" y="439868"/>
                </a:lnTo>
                <a:lnTo>
                  <a:pt x="320375" y="439868"/>
                </a:lnTo>
                <a:close/>
                <a:moveTo>
                  <a:pt x="320375" y="314783"/>
                </a:moveTo>
                <a:lnTo>
                  <a:pt x="516700" y="314783"/>
                </a:lnTo>
                <a:lnTo>
                  <a:pt x="516700" y="363864"/>
                </a:lnTo>
                <a:lnTo>
                  <a:pt x="320375" y="363864"/>
                </a:lnTo>
                <a:close/>
                <a:moveTo>
                  <a:pt x="320375" y="238573"/>
                </a:moveTo>
                <a:lnTo>
                  <a:pt x="516700" y="238573"/>
                </a:lnTo>
                <a:lnTo>
                  <a:pt x="516700" y="287654"/>
                </a:lnTo>
                <a:lnTo>
                  <a:pt x="320375" y="287654"/>
                </a:lnTo>
                <a:close/>
                <a:moveTo>
                  <a:pt x="320375" y="162569"/>
                </a:moveTo>
                <a:lnTo>
                  <a:pt x="516700" y="162569"/>
                </a:lnTo>
                <a:lnTo>
                  <a:pt x="516700" y="210201"/>
                </a:lnTo>
                <a:lnTo>
                  <a:pt x="320375" y="210201"/>
                </a:lnTo>
                <a:close/>
                <a:moveTo>
                  <a:pt x="320375" y="86358"/>
                </a:moveTo>
                <a:lnTo>
                  <a:pt x="516700" y="86358"/>
                </a:lnTo>
                <a:lnTo>
                  <a:pt x="516700" y="134197"/>
                </a:lnTo>
                <a:lnTo>
                  <a:pt x="320375" y="134197"/>
                </a:lnTo>
                <a:close/>
                <a:moveTo>
                  <a:pt x="86565" y="86358"/>
                </a:moveTo>
                <a:lnTo>
                  <a:pt x="281648" y="86358"/>
                </a:lnTo>
                <a:lnTo>
                  <a:pt x="281648" y="516078"/>
                </a:lnTo>
                <a:lnTo>
                  <a:pt x="86565" y="516078"/>
                </a:lnTo>
                <a:close/>
                <a:moveTo>
                  <a:pt x="34878" y="34831"/>
                </a:moveTo>
                <a:lnTo>
                  <a:pt x="34878" y="567607"/>
                </a:lnTo>
                <a:lnTo>
                  <a:pt x="568387" y="567607"/>
                </a:lnTo>
                <a:lnTo>
                  <a:pt x="568387" y="34831"/>
                </a:lnTo>
                <a:close/>
                <a:moveTo>
                  <a:pt x="0" y="0"/>
                </a:moveTo>
                <a:lnTo>
                  <a:pt x="603265" y="0"/>
                </a:lnTo>
                <a:lnTo>
                  <a:pt x="603265" y="602437"/>
                </a:lnTo>
                <a:lnTo>
                  <a:pt x="0" y="602437"/>
                </a:lnTo>
                <a:close/>
              </a:path>
            </a:pathLst>
          </a:custGeom>
          <a:solidFill>
            <a:srgbClr val="2BC4FF"/>
          </a:solidFill>
          <a:ln>
            <a:noFill/>
          </a:ln>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22" name="magnifier-and-mark-help_64670"/>
          <p:cNvSpPr>
            <a:spLocks noChangeAspect="1"/>
          </p:cNvSpPr>
          <p:nvPr/>
        </p:nvSpPr>
        <p:spPr bwMode="auto">
          <a:xfrm>
            <a:off x="2195403" y="3668137"/>
            <a:ext cx="304842" cy="304371"/>
          </a:xfrm>
          <a:custGeom>
            <a:avLst/>
            <a:gdLst>
              <a:gd name="connsiteX0" fmla="*/ 349852 w 607089"/>
              <a:gd name="connsiteY0" fmla="*/ 320027 h 606152"/>
              <a:gd name="connsiteX1" fmla="*/ 373452 w 607089"/>
              <a:gd name="connsiteY1" fmla="*/ 320027 h 606152"/>
              <a:gd name="connsiteX2" fmla="*/ 389137 w 607089"/>
              <a:gd name="connsiteY2" fmla="*/ 335692 h 606152"/>
              <a:gd name="connsiteX3" fmla="*/ 389137 w 607089"/>
              <a:gd name="connsiteY3" fmla="*/ 359409 h 606152"/>
              <a:gd name="connsiteX4" fmla="*/ 373452 w 607089"/>
              <a:gd name="connsiteY4" fmla="*/ 374927 h 606152"/>
              <a:gd name="connsiteX5" fmla="*/ 349852 w 607089"/>
              <a:gd name="connsiteY5" fmla="*/ 374927 h 606152"/>
              <a:gd name="connsiteX6" fmla="*/ 334167 w 607089"/>
              <a:gd name="connsiteY6" fmla="*/ 359409 h 606152"/>
              <a:gd name="connsiteX7" fmla="*/ 334167 w 607089"/>
              <a:gd name="connsiteY7" fmla="*/ 335692 h 606152"/>
              <a:gd name="connsiteX8" fmla="*/ 349852 w 607089"/>
              <a:gd name="connsiteY8" fmla="*/ 320027 h 606152"/>
              <a:gd name="connsiteX9" fmla="*/ 360112 w 607089"/>
              <a:gd name="connsiteY9" fmla="*/ 110025 h 606152"/>
              <a:gd name="connsiteX10" fmla="*/ 363338 w 607089"/>
              <a:gd name="connsiteY10" fmla="*/ 110025 h 606152"/>
              <a:gd name="connsiteX11" fmla="*/ 439591 w 607089"/>
              <a:gd name="connsiteY11" fmla="*/ 186162 h 606152"/>
              <a:gd name="connsiteX12" fmla="*/ 408064 w 607089"/>
              <a:gd name="connsiteY12" fmla="*/ 252343 h 606152"/>
              <a:gd name="connsiteX13" fmla="*/ 390467 w 607089"/>
              <a:gd name="connsiteY13" fmla="*/ 281334 h 606152"/>
              <a:gd name="connsiteX14" fmla="*/ 361725 w 607089"/>
              <a:gd name="connsiteY14" fmla="*/ 301540 h 606152"/>
              <a:gd name="connsiteX15" fmla="*/ 332837 w 607089"/>
              <a:gd name="connsiteY15" fmla="*/ 281334 h 606152"/>
              <a:gd name="connsiteX16" fmla="*/ 364658 w 607089"/>
              <a:gd name="connsiteY16" fmla="*/ 214275 h 606152"/>
              <a:gd name="connsiteX17" fmla="*/ 381961 w 607089"/>
              <a:gd name="connsiteY17" fmla="*/ 186162 h 606152"/>
              <a:gd name="connsiteX18" fmla="*/ 363338 w 607089"/>
              <a:gd name="connsiteY18" fmla="*/ 167567 h 606152"/>
              <a:gd name="connsiteX19" fmla="*/ 360112 w 607089"/>
              <a:gd name="connsiteY19" fmla="*/ 167567 h 606152"/>
              <a:gd name="connsiteX20" fmla="*/ 341489 w 607089"/>
              <a:gd name="connsiteY20" fmla="*/ 186162 h 606152"/>
              <a:gd name="connsiteX21" fmla="*/ 312600 w 607089"/>
              <a:gd name="connsiteY21" fmla="*/ 206515 h 606152"/>
              <a:gd name="connsiteX22" fmla="*/ 283712 w 607089"/>
              <a:gd name="connsiteY22" fmla="*/ 186162 h 606152"/>
              <a:gd name="connsiteX23" fmla="*/ 360112 w 607089"/>
              <a:gd name="connsiteY23" fmla="*/ 110025 h 606152"/>
              <a:gd name="connsiteX24" fmla="*/ 360877 w 607089"/>
              <a:gd name="connsiteY24" fmla="*/ 64177 h 606152"/>
              <a:gd name="connsiteX25" fmla="*/ 232178 w 607089"/>
              <a:gd name="connsiteY25" fmla="*/ 117334 h 606152"/>
              <a:gd name="connsiteX26" fmla="*/ 232178 w 607089"/>
              <a:gd name="connsiteY26" fmla="*/ 374333 h 606152"/>
              <a:gd name="connsiteX27" fmla="*/ 489575 w 607089"/>
              <a:gd name="connsiteY27" fmla="*/ 374333 h 606152"/>
              <a:gd name="connsiteX28" fmla="*/ 489575 w 607089"/>
              <a:gd name="connsiteY28" fmla="*/ 117334 h 606152"/>
              <a:gd name="connsiteX29" fmla="*/ 360877 w 607089"/>
              <a:gd name="connsiteY29" fmla="*/ 64177 h 606152"/>
              <a:gd name="connsiteX30" fmla="*/ 360876 w 607089"/>
              <a:gd name="connsiteY30" fmla="*/ 0 h 606152"/>
              <a:gd name="connsiteX31" fmla="*/ 535041 w 607089"/>
              <a:gd name="connsiteY31" fmla="*/ 71938 h 606152"/>
              <a:gd name="connsiteX32" fmla="*/ 535041 w 607089"/>
              <a:gd name="connsiteY32" fmla="*/ 419729 h 606152"/>
              <a:gd name="connsiteX33" fmla="*/ 237751 w 607089"/>
              <a:gd name="connsiteY33" fmla="*/ 456778 h 606152"/>
              <a:gd name="connsiteX34" fmla="*/ 225138 w 607089"/>
              <a:gd name="connsiteY34" fmla="*/ 458388 h 606152"/>
              <a:gd name="connsiteX35" fmla="*/ 99739 w 607089"/>
              <a:gd name="connsiteY35" fmla="*/ 583593 h 606152"/>
              <a:gd name="connsiteX36" fmla="*/ 17607 w 607089"/>
              <a:gd name="connsiteY36" fmla="*/ 592379 h 606152"/>
              <a:gd name="connsiteX37" fmla="*/ 13794 w 607089"/>
              <a:gd name="connsiteY37" fmla="*/ 588572 h 606152"/>
              <a:gd name="connsiteX38" fmla="*/ 22594 w 607089"/>
              <a:gd name="connsiteY38" fmla="*/ 506567 h 606152"/>
              <a:gd name="connsiteX39" fmla="*/ 148139 w 607089"/>
              <a:gd name="connsiteY39" fmla="*/ 381069 h 606152"/>
              <a:gd name="connsiteX40" fmla="*/ 149605 w 607089"/>
              <a:gd name="connsiteY40" fmla="*/ 368768 h 606152"/>
              <a:gd name="connsiteX41" fmla="*/ 186712 w 607089"/>
              <a:gd name="connsiteY41" fmla="*/ 71938 h 606152"/>
              <a:gd name="connsiteX42" fmla="*/ 360876 w 607089"/>
              <a:gd name="connsiteY42" fmla="*/ 0 h 60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089" h="606152">
                <a:moveTo>
                  <a:pt x="349852" y="320027"/>
                </a:moveTo>
                <a:lnTo>
                  <a:pt x="373452" y="320027"/>
                </a:lnTo>
                <a:cubicBezTo>
                  <a:pt x="382101" y="320027"/>
                  <a:pt x="389137" y="327054"/>
                  <a:pt x="389137" y="335692"/>
                </a:cubicBezTo>
                <a:lnTo>
                  <a:pt x="389137" y="359409"/>
                </a:lnTo>
                <a:cubicBezTo>
                  <a:pt x="389137" y="367900"/>
                  <a:pt x="382101" y="374927"/>
                  <a:pt x="373452" y="374927"/>
                </a:cubicBezTo>
                <a:lnTo>
                  <a:pt x="349852" y="374927"/>
                </a:lnTo>
                <a:cubicBezTo>
                  <a:pt x="341203" y="374927"/>
                  <a:pt x="334167" y="367900"/>
                  <a:pt x="334167" y="359409"/>
                </a:cubicBezTo>
                <a:lnTo>
                  <a:pt x="334167" y="335692"/>
                </a:lnTo>
                <a:cubicBezTo>
                  <a:pt x="334167" y="327054"/>
                  <a:pt x="341203" y="320027"/>
                  <a:pt x="349852" y="320027"/>
                </a:cubicBezTo>
                <a:close/>
                <a:moveTo>
                  <a:pt x="360112" y="110025"/>
                </a:moveTo>
                <a:lnTo>
                  <a:pt x="363338" y="110025"/>
                </a:lnTo>
                <a:cubicBezTo>
                  <a:pt x="405424" y="110025"/>
                  <a:pt x="439591" y="144140"/>
                  <a:pt x="439591" y="186162"/>
                </a:cubicBezTo>
                <a:cubicBezTo>
                  <a:pt x="439591" y="216471"/>
                  <a:pt x="422141" y="236384"/>
                  <a:pt x="408064" y="252343"/>
                </a:cubicBezTo>
                <a:cubicBezTo>
                  <a:pt x="397212" y="264643"/>
                  <a:pt x="392666" y="272549"/>
                  <a:pt x="390467" y="281334"/>
                </a:cubicBezTo>
                <a:cubicBezTo>
                  <a:pt x="386654" y="296708"/>
                  <a:pt x="377562" y="301540"/>
                  <a:pt x="361725" y="301540"/>
                </a:cubicBezTo>
                <a:cubicBezTo>
                  <a:pt x="345741" y="301540"/>
                  <a:pt x="332837" y="297147"/>
                  <a:pt x="332837" y="281334"/>
                </a:cubicBezTo>
                <a:cubicBezTo>
                  <a:pt x="332837" y="250586"/>
                  <a:pt x="350580" y="230527"/>
                  <a:pt x="364658" y="214275"/>
                </a:cubicBezTo>
                <a:cubicBezTo>
                  <a:pt x="375363" y="202268"/>
                  <a:pt x="381961" y="194362"/>
                  <a:pt x="381961" y="186162"/>
                </a:cubicBezTo>
                <a:cubicBezTo>
                  <a:pt x="381961" y="175913"/>
                  <a:pt x="373603" y="167567"/>
                  <a:pt x="363338" y="167567"/>
                </a:cubicBezTo>
                <a:lnTo>
                  <a:pt x="360112" y="167567"/>
                </a:lnTo>
                <a:cubicBezTo>
                  <a:pt x="349847" y="167567"/>
                  <a:pt x="341489" y="175913"/>
                  <a:pt x="341489" y="186162"/>
                </a:cubicBezTo>
                <a:cubicBezTo>
                  <a:pt x="341489" y="202122"/>
                  <a:pt x="328584" y="206515"/>
                  <a:pt x="312600" y="206515"/>
                </a:cubicBezTo>
                <a:cubicBezTo>
                  <a:pt x="296617" y="206515"/>
                  <a:pt x="283712" y="202122"/>
                  <a:pt x="283712" y="186162"/>
                </a:cubicBezTo>
                <a:cubicBezTo>
                  <a:pt x="283712" y="144140"/>
                  <a:pt x="318026" y="110025"/>
                  <a:pt x="360112" y="110025"/>
                </a:cubicBezTo>
                <a:close/>
                <a:moveTo>
                  <a:pt x="360877" y="64177"/>
                </a:moveTo>
                <a:cubicBezTo>
                  <a:pt x="314274" y="64177"/>
                  <a:pt x="267671" y="81896"/>
                  <a:pt x="232178" y="117334"/>
                </a:cubicBezTo>
                <a:cubicBezTo>
                  <a:pt x="161192" y="188210"/>
                  <a:pt x="161192" y="303457"/>
                  <a:pt x="232178" y="374333"/>
                </a:cubicBezTo>
                <a:cubicBezTo>
                  <a:pt x="303164" y="445209"/>
                  <a:pt x="418589" y="445209"/>
                  <a:pt x="489575" y="374333"/>
                </a:cubicBezTo>
                <a:cubicBezTo>
                  <a:pt x="560560" y="303457"/>
                  <a:pt x="560560" y="188210"/>
                  <a:pt x="489575" y="117334"/>
                </a:cubicBezTo>
                <a:cubicBezTo>
                  <a:pt x="454082" y="81896"/>
                  <a:pt x="407479" y="64177"/>
                  <a:pt x="360877" y="64177"/>
                </a:cubicBezTo>
                <a:close/>
                <a:moveTo>
                  <a:pt x="360876" y="0"/>
                </a:moveTo>
                <a:cubicBezTo>
                  <a:pt x="423942" y="0"/>
                  <a:pt x="487008" y="23980"/>
                  <a:pt x="535041" y="71938"/>
                </a:cubicBezTo>
                <a:cubicBezTo>
                  <a:pt x="631106" y="167855"/>
                  <a:pt x="631106" y="323812"/>
                  <a:pt x="535041" y="419729"/>
                </a:cubicBezTo>
                <a:cubicBezTo>
                  <a:pt x="453495" y="501148"/>
                  <a:pt x="332350" y="513449"/>
                  <a:pt x="237751" y="456778"/>
                </a:cubicBezTo>
                <a:cubicBezTo>
                  <a:pt x="237751" y="456778"/>
                  <a:pt x="230858" y="452677"/>
                  <a:pt x="225138" y="458388"/>
                </a:cubicBezTo>
                <a:cubicBezTo>
                  <a:pt x="193751" y="489726"/>
                  <a:pt x="99739" y="583593"/>
                  <a:pt x="99739" y="583593"/>
                </a:cubicBezTo>
                <a:cubicBezTo>
                  <a:pt x="74660" y="608634"/>
                  <a:pt x="39753" y="614638"/>
                  <a:pt x="17607" y="592379"/>
                </a:cubicBezTo>
                <a:lnTo>
                  <a:pt x="13794" y="588572"/>
                </a:lnTo>
                <a:cubicBezTo>
                  <a:pt x="-8499" y="566460"/>
                  <a:pt x="-2486" y="531608"/>
                  <a:pt x="22594" y="506567"/>
                </a:cubicBezTo>
                <a:lnTo>
                  <a:pt x="148139" y="381069"/>
                </a:lnTo>
                <a:cubicBezTo>
                  <a:pt x="153712" y="375651"/>
                  <a:pt x="149605" y="368768"/>
                  <a:pt x="149605" y="368768"/>
                </a:cubicBezTo>
                <a:cubicBezTo>
                  <a:pt x="92846" y="274316"/>
                  <a:pt x="105166" y="153358"/>
                  <a:pt x="186712" y="71938"/>
                </a:cubicBezTo>
                <a:cubicBezTo>
                  <a:pt x="234744" y="23980"/>
                  <a:pt x="297811" y="0"/>
                  <a:pt x="360876" y="0"/>
                </a:cubicBezTo>
                <a:close/>
              </a:path>
            </a:pathLst>
          </a:custGeom>
          <a:solidFill>
            <a:srgbClr val="FDCC02"/>
          </a:solidFill>
          <a:ln>
            <a:noFill/>
          </a:ln>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p:bldP spid="13" grpId="0" animBg="1"/>
      <p:bldP spid="14" grpId="0"/>
      <p:bldP spid="15" grpId="0" animBg="1"/>
      <p:bldP spid="16" grpId="0"/>
      <p:bldP spid="17"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2698"/>
            <a:ext cx="12192000" cy="6845301"/>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r="51106" b="80556"/>
          <a:stretch>
            <a:fillRect/>
          </a:stretch>
        </p:blipFill>
        <p:spPr>
          <a:xfrm>
            <a:off x="-2" y="61789"/>
            <a:ext cx="2706396" cy="1614611"/>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67487" r="52376"/>
          <a:stretch>
            <a:fillRect/>
          </a:stretch>
        </p:blipFill>
        <p:spPr>
          <a:xfrm>
            <a:off x="-1" y="4628244"/>
            <a:ext cx="2177145" cy="2229756"/>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19471" r="73490" b="33756"/>
          <a:stretch>
            <a:fillRect/>
          </a:stretch>
        </p:blipFill>
        <p:spPr>
          <a:xfrm rot="5400000" flipH="1">
            <a:off x="7993743" y="4648200"/>
            <a:ext cx="1211943" cy="3207657"/>
          </a:xfrm>
          <a:prstGeom prst="rect">
            <a:avLst/>
          </a:prstGeom>
        </p:spPr>
      </p:pic>
      <p:sp>
        <p:nvSpPr>
          <p:cNvPr id="22" name="圆角矩形 21"/>
          <p:cNvSpPr/>
          <p:nvPr/>
        </p:nvSpPr>
        <p:spPr>
          <a:xfrm>
            <a:off x="5749972" y="1209860"/>
            <a:ext cx="5886453" cy="4533262"/>
          </a:xfrm>
          <a:prstGeom prst="roundRect">
            <a:avLst>
              <a:gd name="adj" fmla="val 8177"/>
            </a:avLst>
          </a:prstGeom>
          <a:solidFill>
            <a:schemeClr val="bg1"/>
          </a:solidFill>
          <a:ln w="793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49" y="1676400"/>
            <a:ext cx="5648623" cy="4836087"/>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50551" t="63519"/>
          <a:stretch>
            <a:fillRect/>
          </a:stretch>
        </p:blipFill>
        <p:spPr>
          <a:xfrm>
            <a:off x="10033000" y="4468546"/>
            <a:ext cx="2158999" cy="238945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71669" b="36032"/>
          <a:stretch>
            <a:fillRect/>
          </a:stretch>
        </p:blipFill>
        <p:spPr>
          <a:xfrm rot="5400000" flipH="1">
            <a:off x="9579710" y="-1408700"/>
            <a:ext cx="1190891" cy="4033688"/>
          </a:xfrm>
          <a:prstGeom prst="rect">
            <a:avLst/>
          </a:prstGeom>
        </p:spPr>
      </p:pic>
      <p:sp>
        <p:nvSpPr>
          <p:cNvPr id="21" name="PA-文本框 59"/>
          <p:cNvSpPr>
            <a:spLocks noChangeArrowheads="1"/>
          </p:cNvSpPr>
          <p:nvPr>
            <p:custDataLst>
              <p:tags r:id="rId4"/>
            </p:custDataLst>
          </p:nvPr>
        </p:nvSpPr>
        <p:spPr bwMode="auto">
          <a:xfrm flipH="1">
            <a:off x="5864977" y="2478597"/>
            <a:ext cx="5626304" cy="1223412"/>
          </a:xfrm>
          <a:prstGeom prst="rect">
            <a:avLst/>
          </a:prstGeom>
          <a:noFill/>
          <a:ln w="9525">
            <a:noFill/>
            <a:bevel/>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7500" dirty="0">
                <a:solidFill>
                  <a:srgbClr val="FDCC02"/>
                </a:solidFill>
                <a:effectLst>
                  <a:outerShdw blurRad="38100" dist="38100" dir="2700000" algn="tl">
                    <a:srgbClr val="000000">
                      <a:alpha val="43137"/>
                    </a:srgbClr>
                  </a:outerShdw>
                </a:effectLst>
                <a:latin typeface="汉仪超级战甲W" panose="00020600040101010101" pitchFamily="18" charset="-122"/>
                <a:ea typeface="汉仪超级战甲W" panose="00020600040101010101" pitchFamily="18" charset="-122"/>
                <a:sym typeface="字魂105号-简雅黑" panose="00000500000000000000" pitchFamily="2" charset="-122"/>
              </a:rPr>
              <a:t>学生会</a:t>
            </a:r>
            <a:r>
              <a:rPr lang="zh-CN" altLang="en-US" sz="7500" dirty="0" smtClean="0">
                <a:solidFill>
                  <a:srgbClr val="2BC4FF"/>
                </a:solidFill>
                <a:effectLst>
                  <a:outerShdw blurRad="38100" dist="38100" dir="2700000" algn="tl">
                    <a:srgbClr val="000000">
                      <a:alpha val="43137"/>
                    </a:srgbClr>
                  </a:outerShdw>
                </a:effectLst>
                <a:latin typeface="汉仪超级战甲W" panose="00020600040101010101" pitchFamily="18" charset="-122"/>
                <a:ea typeface="汉仪超级战甲W" panose="00020600040101010101" pitchFamily="18" charset="-122"/>
                <a:sym typeface="字魂105号-简雅黑" panose="00000500000000000000" pitchFamily="2" charset="-122"/>
              </a:rPr>
              <a:t>竞选</a:t>
            </a:r>
            <a:endParaRPr lang="zh-CN" altLang="en-US" sz="7500" dirty="0">
              <a:solidFill>
                <a:srgbClr val="2BC4FF"/>
              </a:solidFill>
              <a:effectLst>
                <a:outerShdw blurRad="38100" dist="38100" dir="2700000" algn="tl">
                  <a:srgbClr val="000000">
                    <a:alpha val="43137"/>
                  </a:srgbClr>
                </a:outerShdw>
              </a:effectLst>
              <a:latin typeface="汉仪超级战甲W" panose="00020600040101010101" pitchFamily="18" charset="-122"/>
              <a:ea typeface="汉仪超级战甲W" panose="00020600040101010101" pitchFamily="18" charset="-122"/>
              <a:sym typeface="字魂105号-简雅黑" panose="00000500000000000000" pitchFamily="2" charset="-122"/>
            </a:endParaRPr>
          </a:p>
        </p:txBody>
      </p:sp>
      <p:sp>
        <p:nvSpPr>
          <p:cNvPr id="25" name="文本框 24"/>
          <p:cNvSpPr txBox="1"/>
          <p:nvPr/>
        </p:nvSpPr>
        <p:spPr>
          <a:xfrm>
            <a:off x="6160818" y="1859371"/>
            <a:ext cx="5064760" cy="429895"/>
          </a:xfrm>
          <a:prstGeom prst="rect">
            <a:avLst/>
          </a:prstGeom>
          <a:noFill/>
        </p:spPr>
        <p:txBody>
          <a:bodyPr wrap="square" rtlCol="0">
            <a:spAutoFit/>
          </a:bodyPr>
          <a:lstStyle/>
          <a:p>
            <a:pPr algn="dist"/>
            <a:r>
              <a:rPr lang="zh-CN" altLang="en-US" sz="2200" dirty="0">
                <a:latin typeface="微软雅黑" panose="020B0503020204020204" pitchFamily="34" charset="-122"/>
                <a:ea typeface="微软雅黑" panose="020B0503020204020204" pitchFamily="34" charset="-122"/>
                <a:cs typeface="+mn-ea"/>
                <a:sym typeface="+mn-lt"/>
              </a:rPr>
              <a:t>竞选者对于</a:t>
            </a:r>
            <a:r>
              <a:rPr lang="en-US" altLang="zh-CN" sz="2200" dirty="0">
                <a:latin typeface="微软雅黑" panose="020B0503020204020204" pitchFamily="34" charset="-122"/>
                <a:ea typeface="微软雅黑" panose="020B0503020204020204" pitchFamily="34" charset="-122"/>
                <a:cs typeface="+mn-ea"/>
                <a:sym typeface="+mn-lt"/>
              </a:rPr>
              <a:t>XX</a:t>
            </a:r>
            <a:r>
              <a:rPr lang="zh-CN" altLang="en-US" sz="2200" dirty="0">
                <a:latin typeface="微软雅黑" panose="020B0503020204020204" pitchFamily="34" charset="-122"/>
                <a:ea typeface="微软雅黑" panose="020B0503020204020204" pitchFamily="34" charset="-122"/>
                <a:cs typeface="+mn-ea"/>
                <a:sym typeface="+mn-lt"/>
              </a:rPr>
              <a:t>职位的理解和解读</a:t>
            </a:r>
            <a:endParaRPr lang="zh-CN" altLang="en-US" sz="2200" dirty="0">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6301108" y="3923265"/>
            <a:ext cx="4692952" cy="489951"/>
            <a:chOff x="6287452" y="4064002"/>
            <a:chExt cx="4692952" cy="489951"/>
          </a:xfrm>
        </p:grpSpPr>
        <p:grpSp>
          <p:nvGrpSpPr>
            <p:cNvPr id="6" name="组合 5"/>
            <p:cNvGrpSpPr/>
            <p:nvPr/>
          </p:nvGrpSpPr>
          <p:grpSpPr>
            <a:xfrm>
              <a:off x="6287452" y="4064002"/>
              <a:ext cx="4692952" cy="489951"/>
              <a:chOff x="6518970" y="4365850"/>
              <a:chExt cx="4334800" cy="489951"/>
            </a:xfrm>
          </p:grpSpPr>
          <p:sp>
            <p:nvSpPr>
              <p:cNvPr id="3" name="文本框 2"/>
              <p:cNvSpPr txBox="1"/>
              <p:nvPr/>
            </p:nvSpPr>
            <p:spPr>
              <a:xfrm>
                <a:off x="6518970" y="4381645"/>
                <a:ext cx="4334800" cy="474156"/>
              </a:xfrm>
              <a:prstGeom prst="rect">
                <a:avLst/>
              </a:prstGeom>
              <a:solidFill>
                <a:srgbClr val="FDCC02"/>
              </a:solidFill>
            </p:spPr>
            <p:txBody>
              <a:bodyPr wrap="square" rtlCol="0">
                <a:spAutoFit/>
              </a:bodyPr>
              <a:lstStyle/>
              <a:p>
                <a:endParaRPr lang="zh-CN" altLang="en-US" dirty="0"/>
              </a:p>
            </p:txBody>
          </p:sp>
          <p:sp>
            <p:nvSpPr>
              <p:cNvPr id="4" name="文本框 3"/>
              <p:cNvSpPr txBox="1"/>
              <p:nvPr/>
            </p:nvSpPr>
            <p:spPr>
              <a:xfrm>
                <a:off x="6724965" y="4381645"/>
                <a:ext cx="90311" cy="474156"/>
              </a:xfrm>
              <a:prstGeom prst="rect">
                <a:avLst/>
              </a:prstGeom>
              <a:solidFill>
                <a:schemeClr val="bg1"/>
              </a:solidFill>
            </p:spPr>
            <p:txBody>
              <a:bodyPr wrap="square" rtlCol="0">
                <a:spAutoFit/>
              </a:bodyPr>
              <a:lstStyle/>
              <a:p>
                <a:endParaRPr lang="zh-CN" altLang="en-US" dirty="0"/>
              </a:p>
            </p:txBody>
          </p:sp>
          <p:sp>
            <p:nvSpPr>
              <p:cNvPr id="20" name="文本框 19"/>
              <p:cNvSpPr txBox="1"/>
              <p:nvPr/>
            </p:nvSpPr>
            <p:spPr>
              <a:xfrm>
                <a:off x="10557543" y="4365850"/>
                <a:ext cx="90311" cy="474156"/>
              </a:xfrm>
              <a:prstGeom prst="rect">
                <a:avLst/>
              </a:prstGeom>
              <a:solidFill>
                <a:schemeClr val="bg1"/>
              </a:solidFill>
            </p:spPr>
            <p:txBody>
              <a:bodyPr wrap="square" rtlCol="0">
                <a:spAutoFit/>
              </a:bodyPr>
              <a:lstStyle/>
              <a:p>
                <a:endParaRPr lang="zh-CN" altLang="en-US" dirty="0"/>
              </a:p>
            </p:txBody>
          </p:sp>
        </p:grpSp>
        <p:sp>
          <p:nvSpPr>
            <p:cNvPr id="7" name="文本框 6"/>
            <p:cNvSpPr txBox="1"/>
            <p:nvPr/>
          </p:nvSpPr>
          <p:spPr>
            <a:xfrm>
              <a:off x="7018291" y="4086018"/>
              <a:ext cx="3273523" cy="461665"/>
            </a:xfrm>
            <a:prstGeom prst="rect">
              <a:avLst/>
            </a:prstGeom>
            <a:noFill/>
          </p:spPr>
          <p:txBody>
            <a:bodyPr wrap="square" rtlCol="0">
              <a:spAutoFit/>
            </a:bodyPr>
            <a:lstStyle/>
            <a:p>
              <a:pPr algn="dist"/>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学生会干部竞选</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6475415" y="4695753"/>
            <a:ext cx="4435566" cy="368300"/>
          </a:xfrm>
          <a:prstGeom prst="rect">
            <a:avLst/>
          </a:prstGeom>
          <a:noFill/>
        </p:spPr>
        <p:txBody>
          <a:bodyPr wrap="square" rtlCol="0">
            <a:spAutoFit/>
          </a:bodyPr>
          <a:lstStyle/>
          <a:p>
            <a:pPr algn="dist"/>
            <a:r>
              <a:rPr lang="zh-CN" altLang="en-US" dirty="0" smtClean="0">
                <a:latin typeface="微软雅黑" panose="020B0503020204020204" pitchFamily="34" charset="-122"/>
                <a:ea typeface="微软雅黑" panose="020B0503020204020204" pitchFamily="34" charset="-122"/>
                <a:cs typeface="+mn-ea"/>
                <a:sym typeface="+mn-lt"/>
              </a:rPr>
              <a:t>汇报人：小Q办公   时间：</a:t>
            </a:r>
            <a:r>
              <a:rPr lang="en-US" altLang="zh-CN" dirty="0" smtClean="0">
                <a:latin typeface="微软雅黑" panose="020B0503020204020204" pitchFamily="34" charset="-122"/>
                <a:ea typeface="微软雅黑" panose="020B0503020204020204" pitchFamily="34" charset="-122"/>
                <a:cs typeface="+mn-ea"/>
                <a:sym typeface="+mn-lt"/>
              </a:rPr>
              <a:t>2020.XX.XX</a:t>
            </a:r>
            <a:endParaRPr lang="zh-CN" altLang="en-US"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inVertical)">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P spid="25"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2700"/>
            <a:ext cx="12192000" cy="685800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r="51106" b="80556"/>
          <a:stretch>
            <a:fillRect/>
          </a:stretch>
        </p:blipFill>
        <p:spPr>
          <a:xfrm>
            <a:off x="-2" y="61789"/>
            <a:ext cx="2532981" cy="1511153"/>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67487" r="52376"/>
          <a:stretch>
            <a:fillRect/>
          </a:stretch>
        </p:blipFill>
        <p:spPr>
          <a:xfrm>
            <a:off x="-1" y="4628244"/>
            <a:ext cx="2177145" cy="2229756"/>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19471" r="73490" b="33756"/>
          <a:stretch>
            <a:fillRect/>
          </a:stretch>
        </p:blipFill>
        <p:spPr>
          <a:xfrm rot="5400000" flipH="1">
            <a:off x="7993743" y="4648200"/>
            <a:ext cx="1211943" cy="3207657"/>
          </a:xfrm>
          <a:prstGeom prst="rect">
            <a:avLst/>
          </a:prstGeom>
        </p:spPr>
      </p:pic>
      <p:sp>
        <p:nvSpPr>
          <p:cNvPr id="22" name="圆角矩形 21"/>
          <p:cNvSpPr/>
          <p:nvPr/>
        </p:nvSpPr>
        <p:spPr>
          <a:xfrm>
            <a:off x="703508" y="1304194"/>
            <a:ext cx="5886453" cy="4533262"/>
          </a:xfrm>
          <a:prstGeom prst="roundRect">
            <a:avLst>
              <a:gd name="adj" fmla="val 8177"/>
            </a:avLst>
          </a:prstGeom>
          <a:solidFill>
            <a:schemeClr val="bg1"/>
          </a:solidFill>
          <a:ln w="793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50551" t="63519"/>
          <a:stretch>
            <a:fillRect/>
          </a:stretch>
        </p:blipFill>
        <p:spPr>
          <a:xfrm>
            <a:off x="9759272" y="4165600"/>
            <a:ext cx="2432727" cy="2692400"/>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71669" b="36032"/>
          <a:stretch>
            <a:fillRect/>
          </a:stretch>
        </p:blipFill>
        <p:spPr>
          <a:xfrm rot="5400000" flipH="1">
            <a:off x="9090095" y="-1675109"/>
            <a:ext cx="1414097" cy="4789714"/>
          </a:xfrm>
          <a:prstGeom prst="rect">
            <a:avLst/>
          </a:prstGeom>
        </p:spPr>
      </p:pic>
      <p:sp>
        <p:nvSpPr>
          <p:cNvPr id="39" name="文本框 38"/>
          <p:cNvSpPr txBox="1"/>
          <p:nvPr/>
        </p:nvSpPr>
        <p:spPr>
          <a:xfrm>
            <a:off x="1718555" y="1886002"/>
            <a:ext cx="3856355" cy="1015663"/>
          </a:xfrm>
          <a:prstGeom prst="rect">
            <a:avLst/>
          </a:prstGeom>
          <a:noFill/>
        </p:spPr>
        <p:txBody>
          <a:bodyPr wrap="square" rtlCol="0">
            <a:spAutoFit/>
          </a:bodyPr>
          <a:lstStyle/>
          <a:p>
            <a:pPr algn="dist"/>
            <a:r>
              <a:rPr lang="en-US" altLang="zh-CN" sz="6000" b="1" dirty="0" smtClean="0">
                <a:latin typeface="汉仪雅酷黑 75W" panose="020B0804020202020204" pitchFamily="34" charset="-122"/>
                <a:ea typeface="汉仪雅酷黑 75W" panose="020B0804020202020204" pitchFamily="34" charset="-122"/>
                <a:cs typeface="+mn-ea"/>
                <a:sym typeface="+mn-lt"/>
              </a:rPr>
              <a:t>PART 01</a:t>
            </a:r>
            <a:endParaRPr lang="zh-CN" altLang="en-US" sz="6000" b="1" dirty="0">
              <a:latin typeface="汉仪雅酷黑 75W" panose="020B0804020202020204" pitchFamily="34" charset="-122"/>
              <a:ea typeface="汉仪雅酷黑 75W" panose="020B0804020202020204" pitchFamily="34" charset="-122"/>
              <a:cs typeface="+mn-ea"/>
              <a:sym typeface="+mn-lt"/>
            </a:endParaRPr>
          </a:p>
        </p:txBody>
      </p:sp>
      <p:cxnSp>
        <p:nvCxnSpPr>
          <p:cNvPr id="40" name="直接连接符 39"/>
          <p:cNvCxnSpPr/>
          <p:nvPr/>
        </p:nvCxnSpPr>
        <p:spPr>
          <a:xfrm flipV="1">
            <a:off x="1079111" y="4395622"/>
            <a:ext cx="5135245"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079111" y="4583582"/>
            <a:ext cx="5064760" cy="429895"/>
          </a:xfrm>
          <a:prstGeom prst="rect">
            <a:avLst/>
          </a:prstGeom>
          <a:noFill/>
        </p:spPr>
        <p:txBody>
          <a:bodyPr wrap="square" rtlCol="0">
            <a:spAutoFit/>
          </a:bodyPr>
          <a:lstStyle/>
          <a:p>
            <a:pPr algn="dist"/>
            <a:r>
              <a:rPr lang="zh-CN" altLang="en-US" sz="2200" dirty="0">
                <a:latin typeface="微软雅黑" panose="020B0503020204020204" pitchFamily="34" charset="-122"/>
                <a:ea typeface="微软雅黑" panose="020B0503020204020204" pitchFamily="34" charset="-122"/>
                <a:cs typeface="+mn-ea"/>
                <a:sym typeface="+mn-lt"/>
              </a:rPr>
              <a:t>竞选者对于</a:t>
            </a:r>
            <a:r>
              <a:rPr lang="en-US" altLang="zh-CN" sz="2200" dirty="0">
                <a:latin typeface="微软雅黑" panose="020B0503020204020204" pitchFamily="34" charset="-122"/>
                <a:ea typeface="微软雅黑" panose="020B0503020204020204" pitchFamily="34" charset="-122"/>
                <a:cs typeface="+mn-ea"/>
                <a:sym typeface="+mn-lt"/>
              </a:rPr>
              <a:t>XX</a:t>
            </a:r>
            <a:r>
              <a:rPr lang="zh-CN" altLang="en-US" sz="2200" dirty="0">
                <a:latin typeface="微软雅黑" panose="020B0503020204020204" pitchFamily="34" charset="-122"/>
                <a:ea typeface="微软雅黑" panose="020B0503020204020204" pitchFamily="34" charset="-122"/>
                <a:cs typeface="+mn-ea"/>
                <a:sym typeface="+mn-lt"/>
              </a:rPr>
              <a:t>职位的理解和解读</a:t>
            </a:r>
            <a:endParaRPr lang="zh-CN" altLang="en-US" sz="2200" dirty="0">
              <a:latin typeface="微软雅黑" panose="020B0503020204020204" pitchFamily="34" charset="-122"/>
              <a:ea typeface="微软雅黑" panose="020B0503020204020204" pitchFamily="34" charset="-122"/>
              <a:cs typeface="+mn-ea"/>
              <a:sym typeface="+mn-lt"/>
            </a:endParaRPr>
          </a:p>
        </p:txBody>
      </p:sp>
      <p:sp>
        <p:nvSpPr>
          <p:cNvPr id="17" name="išlïdê"/>
          <p:cNvSpPr/>
          <p:nvPr/>
        </p:nvSpPr>
        <p:spPr bwMode="auto">
          <a:xfrm>
            <a:off x="1016472" y="2914365"/>
            <a:ext cx="5260522" cy="1313951"/>
          </a:xfrm>
          <a:prstGeom prst="rect">
            <a:avLst/>
          </a:prstGeom>
          <a:noFill/>
          <a:ln w="3175">
            <a:noFill/>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zh-CN" altLang="en-US" sz="8800" dirty="0">
                <a:solidFill>
                  <a:srgbClr val="2BC4FF"/>
                </a:solidFill>
                <a:latin typeface="汉仪雅酷黑 75W" panose="020B0804020202020204" pitchFamily="34" charset="-122"/>
                <a:ea typeface="汉仪雅酷黑 75W" panose="020B0804020202020204" pitchFamily="34" charset="-122"/>
              </a:rPr>
              <a:t>自我介绍</a:t>
            </a:r>
            <a:endParaRPr lang="zh-CN" altLang="en-US" sz="8800" dirty="0">
              <a:solidFill>
                <a:srgbClr val="2BC4FF"/>
              </a:solidFill>
              <a:latin typeface="汉仪雅酷黑 75W" panose="020B0804020202020204" pitchFamily="34" charset="-122"/>
              <a:ea typeface="汉仪雅酷黑 75W" panose="020B0804020202020204" pitchFamily="34"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998" y="1426797"/>
            <a:ext cx="4451967" cy="44519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outVertical)">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9" grpId="0"/>
      <p:bldP spid="41"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p:cNvSpPr txBox="1"/>
          <p:nvPr/>
        </p:nvSpPr>
        <p:spPr>
          <a:xfrm>
            <a:off x="6371510" y="1496870"/>
            <a:ext cx="3970253" cy="645160"/>
          </a:xfrm>
          <a:prstGeom prst="rect">
            <a:avLst/>
          </a:prstGeom>
          <a:noFill/>
        </p:spPr>
        <p:txBody>
          <a:bodyPr wrap="square" rtlCol="0">
            <a:spAutoFit/>
            <a:scene3d>
              <a:camera prst="orthographicFront"/>
              <a:lightRig rig="threePt" dir="t"/>
            </a:scene3d>
            <a:sp3d contourW="12700"/>
          </a:bodyPr>
          <a:lstStyle/>
          <a:p>
            <a:r>
              <a:rPr lang="zh-CN" altLang="en-US" sz="3600" spc="600" dirty="0">
                <a:gradFill>
                  <a:gsLst>
                    <a:gs pos="0">
                      <a:prstClr val="black">
                        <a:lumMod val="75000"/>
                        <a:lumOff val="25000"/>
                      </a:prstClr>
                    </a:gs>
                    <a:gs pos="100000">
                      <a:prstClr val="black"/>
                    </a:gs>
                  </a:gsLst>
                  <a:lin ang="5400000" scaled="1"/>
                </a:gradFill>
                <a:latin typeface="微软雅黑" panose="020B0503020204020204" pitchFamily="34" charset="-122"/>
                <a:ea typeface="微软雅黑" panose="020B0503020204020204" pitchFamily="34" charset="-122"/>
              </a:rPr>
              <a:t>姓名：小Q办公</a:t>
            </a:r>
            <a:endParaRPr lang="zh-CN" altLang="en-US" sz="3600" spc="600" dirty="0">
              <a:gradFill>
                <a:gsLst>
                  <a:gs pos="0">
                    <a:prstClr val="black">
                      <a:lumMod val="75000"/>
                      <a:lumOff val="25000"/>
                    </a:prstClr>
                  </a:gs>
                  <a:gs pos="100000">
                    <a:prstClr val="black"/>
                  </a:gs>
                </a:gsLst>
                <a:lin ang="5400000" scaled="1"/>
              </a:gradFill>
              <a:latin typeface="微软雅黑" panose="020B0503020204020204" pitchFamily="34" charset="-122"/>
              <a:ea typeface="微软雅黑" panose="020B0503020204020204" pitchFamily="34" charset="-122"/>
            </a:endParaRPr>
          </a:p>
        </p:txBody>
      </p:sp>
      <p:sp>
        <p:nvSpPr>
          <p:cNvPr id="41" name="文本框 40"/>
          <p:cNvSpPr txBox="1"/>
          <p:nvPr/>
        </p:nvSpPr>
        <p:spPr bwMode="auto">
          <a:xfrm>
            <a:off x="6875124" y="2408727"/>
            <a:ext cx="2290933" cy="424732"/>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a:lnSpc>
                <a:spcPct val="120000"/>
              </a:lnSpc>
              <a:defRPr/>
            </a:pP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学生会干部竞选</a:t>
            </a:r>
            <a:endParaRPr lang="zh-CN" altLang="en-US"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522837" y="2514483"/>
            <a:ext cx="240308" cy="222250"/>
          </a:xfrm>
          <a:custGeom>
            <a:avLst/>
            <a:gdLst/>
            <a:ahLst/>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solidFill>
            <a:srgbClr val="2BC4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9900" dirty="0">
              <a:solidFill>
                <a:prstClr val="black"/>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rot="5400000">
            <a:off x="9926809" y="4436767"/>
            <a:ext cx="3034006" cy="110796"/>
            <a:chOff x="6760241" y="5567975"/>
            <a:chExt cx="3789870" cy="138399"/>
          </a:xfrm>
          <a:solidFill>
            <a:srgbClr val="2BC4FF"/>
          </a:solidFill>
        </p:grpSpPr>
        <p:sp>
          <p:nvSpPr>
            <p:cNvPr id="10" name="椭圆 9"/>
            <p:cNvSpPr/>
            <p:nvPr/>
          </p:nvSpPr>
          <p:spPr>
            <a:xfrm>
              <a:off x="6760241" y="5567975"/>
              <a:ext cx="138399" cy="138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7165959" y="5567975"/>
              <a:ext cx="138399" cy="138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7571679" y="5567975"/>
              <a:ext cx="138399" cy="138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7977398" y="5567975"/>
              <a:ext cx="138399" cy="138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8383117" y="5567975"/>
              <a:ext cx="138399" cy="138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8788836" y="5567975"/>
              <a:ext cx="138399" cy="138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9194555" y="5567975"/>
              <a:ext cx="138399" cy="138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9600274" y="5567975"/>
              <a:ext cx="138399" cy="138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0005992" y="5567975"/>
              <a:ext cx="138399" cy="138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0411712" y="5567975"/>
              <a:ext cx="138399" cy="138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0" name="组合 59"/>
          <p:cNvGrpSpPr/>
          <p:nvPr/>
        </p:nvGrpSpPr>
        <p:grpSpPr>
          <a:xfrm>
            <a:off x="6371510" y="3129190"/>
            <a:ext cx="4607364" cy="2363953"/>
            <a:chOff x="5787310" y="2719208"/>
            <a:chExt cx="4607364" cy="2363953"/>
          </a:xfrm>
        </p:grpSpPr>
        <p:grpSp>
          <p:nvGrpSpPr>
            <p:cNvPr id="43" name="组合 42"/>
            <p:cNvGrpSpPr/>
            <p:nvPr/>
          </p:nvGrpSpPr>
          <p:grpSpPr>
            <a:xfrm>
              <a:off x="5787310" y="2719208"/>
              <a:ext cx="4607364" cy="1730565"/>
              <a:chOff x="1164319" y="3665008"/>
              <a:chExt cx="4607364" cy="1730565"/>
            </a:xfrm>
          </p:grpSpPr>
          <p:sp>
            <p:nvSpPr>
              <p:cNvPr id="44" name="文本框 43"/>
              <p:cNvSpPr txBox="1"/>
              <p:nvPr/>
            </p:nvSpPr>
            <p:spPr>
              <a:xfrm>
                <a:off x="1291358" y="3665008"/>
                <a:ext cx="2268778" cy="33855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rPr>
                  <a:t>性别：男</a:t>
                </a:r>
                <a:r>
                  <a:rPr kumimoji="0" lang="en-US" altLang="zh-CN"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rPr>
                  <a:t>女</a:t>
                </a:r>
                <a:endParaRPr kumimoji="0" lang="zh-CN" altLang="en-US"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endParaRPr>
              </a:p>
            </p:txBody>
          </p:sp>
          <p:sp>
            <p:nvSpPr>
              <p:cNvPr id="45" name="文本框 44"/>
              <p:cNvSpPr txBox="1"/>
              <p:nvPr/>
            </p:nvSpPr>
            <p:spPr>
              <a:xfrm>
                <a:off x="3502905" y="3665008"/>
                <a:ext cx="2268778" cy="33855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rPr>
                  <a:t>民族：汉族</a:t>
                </a:r>
                <a:endParaRPr kumimoji="0" lang="zh-CN" altLang="en-US"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endParaRPr>
              </a:p>
            </p:txBody>
          </p:sp>
          <p:sp>
            <p:nvSpPr>
              <p:cNvPr id="46" name="文本框 45"/>
              <p:cNvSpPr txBox="1"/>
              <p:nvPr/>
            </p:nvSpPr>
            <p:spPr>
              <a:xfrm>
                <a:off x="1291358" y="4289524"/>
                <a:ext cx="2268778" cy="33855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rPr>
                  <a:t>籍贯：</a:t>
                </a:r>
                <a:r>
                  <a:rPr kumimoji="0" lang="en-US" altLang="zh-CN"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rPr>
                  <a:t>XXX</a:t>
                </a:r>
                <a:endParaRPr kumimoji="0" lang="zh-CN" altLang="en-US"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endParaRPr>
              </a:p>
            </p:txBody>
          </p:sp>
          <p:sp>
            <p:nvSpPr>
              <p:cNvPr id="47" name="文本框 46"/>
              <p:cNvSpPr txBox="1"/>
              <p:nvPr/>
            </p:nvSpPr>
            <p:spPr>
              <a:xfrm>
                <a:off x="3502905" y="4289524"/>
                <a:ext cx="2268778" cy="33855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rPr>
                  <a:t>学历：</a:t>
                </a:r>
                <a:r>
                  <a:rPr kumimoji="0" lang="en-US" altLang="zh-CN"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rPr>
                  <a:t>XXX</a:t>
                </a:r>
                <a:endParaRPr kumimoji="0" lang="zh-CN" altLang="en-US"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endParaRPr>
              </a:p>
            </p:txBody>
          </p:sp>
          <p:sp>
            <p:nvSpPr>
              <p:cNvPr id="48" name="文本框 47"/>
              <p:cNvSpPr txBox="1"/>
              <p:nvPr/>
            </p:nvSpPr>
            <p:spPr>
              <a:xfrm>
                <a:off x="1291358" y="4914040"/>
                <a:ext cx="2058172" cy="33855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rPr>
                  <a:t>教育背景：</a:t>
                </a:r>
                <a:r>
                  <a:rPr kumimoji="0" lang="en-US" altLang="zh-CN"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rPr>
                  <a:t>XX</a:t>
                </a:r>
                <a:endParaRPr kumimoji="0" lang="zh-CN" altLang="en-US" sz="1600" b="0" i="0" u="none" strike="noStrike" kern="0" cap="none" spc="600" normalizeH="0" baseline="0" noProof="0" dirty="0" smtClean="0">
                  <a:ln>
                    <a:noFill/>
                  </a:ln>
                  <a:gradFill>
                    <a:gsLst>
                      <a:gs pos="0">
                        <a:prstClr val="black">
                          <a:lumMod val="75000"/>
                          <a:lumOff val="25000"/>
                        </a:prstClr>
                      </a:gs>
                      <a:gs pos="100000">
                        <a:prstClr val="black"/>
                      </a:gs>
                    </a:gsLst>
                    <a:lin ang="5400000" scaled="1"/>
                  </a:gradFill>
                  <a:effectLst/>
                  <a:uLnTx/>
                  <a:uFillTx/>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1164319" y="4146543"/>
                <a:ext cx="4355052" cy="0"/>
              </a:xfrm>
              <a:prstGeom prst="line">
                <a:avLst/>
              </a:prstGeom>
              <a:noFill/>
              <a:ln w="19050" cap="rnd" cmpd="sng" algn="ctr">
                <a:solidFill>
                  <a:sysClr val="windowText" lastClr="000000">
                    <a:lumMod val="50000"/>
                    <a:lumOff val="50000"/>
                  </a:sysClr>
                </a:solidFill>
                <a:prstDash val="sysDot"/>
                <a:round/>
              </a:ln>
              <a:effectLst/>
            </p:spPr>
          </p:cxnSp>
          <p:cxnSp>
            <p:nvCxnSpPr>
              <p:cNvPr id="50" name="直接连接符 49"/>
              <p:cNvCxnSpPr/>
              <p:nvPr/>
            </p:nvCxnSpPr>
            <p:spPr>
              <a:xfrm>
                <a:off x="1164319" y="4771059"/>
                <a:ext cx="4355052" cy="0"/>
              </a:xfrm>
              <a:prstGeom prst="line">
                <a:avLst/>
              </a:prstGeom>
              <a:noFill/>
              <a:ln w="19050" cap="rnd" cmpd="sng" algn="ctr">
                <a:solidFill>
                  <a:sysClr val="windowText" lastClr="000000">
                    <a:lumMod val="50000"/>
                    <a:lumOff val="50000"/>
                  </a:sysClr>
                </a:solidFill>
                <a:prstDash val="sysDot"/>
                <a:round/>
              </a:ln>
              <a:effectLst/>
            </p:spPr>
          </p:cxnSp>
          <p:cxnSp>
            <p:nvCxnSpPr>
              <p:cNvPr id="51" name="直接连接符 50"/>
              <p:cNvCxnSpPr/>
              <p:nvPr/>
            </p:nvCxnSpPr>
            <p:spPr>
              <a:xfrm>
                <a:off x="1164319" y="5395573"/>
                <a:ext cx="4355052" cy="0"/>
              </a:xfrm>
              <a:prstGeom prst="line">
                <a:avLst/>
              </a:prstGeom>
              <a:noFill/>
              <a:ln w="19050" cap="rnd" cmpd="sng" algn="ctr">
                <a:solidFill>
                  <a:sysClr val="windowText" lastClr="000000">
                    <a:lumMod val="50000"/>
                    <a:lumOff val="50000"/>
                  </a:sysClr>
                </a:solidFill>
                <a:prstDash val="sysDot"/>
                <a:round/>
              </a:ln>
              <a:effectLst/>
            </p:spPr>
          </p:cxnSp>
        </p:grpSp>
        <p:sp>
          <p:nvSpPr>
            <p:cNvPr id="52" name="文本框 51"/>
            <p:cNvSpPr txBox="1"/>
            <p:nvPr/>
          </p:nvSpPr>
          <p:spPr>
            <a:xfrm>
              <a:off x="8131773" y="3968240"/>
              <a:ext cx="1529217" cy="338554"/>
            </a:xfrm>
            <a:prstGeom prst="rect">
              <a:avLst/>
            </a:prstGeom>
            <a:noFill/>
          </p:spPr>
          <p:txBody>
            <a:bodyPr wrap="square" rtlCol="0">
              <a:spAutoFit/>
              <a:scene3d>
                <a:camera prst="orthographicFront"/>
                <a:lightRig rig="threePt" dir="t"/>
              </a:scene3d>
              <a:sp3d contourW="12700"/>
            </a:bodyPr>
            <a:lstStyle/>
            <a:p>
              <a:r>
                <a:rPr lang="zh-CN" altLang="en-US" sz="1600" spc="600" dirty="0">
                  <a:gradFill>
                    <a:gsLst>
                      <a:gs pos="0">
                        <a:prstClr val="black">
                          <a:lumMod val="75000"/>
                          <a:lumOff val="25000"/>
                        </a:prstClr>
                      </a:gs>
                      <a:gs pos="100000">
                        <a:prstClr val="black"/>
                      </a:gs>
                    </a:gsLst>
                    <a:lin ang="5400000" scaled="1"/>
                  </a:gradFill>
                  <a:latin typeface="微软雅黑" panose="020B0503020204020204" pitchFamily="34" charset="-122"/>
                  <a:ea typeface="微软雅黑" panose="020B0503020204020204" pitchFamily="34" charset="-122"/>
                </a:rPr>
                <a:t>特长：</a:t>
              </a:r>
              <a:r>
                <a:rPr lang="en-US" altLang="zh-CN" sz="1600" spc="600" dirty="0" smtClean="0">
                  <a:gradFill>
                    <a:gsLst>
                      <a:gs pos="0">
                        <a:prstClr val="black">
                          <a:lumMod val="75000"/>
                          <a:lumOff val="25000"/>
                        </a:prstClr>
                      </a:gs>
                      <a:gs pos="100000">
                        <a:prstClr val="black"/>
                      </a:gs>
                    </a:gsLst>
                    <a:lin ang="5400000" scaled="1"/>
                  </a:gradFill>
                  <a:latin typeface="微软雅黑" panose="020B0503020204020204" pitchFamily="34" charset="-122"/>
                  <a:ea typeface="微软雅黑" panose="020B0503020204020204" pitchFamily="34" charset="-122"/>
                </a:rPr>
                <a:t>XX</a:t>
              </a:r>
              <a:endParaRPr lang="zh-CN" altLang="en-US" sz="1600" spc="600" dirty="0">
                <a:gradFill>
                  <a:gsLst>
                    <a:gs pos="0">
                      <a:prstClr val="black">
                        <a:lumMod val="75000"/>
                        <a:lumOff val="25000"/>
                      </a:prstClr>
                    </a:gs>
                    <a:gs pos="100000">
                      <a:prstClr val="black"/>
                    </a:gs>
                  </a:gsLst>
                  <a:lin ang="5400000" scaled="1"/>
                </a:gradFill>
                <a:latin typeface="微软雅黑" panose="020B0503020204020204" pitchFamily="34" charset="-122"/>
                <a:ea typeface="微软雅黑" panose="020B0503020204020204" pitchFamily="34" charset="-122"/>
              </a:endParaRPr>
            </a:p>
          </p:txBody>
        </p:sp>
        <p:sp>
          <p:nvSpPr>
            <p:cNvPr id="53" name="文本框 52"/>
            <p:cNvSpPr txBox="1"/>
            <p:nvPr/>
          </p:nvSpPr>
          <p:spPr>
            <a:xfrm>
              <a:off x="5938637" y="4601628"/>
              <a:ext cx="1900534" cy="338554"/>
            </a:xfrm>
            <a:prstGeom prst="rect">
              <a:avLst/>
            </a:prstGeom>
            <a:noFill/>
          </p:spPr>
          <p:txBody>
            <a:bodyPr wrap="square" rtlCol="0">
              <a:spAutoFit/>
              <a:scene3d>
                <a:camera prst="orthographicFront"/>
                <a:lightRig rig="threePt" dir="t"/>
              </a:scene3d>
              <a:sp3d contourW="12700"/>
            </a:bodyPr>
            <a:lstStyle/>
            <a:p>
              <a:r>
                <a:rPr lang="zh-CN" altLang="en-US" sz="1600" spc="600" dirty="0">
                  <a:gradFill>
                    <a:gsLst>
                      <a:gs pos="0">
                        <a:prstClr val="black">
                          <a:lumMod val="75000"/>
                          <a:lumOff val="25000"/>
                        </a:prstClr>
                      </a:gs>
                      <a:gs pos="100000">
                        <a:prstClr val="black"/>
                      </a:gs>
                    </a:gsLst>
                    <a:lin ang="5400000" scaled="1"/>
                  </a:gradFill>
                  <a:latin typeface="微软雅黑" panose="020B0503020204020204" pitchFamily="34" charset="-122"/>
                  <a:ea typeface="微软雅黑" panose="020B0503020204020204" pitchFamily="34" charset="-122"/>
                </a:rPr>
                <a:t>工作履历介绍</a:t>
              </a:r>
              <a:r>
                <a:rPr lang="zh-CN" altLang="en-US" sz="1600" spc="600" dirty="0" smtClean="0">
                  <a:gradFill>
                    <a:gsLst>
                      <a:gs pos="0">
                        <a:prstClr val="black">
                          <a:lumMod val="75000"/>
                          <a:lumOff val="25000"/>
                        </a:prstClr>
                      </a:gs>
                      <a:gs pos="100000">
                        <a:prstClr val="black"/>
                      </a:gs>
                    </a:gsLst>
                    <a:lin ang="5400000" scaled="1"/>
                  </a:gradFill>
                  <a:latin typeface="微软雅黑" panose="020B0503020204020204" pitchFamily="34" charset="-122"/>
                  <a:ea typeface="微软雅黑" panose="020B0503020204020204" pitchFamily="34" charset="-122"/>
                </a:rPr>
                <a:t>：</a:t>
              </a:r>
              <a:endParaRPr lang="zh-CN" altLang="en-US" sz="1600" spc="600" dirty="0">
                <a:gradFill>
                  <a:gsLst>
                    <a:gs pos="0">
                      <a:prstClr val="black">
                        <a:lumMod val="75000"/>
                        <a:lumOff val="25000"/>
                      </a:prstClr>
                    </a:gs>
                    <a:gs pos="100000">
                      <a:prstClr val="black"/>
                    </a:gs>
                  </a:gsLst>
                  <a:lin ang="5400000" scaled="1"/>
                </a:gradFill>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5811598" y="5083161"/>
              <a:ext cx="4355052" cy="0"/>
            </a:xfrm>
            <a:prstGeom prst="line">
              <a:avLst/>
            </a:prstGeom>
            <a:noFill/>
            <a:ln w="19050" cap="rnd" cmpd="sng" algn="ctr">
              <a:solidFill>
                <a:sysClr val="windowText" lastClr="000000">
                  <a:lumMod val="50000"/>
                  <a:lumOff val="50000"/>
                </a:sysClr>
              </a:solidFill>
              <a:prstDash val="sysDot"/>
              <a:round/>
            </a:ln>
            <a:effectLst/>
          </p:spPr>
        </p:cxnSp>
        <p:sp>
          <p:nvSpPr>
            <p:cNvPr id="55" name="文本框 54"/>
            <p:cNvSpPr txBox="1"/>
            <p:nvPr/>
          </p:nvSpPr>
          <p:spPr>
            <a:xfrm>
              <a:off x="7972521" y="4601628"/>
              <a:ext cx="609336" cy="338554"/>
            </a:xfrm>
            <a:prstGeom prst="rect">
              <a:avLst/>
            </a:prstGeom>
            <a:noFill/>
          </p:spPr>
          <p:txBody>
            <a:bodyPr wrap="square" rtlCol="0">
              <a:spAutoFit/>
              <a:scene3d>
                <a:camera prst="orthographicFront"/>
                <a:lightRig rig="threePt" dir="t"/>
              </a:scene3d>
              <a:sp3d contourW="12700"/>
            </a:bodyPr>
            <a:lstStyle/>
            <a:p>
              <a:r>
                <a:rPr lang="en-US" altLang="zh-CN" sz="1600" spc="600" dirty="0" smtClean="0">
                  <a:gradFill>
                    <a:gsLst>
                      <a:gs pos="0">
                        <a:prstClr val="black">
                          <a:lumMod val="75000"/>
                          <a:lumOff val="25000"/>
                        </a:prstClr>
                      </a:gs>
                      <a:gs pos="100000">
                        <a:prstClr val="black"/>
                      </a:gs>
                    </a:gsLst>
                    <a:lin ang="5400000" scaled="1"/>
                  </a:gradFill>
                  <a:latin typeface="微软雅黑" panose="020B0503020204020204" pitchFamily="34" charset="-122"/>
                  <a:ea typeface="微软雅黑" panose="020B0503020204020204" pitchFamily="34" charset="-122"/>
                </a:rPr>
                <a:t>XX</a:t>
              </a:r>
              <a:endParaRPr lang="zh-CN" altLang="en-US" sz="1600" spc="600" dirty="0">
                <a:gradFill>
                  <a:gsLst>
                    <a:gs pos="0">
                      <a:prstClr val="black">
                        <a:lumMod val="75000"/>
                        <a:lumOff val="25000"/>
                      </a:prstClr>
                    </a:gs>
                    <a:gs pos="100000">
                      <a:prstClr val="black"/>
                    </a:gs>
                  </a:gsLst>
                  <a:lin ang="5400000" scaled="1"/>
                </a:gradFill>
                <a:latin typeface="微软雅黑" panose="020B0503020204020204" pitchFamily="34" charset="-122"/>
                <a:ea typeface="微软雅黑" panose="020B0503020204020204" pitchFamily="34" charset="-122"/>
              </a:endParaRPr>
            </a:p>
          </p:txBody>
        </p:sp>
      </p:grpSp>
      <p:pic>
        <p:nvPicPr>
          <p:cNvPr id="61" name="图片 60"/>
          <p:cNvPicPr>
            <a:picLocks noChangeAspect="1"/>
          </p:cNvPicPr>
          <p:nvPr/>
        </p:nvPicPr>
        <p:blipFill rotWithShape="1">
          <a:blip r:embed="rId1" cstate="print">
            <a:extLst>
              <a:ext uri="{28A0092B-C50C-407E-A947-70E740481C1C}">
                <a14:useLocalDpi xmlns:a14="http://schemas.microsoft.com/office/drawing/2010/main" val="0"/>
              </a:ext>
            </a:extLst>
          </a:blip>
          <a:srcRect t="17073" r="1109" b="11752"/>
          <a:stretch>
            <a:fillRect/>
          </a:stretch>
        </p:blipFill>
        <p:spPr>
          <a:xfrm>
            <a:off x="526486" y="1496870"/>
            <a:ext cx="5664200" cy="4076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500" fill="hold"/>
                                        <p:tgtEl>
                                          <p:spTgt spid="60"/>
                                        </p:tgtEl>
                                        <p:attrNameLst>
                                          <p:attrName>ppt_x</p:attrName>
                                        </p:attrNameLst>
                                      </p:cBhvr>
                                      <p:tavLst>
                                        <p:tav tm="0">
                                          <p:val>
                                            <p:strVal val="#ppt_x"/>
                                          </p:val>
                                        </p:tav>
                                        <p:tav tm="100000">
                                          <p:val>
                                            <p:strVal val="#ppt_x"/>
                                          </p:val>
                                        </p:tav>
                                      </p:tavLst>
                                    </p:anim>
                                    <p:anim calcmode="lin" valueType="num">
                                      <p:cBhvr additive="base">
                                        <p:cTn id="3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90998" y="2837794"/>
            <a:ext cx="1224000" cy="1224000"/>
          </a:xfrm>
          <a:prstGeom prst="ellipse">
            <a:avLst/>
          </a:prstGeom>
          <a:solidFill>
            <a:srgbClr val="2BC4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Freeform 88"/>
          <p:cNvSpPr>
            <a:spLocks noEditPoints="1"/>
          </p:cNvSpPr>
          <p:nvPr/>
        </p:nvSpPr>
        <p:spPr bwMode="auto">
          <a:xfrm>
            <a:off x="1572029" y="3288662"/>
            <a:ext cx="261938" cy="322263"/>
          </a:xfrm>
          <a:custGeom>
            <a:avLst/>
            <a:gdLst>
              <a:gd name="T0" fmla="*/ 58 w 828"/>
              <a:gd name="T1" fmla="*/ 7 h 1017"/>
              <a:gd name="T2" fmla="*/ 12 w 828"/>
              <a:gd name="T3" fmla="*/ 49 h 1017"/>
              <a:gd name="T4" fmla="*/ 0 w 828"/>
              <a:gd name="T5" fmla="*/ 921 h 1017"/>
              <a:gd name="T6" fmla="*/ 22 w 828"/>
              <a:gd name="T7" fmla="*/ 982 h 1017"/>
              <a:gd name="T8" fmla="*/ 76 w 828"/>
              <a:gd name="T9" fmla="*/ 1015 h 1017"/>
              <a:gd name="T10" fmla="*/ 760 w 828"/>
              <a:gd name="T11" fmla="*/ 1012 h 1017"/>
              <a:gd name="T12" fmla="*/ 810 w 828"/>
              <a:gd name="T13" fmla="*/ 975 h 1017"/>
              <a:gd name="T14" fmla="*/ 828 w 828"/>
              <a:gd name="T15" fmla="*/ 95 h 1017"/>
              <a:gd name="T16" fmla="*/ 810 w 828"/>
              <a:gd name="T17" fmla="*/ 41 h 1017"/>
              <a:gd name="T18" fmla="*/ 760 w 828"/>
              <a:gd name="T19" fmla="*/ 4 h 1017"/>
              <a:gd name="T20" fmla="*/ 763 w 828"/>
              <a:gd name="T21" fmla="*/ 928 h 1017"/>
              <a:gd name="T22" fmla="*/ 732 w 828"/>
              <a:gd name="T23" fmla="*/ 953 h 1017"/>
              <a:gd name="T24" fmla="*/ 69 w 828"/>
              <a:gd name="T25" fmla="*/ 939 h 1017"/>
              <a:gd name="T26" fmla="*/ 87 w 828"/>
              <a:gd name="T27" fmla="*/ 285 h 1017"/>
              <a:gd name="T28" fmla="*/ 763 w 828"/>
              <a:gd name="T29" fmla="*/ 921 h 1017"/>
              <a:gd name="T30" fmla="*/ 749 w 828"/>
              <a:gd name="T31" fmla="*/ 216 h 1017"/>
              <a:gd name="T32" fmla="*/ 83 w 828"/>
              <a:gd name="T33" fmla="*/ 220 h 1017"/>
              <a:gd name="T34" fmla="*/ 64 w 828"/>
              <a:gd name="T35" fmla="*/ 95 h 1017"/>
              <a:gd name="T36" fmla="*/ 83 w 828"/>
              <a:gd name="T37" fmla="*/ 65 h 1017"/>
              <a:gd name="T38" fmla="*/ 749 w 828"/>
              <a:gd name="T39" fmla="*/ 68 h 1017"/>
              <a:gd name="T40" fmla="*/ 191 w 828"/>
              <a:gd name="T41" fmla="*/ 508 h 1017"/>
              <a:gd name="T42" fmla="*/ 232 w 828"/>
              <a:gd name="T43" fmla="*/ 563 h 1017"/>
              <a:gd name="T44" fmla="*/ 267 w 828"/>
              <a:gd name="T45" fmla="*/ 569 h 1017"/>
              <a:gd name="T46" fmla="*/ 287 w 828"/>
              <a:gd name="T47" fmla="*/ 508 h 1017"/>
              <a:gd name="T48" fmla="*/ 345 w 828"/>
              <a:gd name="T49" fmla="*/ 494 h 1017"/>
              <a:gd name="T50" fmla="*/ 345 w 828"/>
              <a:gd name="T51" fmla="*/ 459 h 1017"/>
              <a:gd name="T52" fmla="*/ 287 w 828"/>
              <a:gd name="T53" fmla="*/ 413 h 1017"/>
              <a:gd name="T54" fmla="*/ 267 w 828"/>
              <a:gd name="T55" fmla="*/ 384 h 1017"/>
              <a:gd name="T56" fmla="*/ 232 w 828"/>
              <a:gd name="T57" fmla="*/ 390 h 1017"/>
              <a:gd name="T58" fmla="*/ 191 w 828"/>
              <a:gd name="T59" fmla="*/ 445 h 1017"/>
              <a:gd name="T60" fmla="*/ 160 w 828"/>
              <a:gd name="T61" fmla="*/ 470 h 1017"/>
              <a:gd name="T62" fmla="*/ 173 w 828"/>
              <a:gd name="T63" fmla="*/ 503 h 1017"/>
              <a:gd name="T64" fmla="*/ 509 w 828"/>
              <a:gd name="T65" fmla="*/ 445 h 1017"/>
              <a:gd name="T66" fmla="*/ 478 w 828"/>
              <a:gd name="T67" fmla="*/ 470 h 1017"/>
              <a:gd name="T68" fmla="*/ 492 w 828"/>
              <a:gd name="T69" fmla="*/ 503 h 1017"/>
              <a:gd name="T70" fmla="*/ 648 w 828"/>
              <a:gd name="T71" fmla="*/ 506 h 1017"/>
              <a:gd name="T72" fmla="*/ 668 w 828"/>
              <a:gd name="T73" fmla="*/ 476 h 1017"/>
              <a:gd name="T74" fmla="*/ 643 w 828"/>
              <a:gd name="T75" fmla="*/ 445 h 1017"/>
              <a:gd name="T76" fmla="*/ 497 w 828"/>
              <a:gd name="T77" fmla="*/ 670 h 1017"/>
              <a:gd name="T78" fmla="*/ 478 w 828"/>
              <a:gd name="T79" fmla="*/ 699 h 1017"/>
              <a:gd name="T80" fmla="*/ 502 w 828"/>
              <a:gd name="T81" fmla="*/ 730 h 1017"/>
              <a:gd name="T82" fmla="*/ 659 w 828"/>
              <a:gd name="T83" fmla="*/ 722 h 1017"/>
              <a:gd name="T84" fmla="*/ 666 w 828"/>
              <a:gd name="T85" fmla="*/ 686 h 1017"/>
              <a:gd name="T86" fmla="*/ 637 w 828"/>
              <a:gd name="T87" fmla="*/ 667 h 1017"/>
              <a:gd name="T88" fmla="*/ 486 w 828"/>
              <a:gd name="T89" fmla="*/ 803 h 1017"/>
              <a:gd name="T90" fmla="*/ 480 w 828"/>
              <a:gd name="T91" fmla="*/ 839 h 1017"/>
              <a:gd name="T92" fmla="*/ 637 w 828"/>
              <a:gd name="T93" fmla="*/ 858 h 1017"/>
              <a:gd name="T94" fmla="*/ 666 w 828"/>
              <a:gd name="T95" fmla="*/ 839 h 1017"/>
              <a:gd name="T96" fmla="*/ 659 w 828"/>
              <a:gd name="T97" fmla="*/ 803 h 1017"/>
              <a:gd name="T98" fmla="*/ 340 w 828"/>
              <a:gd name="T99" fmla="*/ 677 h 1017"/>
              <a:gd name="T100" fmla="*/ 301 w 828"/>
              <a:gd name="T101" fmla="*/ 672 h 1017"/>
              <a:gd name="T102" fmla="*/ 197 w 828"/>
              <a:gd name="T103" fmla="*/ 668 h 1017"/>
              <a:gd name="T104" fmla="*/ 164 w 828"/>
              <a:gd name="T105" fmla="*/ 682 h 1017"/>
              <a:gd name="T106" fmla="*/ 169 w 828"/>
              <a:gd name="T107" fmla="*/ 722 h 1017"/>
              <a:gd name="T108" fmla="*/ 159 w 828"/>
              <a:gd name="T109" fmla="*/ 826 h 1017"/>
              <a:gd name="T110" fmla="*/ 179 w 828"/>
              <a:gd name="T111" fmla="*/ 856 h 1017"/>
              <a:gd name="T112" fmla="*/ 214 w 828"/>
              <a:gd name="T113" fmla="*/ 848 h 1017"/>
              <a:gd name="T114" fmla="*/ 318 w 828"/>
              <a:gd name="T115" fmla="*/ 858 h 1017"/>
              <a:gd name="T116" fmla="*/ 345 w 828"/>
              <a:gd name="T117" fmla="*/ 844 h 1017"/>
              <a:gd name="T118" fmla="*/ 340 w 828"/>
              <a:gd name="T119" fmla="*/ 803 h 1017"/>
              <a:gd name="T120" fmla="*/ 350 w 828"/>
              <a:gd name="T121" fmla="*/ 69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8" h="101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椭圆 3"/>
          <p:cNvSpPr/>
          <p:nvPr/>
        </p:nvSpPr>
        <p:spPr>
          <a:xfrm>
            <a:off x="2796029" y="2821840"/>
            <a:ext cx="1224000" cy="1224000"/>
          </a:xfrm>
          <a:prstGeom prst="ellipse">
            <a:avLst/>
          </a:prstGeom>
          <a:solidFill>
            <a:srgbClr val="FDCC0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Freeform 49"/>
          <p:cNvSpPr>
            <a:spLocks noEditPoints="1"/>
          </p:cNvSpPr>
          <p:nvPr/>
        </p:nvSpPr>
        <p:spPr bwMode="auto">
          <a:xfrm>
            <a:off x="3243108" y="3271121"/>
            <a:ext cx="323850" cy="323850"/>
          </a:xfrm>
          <a:custGeom>
            <a:avLst/>
            <a:gdLst>
              <a:gd name="T0" fmla="*/ 992 w 1017"/>
              <a:gd name="T1" fmla="*/ 1 h 1018"/>
              <a:gd name="T2" fmla="*/ 808 w 1017"/>
              <a:gd name="T3" fmla="*/ 193 h 1018"/>
              <a:gd name="T4" fmla="*/ 732 w 1017"/>
              <a:gd name="T5" fmla="*/ 277 h 1018"/>
              <a:gd name="T6" fmla="*/ 563 w 1017"/>
              <a:gd name="T7" fmla="*/ 447 h 1018"/>
              <a:gd name="T8" fmla="*/ 480 w 1017"/>
              <a:gd name="T9" fmla="*/ 519 h 1018"/>
              <a:gd name="T10" fmla="*/ 222 w 1017"/>
              <a:gd name="T11" fmla="*/ 604 h 1018"/>
              <a:gd name="T12" fmla="*/ 131 w 1017"/>
              <a:gd name="T13" fmla="*/ 672 h 1018"/>
              <a:gd name="T14" fmla="*/ 0 w 1017"/>
              <a:gd name="T15" fmla="*/ 986 h 1018"/>
              <a:gd name="T16" fmla="*/ 46 w 1017"/>
              <a:gd name="T17" fmla="*/ 1014 h 1018"/>
              <a:gd name="T18" fmla="*/ 275 w 1017"/>
              <a:gd name="T19" fmla="*/ 780 h 1018"/>
              <a:gd name="T20" fmla="*/ 505 w 1017"/>
              <a:gd name="T21" fmla="*/ 608 h 1018"/>
              <a:gd name="T22" fmla="*/ 618 w 1017"/>
              <a:gd name="T23" fmla="*/ 625 h 1018"/>
              <a:gd name="T24" fmla="*/ 668 w 1017"/>
              <a:gd name="T25" fmla="*/ 534 h 1018"/>
              <a:gd name="T26" fmla="*/ 864 w 1017"/>
              <a:gd name="T27" fmla="*/ 375 h 1018"/>
              <a:gd name="T28" fmla="*/ 922 w 1017"/>
              <a:gd name="T29" fmla="*/ 287 h 1018"/>
              <a:gd name="T30" fmla="*/ 211 w 1017"/>
              <a:gd name="T31" fmla="*/ 730 h 1018"/>
              <a:gd name="T32" fmla="*/ 211 w 1017"/>
              <a:gd name="T33" fmla="*/ 671 h 1018"/>
              <a:gd name="T34" fmla="*/ 253 w 1017"/>
              <a:gd name="T35" fmla="*/ 706 h 1018"/>
              <a:gd name="T36" fmla="*/ 555 w 1017"/>
              <a:gd name="T37" fmla="*/ 568 h 1018"/>
              <a:gd name="T38" fmla="*/ 566 w 1017"/>
              <a:gd name="T39" fmla="*/ 510 h 1018"/>
              <a:gd name="T40" fmla="*/ 602 w 1017"/>
              <a:gd name="T41" fmla="*/ 554 h 1018"/>
              <a:gd name="T42" fmla="*/ 804 w 1017"/>
              <a:gd name="T43" fmla="*/ 309 h 1018"/>
              <a:gd name="T44" fmla="*/ 826 w 1017"/>
              <a:gd name="T45" fmla="*/ 255 h 1018"/>
              <a:gd name="T46" fmla="*/ 853 w 1017"/>
              <a:gd name="T47" fmla="*/ 304 h 1018"/>
              <a:gd name="T48" fmla="*/ 164 w 1017"/>
              <a:gd name="T49" fmla="*/ 968 h 1018"/>
              <a:gd name="T50" fmla="*/ 191 w 1017"/>
              <a:gd name="T51" fmla="*/ 1018 h 1018"/>
              <a:gd name="T52" fmla="*/ 214 w 1017"/>
              <a:gd name="T53" fmla="*/ 964 h 1018"/>
              <a:gd name="T54" fmla="*/ 321 w 1017"/>
              <a:gd name="T55" fmla="*/ 973 h 1018"/>
              <a:gd name="T56" fmla="*/ 356 w 1017"/>
              <a:gd name="T57" fmla="*/ 1017 h 1018"/>
              <a:gd name="T58" fmla="*/ 367 w 1017"/>
              <a:gd name="T59" fmla="*/ 959 h 1018"/>
              <a:gd name="T60" fmla="*/ 478 w 1017"/>
              <a:gd name="T61" fmla="*/ 980 h 1018"/>
              <a:gd name="T62" fmla="*/ 522 w 1017"/>
              <a:gd name="T63" fmla="*/ 1015 h 1018"/>
              <a:gd name="T64" fmla="*/ 522 w 1017"/>
              <a:gd name="T65" fmla="*/ 957 h 1018"/>
              <a:gd name="T66" fmla="*/ 637 w 1017"/>
              <a:gd name="T67" fmla="*/ 986 h 1018"/>
              <a:gd name="T68" fmla="*/ 686 w 1017"/>
              <a:gd name="T69" fmla="*/ 1013 h 1018"/>
              <a:gd name="T70" fmla="*/ 674 w 1017"/>
              <a:gd name="T71" fmla="*/ 955 h 1018"/>
              <a:gd name="T72" fmla="*/ 795 w 1017"/>
              <a:gd name="T73" fmla="*/ 986 h 1018"/>
              <a:gd name="T74" fmla="*/ 849 w 1017"/>
              <a:gd name="T75" fmla="*/ 1009 h 1018"/>
              <a:gd name="T76" fmla="*/ 826 w 1017"/>
              <a:gd name="T77" fmla="*/ 954 h 1018"/>
              <a:gd name="T78" fmla="*/ 955 w 1017"/>
              <a:gd name="T79" fmla="*/ 993 h 1018"/>
              <a:gd name="T80" fmla="*/ 1012 w 1017"/>
              <a:gd name="T81" fmla="*/ 1005 h 1018"/>
              <a:gd name="T82" fmla="*/ 986 w 1017"/>
              <a:gd name="T83" fmla="*/ 954 h 1018"/>
              <a:gd name="T84" fmla="*/ 61 w 1017"/>
              <a:gd name="T85" fmla="*/ 815 h 1018"/>
              <a:gd name="T86" fmla="*/ 2 w 1017"/>
              <a:gd name="T87" fmla="*/ 815 h 1018"/>
              <a:gd name="T88" fmla="*/ 31 w 1017"/>
              <a:gd name="T89" fmla="*/ 700 h 1018"/>
              <a:gd name="T90" fmla="*/ 58 w 1017"/>
              <a:gd name="T91" fmla="*/ 650 h 1018"/>
              <a:gd name="T92" fmla="*/ 0 w 1017"/>
              <a:gd name="T93" fmla="*/ 662 h 1018"/>
              <a:gd name="T94" fmla="*/ 31 w 1017"/>
              <a:gd name="T95" fmla="*/ 541 h 1018"/>
              <a:gd name="T96" fmla="*/ 54 w 1017"/>
              <a:gd name="T97" fmla="*/ 486 h 1018"/>
              <a:gd name="T98" fmla="*/ 0 w 1017"/>
              <a:gd name="T99" fmla="*/ 509 h 1018"/>
              <a:gd name="T100" fmla="*/ 38 w 1017"/>
              <a:gd name="T101" fmla="*/ 381 h 1018"/>
              <a:gd name="T102" fmla="*/ 50 w 1017"/>
              <a:gd name="T103" fmla="*/ 324 h 1018"/>
              <a:gd name="T104" fmla="*/ 0 w 1017"/>
              <a:gd name="T105" fmla="*/ 350 h 1018"/>
              <a:gd name="T106" fmla="*/ 44 w 1017"/>
              <a:gd name="T107" fmla="*/ 220 h 1018"/>
              <a:gd name="T108" fmla="*/ 44 w 1017"/>
              <a:gd name="T109" fmla="*/ 162 h 1018"/>
              <a:gd name="T110" fmla="*/ 0 w 1017"/>
              <a:gd name="T111" fmla="*/ 198 h 1018"/>
              <a:gd name="T112" fmla="*/ 50 w 1017"/>
              <a:gd name="T113" fmla="*/ 58 h 1018"/>
              <a:gd name="T114" fmla="*/ 38 w 1017"/>
              <a:gd name="T115" fmla="*/ 1 h 1018"/>
              <a:gd name="T116" fmla="*/ 2 w 1017"/>
              <a:gd name="T117" fmla="*/ 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椭圆 5"/>
          <p:cNvSpPr/>
          <p:nvPr/>
        </p:nvSpPr>
        <p:spPr>
          <a:xfrm>
            <a:off x="4467108" y="2837794"/>
            <a:ext cx="1224000" cy="1224000"/>
          </a:xfrm>
          <a:prstGeom prst="ellipse">
            <a:avLst/>
          </a:prstGeom>
          <a:solidFill>
            <a:srgbClr val="2BC4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Freeform 80"/>
          <p:cNvSpPr>
            <a:spLocks noEditPoints="1"/>
          </p:cNvSpPr>
          <p:nvPr/>
        </p:nvSpPr>
        <p:spPr bwMode="auto">
          <a:xfrm>
            <a:off x="4917976" y="3287075"/>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nvGrpSpPr>
        <p:grpSpPr>
          <a:xfrm>
            <a:off x="1015056" y="819961"/>
            <a:ext cx="6904103" cy="1650341"/>
            <a:chOff x="1446374" y="2331279"/>
            <a:chExt cx="5335912" cy="1650341"/>
          </a:xfrm>
        </p:grpSpPr>
        <p:sp>
          <p:nvSpPr>
            <p:cNvPr id="9" name="TextBox 33"/>
            <p:cNvSpPr txBox="1"/>
            <p:nvPr/>
          </p:nvSpPr>
          <p:spPr>
            <a:xfrm>
              <a:off x="1446374" y="2331279"/>
              <a:ext cx="1371709" cy="523220"/>
            </a:xfrm>
            <a:prstGeom prst="rect">
              <a:avLst/>
            </a:prstGeom>
            <a:noFill/>
          </p:spPr>
          <p:txBody>
            <a:bodyPr wrap="none" rtlCol="0">
              <a:spAutoFit/>
            </a:bodyPr>
            <a:lstStyle/>
            <a:p>
              <a:r>
                <a:rPr lang="zh-CN" altLang="en-US" sz="2800" b="1" spc="300" dirty="0" smtClean="0">
                  <a:latin typeface="微软雅黑" panose="020B0503020204020204" pitchFamily="34" charset="-122"/>
                  <a:ea typeface="微软雅黑" panose="020B0503020204020204" pitchFamily="34" charset="-122"/>
                  <a:cs typeface="Montserrat Semi" charset="0"/>
                  <a:sym typeface="微软雅黑" panose="020B0503020204020204" pitchFamily="34" charset="-122"/>
                </a:rPr>
                <a:t>添加标题</a:t>
              </a:r>
              <a:endParaRPr lang="en-US" altLang="zh-CN" sz="2800" b="1" spc="300" dirty="0">
                <a:latin typeface="微软雅黑" panose="020B0503020204020204" pitchFamily="34" charset="-122"/>
                <a:ea typeface="微软雅黑" panose="020B0503020204020204" pitchFamily="34" charset="-122"/>
                <a:cs typeface="Montserrat Semi" charset="0"/>
                <a:sym typeface="微软雅黑" panose="020B0503020204020204" pitchFamily="34" charset="-122"/>
              </a:endParaRPr>
            </a:p>
          </p:txBody>
        </p:sp>
        <p:sp>
          <p:nvSpPr>
            <p:cNvPr id="10" name="TextBox 34"/>
            <p:cNvSpPr txBox="1"/>
            <p:nvPr/>
          </p:nvSpPr>
          <p:spPr>
            <a:xfrm>
              <a:off x="1446374" y="2824765"/>
              <a:ext cx="5335912" cy="1156855"/>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cs typeface="Lato Light" charset="0"/>
                  <a:sym typeface="微软雅黑" panose="020B0503020204020204" pitchFamily="34" charset="-122"/>
                </a:rPr>
                <a:t>单击此处</a:t>
              </a:r>
              <a:r>
                <a:rPr lang="zh-CN" altLang="en-US" sz="1600" dirty="0">
                  <a:latin typeface="微软雅黑" panose="020B0503020204020204" pitchFamily="34" charset="-122"/>
                  <a:ea typeface="微软雅黑" panose="020B0503020204020204" pitchFamily="34" charset="-122"/>
                  <a:cs typeface="Lato Light" charset="0"/>
                  <a:sym typeface="微软雅黑" panose="020B0503020204020204" pitchFamily="34" charset="-122"/>
                </a:rPr>
                <a:t>添加内容单击此处添加</a:t>
              </a:r>
              <a:r>
                <a:rPr lang="zh-CN" altLang="en-US" sz="1600" dirty="0" smtClean="0">
                  <a:latin typeface="微软雅黑" panose="020B0503020204020204" pitchFamily="34" charset="-122"/>
                  <a:ea typeface="微软雅黑" panose="020B0503020204020204" pitchFamily="34" charset="-122"/>
                  <a:cs typeface="Lato Light" charset="0"/>
                  <a:sym typeface="微软雅黑" panose="020B0503020204020204" pitchFamily="34" charset="-122"/>
                </a:rPr>
                <a:t>内容</a:t>
              </a:r>
              <a:r>
                <a:rPr lang="zh-CN" altLang="en-US" sz="1600" dirty="0">
                  <a:latin typeface="微软雅黑" panose="020B0503020204020204" pitchFamily="34" charset="-122"/>
                  <a:ea typeface="微软雅黑" panose="020B0503020204020204" pitchFamily="34" charset="-122"/>
                  <a:cs typeface="Lato Light" charset="0"/>
                  <a:sym typeface="微软雅黑" panose="020B0503020204020204" pitchFamily="34" charset="-122"/>
                </a:rPr>
                <a:t>单击此处添加内容单击此处添加</a:t>
              </a:r>
              <a:r>
                <a:rPr lang="zh-CN" altLang="en-US" sz="1600" dirty="0" smtClean="0">
                  <a:latin typeface="微软雅黑" panose="020B0503020204020204" pitchFamily="34" charset="-122"/>
                  <a:ea typeface="微软雅黑" panose="020B0503020204020204" pitchFamily="34" charset="-122"/>
                  <a:cs typeface="Lato Light" charset="0"/>
                  <a:sym typeface="微软雅黑" panose="020B0503020204020204" pitchFamily="34" charset="-122"/>
                </a:rPr>
                <a:t>内容</a:t>
              </a:r>
              <a:r>
                <a:rPr lang="zh-CN" altLang="en-US" sz="1600" dirty="0">
                  <a:latin typeface="微软雅黑" panose="020B0503020204020204" pitchFamily="34" charset="-122"/>
                  <a:ea typeface="微软雅黑" panose="020B0503020204020204" pitchFamily="34" charset="-122"/>
                  <a:cs typeface="Lato Light" charset="0"/>
                  <a:sym typeface="微软雅黑" panose="020B0503020204020204" pitchFamily="34" charset="-122"/>
                </a:rPr>
                <a:t>单击此处添加内容单击此处添加内容单击此处添加内容单击此处添加</a:t>
              </a:r>
              <a:r>
                <a:rPr lang="zh-CN" altLang="en-US" sz="1600" dirty="0" smtClean="0">
                  <a:latin typeface="微软雅黑" panose="020B0503020204020204" pitchFamily="34" charset="-122"/>
                  <a:ea typeface="微软雅黑" panose="020B0503020204020204" pitchFamily="34" charset="-122"/>
                  <a:cs typeface="Lato Light" charset="0"/>
                  <a:sym typeface="微软雅黑" panose="020B0503020204020204" pitchFamily="34" charset="-122"/>
                </a:rPr>
                <a:t>内容</a:t>
              </a:r>
              <a:r>
                <a:rPr lang="zh-CN" altLang="en-US" sz="1600" dirty="0">
                  <a:latin typeface="微软雅黑" panose="020B0503020204020204" pitchFamily="34" charset="-122"/>
                  <a:ea typeface="微软雅黑" panose="020B0503020204020204" pitchFamily="34" charset="-122"/>
                  <a:cs typeface="Lato Light" charset="0"/>
                  <a:sym typeface="微软雅黑" panose="020B0503020204020204" pitchFamily="34" charset="-122"/>
                </a:rPr>
                <a:t>单击此处添加内容单击此处添加内容单击此处添加内容单击</a:t>
              </a:r>
              <a:r>
                <a:rPr lang="zh-CN" altLang="en-US" sz="1600" dirty="0" smtClean="0">
                  <a:latin typeface="微软雅黑" panose="020B0503020204020204" pitchFamily="34" charset="-122"/>
                  <a:ea typeface="微软雅黑" panose="020B0503020204020204" pitchFamily="34" charset="-122"/>
                  <a:cs typeface="Lato Light" charset="0"/>
                  <a:sym typeface="微软雅黑" panose="020B0503020204020204" pitchFamily="34" charset="-122"/>
                </a:rPr>
                <a:t>此处</a:t>
              </a:r>
              <a:endParaRPr lang="en-US" altLang="zh-CN" sz="1600" dirty="0">
                <a:latin typeface="微软雅黑" panose="020B0503020204020204" pitchFamily="34" charset="-122"/>
                <a:ea typeface="微软雅黑" panose="020B0503020204020204" pitchFamily="34" charset="-122"/>
                <a:cs typeface="Lato Light" charset="0"/>
                <a:sym typeface="微软雅黑" panose="020B0503020204020204" pitchFamily="34" charset="-122"/>
              </a:endParaRPr>
            </a:p>
          </p:txBody>
        </p:sp>
      </p:grpSp>
      <p:grpSp>
        <p:nvGrpSpPr>
          <p:cNvPr id="11" name="组合 10"/>
          <p:cNvGrpSpPr/>
          <p:nvPr/>
        </p:nvGrpSpPr>
        <p:grpSpPr>
          <a:xfrm>
            <a:off x="1090998" y="4499606"/>
            <a:ext cx="6410221" cy="1394507"/>
            <a:chOff x="1446374" y="2454000"/>
            <a:chExt cx="4954210" cy="1394507"/>
          </a:xfrm>
        </p:grpSpPr>
        <p:sp>
          <p:nvSpPr>
            <p:cNvPr id="12" name="TextBox 33"/>
            <p:cNvSpPr txBox="1"/>
            <p:nvPr/>
          </p:nvSpPr>
          <p:spPr>
            <a:xfrm>
              <a:off x="1446374" y="2454000"/>
              <a:ext cx="975261" cy="369332"/>
            </a:xfrm>
            <a:prstGeom prst="rect">
              <a:avLst/>
            </a:prstGeom>
            <a:noFill/>
          </p:spPr>
          <p:txBody>
            <a:bodyPr wrap="none" rtlCol="0">
              <a:spAutoFit/>
            </a:bodyPr>
            <a:lstStyle/>
            <a:p>
              <a:r>
                <a:rPr lang="zh-CN" altLang="en-US" b="1" spc="300" dirty="0">
                  <a:latin typeface="微软雅黑" panose="020B0503020204020204" pitchFamily="34" charset="-122"/>
                  <a:ea typeface="微软雅黑" panose="020B0503020204020204" pitchFamily="34" charset="-122"/>
                  <a:cs typeface="Montserrat Semi" charset="0"/>
                  <a:sym typeface="微软雅黑" panose="020B0503020204020204" pitchFamily="34" charset="-122"/>
                </a:rPr>
                <a:t>添加标题</a:t>
              </a:r>
              <a:endParaRPr lang="en-US" altLang="zh-CN" b="1" spc="300" dirty="0">
                <a:latin typeface="微软雅黑" panose="020B0503020204020204" pitchFamily="34" charset="-122"/>
                <a:ea typeface="微软雅黑" panose="020B0503020204020204" pitchFamily="34" charset="-122"/>
                <a:cs typeface="Montserrat Semi" charset="0"/>
                <a:sym typeface="微软雅黑" panose="020B0503020204020204" pitchFamily="34" charset="-122"/>
              </a:endParaRPr>
            </a:p>
          </p:txBody>
        </p:sp>
        <p:sp>
          <p:nvSpPr>
            <p:cNvPr id="13" name="TextBox 34"/>
            <p:cNvSpPr txBox="1"/>
            <p:nvPr/>
          </p:nvSpPr>
          <p:spPr>
            <a:xfrm>
              <a:off x="1446374" y="2824765"/>
              <a:ext cx="4954210" cy="1023742"/>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cs typeface="Lato Light" charset="0"/>
                  <a:sym typeface="微软雅黑" panose="020B0503020204020204" pitchFamily="34" charset="-122"/>
                </a:rPr>
                <a:t>单击此处添加内容单击此处添加内容单击此处添加内容单击此处添加内容单击此处添加内容单击此处添加内容单击此处添加内容单击此处添加内容单击此处添加内容单击此处添加内容单击此处添加内容单击此处</a:t>
              </a:r>
              <a:endParaRPr lang="en-US" altLang="zh-CN" sz="1400" dirty="0">
                <a:latin typeface="微软雅黑" panose="020B0503020204020204" pitchFamily="34" charset="-122"/>
                <a:ea typeface="微软雅黑" panose="020B0503020204020204" pitchFamily="34" charset="-122"/>
                <a:cs typeface="Lato Light" charset="0"/>
                <a:sym typeface="微软雅黑" panose="020B0503020204020204" pitchFamily="34" charset="-122"/>
              </a:endParaRPr>
            </a:p>
          </p:txBody>
        </p:sp>
      </p:gr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44652" y="1426621"/>
            <a:ext cx="4186101" cy="41861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75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7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2700"/>
            <a:ext cx="12192000" cy="685800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r="51106" b="80556"/>
          <a:stretch>
            <a:fillRect/>
          </a:stretch>
        </p:blipFill>
        <p:spPr>
          <a:xfrm>
            <a:off x="-2" y="61789"/>
            <a:ext cx="2532981" cy="1511153"/>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67487" r="52376"/>
          <a:stretch>
            <a:fillRect/>
          </a:stretch>
        </p:blipFill>
        <p:spPr>
          <a:xfrm>
            <a:off x="-1" y="4628244"/>
            <a:ext cx="2177145" cy="2229756"/>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19471" r="73490" b="33756"/>
          <a:stretch>
            <a:fillRect/>
          </a:stretch>
        </p:blipFill>
        <p:spPr>
          <a:xfrm rot="5400000" flipH="1">
            <a:off x="7993743" y="4648200"/>
            <a:ext cx="1211943" cy="3207657"/>
          </a:xfrm>
          <a:prstGeom prst="rect">
            <a:avLst/>
          </a:prstGeom>
        </p:spPr>
      </p:pic>
      <p:sp>
        <p:nvSpPr>
          <p:cNvPr id="22" name="圆角矩形 21"/>
          <p:cNvSpPr/>
          <p:nvPr/>
        </p:nvSpPr>
        <p:spPr>
          <a:xfrm>
            <a:off x="703508" y="1304194"/>
            <a:ext cx="5886453" cy="4533262"/>
          </a:xfrm>
          <a:prstGeom prst="roundRect">
            <a:avLst>
              <a:gd name="adj" fmla="val 8177"/>
            </a:avLst>
          </a:prstGeom>
          <a:solidFill>
            <a:schemeClr val="bg1"/>
          </a:solidFill>
          <a:ln w="793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50551" t="63519"/>
          <a:stretch>
            <a:fillRect/>
          </a:stretch>
        </p:blipFill>
        <p:spPr>
          <a:xfrm>
            <a:off x="9759272" y="4165600"/>
            <a:ext cx="2432727" cy="2692400"/>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71669" b="36032"/>
          <a:stretch>
            <a:fillRect/>
          </a:stretch>
        </p:blipFill>
        <p:spPr>
          <a:xfrm rot="5400000" flipH="1">
            <a:off x="9090095" y="-1675109"/>
            <a:ext cx="1414097" cy="4789714"/>
          </a:xfrm>
          <a:prstGeom prst="rect">
            <a:avLst/>
          </a:prstGeom>
        </p:spPr>
      </p:pic>
      <p:sp>
        <p:nvSpPr>
          <p:cNvPr id="39" name="文本框 38"/>
          <p:cNvSpPr txBox="1"/>
          <p:nvPr/>
        </p:nvSpPr>
        <p:spPr>
          <a:xfrm>
            <a:off x="1718555" y="1886002"/>
            <a:ext cx="3856355" cy="1015663"/>
          </a:xfrm>
          <a:prstGeom prst="rect">
            <a:avLst/>
          </a:prstGeom>
          <a:noFill/>
        </p:spPr>
        <p:txBody>
          <a:bodyPr wrap="square" rtlCol="0">
            <a:spAutoFit/>
          </a:bodyPr>
          <a:lstStyle/>
          <a:p>
            <a:pPr algn="dist"/>
            <a:r>
              <a:rPr lang="en-US" altLang="zh-CN" sz="6000" b="1" dirty="0" smtClean="0">
                <a:latin typeface="汉仪雅酷黑 75W" panose="020B0804020202020204" pitchFamily="34" charset="-122"/>
                <a:ea typeface="汉仪雅酷黑 75W" panose="020B0804020202020204" pitchFamily="34" charset="-122"/>
                <a:cs typeface="+mn-ea"/>
                <a:sym typeface="+mn-lt"/>
              </a:rPr>
              <a:t>PART 02</a:t>
            </a:r>
            <a:endParaRPr lang="zh-CN" altLang="en-US" sz="6000" b="1" dirty="0">
              <a:latin typeface="汉仪雅酷黑 75W" panose="020B0804020202020204" pitchFamily="34" charset="-122"/>
              <a:ea typeface="汉仪雅酷黑 75W" panose="020B0804020202020204" pitchFamily="34" charset="-122"/>
              <a:cs typeface="+mn-ea"/>
              <a:sym typeface="+mn-lt"/>
            </a:endParaRPr>
          </a:p>
        </p:txBody>
      </p:sp>
      <p:cxnSp>
        <p:nvCxnSpPr>
          <p:cNvPr id="40" name="直接连接符 39"/>
          <p:cNvCxnSpPr/>
          <p:nvPr/>
        </p:nvCxnSpPr>
        <p:spPr>
          <a:xfrm flipV="1">
            <a:off x="1079111" y="4395622"/>
            <a:ext cx="5135245"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079111" y="4583582"/>
            <a:ext cx="5064760" cy="429895"/>
          </a:xfrm>
          <a:prstGeom prst="rect">
            <a:avLst/>
          </a:prstGeom>
          <a:noFill/>
        </p:spPr>
        <p:txBody>
          <a:bodyPr wrap="square" rtlCol="0">
            <a:spAutoFit/>
          </a:bodyPr>
          <a:lstStyle/>
          <a:p>
            <a:pPr algn="dist"/>
            <a:r>
              <a:rPr lang="zh-CN" altLang="en-US" sz="2200" dirty="0">
                <a:latin typeface="微软雅黑" panose="020B0503020204020204" pitchFamily="34" charset="-122"/>
                <a:ea typeface="微软雅黑" panose="020B0503020204020204" pitchFamily="34" charset="-122"/>
                <a:cs typeface="+mn-ea"/>
                <a:sym typeface="+mn-lt"/>
              </a:rPr>
              <a:t>竞选者对于</a:t>
            </a:r>
            <a:r>
              <a:rPr lang="en-US" altLang="zh-CN" sz="2200" dirty="0">
                <a:latin typeface="微软雅黑" panose="020B0503020204020204" pitchFamily="34" charset="-122"/>
                <a:ea typeface="微软雅黑" panose="020B0503020204020204" pitchFamily="34" charset="-122"/>
                <a:cs typeface="+mn-ea"/>
                <a:sym typeface="+mn-lt"/>
              </a:rPr>
              <a:t>XX</a:t>
            </a:r>
            <a:r>
              <a:rPr lang="zh-CN" altLang="en-US" sz="2200" dirty="0">
                <a:latin typeface="微软雅黑" panose="020B0503020204020204" pitchFamily="34" charset="-122"/>
                <a:ea typeface="微软雅黑" panose="020B0503020204020204" pitchFamily="34" charset="-122"/>
                <a:cs typeface="+mn-ea"/>
                <a:sym typeface="+mn-lt"/>
              </a:rPr>
              <a:t>职位的理解和解读</a:t>
            </a:r>
            <a:endParaRPr lang="zh-CN" altLang="en-US" sz="2200" dirty="0">
              <a:latin typeface="微软雅黑" panose="020B0503020204020204" pitchFamily="34" charset="-122"/>
              <a:ea typeface="微软雅黑" panose="020B0503020204020204" pitchFamily="34" charset="-122"/>
              <a:cs typeface="+mn-ea"/>
              <a:sym typeface="+mn-lt"/>
            </a:endParaRPr>
          </a:p>
        </p:txBody>
      </p:sp>
      <p:sp>
        <p:nvSpPr>
          <p:cNvPr id="17" name="išlïdê"/>
          <p:cNvSpPr/>
          <p:nvPr/>
        </p:nvSpPr>
        <p:spPr bwMode="auto">
          <a:xfrm>
            <a:off x="1016472" y="2914365"/>
            <a:ext cx="5260522" cy="1313951"/>
          </a:xfrm>
          <a:prstGeom prst="rect">
            <a:avLst/>
          </a:prstGeom>
          <a:noFill/>
          <a:ln w="3175">
            <a:noFill/>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zh-CN" altLang="en-US" sz="8800" dirty="0">
                <a:solidFill>
                  <a:srgbClr val="2BC4FF"/>
                </a:solidFill>
                <a:latin typeface="汉仪雅酷黑 75W" panose="020B0804020202020204" pitchFamily="34" charset="-122"/>
                <a:ea typeface="汉仪雅酷黑 75W" panose="020B0804020202020204" pitchFamily="34" charset="-122"/>
              </a:rPr>
              <a:t>竞选目的</a:t>
            </a:r>
            <a:endParaRPr lang="zh-CN" altLang="en-US" sz="8800" dirty="0">
              <a:solidFill>
                <a:srgbClr val="2BC4FF"/>
              </a:solidFill>
              <a:latin typeface="汉仪雅酷黑 75W" panose="020B0804020202020204" pitchFamily="34" charset="-122"/>
              <a:ea typeface="汉仪雅酷黑 75W" panose="020B0804020202020204" pitchFamily="34"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998" y="1426797"/>
            <a:ext cx="4451967" cy="44519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outVertical)">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9" grpId="0"/>
      <p:bldP spid="4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17887" y="1115749"/>
            <a:ext cx="4864573" cy="4864573"/>
          </a:xfrm>
          <a:prstGeom prst="rect">
            <a:avLst/>
          </a:prstGeom>
        </p:spPr>
      </p:pic>
      <p:grpSp>
        <p:nvGrpSpPr>
          <p:cNvPr id="39" name="组合 38"/>
          <p:cNvGrpSpPr/>
          <p:nvPr/>
        </p:nvGrpSpPr>
        <p:grpSpPr>
          <a:xfrm>
            <a:off x="1648327" y="982578"/>
            <a:ext cx="5137484" cy="1270094"/>
            <a:chOff x="1648327" y="2090080"/>
            <a:chExt cx="5137484" cy="1270094"/>
          </a:xfrm>
        </p:grpSpPr>
        <p:sp>
          <p:nvSpPr>
            <p:cNvPr id="10" name="椭圆 9"/>
            <p:cNvSpPr/>
            <p:nvPr/>
          </p:nvSpPr>
          <p:spPr>
            <a:xfrm>
              <a:off x="1699666" y="2198567"/>
              <a:ext cx="589547" cy="589547"/>
            </a:xfrm>
            <a:prstGeom prst="ellipse">
              <a:avLst/>
            </a:prstGeom>
            <a:solidFill>
              <a:srgbClr val="2B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9" name="椭圆 18"/>
            <p:cNvSpPr/>
            <p:nvPr/>
          </p:nvSpPr>
          <p:spPr>
            <a:xfrm>
              <a:off x="1648327" y="2147228"/>
              <a:ext cx="692224" cy="692224"/>
            </a:xfrm>
            <a:prstGeom prst="ellipse">
              <a:avLst/>
            </a:prstGeom>
            <a:noFill/>
            <a:ln>
              <a:solidFill>
                <a:srgbClr val="2BC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1" name="school-building_103310"/>
            <p:cNvSpPr>
              <a:spLocks noChangeAspect="1"/>
            </p:cNvSpPr>
            <p:nvPr/>
          </p:nvSpPr>
          <p:spPr bwMode="auto">
            <a:xfrm>
              <a:off x="1783716" y="2256601"/>
              <a:ext cx="421446" cy="425350"/>
            </a:xfrm>
            <a:custGeom>
              <a:avLst/>
              <a:gdLst>
                <a:gd name="connsiteX0" fmla="*/ 494121 w 601993"/>
                <a:gd name="connsiteY0" fmla="*/ 433697 h 607570"/>
                <a:gd name="connsiteX1" fmla="*/ 527453 w 601993"/>
                <a:gd name="connsiteY1" fmla="*/ 433697 h 607570"/>
                <a:gd name="connsiteX2" fmla="*/ 547728 w 601993"/>
                <a:gd name="connsiteY2" fmla="*/ 453802 h 607570"/>
                <a:gd name="connsiteX3" fmla="*/ 527453 w 601993"/>
                <a:gd name="connsiteY3" fmla="*/ 474060 h 607570"/>
                <a:gd name="connsiteX4" fmla="*/ 494121 w 601993"/>
                <a:gd name="connsiteY4" fmla="*/ 474060 h 607570"/>
                <a:gd name="connsiteX5" fmla="*/ 473846 w 601993"/>
                <a:gd name="connsiteY5" fmla="*/ 453802 h 607570"/>
                <a:gd name="connsiteX6" fmla="*/ 494121 w 601993"/>
                <a:gd name="connsiteY6" fmla="*/ 433697 h 607570"/>
                <a:gd name="connsiteX7" fmla="*/ 80949 w 601993"/>
                <a:gd name="connsiteY7" fmla="*/ 433697 h 607570"/>
                <a:gd name="connsiteX8" fmla="*/ 114434 w 601993"/>
                <a:gd name="connsiteY8" fmla="*/ 433697 h 607570"/>
                <a:gd name="connsiteX9" fmla="*/ 134709 w 601993"/>
                <a:gd name="connsiteY9" fmla="*/ 453802 h 607570"/>
                <a:gd name="connsiteX10" fmla="*/ 114434 w 601993"/>
                <a:gd name="connsiteY10" fmla="*/ 474060 h 607570"/>
                <a:gd name="connsiteX11" fmla="*/ 80949 w 601993"/>
                <a:gd name="connsiteY11" fmla="*/ 474060 h 607570"/>
                <a:gd name="connsiteX12" fmla="*/ 60827 w 601993"/>
                <a:gd name="connsiteY12" fmla="*/ 453802 h 607570"/>
                <a:gd name="connsiteX13" fmla="*/ 80949 w 601993"/>
                <a:gd name="connsiteY13" fmla="*/ 433697 h 607570"/>
                <a:gd name="connsiteX14" fmla="*/ 337678 w 601993"/>
                <a:gd name="connsiteY14" fmla="*/ 400249 h 607570"/>
                <a:gd name="connsiteX15" fmla="*/ 371010 w 601993"/>
                <a:gd name="connsiteY15" fmla="*/ 400249 h 607570"/>
                <a:gd name="connsiteX16" fmla="*/ 391285 w 601993"/>
                <a:gd name="connsiteY16" fmla="*/ 420502 h 607570"/>
                <a:gd name="connsiteX17" fmla="*/ 371010 w 601993"/>
                <a:gd name="connsiteY17" fmla="*/ 440754 h 607570"/>
                <a:gd name="connsiteX18" fmla="*/ 337678 w 601993"/>
                <a:gd name="connsiteY18" fmla="*/ 440754 h 607570"/>
                <a:gd name="connsiteX19" fmla="*/ 317403 w 601993"/>
                <a:gd name="connsiteY19" fmla="*/ 420502 h 607570"/>
                <a:gd name="connsiteX20" fmla="*/ 337678 w 601993"/>
                <a:gd name="connsiteY20" fmla="*/ 400249 h 607570"/>
                <a:gd name="connsiteX21" fmla="*/ 237341 w 601993"/>
                <a:gd name="connsiteY21" fmla="*/ 400249 h 607570"/>
                <a:gd name="connsiteX22" fmla="*/ 270857 w 601993"/>
                <a:gd name="connsiteY22" fmla="*/ 400249 h 607570"/>
                <a:gd name="connsiteX23" fmla="*/ 291152 w 601993"/>
                <a:gd name="connsiteY23" fmla="*/ 420502 h 607570"/>
                <a:gd name="connsiteX24" fmla="*/ 270857 w 601993"/>
                <a:gd name="connsiteY24" fmla="*/ 440754 h 607570"/>
                <a:gd name="connsiteX25" fmla="*/ 237341 w 601993"/>
                <a:gd name="connsiteY25" fmla="*/ 440754 h 607570"/>
                <a:gd name="connsiteX26" fmla="*/ 217200 w 601993"/>
                <a:gd name="connsiteY26" fmla="*/ 420502 h 607570"/>
                <a:gd name="connsiteX27" fmla="*/ 237341 w 601993"/>
                <a:gd name="connsiteY27" fmla="*/ 400249 h 607570"/>
                <a:gd name="connsiteX28" fmla="*/ 494121 w 601993"/>
                <a:gd name="connsiteY28" fmla="*/ 367012 h 607570"/>
                <a:gd name="connsiteX29" fmla="*/ 527453 w 601993"/>
                <a:gd name="connsiteY29" fmla="*/ 367012 h 607570"/>
                <a:gd name="connsiteX30" fmla="*/ 547728 w 601993"/>
                <a:gd name="connsiteY30" fmla="*/ 387235 h 607570"/>
                <a:gd name="connsiteX31" fmla="*/ 527453 w 601993"/>
                <a:gd name="connsiteY31" fmla="*/ 407305 h 607570"/>
                <a:gd name="connsiteX32" fmla="*/ 494121 w 601993"/>
                <a:gd name="connsiteY32" fmla="*/ 407305 h 607570"/>
                <a:gd name="connsiteX33" fmla="*/ 473846 w 601993"/>
                <a:gd name="connsiteY33" fmla="*/ 387235 h 607570"/>
                <a:gd name="connsiteX34" fmla="*/ 494121 w 601993"/>
                <a:gd name="connsiteY34" fmla="*/ 367012 h 607570"/>
                <a:gd name="connsiteX35" fmla="*/ 80949 w 601993"/>
                <a:gd name="connsiteY35" fmla="*/ 367012 h 607570"/>
                <a:gd name="connsiteX36" fmla="*/ 114434 w 601993"/>
                <a:gd name="connsiteY36" fmla="*/ 367012 h 607570"/>
                <a:gd name="connsiteX37" fmla="*/ 134709 w 601993"/>
                <a:gd name="connsiteY37" fmla="*/ 387235 h 607570"/>
                <a:gd name="connsiteX38" fmla="*/ 114434 w 601993"/>
                <a:gd name="connsiteY38" fmla="*/ 407305 h 607570"/>
                <a:gd name="connsiteX39" fmla="*/ 80949 w 601993"/>
                <a:gd name="connsiteY39" fmla="*/ 407305 h 607570"/>
                <a:gd name="connsiteX40" fmla="*/ 60827 w 601993"/>
                <a:gd name="connsiteY40" fmla="*/ 387235 h 607570"/>
                <a:gd name="connsiteX41" fmla="*/ 80949 w 601993"/>
                <a:gd name="connsiteY41" fmla="*/ 367012 h 607570"/>
                <a:gd name="connsiteX42" fmla="*/ 337678 w 601993"/>
                <a:gd name="connsiteY42" fmla="*/ 333564 h 607570"/>
                <a:gd name="connsiteX43" fmla="*/ 371010 w 601993"/>
                <a:gd name="connsiteY43" fmla="*/ 333564 h 607570"/>
                <a:gd name="connsiteX44" fmla="*/ 391285 w 601993"/>
                <a:gd name="connsiteY44" fmla="*/ 353816 h 607570"/>
                <a:gd name="connsiteX45" fmla="*/ 371010 w 601993"/>
                <a:gd name="connsiteY45" fmla="*/ 374069 h 607570"/>
                <a:gd name="connsiteX46" fmla="*/ 337678 w 601993"/>
                <a:gd name="connsiteY46" fmla="*/ 374069 h 607570"/>
                <a:gd name="connsiteX47" fmla="*/ 317403 w 601993"/>
                <a:gd name="connsiteY47" fmla="*/ 353816 h 607570"/>
                <a:gd name="connsiteX48" fmla="*/ 337678 w 601993"/>
                <a:gd name="connsiteY48" fmla="*/ 333564 h 607570"/>
                <a:gd name="connsiteX49" fmla="*/ 237341 w 601993"/>
                <a:gd name="connsiteY49" fmla="*/ 333564 h 607570"/>
                <a:gd name="connsiteX50" fmla="*/ 270857 w 601993"/>
                <a:gd name="connsiteY50" fmla="*/ 333564 h 607570"/>
                <a:gd name="connsiteX51" fmla="*/ 291152 w 601993"/>
                <a:gd name="connsiteY51" fmla="*/ 353816 h 607570"/>
                <a:gd name="connsiteX52" fmla="*/ 270857 w 601993"/>
                <a:gd name="connsiteY52" fmla="*/ 374069 h 607570"/>
                <a:gd name="connsiteX53" fmla="*/ 237341 w 601993"/>
                <a:gd name="connsiteY53" fmla="*/ 374069 h 607570"/>
                <a:gd name="connsiteX54" fmla="*/ 217200 w 601993"/>
                <a:gd name="connsiteY54" fmla="*/ 353816 h 607570"/>
                <a:gd name="connsiteX55" fmla="*/ 237341 w 601993"/>
                <a:gd name="connsiteY55" fmla="*/ 333564 h 607570"/>
                <a:gd name="connsiteX56" fmla="*/ 494121 w 601993"/>
                <a:gd name="connsiteY56" fmla="*/ 300257 h 607570"/>
                <a:gd name="connsiteX57" fmla="*/ 527453 w 601993"/>
                <a:gd name="connsiteY57" fmla="*/ 300257 h 607570"/>
                <a:gd name="connsiteX58" fmla="*/ 547728 w 601993"/>
                <a:gd name="connsiteY58" fmla="*/ 320515 h 607570"/>
                <a:gd name="connsiteX59" fmla="*/ 527453 w 601993"/>
                <a:gd name="connsiteY59" fmla="*/ 340620 h 607570"/>
                <a:gd name="connsiteX60" fmla="*/ 494121 w 601993"/>
                <a:gd name="connsiteY60" fmla="*/ 340620 h 607570"/>
                <a:gd name="connsiteX61" fmla="*/ 473846 w 601993"/>
                <a:gd name="connsiteY61" fmla="*/ 320515 h 607570"/>
                <a:gd name="connsiteX62" fmla="*/ 494121 w 601993"/>
                <a:gd name="connsiteY62" fmla="*/ 300257 h 607570"/>
                <a:gd name="connsiteX63" fmla="*/ 80949 w 601993"/>
                <a:gd name="connsiteY63" fmla="*/ 300257 h 607570"/>
                <a:gd name="connsiteX64" fmla="*/ 114434 w 601993"/>
                <a:gd name="connsiteY64" fmla="*/ 300257 h 607570"/>
                <a:gd name="connsiteX65" fmla="*/ 134709 w 601993"/>
                <a:gd name="connsiteY65" fmla="*/ 320515 h 607570"/>
                <a:gd name="connsiteX66" fmla="*/ 114434 w 601993"/>
                <a:gd name="connsiteY66" fmla="*/ 340620 h 607570"/>
                <a:gd name="connsiteX67" fmla="*/ 80949 w 601993"/>
                <a:gd name="connsiteY67" fmla="*/ 340620 h 607570"/>
                <a:gd name="connsiteX68" fmla="*/ 60827 w 601993"/>
                <a:gd name="connsiteY68" fmla="*/ 320515 h 607570"/>
                <a:gd name="connsiteX69" fmla="*/ 80949 w 601993"/>
                <a:gd name="connsiteY69" fmla="*/ 300257 h 607570"/>
                <a:gd name="connsiteX70" fmla="*/ 456181 w 601993"/>
                <a:gd name="connsiteY70" fmla="*/ 274029 h 607570"/>
                <a:gd name="connsiteX71" fmla="*/ 456181 w 601993"/>
                <a:gd name="connsiteY71" fmla="*/ 567067 h 607570"/>
                <a:gd name="connsiteX72" fmla="*/ 561430 w 601993"/>
                <a:gd name="connsiteY72" fmla="*/ 567067 h 607570"/>
                <a:gd name="connsiteX73" fmla="*/ 561430 w 601993"/>
                <a:gd name="connsiteY73" fmla="*/ 274029 h 607570"/>
                <a:gd name="connsiteX74" fmla="*/ 40563 w 601993"/>
                <a:gd name="connsiteY74" fmla="*/ 274029 h 607570"/>
                <a:gd name="connsiteX75" fmla="*/ 40563 w 601993"/>
                <a:gd name="connsiteY75" fmla="*/ 567067 h 607570"/>
                <a:gd name="connsiteX76" fmla="*/ 148424 w 601993"/>
                <a:gd name="connsiteY76" fmla="*/ 567067 h 607570"/>
                <a:gd name="connsiteX77" fmla="*/ 148424 w 601993"/>
                <a:gd name="connsiteY77" fmla="*/ 274029 h 607570"/>
                <a:gd name="connsiteX78" fmla="*/ 337678 w 601993"/>
                <a:gd name="connsiteY78" fmla="*/ 266951 h 607570"/>
                <a:gd name="connsiteX79" fmla="*/ 371010 w 601993"/>
                <a:gd name="connsiteY79" fmla="*/ 266951 h 607570"/>
                <a:gd name="connsiteX80" fmla="*/ 391285 w 601993"/>
                <a:gd name="connsiteY80" fmla="*/ 287056 h 607570"/>
                <a:gd name="connsiteX81" fmla="*/ 371010 w 601993"/>
                <a:gd name="connsiteY81" fmla="*/ 307314 h 607570"/>
                <a:gd name="connsiteX82" fmla="*/ 337678 w 601993"/>
                <a:gd name="connsiteY82" fmla="*/ 307314 h 607570"/>
                <a:gd name="connsiteX83" fmla="*/ 317403 w 601993"/>
                <a:gd name="connsiteY83" fmla="*/ 287056 h 607570"/>
                <a:gd name="connsiteX84" fmla="*/ 337678 w 601993"/>
                <a:gd name="connsiteY84" fmla="*/ 266951 h 607570"/>
                <a:gd name="connsiteX85" fmla="*/ 237341 w 601993"/>
                <a:gd name="connsiteY85" fmla="*/ 266951 h 607570"/>
                <a:gd name="connsiteX86" fmla="*/ 270857 w 601993"/>
                <a:gd name="connsiteY86" fmla="*/ 266951 h 607570"/>
                <a:gd name="connsiteX87" fmla="*/ 291152 w 601993"/>
                <a:gd name="connsiteY87" fmla="*/ 287056 h 607570"/>
                <a:gd name="connsiteX88" fmla="*/ 270857 w 601993"/>
                <a:gd name="connsiteY88" fmla="*/ 307314 h 607570"/>
                <a:gd name="connsiteX89" fmla="*/ 237341 w 601993"/>
                <a:gd name="connsiteY89" fmla="*/ 307314 h 607570"/>
                <a:gd name="connsiteX90" fmla="*/ 217200 w 601993"/>
                <a:gd name="connsiteY90" fmla="*/ 287056 h 607570"/>
                <a:gd name="connsiteX91" fmla="*/ 237341 w 601993"/>
                <a:gd name="connsiteY91" fmla="*/ 266951 h 607570"/>
                <a:gd name="connsiteX92" fmla="*/ 302226 w 601993"/>
                <a:gd name="connsiteY92" fmla="*/ 175685 h 607570"/>
                <a:gd name="connsiteX93" fmla="*/ 188833 w 601993"/>
                <a:gd name="connsiteY93" fmla="*/ 232759 h 607570"/>
                <a:gd name="connsiteX94" fmla="*/ 188833 w 601993"/>
                <a:gd name="connsiteY94" fmla="*/ 567067 h 607570"/>
                <a:gd name="connsiteX95" fmla="*/ 415618 w 601993"/>
                <a:gd name="connsiteY95" fmla="*/ 567067 h 607570"/>
                <a:gd name="connsiteX96" fmla="*/ 415618 w 601993"/>
                <a:gd name="connsiteY96" fmla="*/ 232759 h 607570"/>
                <a:gd name="connsiteX97" fmla="*/ 322507 w 601993"/>
                <a:gd name="connsiteY97" fmla="*/ 42975 h 607570"/>
                <a:gd name="connsiteX98" fmla="*/ 322507 w 601993"/>
                <a:gd name="connsiteY98" fmla="*/ 64301 h 607570"/>
                <a:gd name="connsiteX99" fmla="*/ 366758 w 601993"/>
                <a:gd name="connsiteY99" fmla="*/ 53561 h 607570"/>
                <a:gd name="connsiteX100" fmla="*/ 308679 w 601993"/>
                <a:gd name="connsiteY100" fmla="*/ 1091 h 607570"/>
                <a:gd name="connsiteX101" fmla="*/ 408857 w 601993"/>
                <a:gd name="connsiteY101" fmla="*/ 34383 h 607570"/>
                <a:gd name="connsiteX102" fmla="*/ 422686 w 601993"/>
                <a:gd name="connsiteY102" fmla="*/ 53561 h 607570"/>
                <a:gd name="connsiteX103" fmla="*/ 408857 w 601993"/>
                <a:gd name="connsiteY103" fmla="*/ 72739 h 607570"/>
                <a:gd name="connsiteX104" fmla="*/ 322507 w 601993"/>
                <a:gd name="connsiteY104" fmla="*/ 101582 h 607570"/>
                <a:gd name="connsiteX105" fmla="*/ 322507 w 601993"/>
                <a:gd name="connsiteY105" fmla="*/ 140552 h 607570"/>
                <a:gd name="connsiteX106" fmla="*/ 444965 w 601993"/>
                <a:gd name="connsiteY106" fmla="*/ 202381 h 607570"/>
                <a:gd name="connsiteX107" fmla="*/ 456181 w 601993"/>
                <a:gd name="connsiteY107" fmla="*/ 220331 h 607570"/>
                <a:gd name="connsiteX108" fmla="*/ 456181 w 601993"/>
                <a:gd name="connsiteY108" fmla="*/ 233526 h 607570"/>
                <a:gd name="connsiteX109" fmla="*/ 581711 w 601993"/>
                <a:gd name="connsiteY109" fmla="*/ 233526 h 607570"/>
                <a:gd name="connsiteX110" fmla="*/ 601993 w 601993"/>
                <a:gd name="connsiteY110" fmla="*/ 253778 h 607570"/>
                <a:gd name="connsiteX111" fmla="*/ 601993 w 601993"/>
                <a:gd name="connsiteY111" fmla="*/ 587318 h 607570"/>
                <a:gd name="connsiteX112" fmla="*/ 581711 w 601993"/>
                <a:gd name="connsiteY112" fmla="*/ 607570 h 607570"/>
                <a:gd name="connsiteX113" fmla="*/ 20282 w 601993"/>
                <a:gd name="connsiteY113" fmla="*/ 607570 h 607570"/>
                <a:gd name="connsiteX114" fmla="*/ 0 w 601993"/>
                <a:gd name="connsiteY114" fmla="*/ 587318 h 607570"/>
                <a:gd name="connsiteX115" fmla="*/ 0 w 601993"/>
                <a:gd name="connsiteY115" fmla="*/ 253778 h 607570"/>
                <a:gd name="connsiteX116" fmla="*/ 20282 w 601993"/>
                <a:gd name="connsiteY116" fmla="*/ 233526 h 607570"/>
                <a:gd name="connsiteX117" fmla="*/ 148424 w 601993"/>
                <a:gd name="connsiteY117" fmla="*/ 233526 h 607570"/>
                <a:gd name="connsiteX118" fmla="*/ 148424 w 601993"/>
                <a:gd name="connsiteY118" fmla="*/ 220331 h 607570"/>
                <a:gd name="connsiteX119" fmla="*/ 159487 w 601993"/>
                <a:gd name="connsiteY119" fmla="*/ 202381 h 607570"/>
                <a:gd name="connsiteX120" fmla="*/ 281944 w 601993"/>
                <a:gd name="connsiteY120" fmla="*/ 140552 h 607570"/>
                <a:gd name="connsiteX121" fmla="*/ 281944 w 601993"/>
                <a:gd name="connsiteY121" fmla="*/ 20268 h 607570"/>
                <a:gd name="connsiteX122" fmla="*/ 290395 w 601993"/>
                <a:gd name="connsiteY122" fmla="*/ 3852 h 607570"/>
                <a:gd name="connsiteX123" fmla="*/ 308679 w 601993"/>
                <a:gd name="connsiteY123" fmla="*/ 1091 h 6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601993" h="607570">
                  <a:moveTo>
                    <a:pt x="494121" y="433697"/>
                  </a:moveTo>
                  <a:lnTo>
                    <a:pt x="527453" y="433697"/>
                  </a:lnTo>
                  <a:cubicBezTo>
                    <a:pt x="538666" y="433697"/>
                    <a:pt x="547728" y="442752"/>
                    <a:pt x="547728" y="453802"/>
                  </a:cubicBezTo>
                  <a:cubicBezTo>
                    <a:pt x="547728" y="465005"/>
                    <a:pt x="538666" y="474060"/>
                    <a:pt x="527453" y="474060"/>
                  </a:cubicBezTo>
                  <a:lnTo>
                    <a:pt x="494121" y="474060"/>
                  </a:lnTo>
                  <a:cubicBezTo>
                    <a:pt x="482908" y="474060"/>
                    <a:pt x="473846" y="465005"/>
                    <a:pt x="473846" y="453802"/>
                  </a:cubicBezTo>
                  <a:cubicBezTo>
                    <a:pt x="473846" y="442752"/>
                    <a:pt x="482908" y="433697"/>
                    <a:pt x="494121" y="433697"/>
                  </a:cubicBezTo>
                  <a:close/>
                  <a:moveTo>
                    <a:pt x="80949" y="433697"/>
                  </a:moveTo>
                  <a:lnTo>
                    <a:pt x="114434" y="433697"/>
                  </a:lnTo>
                  <a:cubicBezTo>
                    <a:pt x="125647" y="433697"/>
                    <a:pt x="134709" y="442752"/>
                    <a:pt x="134709" y="453802"/>
                  </a:cubicBezTo>
                  <a:cubicBezTo>
                    <a:pt x="134709" y="465005"/>
                    <a:pt x="125647" y="474060"/>
                    <a:pt x="114434" y="474060"/>
                  </a:cubicBezTo>
                  <a:lnTo>
                    <a:pt x="80949" y="474060"/>
                  </a:lnTo>
                  <a:cubicBezTo>
                    <a:pt x="69889" y="474060"/>
                    <a:pt x="60827" y="465005"/>
                    <a:pt x="60827" y="453802"/>
                  </a:cubicBezTo>
                  <a:cubicBezTo>
                    <a:pt x="60827" y="442752"/>
                    <a:pt x="69889" y="433697"/>
                    <a:pt x="80949" y="433697"/>
                  </a:cubicBezTo>
                  <a:close/>
                  <a:moveTo>
                    <a:pt x="337678" y="400249"/>
                  </a:moveTo>
                  <a:lnTo>
                    <a:pt x="371010" y="400249"/>
                  </a:lnTo>
                  <a:cubicBezTo>
                    <a:pt x="382223" y="400249"/>
                    <a:pt x="391285" y="409302"/>
                    <a:pt x="391285" y="420502"/>
                  </a:cubicBezTo>
                  <a:cubicBezTo>
                    <a:pt x="391285" y="431702"/>
                    <a:pt x="382223" y="440754"/>
                    <a:pt x="371010" y="440754"/>
                  </a:cubicBezTo>
                  <a:lnTo>
                    <a:pt x="337678" y="440754"/>
                  </a:lnTo>
                  <a:cubicBezTo>
                    <a:pt x="326465" y="440754"/>
                    <a:pt x="317403" y="431702"/>
                    <a:pt x="317403" y="420502"/>
                  </a:cubicBezTo>
                  <a:cubicBezTo>
                    <a:pt x="317403" y="409302"/>
                    <a:pt x="326465" y="400249"/>
                    <a:pt x="337678" y="400249"/>
                  </a:cubicBezTo>
                  <a:close/>
                  <a:moveTo>
                    <a:pt x="237341" y="400249"/>
                  </a:moveTo>
                  <a:lnTo>
                    <a:pt x="270857" y="400249"/>
                  </a:lnTo>
                  <a:cubicBezTo>
                    <a:pt x="282081" y="400249"/>
                    <a:pt x="291152" y="409302"/>
                    <a:pt x="291152" y="420502"/>
                  </a:cubicBezTo>
                  <a:cubicBezTo>
                    <a:pt x="291152" y="431702"/>
                    <a:pt x="282081" y="440754"/>
                    <a:pt x="270857" y="440754"/>
                  </a:cubicBezTo>
                  <a:lnTo>
                    <a:pt x="237341" y="440754"/>
                  </a:lnTo>
                  <a:cubicBezTo>
                    <a:pt x="226271" y="440754"/>
                    <a:pt x="217200" y="431702"/>
                    <a:pt x="217200" y="420502"/>
                  </a:cubicBezTo>
                  <a:cubicBezTo>
                    <a:pt x="217200" y="409302"/>
                    <a:pt x="226271" y="400249"/>
                    <a:pt x="237341" y="400249"/>
                  </a:cubicBezTo>
                  <a:close/>
                  <a:moveTo>
                    <a:pt x="494121" y="367012"/>
                  </a:moveTo>
                  <a:lnTo>
                    <a:pt x="527453" y="367012"/>
                  </a:lnTo>
                  <a:cubicBezTo>
                    <a:pt x="538666" y="367012"/>
                    <a:pt x="547728" y="376051"/>
                    <a:pt x="547728" y="387235"/>
                  </a:cubicBezTo>
                  <a:cubicBezTo>
                    <a:pt x="547728" y="398266"/>
                    <a:pt x="538666" y="407305"/>
                    <a:pt x="527453" y="407305"/>
                  </a:cubicBezTo>
                  <a:lnTo>
                    <a:pt x="494121" y="407305"/>
                  </a:lnTo>
                  <a:cubicBezTo>
                    <a:pt x="482908" y="407305"/>
                    <a:pt x="473846" y="398266"/>
                    <a:pt x="473846" y="387235"/>
                  </a:cubicBezTo>
                  <a:cubicBezTo>
                    <a:pt x="473846" y="376051"/>
                    <a:pt x="482908" y="367012"/>
                    <a:pt x="494121" y="367012"/>
                  </a:cubicBezTo>
                  <a:close/>
                  <a:moveTo>
                    <a:pt x="80949" y="367012"/>
                  </a:moveTo>
                  <a:lnTo>
                    <a:pt x="114434" y="367012"/>
                  </a:lnTo>
                  <a:cubicBezTo>
                    <a:pt x="125647" y="367012"/>
                    <a:pt x="134709" y="376051"/>
                    <a:pt x="134709" y="387235"/>
                  </a:cubicBezTo>
                  <a:cubicBezTo>
                    <a:pt x="134709" y="398266"/>
                    <a:pt x="125647" y="407305"/>
                    <a:pt x="114434" y="407305"/>
                  </a:cubicBezTo>
                  <a:lnTo>
                    <a:pt x="80949" y="407305"/>
                  </a:lnTo>
                  <a:cubicBezTo>
                    <a:pt x="69889" y="407305"/>
                    <a:pt x="60827" y="398266"/>
                    <a:pt x="60827" y="387235"/>
                  </a:cubicBezTo>
                  <a:cubicBezTo>
                    <a:pt x="60827" y="376051"/>
                    <a:pt x="69889" y="367012"/>
                    <a:pt x="80949" y="367012"/>
                  </a:cubicBezTo>
                  <a:close/>
                  <a:moveTo>
                    <a:pt x="337678" y="333564"/>
                  </a:moveTo>
                  <a:lnTo>
                    <a:pt x="371010" y="333564"/>
                  </a:lnTo>
                  <a:cubicBezTo>
                    <a:pt x="382223" y="333564"/>
                    <a:pt x="391285" y="342616"/>
                    <a:pt x="391285" y="353816"/>
                  </a:cubicBezTo>
                  <a:cubicBezTo>
                    <a:pt x="391285" y="365016"/>
                    <a:pt x="382223" y="374069"/>
                    <a:pt x="371010" y="374069"/>
                  </a:cubicBezTo>
                  <a:lnTo>
                    <a:pt x="337678" y="374069"/>
                  </a:lnTo>
                  <a:cubicBezTo>
                    <a:pt x="326465" y="374069"/>
                    <a:pt x="317403" y="365016"/>
                    <a:pt x="317403" y="353816"/>
                  </a:cubicBezTo>
                  <a:cubicBezTo>
                    <a:pt x="317403" y="342616"/>
                    <a:pt x="326465" y="333564"/>
                    <a:pt x="337678" y="333564"/>
                  </a:cubicBezTo>
                  <a:close/>
                  <a:moveTo>
                    <a:pt x="237341" y="333564"/>
                  </a:moveTo>
                  <a:lnTo>
                    <a:pt x="270857" y="333564"/>
                  </a:lnTo>
                  <a:cubicBezTo>
                    <a:pt x="282081" y="333564"/>
                    <a:pt x="291152" y="342616"/>
                    <a:pt x="291152" y="353816"/>
                  </a:cubicBezTo>
                  <a:cubicBezTo>
                    <a:pt x="291152" y="365016"/>
                    <a:pt x="282081" y="374069"/>
                    <a:pt x="270857" y="374069"/>
                  </a:cubicBezTo>
                  <a:lnTo>
                    <a:pt x="237341" y="374069"/>
                  </a:lnTo>
                  <a:cubicBezTo>
                    <a:pt x="226271" y="374069"/>
                    <a:pt x="217200" y="365016"/>
                    <a:pt x="217200" y="353816"/>
                  </a:cubicBezTo>
                  <a:cubicBezTo>
                    <a:pt x="217200" y="342616"/>
                    <a:pt x="226271" y="333564"/>
                    <a:pt x="237341" y="333564"/>
                  </a:cubicBezTo>
                  <a:close/>
                  <a:moveTo>
                    <a:pt x="494121" y="300257"/>
                  </a:moveTo>
                  <a:lnTo>
                    <a:pt x="527453" y="300257"/>
                  </a:lnTo>
                  <a:cubicBezTo>
                    <a:pt x="538666" y="300257"/>
                    <a:pt x="547728" y="309312"/>
                    <a:pt x="547728" y="320515"/>
                  </a:cubicBezTo>
                  <a:cubicBezTo>
                    <a:pt x="547728" y="331565"/>
                    <a:pt x="538666" y="340620"/>
                    <a:pt x="527453" y="340620"/>
                  </a:cubicBezTo>
                  <a:lnTo>
                    <a:pt x="494121" y="340620"/>
                  </a:lnTo>
                  <a:cubicBezTo>
                    <a:pt x="482908" y="340620"/>
                    <a:pt x="473846" y="331565"/>
                    <a:pt x="473846" y="320515"/>
                  </a:cubicBezTo>
                  <a:cubicBezTo>
                    <a:pt x="473846" y="309312"/>
                    <a:pt x="482908" y="300257"/>
                    <a:pt x="494121" y="300257"/>
                  </a:cubicBezTo>
                  <a:close/>
                  <a:moveTo>
                    <a:pt x="80949" y="300257"/>
                  </a:moveTo>
                  <a:lnTo>
                    <a:pt x="114434" y="300257"/>
                  </a:lnTo>
                  <a:cubicBezTo>
                    <a:pt x="125647" y="300257"/>
                    <a:pt x="134709" y="309312"/>
                    <a:pt x="134709" y="320515"/>
                  </a:cubicBezTo>
                  <a:cubicBezTo>
                    <a:pt x="134709" y="331565"/>
                    <a:pt x="125647" y="340620"/>
                    <a:pt x="114434" y="340620"/>
                  </a:cubicBezTo>
                  <a:lnTo>
                    <a:pt x="80949" y="340620"/>
                  </a:lnTo>
                  <a:cubicBezTo>
                    <a:pt x="69889" y="340620"/>
                    <a:pt x="60827" y="331565"/>
                    <a:pt x="60827" y="320515"/>
                  </a:cubicBezTo>
                  <a:cubicBezTo>
                    <a:pt x="60827" y="309312"/>
                    <a:pt x="69889" y="300257"/>
                    <a:pt x="80949" y="300257"/>
                  </a:cubicBezTo>
                  <a:close/>
                  <a:moveTo>
                    <a:pt x="456181" y="274029"/>
                  </a:moveTo>
                  <a:lnTo>
                    <a:pt x="456181" y="567067"/>
                  </a:lnTo>
                  <a:lnTo>
                    <a:pt x="561430" y="567067"/>
                  </a:lnTo>
                  <a:lnTo>
                    <a:pt x="561430" y="274029"/>
                  </a:lnTo>
                  <a:close/>
                  <a:moveTo>
                    <a:pt x="40563" y="274029"/>
                  </a:moveTo>
                  <a:lnTo>
                    <a:pt x="40563" y="567067"/>
                  </a:lnTo>
                  <a:lnTo>
                    <a:pt x="148424" y="567067"/>
                  </a:lnTo>
                  <a:lnTo>
                    <a:pt x="148424" y="274029"/>
                  </a:lnTo>
                  <a:close/>
                  <a:moveTo>
                    <a:pt x="337678" y="266951"/>
                  </a:moveTo>
                  <a:lnTo>
                    <a:pt x="371010" y="266951"/>
                  </a:lnTo>
                  <a:cubicBezTo>
                    <a:pt x="382223" y="266951"/>
                    <a:pt x="391285" y="276006"/>
                    <a:pt x="391285" y="287056"/>
                  </a:cubicBezTo>
                  <a:cubicBezTo>
                    <a:pt x="391285" y="298259"/>
                    <a:pt x="382223" y="307314"/>
                    <a:pt x="371010" y="307314"/>
                  </a:cubicBezTo>
                  <a:lnTo>
                    <a:pt x="337678" y="307314"/>
                  </a:lnTo>
                  <a:cubicBezTo>
                    <a:pt x="326465" y="307314"/>
                    <a:pt x="317403" y="298259"/>
                    <a:pt x="317403" y="287056"/>
                  </a:cubicBezTo>
                  <a:cubicBezTo>
                    <a:pt x="317403" y="276006"/>
                    <a:pt x="326465" y="266951"/>
                    <a:pt x="337678" y="266951"/>
                  </a:cubicBezTo>
                  <a:close/>
                  <a:moveTo>
                    <a:pt x="237341" y="266951"/>
                  </a:moveTo>
                  <a:lnTo>
                    <a:pt x="270857" y="266951"/>
                  </a:lnTo>
                  <a:cubicBezTo>
                    <a:pt x="282081" y="266951"/>
                    <a:pt x="291152" y="276006"/>
                    <a:pt x="291152" y="287056"/>
                  </a:cubicBezTo>
                  <a:cubicBezTo>
                    <a:pt x="291152" y="298259"/>
                    <a:pt x="282081" y="307314"/>
                    <a:pt x="270857" y="307314"/>
                  </a:cubicBezTo>
                  <a:lnTo>
                    <a:pt x="237341" y="307314"/>
                  </a:lnTo>
                  <a:cubicBezTo>
                    <a:pt x="226271" y="307314"/>
                    <a:pt x="217200" y="298259"/>
                    <a:pt x="217200" y="287056"/>
                  </a:cubicBezTo>
                  <a:cubicBezTo>
                    <a:pt x="217200" y="276006"/>
                    <a:pt x="226271" y="266951"/>
                    <a:pt x="237341" y="266951"/>
                  </a:cubicBezTo>
                  <a:close/>
                  <a:moveTo>
                    <a:pt x="302226" y="175685"/>
                  </a:moveTo>
                  <a:lnTo>
                    <a:pt x="188833" y="232759"/>
                  </a:lnTo>
                  <a:lnTo>
                    <a:pt x="188833" y="567067"/>
                  </a:lnTo>
                  <a:lnTo>
                    <a:pt x="415618" y="567067"/>
                  </a:lnTo>
                  <a:lnTo>
                    <a:pt x="415618" y="232759"/>
                  </a:lnTo>
                  <a:close/>
                  <a:moveTo>
                    <a:pt x="322507" y="42975"/>
                  </a:moveTo>
                  <a:lnTo>
                    <a:pt x="322507" y="64301"/>
                  </a:lnTo>
                  <a:lnTo>
                    <a:pt x="366758" y="53561"/>
                  </a:lnTo>
                  <a:close/>
                  <a:moveTo>
                    <a:pt x="308679" y="1091"/>
                  </a:moveTo>
                  <a:lnTo>
                    <a:pt x="408857" y="34383"/>
                  </a:lnTo>
                  <a:cubicBezTo>
                    <a:pt x="417154" y="37145"/>
                    <a:pt x="422686" y="44816"/>
                    <a:pt x="422686" y="53561"/>
                  </a:cubicBezTo>
                  <a:cubicBezTo>
                    <a:pt x="422686" y="62306"/>
                    <a:pt x="417154" y="69977"/>
                    <a:pt x="408857" y="72739"/>
                  </a:cubicBezTo>
                  <a:lnTo>
                    <a:pt x="322507" y="101582"/>
                  </a:lnTo>
                  <a:lnTo>
                    <a:pt x="322507" y="140552"/>
                  </a:lnTo>
                  <a:lnTo>
                    <a:pt x="444965" y="202381"/>
                  </a:lnTo>
                  <a:cubicBezTo>
                    <a:pt x="451879" y="205756"/>
                    <a:pt x="456181" y="212814"/>
                    <a:pt x="456181" y="220331"/>
                  </a:cubicBezTo>
                  <a:lnTo>
                    <a:pt x="456181" y="233526"/>
                  </a:lnTo>
                  <a:lnTo>
                    <a:pt x="581711" y="233526"/>
                  </a:lnTo>
                  <a:cubicBezTo>
                    <a:pt x="592928" y="233526"/>
                    <a:pt x="601993" y="242578"/>
                    <a:pt x="601993" y="253778"/>
                  </a:cubicBezTo>
                  <a:lnTo>
                    <a:pt x="601993" y="587318"/>
                  </a:lnTo>
                  <a:cubicBezTo>
                    <a:pt x="601993" y="598518"/>
                    <a:pt x="592928" y="607570"/>
                    <a:pt x="581711" y="607570"/>
                  </a:cubicBezTo>
                  <a:lnTo>
                    <a:pt x="20282" y="607570"/>
                  </a:lnTo>
                  <a:cubicBezTo>
                    <a:pt x="9065" y="607570"/>
                    <a:pt x="0" y="598518"/>
                    <a:pt x="0" y="587318"/>
                  </a:cubicBezTo>
                  <a:lnTo>
                    <a:pt x="0" y="253778"/>
                  </a:lnTo>
                  <a:cubicBezTo>
                    <a:pt x="0" y="242578"/>
                    <a:pt x="9065" y="233526"/>
                    <a:pt x="20282" y="233526"/>
                  </a:cubicBezTo>
                  <a:lnTo>
                    <a:pt x="148424" y="233526"/>
                  </a:lnTo>
                  <a:lnTo>
                    <a:pt x="148424" y="220331"/>
                  </a:lnTo>
                  <a:cubicBezTo>
                    <a:pt x="148424" y="212814"/>
                    <a:pt x="152726" y="205756"/>
                    <a:pt x="159487" y="202381"/>
                  </a:cubicBezTo>
                  <a:lnTo>
                    <a:pt x="281944" y="140552"/>
                  </a:lnTo>
                  <a:lnTo>
                    <a:pt x="281944" y="20268"/>
                  </a:lnTo>
                  <a:cubicBezTo>
                    <a:pt x="281944" y="13671"/>
                    <a:pt x="285171" y="7688"/>
                    <a:pt x="290395" y="3852"/>
                  </a:cubicBezTo>
                  <a:cubicBezTo>
                    <a:pt x="295772" y="17"/>
                    <a:pt x="302533" y="-1057"/>
                    <a:pt x="308679" y="1091"/>
                  </a:cubicBez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2424601" y="2090080"/>
              <a:ext cx="1712494"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cs typeface="+mn-ea"/>
                  <a:sym typeface="+mn-lt"/>
                </a:rPr>
                <a:t>输入标题</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24" name="文本框 23"/>
            <p:cNvSpPr txBox="1"/>
            <p:nvPr/>
          </p:nvSpPr>
          <p:spPr>
            <a:xfrm>
              <a:off x="2424601" y="2357207"/>
              <a:ext cx="4361210" cy="1002967"/>
            </a:xfrm>
            <a:prstGeom prst="rect">
              <a:avLst/>
            </a:prstGeom>
            <a:noFill/>
          </p:spPr>
          <p:txBody>
            <a:bodyPr wrap="square" rtlCol="0">
              <a:spAutoFit/>
            </a:bodyPr>
            <a:lstStyle/>
            <a:p>
              <a:pPr>
                <a:lnSpc>
                  <a:spcPct val="200000"/>
                </a:lnSpc>
              </a:pPr>
              <a:r>
                <a:rPr lang="zh-CN" altLang="en-US" sz="1600" dirty="0">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sz="1600" dirty="0">
                <a:latin typeface="微软雅黑" panose="020B0503020204020204" pitchFamily="34" charset="-122"/>
                <a:ea typeface="微软雅黑" panose="020B0503020204020204" pitchFamily="34" charset="-122"/>
                <a:cs typeface="+mn-ea"/>
                <a:sym typeface="+mn-lt"/>
              </a:endParaRPr>
            </a:p>
          </p:txBody>
        </p:sp>
      </p:grpSp>
      <p:grpSp>
        <p:nvGrpSpPr>
          <p:cNvPr id="40" name="组合 39"/>
          <p:cNvGrpSpPr/>
          <p:nvPr/>
        </p:nvGrpSpPr>
        <p:grpSpPr>
          <a:xfrm>
            <a:off x="1648327" y="2688367"/>
            <a:ext cx="5137484" cy="1270094"/>
            <a:chOff x="1648327" y="3387734"/>
            <a:chExt cx="5137484" cy="1270094"/>
          </a:xfrm>
        </p:grpSpPr>
        <p:sp>
          <p:nvSpPr>
            <p:cNvPr id="25" name="椭圆 24"/>
            <p:cNvSpPr/>
            <p:nvPr/>
          </p:nvSpPr>
          <p:spPr>
            <a:xfrm>
              <a:off x="1699666" y="3496221"/>
              <a:ext cx="589547" cy="589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6" name="椭圆 25"/>
            <p:cNvSpPr/>
            <p:nvPr/>
          </p:nvSpPr>
          <p:spPr>
            <a:xfrm>
              <a:off x="1648327" y="3444882"/>
              <a:ext cx="692224" cy="692224"/>
            </a:xfrm>
            <a:prstGeom prst="ellipse">
              <a:avLst/>
            </a:prstGeom>
            <a:noFill/>
            <a:ln>
              <a:solidFill>
                <a:srgbClr val="FDC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6" name="school-building_103310"/>
            <p:cNvSpPr>
              <a:spLocks noChangeAspect="1"/>
            </p:cNvSpPr>
            <p:nvPr/>
          </p:nvSpPr>
          <p:spPr bwMode="auto">
            <a:xfrm>
              <a:off x="1781764" y="3571552"/>
              <a:ext cx="425350" cy="390757"/>
            </a:xfrm>
            <a:custGeom>
              <a:avLst/>
              <a:gdLst>
                <a:gd name="T0" fmla="*/ 1926 w 4612"/>
                <a:gd name="T1" fmla="*/ 4152 h 4244"/>
                <a:gd name="T2" fmla="*/ 1840 w 4612"/>
                <a:gd name="T3" fmla="*/ 2974 h 4244"/>
                <a:gd name="T4" fmla="*/ 1211 w 4612"/>
                <a:gd name="T5" fmla="*/ 2706 h 4244"/>
                <a:gd name="T6" fmla="*/ 2837 w 4612"/>
                <a:gd name="T7" fmla="*/ 2141 h 4244"/>
                <a:gd name="T8" fmla="*/ 4445 w 4612"/>
                <a:gd name="T9" fmla="*/ 2603 h 4244"/>
                <a:gd name="T10" fmla="*/ 4524 w 4612"/>
                <a:gd name="T11" fmla="*/ 2706 h 4244"/>
                <a:gd name="T12" fmla="*/ 4524 w 4612"/>
                <a:gd name="T13" fmla="*/ 3262 h 4244"/>
                <a:gd name="T14" fmla="*/ 4532 w 4612"/>
                <a:gd name="T15" fmla="*/ 3559 h 4244"/>
                <a:gd name="T16" fmla="*/ 4302 w 4612"/>
                <a:gd name="T17" fmla="*/ 3559 h 4244"/>
                <a:gd name="T18" fmla="*/ 4311 w 4612"/>
                <a:gd name="T19" fmla="*/ 3262 h 4244"/>
                <a:gd name="T20" fmla="*/ 2898 w 4612"/>
                <a:gd name="T21" fmla="*/ 3271 h 4244"/>
                <a:gd name="T22" fmla="*/ 2054 w 4612"/>
                <a:gd name="T23" fmla="*/ 3037 h 4244"/>
                <a:gd name="T24" fmla="*/ 2867 w 4612"/>
                <a:gd name="T25" fmla="*/ 4031 h 4244"/>
                <a:gd name="T26" fmla="*/ 3681 w 4612"/>
                <a:gd name="T27" fmla="*/ 3356 h 4244"/>
                <a:gd name="T28" fmla="*/ 3894 w 4612"/>
                <a:gd name="T29" fmla="*/ 3356 h 4244"/>
                <a:gd name="T30" fmla="*/ 3809 w 4612"/>
                <a:gd name="T31" fmla="*/ 4152 h 4244"/>
                <a:gd name="T32" fmla="*/ 1980 w 4612"/>
                <a:gd name="T33" fmla="*/ 2793 h 4244"/>
                <a:gd name="T34" fmla="*/ 4044 w 4612"/>
                <a:gd name="T35" fmla="*/ 2706 h 4244"/>
                <a:gd name="T36" fmla="*/ 1690 w 4612"/>
                <a:gd name="T37" fmla="*/ 2706 h 4244"/>
                <a:gd name="T38" fmla="*/ 1980 w 4612"/>
                <a:gd name="T39" fmla="*/ 2793 h 4244"/>
                <a:gd name="T40" fmla="*/ 1471 w 4612"/>
                <a:gd name="T41" fmla="*/ 3645 h 4244"/>
                <a:gd name="T42" fmla="*/ 0 w 4612"/>
                <a:gd name="T43" fmla="*/ 3107 h 4244"/>
                <a:gd name="T44" fmla="*/ 43 w 4612"/>
                <a:gd name="T45" fmla="*/ 26 h 4244"/>
                <a:gd name="T46" fmla="*/ 1962 w 4612"/>
                <a:gd name="T47" fmla="*/ 580 h 4244"/>
                <a:gd name="T48" fmla="*/ 3851 w 4612"/>
                <a:gd name="T49" fmla="*/ 36 h 4244"/>
                <a:gd name="T50" fmla="*/ 3894 w 4612"/>
                <a:gd name="T51" fmla="*/ 2026 h 4244"/>
                <a:gd name="T52" fmla="*/ 3681 w 4612"/>
                <a:gd name="T53" fmla="*/ 2026 h 4244"/>
                <a:gd name="T54" fmla="*/ 2054 w 4612"/>
                <a:gd name="T55" fmla="*/ 775 h 4244"/>
                <a:gd name="T56" fmla="*/ 1947 w 4612"/>
                <a:gd name="T57" fmla="*/ 2079 h 4244"/>
                <a:gd name="T58" fmla="*/ 1840 w 4612"/>
                <a:gd name="T59" fmla="*/ 766 h 4244"/>
                <a:gd name="T60" fmla="*/ 213 w 4612"/>
                <a:gd name="T61" fmla="*/ 3028 h 4244"/>
                <a:gd name="T62" fmla="*/ 1604 w 4612"/>
                <a:gd name="T63" fmla="*/ 3575 h 4244"/>
                <a:gd name="T64" fmla="*/ 1027 w 4612"/>
                <a:gd name="T65" fmla="*/ 2235 h 4244"/>
                <a:gd name="T66" fmla="*/ 703 w 4612"/>
                <a:gd name="T67" fmla="*/ 2139 h 4244"/>
                <a:gd name="T68" fmla="*/ 767 w 4612"/>
                <a:gd name="T69" fmla="*/ 1936 h 4244"/>
                <a:gd name="T70" fmla="*/ 1129 w 4612"/>
                <a:gd name="T71" fmla="*/ 2160 h 4244"/>
                <a:gd name="T72" fmla="*/ 2575 w 4612"/>
                <a:gd name="T73" fmla="*/ 1796 h 4244"/>
                <a:gd name="T74" fmla="*/ 2543 w 4612"/>
                <a:gd name="T75" fmla="*/ 1588 h 4244"/>
                <a:gd name="T76" fmla="*/ 3261 w 4612"/>
                <a:gd name="T77" fmla="*/ 1475 h 4244"/>
                <a:gd name="T78" fmla="*/ 2607 w 4612"/>
                <a:gd name="T79" fmla="*/ 1791 h 4244"/>
                <a:gd name="T80" fmla="*/ 1319 w 4612"/>
                <a:gd name="T81" fmla="*/ 1796 h 4244"/>
                <a:gd name="T82" fmla="*/ 703 w 4612"/>
                <a:gd name="T83" fmla="*/ 1609 h 4244"/>
                <a:gd name="T84" fmla="*/ 767 w 4612"/>
                <a:gd name="T85" fmla="*/ 1405 h 4244"/>
                <a:gd name="T86" fmla="*/ 1421 w 4612"/>
                <a:gd name="T87" fmla="*/ 1721 h 4244"/>
                <a:gd name="T88" fmla="*/ 2575 w 4612"/>
                <a:gd name="T89" fmla="*/ 1298 h 4244"/>
                <a:gd name="T90" fmla="*/ 2543 w 4612"/>
                <a:gd name="T91" fmla="*/ 1090 h 4244"/>
                <a:gd name="T92" fmla="*/ 3261 w 4612"/>
                <a:gd name="T93" fmla="*/ 977 h 4244"/>
                <a:gd name="T94" fmla="*/ 2607 w 4612"/>
                <a:gd name="T95" fmla="*/ 1293 h 4244"/>
                <a:gd name="T96" fmla="*/ 1319 w 4612"/>
                <a:gd name="T97" fmla="*/ 1298 h 4244"/>
                <a:gd name="T98" fmla="*/ 703 w 4612"/>
                <a:gd name="T99" fmla="*/ 1111 h 4244"/>
                <a:gd name="T100" fmla="*/ 767 w 4612"/>
                <a:gd name="T101" fmla="*/ 907 h 4244"/>
                <a:gd name="T102" fmla="*/ 1421 w 4612"/>
                <a:gd name="T103" fmla="*/ 1223 h 4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12" h="4244">
                  <a:moveTo>
                    <a:pt x="2867" y="4244"/>
                  </a:moveTo>
                  <a:cubicBezTo>
                    <a:pt x="2546" y="4244"/>
                    <a:pt x="2229" y="4213"/>
                    <a:pt x="1926" y="4152"/>
                  </a:cubicBezTo>
                  <a:cubicBezTo>
                    <a:pt x="1876" y="4142"/>
                    <a:pt x="1840" y="4098"/>
                    <a:pt x="1840" y="4047"/>
                  </a:cubicBezTo>
                  <a:lnTo>
                    <a:pt x="1840" y="2974"/>
                  </a:lnTo>
                  <a:lnTo>
                    <a:pt x="1287" y="2808"/>
                  </a:lnTo>
                  <a:cubicBezTo>
                    <a:pt x="1242" y="2795"/>
                    <a:pt x="1211" y="2753"/>
                    <a:pt x="1211" y="2706"/>
                  </a:cubicBezTo>
                  <a:cubicBezTo>
                    <a:pt x="1211" y="2659"/>
                    <a:pt x="1242" y="2617"/>
                    <a:pt x="1287" y="2604"/>
                  </a:cubicBezTo>
                  <a:lnTo>
                    <a:pt x="2837" y="2141"/>
                  </a:lnTo>
                  <a:cubicBezTo>
                    <a:pt x="2857" y="2135"/>
                    <a:pt x="2878" y="2135"/>
                    <a:pt x="2898" y="2141"/>
                  </a:cubicBezTo>
                  <a:lnTo>
                    <a:pt x="4445" y="2603"/>
                  </a:lnTo>
                  <a:cubicBezTo>
                    <a:pt x="4455" y="2606"/>
                    <a:pt x="4463" y="2609"/>
                    <a:pt x="4471" y="2614"/>
                  </a:cubicBezTo>
                  <a:cubicBezTo>
                    <a:pt x="4503" y="2633"/>
                    <a:pt x="4524" y="2668"/>
                    <a:pt x="4524" y="2706"/>
                  </a:cubicBezTo>
                  <a:cubicBezTo>
                    <a:pt x="4524" y="2707"/>
                    <a:pt x="4524" y="2708"/>
                    <a:pt x="4524" y="2709"/>
                  </a:cubicBezTo>
                  <a:lnTo>
                    <a:pt x="4524" y="3262"/>
                  </a:lnTo>
                  <a:lnTo>
                    <a:pt x="4590" y="3420"/>
                  </a:lnTo>
                  <a:cubicBezTo>
                    <a:pt x="4612" y="3474"/>
                    <a:pt x="4586" y="3537"/>
                    <a:pt x="4532" y="3559"/>
                  </a:cubicBezTo>
                  <a:cubicBezTo>
                    <a:pt x="4492" y="3576"/>
                    <a:pt x="4447" y="3566"/>
                    <a:pt x="4417" y="3538"/>
                  </a:cubicBezTo>
                  <a:cubicBezTo>
                    <a:pt x="4388" y="3566"/>
                    <a:pt x="4343" y="3576"/>
                    <a:pt x="4302" y="3559"/>
                  </a:cubicBezTo>
                  <a:cubicBezTo>
                    <a:pt x="4248" y="3537"/>
                    <a:pt x="4222" y="3474"/>
                    <a:pt x="4245" y="3420"/>
                  </a:cubicBezTo>
                  <a:lnTo>
                    <a:pt x="4311" y="3262"/>
                  </a:lnTo>
                  <a:lnTo>
                    <a:pt x="4311" y="2849"/>
                  </a:lnTo>
                  <a:lnTo>
                    <a:pt x="2898" y="3271"/>
                  </a:lnTo>
                  <a:cubicBezTo>
                    <a:pt x="2878" y="3277"/>
                    <a:pt x="2857" y="3277"/>
                    <a:pt x="2837" y="3271"/>
                  </a:cubicBezTo>
                  <a:lnTo>
                    <a:pt x="2054" y="3037"/>
                  </a:lnTo>
                  <a:lnTo>
                    <a:pt x="2054" y="3959"/>
                  </a:lnTo>
                  <a:cubicBezTo>
                    <a:pt x="2317" y="4007"/>
                    <a:pt x="2590" y="4031"/>
                    <a:pt x="2867" y="4031"/>
                  </a:cubicBezTo>
                  <a:cubicBezTo>
                    <a:pt x="3145" y="4031"/>
                    <a:pt x="3418" y="4007"/>
                    <a:pt x="3681" y="3959"/>
                  </a:cubicBezTo>
                  <a:lnTo>
                    <a:pt x="3681" y="3356"/>
                  </a:lnTo>
                  <a:cubicBezTo>
                    <a:pt x="3681" y="3297"/>
                    <a:pt x="3729" y="3249"/>
                    <a:pt x="3788" y="3249"/>
                  </a:cubicBezTo>
                  <a:cubicBezTo>
                    <a:pt x="3847" y="3249"/>
                    <a:pt x="3894" y="3297"/>
                    <a:pt x="3894" y="3356"/>
                  </a:cubicBezTo>
                  <a:lnTo>
                    <a:pt x="3894" y="4047"/>
                  </a:lnTo>
                  <a:cubicBezTo>
                    <a:pt x="3894" y="4098"/>
                    <a:pt x="3859" y="4142"/>
                    <a:pt x="3809" y="4152"/>
                  </a:cubicBezTo>
                  <a:cubicBezTo>
                    <a:pt x="3506" y="4213"/>
                    <a:pt x="3189" y="4244"/>
                    <a:pt x="2867" y="4244"/>
                  </a:cubicBezTo>
                  <a:close/>
                  <a:moveTo>
                    <a:pt x="1980" y="2793"/>
                  </a:moveTo>
                  <a:lnTo>
                    <a:pt x="2867" y="3058"/>
                  </a:lnTo>
                  <a:lnTo>
                    <a:pt x="4044" y="2706"/>
                  </a:lnTo>
                  <a:lnTo>
                    <a:pt x="2867" y="2355"/>
                  </a:lnTo>
                  <a:lnTo>
                    <a:pt x="1690" y="2706"/>
                  </a:lnTo>
                  <a:lnTo>
                    <a:pt x="1975" y="2791"/>
                  </a:lnTo>
                  <a:cubicBezTo>
                    <a:pt x="1977" y="2792"/>
                    <a:pt x="1979" y="2792"/>
                    <a:pt x="1980" y="2793"/>
                  </a:cubicBezTo>
                  <a:close/>
                  <a:moveTo>
                    <a:pt x="1502" y="3650"/>
                  </a:moveTo>
                  <a:cubicBezTo>
                    <a:pt x="1492" y="3650"/>
                    <a:pt x="1481" y="3648"/>
                    <a:pt x="1471" y="3645"/>
                  </a:cubicBezTo>
                  <a:lnTo>
                    <a:pt x="75" y="3209"/>
                  </a:lnTo>
                  <a:cubicBezTo>
                    <a:pt x="30" y="3195"/>
                    <a:pt x="0" y="3154"/>
                    <a:pt x="0" y="3107"/>
                  </a:cubicBezTo>
                  <a:lnTo>
                    <a:pt x="0" y="112"/>
                  </a:lnTo>
                  <a:cubicBezTo>
                    <a:pt x="0" y="78"/>
                    <a:pt x="16" y="46"/>
                    <a:pt x="43" y="26"/>
                  </a:cubicBezTo>
                  <a:cubicBezTo>
                    <a:pt x="71" y="6"/>
                    <a:pt x="106" y="0"/>
                    <a:pt x="138" y="10"/>
                  </a:cubicBezTo>
                  <a:lnTo>
                    <a:pt x="1962" y="580"/>
                  </a:lnTo>
                  <a:lnTo>
                    <a:pt x="3756" y="20"/>
                  </a:lnTo>
                  <a:cubicBezTo>
                    <a:pt x="3788" y="10"/>
                    <a:pt x="3823" y="16"/>
                    <a:pt x="3851" y="36"/>
                  </a:cubicBezTo>
                  <a:cubicBezTo>
                    <a:pt x="3878" y="56"/>
                    <a:pt x="3894" y="88"/>
                    <a:pt x="3894" y="122"/>
                  </a:cubicBezTo>
                  <a:lnTo>
                    <a:pt x="3894" y="2026"/>
                  </a:lnTo>
                  <a:cubicBezTo>
                    <a:pt x="3894" y="2085"/>
                    <a:pt x="3847" y="2133"/>
                    <a:pt x="3788" y="2133"/>
                  </a:cubicBezTo>
                  <a:cubicBezTo>
                    <a:pt x="3729" y="2133"/>
                    <a:pt x="3681" y="2085"/>
                    <a:pt x="3681" y="2026"/>
                  </a:cubicBezTo>
                  <a:lnTo>
                    <a:pt x="3681" y="267"/>
                  </a:lnTo>
                  <a:lnTo>
                    <a:pt x="2054" y="775"/>
                  </a:lnTo>
                  <a:lnTo>
                    <a:pt x="2054" y="1972"/>
                  </a:lnTo>
                  <a:cubicBezTo>
                    <a:pt x="2054" y="2031"/>
                    <a:pt x="2006" y="2079"/>
                    <a:pt x="1947" y="2079"/>
                  </a:cubicBezTo>
                  <a:cubicBezTo>
                    <a:pt x="1888" y="2079"/>
                    <a:pt x="1840" y="2031"/>
                    <a:pt x="1840" y="1972"/>
                  </a:cubicBezTo>
                  <a:lnTo>
                    <a:pt x="1840" y="766"/>
                  </a:lnTo>
                  <a:lnTo>
                    <a:pt x="213" y="257"/>
                  </a:lnTo>
                  <a:lnTo>
                    <a:pt x="213" y="3028"/>
                  </a:lnTo>
                  <a:lnTo>
                    <a:pt x="1534" y="3441"/>
                  </a:lnTo>
                  <a:cubicBezTo>
                    <a:pt x="1590" y="3459"/>
                    <a:pt x="1622" y="3519"/>
                    <a:pt x="1604" y="3575"/>
                  </a:cubicBezTo>
                  <a:cubicBezTo>
                    <a:pt x="1590" y="3620"/>
                    <a:pt x="1548" y="3650"/>
                    <a:pt x="1502" y="3650"/>
                  </a:cubicBezTo>
                  <a:close/>
                  <a:moveTo>
                    <a:pt x="1027" y="2235"/>
                  </a:moveTo>
                  <a:cubicBezTo>
                    <a:pt x="1016" y="2235"/>
                    <a:pt x="1006" y="2234"/>
                    <a:pt x="995" y="2230"/>
                  </a:cubicBezTo>
                  <a:lnTo>
                    <a:pt x="703" y="2139"/>
                  </a:lnTo>
                  <a:cubicBezTo>
                    <a:pt x="647" y="2122"/>
                    <a:pt x="615" y="2062"/>
                    <a:pt x="633" y="2006"/>
                  </a:cubicBezTo>
                  <a:cubicBezTo>
                    <a:pt x="651" y="1949"/>
                    <a:pt x="710" y="1918"/>
                    <a:pt x="767" y="1936"/>
                  </a:cubicBezTo>
                  <a:lnTo>
                    <a:pt x="1059" y="2027"/>
                  </a:lnTo>
                  <a:cubicBezTo>
                    <a:pt x="1115" y="2044"/>
                    <a:pt x="1146" y="2104"/>
                    <a:pt x="1129" y="2160"/>
                  </a:cubicBezTo>
                  <a:cubicBezTo>
                    <a:pt x="1114" y="2206"/>
                    <a:pt x="1072" y="2235"/>
                    <a:pt x="1027" y="2235"/>
                  </a:cubicBezTo>
                  <a:close/>
                  <a:moveTo>
                    <a:pt x="2575" y="1796"/>
                  </a:moveTo>
                  <a:cubicBezTo>
                    <a:pt x="2530" y="1796"/>
                    <a:pt x="2488" y="1767"/>
                    <a:pt x="2473" y="1721"/>
                  </a:cubicBezTo>
                  <a:cubicBezTo>
                    <a:pt x="2456" y="1665"/>
                    <a:pt x="2487" y="1605"/>
                    <a:pt x="2543" y="1588"/>
                  </a:cubicBezTo>
                  <a:lnTo>
                    <a:pt x="3128" y="1405"/>
                  </a:lnTo>
                  <a:cubicBezTo>
                    <a:pt x="3184" y="1388"/>
                    <a:pt x="3244" y="1419"/>
                    <a:pt x="3261" y="1475"/>
                  </a:cubicBezTo>
                  <a:cubicBezTo>
                    <a:pt x="3279" y="1531"/>
                    <a:pt x="3247" y="1591"/>
                    <a:pt x="3191" y="1609"/>
                  </a:cubicBezTo>
                  <a:lnTo>
                    <a:pt x="2607" y="1791"/>
                  </a:lnTo>
                  <a:cubicBezTo>
                    <a:pt x="2597" y="1795"/>
                    <a:pt x="2586" y="1796"/>
                    <a:pt x="2575" y="1796"/>
                  </a:cubicBezTo>
                  <a:close/>
                  <a:moveTo>
                    <a:pt x="1319" y="1796"/>
                  </a:moveTo>
                  <a:cubicBezTo>
                    <a:pt x="1308" y="1796"/>
                    <a:pt x="1298" y="1795"/>
                    <a:pt x="1287" y="1791"/>
                  </a:cubicBezTo>
                  <a:lnTo>
                    <a:pt x="703" y="1609"/>
                  </a:lnTo>
                  <a:cubicBezTo>
                    <a:pt x="647" y="1591"/>
                    <a:pt x="615" y="1531"/>
                    <a:pt x="633" y="1475"/>
                  </a:cubicBezTo>
                  <a:cubicBezTo>
                    <a:pt x="651" y="1419"/>
                    <a:pt x="710" y="1388"/>
                    <a:pt x="767" y="1405"/>
                  </a:cubicBezTo>
                  <a:lnTo>
                    <a:pt x="1351" y="1588"/>
                  </a:lnTo>
                  <a:cubicBezTo>
                    <a:pt x="1407" y="1605"/>
                    <a:pt x="1438" y="1665"/>
                    <a:pt x="1421" y="1721"/>
                  </a:cubicBezTo>
                  <a:cubicBezTo>
                    <a:pt x="1407" y="1767"/>
                    <a:pt x="1364" y="1796"/>
                    <a:pt x="1319" y="1796"/>
                  </a:cubicBezTo>
                  <a:close/>
                  <a:moveTo>
                    <a:pt x="2575" y="1298"/>
                  </a:moveTo>
                  <a:cubicBezTo>
                    <a:pt x="2530" y="1298"/>
                    <a:pt x="2488" y="1269"/>
                    <a:pt x="2473" y="1223"/>
                  </a:cubicBezTo>
                  <a:cubicBezTo>
                    <a:pt x="2456" y="1167"/>
                    <a:pt x="2487" y="1107"/>
                    <a:pt x="2543" y="1090"/>
                  </a:cubicBezTo>
                  <a:lnTo>
                    <a:pt x="3128" y="907"/>
                  </a:lnTo>
                  <a:cubicBezTo>
                    <a:pt x="3184" y="890"/>
                    <a:pt x="3244" y="921"/>
                    <a:pt x="3261" y="977"/>
                  </a:cubicBezTo>
                  <a:cubicBezTo>
                    <a:pt x="3279" y="1033"/>
                    <a:pt x="3247" y="1093"/>
                    <a:pt x="3191" y="1111"/>
                  </a:cubicBezTo>
                  <a:lnTo>
                    <a:pt x="2607" y="1293"/>
                  </a:lnTo>
                  <a:cubicBezTo>
                    <a:pt x="2597" y="1297"/>
                    <a:pt x="2586" y="1298"/>
                    <a:pt x="2575" y="1298"/>
                  </a:cubicBezTo>
                  <a:close/>
                  <a:moveTo>
                    <a:pt x="1319" y="1298"/>
                  </a:moveTo>
                  <a:cubicBezTo>
                    <a:pt x="1308" y="1298"/>
                    <a:pt x="1298" y="1297"/>
                    <a:pt x="1287" y="1293"/>
                  </a:cubicBezTo>
                  <a:lnTo>
                    <a:pt x="703" y="1111"/>
                  </a:lnTo>
                  <a:cubicBezTo>
                    <a:pt x="647" y="1093"/>
                    <a:pt x="615" y="1033"/>
                    <a:pt x="633" y="977"/>
                  </a:cubicBezTo>
                  <a:cubicBezTo>
                    <a:pt x="651" y="921"/>
                    <a:pt x="710" y="890"/>
                    <a:pt x="767" y="907"/>
                  </a:cubicBezTo>
                  <a:lnTo>
                    <a:pt x="1351" y="1090"/>
                  </a:lnTo>
                  <a:cubicBezTo>
                    <a:pt x="1407" y="1107"/>
                    <a:pt x="1438" y="1167"/>
                    <a:pt x="1421" y="1223"/>
                  </a:cubicBezTo>
                  <a:cubicBezTo>
                    <a:pt x="1407" y="1269"/>
                    <a:pt x="1364" y="1298"/>
                    <a:pt x="1319" y="1298"/>
                  </a:cubicBez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28" name="文本框 27"/>
            <p:cNvSpPr txBox="1"/>
            <p:nvPr/>
          </p:nvSpPr>
          <p:spPr>
            <a:xfrm>
              <a:off x="2424601" y="3387734"/>
              <a:ext cx="1712494"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cs typeface="+mn-ea"/>
                  <a:sym typeface="+mn-lt"/>
                </a:rPr>
                <a:t>输入标题</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29" name="文本框 28"/>
            <p:cNvSpPr txBox="1"/>
            <p:nvPr/>
          </p:nvSpPr>
          <p:spPr>
            <a:xfrm>
              <a:off x="2424601" y="3654861"/>
              <a:ext cx="4361210" cy="1002967"/>
            </a:xfrm>
            <a:prstGeom prst="rect">
              <a:avLst/>
            </a:prstGeom>
            <a:noFill/>
          </p:spPr>
          <p:txBody>
            <a:bodyPr wrap="square" rtlCol="0">
              <a:spAutoFit/>
            </a:bodyPr>
            <a:lstStyle/>
            <a:p>
              <a:pPr>
                <a:lnSpc>
                  <a:spcPct val="200000"/>
                </a:lnSpc>
              </a:pPr>
              <a:r>
                <a:rPr lang="zh-CN" altLang="en-US" sz="1600" dirty="0">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sz="1600" dirty="0">
                <a:latin typeface="微软雅黑" panose="020B0503020204020204" pitchFamily="34" charset="-122"/>
                <a:ea typeface="微软雅黑" panose="020B0503020204020204" pitchFamily="34" charset="-122"/>
                <a:cs typeface="+mn-ea"/>
                <a:sym typeface="+mn-lt"/>
              </a:endParaRPr>
            </a:p>
          </p:txBody>
        </p:sp>
      </p:grpSp>
      <p:grpSp>
        <p:nvGrpSpPr>
          <p:cNvPr id="41" name="组合 40"/>
          <p:cNvGrpSpPr/>
          <p:nvPr/>
        </p:nvGrpSpPr>
        <p:grpSpPr>
          <a:xfrm>
            <a:off x="1648327" y="4582768"/>
            <a:ext cx="5137484" cy="1304965"/>
            <a:chOff x="1648327" y="4582768"/>
            <a:chExt cx="5137484" cy="1304965"/>
          </a:xfrm>
        </p:grpSpPr>
        <p:sp>
          <p:nvSpPr>
            <p:cNvPr id="30" name="椭圆 29"/>
            <p:cNvSpPr/>
            <p:nvPr/>
          </p:nvSpPr>
          <p:spPr>
            <a:xfrm>
              <a:off x="1699666" y="4726126"/>
              <a:ext cx="589547" cy="589547"/>
            </a:xfrm>
            <a:prstGeom prst="ellipse">
              <a:avLst/>
            </a:prstGeom>
            <a:solidFill>
              <a:srgbClr val="2B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1" name="椭圆 30"/>
            <p:cNvSpPr/>
            <p:nvPr/>
          </p:nvSpPr>
          <p:spPr>
            <a:xfrm>
              <a:off x="1648327" y="4674787"/>
              <a:ext cx="692224" cy="692224"/>
            </a:xfrm>
            <a:prstGeom prst="ellipse">
              <a:avLst/>
            </a:prstGeom>
            <a:noFill/>
            <a:ln>
              <a:solidFill>
                <a:srgbClr val="2BC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8" name="school-building_103310"/>
            <p:cNvSpPr>
              <a:spLocks noChangeAspect="1"/>
            </p:cNvSpPr>
            <p:nvPr/>
          </p:nvSpPr>
          <p:spPr bwMode="auto">
            <a:xfrm>
              <a:off x="1781764" y="4795197"/>
              <a:ext cx="425350" cy="403275"/>
            </a:xfrm>
            <a:custGeom>
              <a:avLst/>
              <a:gdLst>
                <a:gd name="connsiteX0" fmla="*/ 85032 w 608133"/>
                <a:gd name="connsiteY0" fmla="*/ 311725 h 576573"/>
                <a:gd name="connsiteX1" fmla="*/ 59674 w 608133"/>
                <a:gd name="connsiteY1" fmla="*/ 337045 h 576573"/>
                <a:gd name="connsiteX2" fmla="*/ 85032 w 608133"/>
                <a:gd name="connsiteY2" fmla="*/ 362365 h 576573"/>
                <a:gd name="connsiteX3" fmla="*/ 185553 w 608133"/>
                <a:gd name="connsiteY3" fmla="*/ 362365 h 576573"/>
                <a:gd name="connsiteX4" fmla="*/ 210911 w 608133"/>
                <a:gd name="connsiteY4" fmla="*/ 337045 h 576573"/>
                <a:gd name="connsiteX5" fmla="*/ 185553 w 608133"/>
                <a:gd name="connsiteY5" fmla="*/ 311725 h 576573"/>
                <a:gd name="connsiteX6" fmla="*/ 425751 w 608133"/>
                <a:gd name="connsiteY6" fmla="*/ 278028 h 576573"/>
                <a:gd name="connsiteX7" fmla="*/ 512172 w 608133"/>
                <a:gd name="connsiteY7" fmla="*/ 364300 h 576573"/>
                <a:gd name="connsiteX8" fmla="*/ 483314 w 608133"/>
                <a:gd name="connsiteY8" fmla="*/ 428587 h 576573"/>
                <a:gd name="connsiteX9" fmla="*/ 528879 w 608133"/>
                <a:gd name="connsiteY9" fmla="*/ 520469 h 576573"/>
                <a:gd name="connsiteX10" fmla="*/ 530094 w 608133"/>
                <a:gd name="connsiteY10" fmla="*/ 530931 h 576573"/>
                <a:gd name="connsiteX11" fmla="*/ 520677 w 608133"/>
                <a:gd name="connsiteY11" fmla="*/ 570807 h 576573"/>
                <a:gd name="connsiteX12" fmla="*/ 516576 w 608133"/>
                <a:gd name="connsiteY12" fmla="*/ 575811 h 576573"/>
                <a:gd name="connsiteX13" fmla="*/ 510197 w 608133"/>
                <a:gd name="connsiteY13" fmla="*/ 575962 h 576573"/>
                <a:gd name="connsiteX14" fmla="*/ 472682 w 608133"/>
                <a:gd name="connsiteY14" fmla="*/ 559284 h 576573"/>
                <a:gd name="connsiteX15" fmla="*/ 465088 w 608133"/>
                <a:gd name="connsiteY15" fmla="*/ 552006 h 576573"/>
                <a:gd name="connsiteX16" fmla="*/ 425903 w 608133"/>
                <a:gd name="connsiteY16" fmla="*/ 472860 h 576573"/>
                <a:gd name="connsiteX17" fmla="*/ 386566 w 608133"/>
                <a:gd name="connsiteY17" fmla="*/ 552006 h 576573"/>
                <a:gd name="connsiteX18" fmla="*/ 378972 w 608133"/>
                <a:gd name="connsiteY18" fmla="*/ 559284 h 576573"/>
                <a:gd name="connsiteX19" fmla="*/ 341457 w 608133"/>
                <a:gd name="connsiteY19" fmla="*/ 575962 h 576573"/>
                <a:gd name="connsiteX20" fmla="*/ 335078 w 608133"/>
                <a:gd name="connsiteY20" fmla="*/ 575811 h 576573"/>
                <a:gd name="connsiteX21" fmla="*/ 331129 w 608133"/>
                <a:gd name="connsiteY21" fmla="*/ 570807 h 576573"/>
                <a:gd name="connsiteX22" fmla="*/ 321408 w 608133"/>
                <a:gd name="connsiteY22" fmla="*/ 529718 h 576573"/>
                <a:gd name="connsiteX23" fmla="*/ 322320 w 608133"/>
                <a:gd name="connsiteY23" fmla="*/ 521531 h 576573"/>
                <a:gd name="connsiteX24" fmla="*/ 368340 w 608133"/>
                <a:gd name="connsiteY24" fmla="*/ 428739 h 576573"/>
                <a:gd name="connsiteX25" fmla="*/ 339330 w 608133"/>
                <a:gd name="connsiteY25" fmla="*/ 364300 h 576573"/>
                <a:gd name="connsiteX26" fmla="*/ 425751 w 608133"/>
                <a:gd name="connsiteY26" fmla="*/ 278028 h 576573"/>
                <a:gd name="connsiteX27" fmla="*/ 85032 w 608133"/>
                <a:gd name="connsiteY27" fmla="*/ 189521 h 576573"/>
                <a:gd name="connsiteX28" fmla="*/ 59674 w 608133"/>
                <a:gd name="connsiteY28" fmla="*/ 214690 h 576573"/>
                <a:gd name="connsiteX29" fmla="*/ 85032 w 608133"/>
                <a:gd name="connsiteY29" fmla="*/ 240010 h 576573"/>
                <a:gd name="connsiteX30" fmla="*/ 253882 w 608133"/>
                <a:gd name="connsiteY30" fmla="*/ 240010 h 576573"/>
                <a:gd name="connsiteX31" fmla="*/ 279088 w 608133"/>
                <a:gd name="connsiteY31" fmla="*/ 214690 h 576573"/>
                <a:gd name="connsiteX32" fmla="*/ 253882 w 608133"/>
                <a:gd name="connsiteY32" fmla="*/ 189521 h 576573"/>
                <a:gd name="connsiteX33" fmla="*/ 85032 w 608133"/>
                <a:gd name="connsiteY33" fmla="*/ 67166 h 576573"/>
                <a:gd name="connsiteX34" fmla="*/ 59674 w 608133"/>
                <a:gd name="connsiteY34" fmla="*/ 92486 h 576573"/>
                <a:gd name="connsiteX35" fmla="*/ 85032 w 608133"/>
                <a:gd name="connsiteY35" fmla="*/ 117655 h 576573"/>
                <a:gd name="connsiteX36" fmla="*/ 464185 w 608133"/>
                <a:gd name="connsiteY36" fmla="*/ 117655 h 576573"/>
                <a:gd name="connsiteX37" fmla="*/ 489543 w 608133"/>
                <a:gd name="connsiteY37" fmla="*/ 92486 h 576573"/>
                <a:gd name="connsiteX38" fmla="*/ 464185 w 608133"/>
                <a:gd name="connsiteY38" fmla="*/ 67166 h 576573"/>
                <a:gd name="connsiteX39" fmla="*/ 40542 w 608133"/>
                <a:gd name="connsiteY39" fmla="*/ 0 h 576573"/>
                <a:gd name="connsiteX40" fmla="*/ 567591 w 608133"/>
                <a:gd name="connsiteY40" fmla="*/ 0 h 576573"/>
                <a:gd name="connsiteX41" fmla="*/ 608133 w 608133"/>
                <a:gd name="connsiteY41" fmla="*/ 40330 h 576573"/>
                <a:gd name="connsiteX42" fmla="*/ 608133 w 608133"/>
                <a:gd name="connsiteY42" fmla="*/ 389049 h 576573"/>
                <a:gd name="connsiteX43" fmla="*/ 567591 w 608133"/>
                <a:gd name="connsiteY43" fmla="*/ 429531 h 576573"/>
                <a:gd name="connsiteX44" fmla="*/ 546181 w 608133"/>
                <a:gd name="connsiteY44" fmla="*/ 429531 h 576573"/>
                <a:gd name="connsiteX45" fmla="*/ 562732 w 608133"/>
                <a:gd name="connsiteY45" fmla="*/ 364336 h 576573"/>
                <a:gd name="connsiteX46" fmla="*/ 527049 w 608133"/>
                <a:gd name="connsiteY46" fmla="*/ 272304 h 576573"/>
                <a:gd name="connsiteX47" fmla="*/ 425769 w 608133"/>
                <a:gd name="connsiteY47" fmla="*/ 227577 h 576573"/>
                <a:gd name="connsiteX48" fmla="*/ 288806 w 608133"/>
                <a:gd name="connsiteY48" fmla="*/ 364336 h 576573"/>
                <a:gd name="connsiteX49" fmla="*/ 305357 w 608133"/>
                <a:gd name="connsiteY49" fmla="*/ 429531 h 576573"/>
                <a:gd name="connsiteX50" fmla="*/ 40542 w 608133"/>
                <a:gd name="connsiteY50" fmla="*/ 429531 h 576573"/>
                <a:gd name="connsiteX51" fmla="*/ 0 w 608133"/>
                <a:gd name="connsiteY51" fmla="*/ 389049 h 576573"/>
                <a:gd name="connsiteX52" fmla="*/ 0 w 608133"/>
                <a:gd name="connsiteY52" fmla="*/ 40330 h 576573"/>
                <a:gd name="connsiteX53" fmla="*/ 40542 w 608133"/>
                <a:gd name="connsiteY53" fmla="*/ 0 h 57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133" h="576573">
                  <a:moveTo>
                    <a:pt x="85032" y="311725"/>
                  </a:moveTo>
                  <a:cubicBezTo>
                    <a:pt x="71366" y="311725"/>
                    <a:pt x="59674" y="322793"/>
                    <a:pt x="59674" y="337045"/>
                  </a:cubicBezTo>
                  <a:cubicBezTo>
                    <a:pt x="59674" y="350993"/>
                    <a:pt x="71063" y="362365"/>
                    <a:pt x="85032" y="362365"/>
                  </a:cubicBezTo>
                  <a:lnTo>
                    <a:pt x="185553" y="362365"/>
                  </a:lnTo>
                  <a:cubicBezTo>
                    <a:pt x="199674" y="362365"/>
                    <a:pt x="210911" y="350842"/>
                    <a:pt x="210911" y="337045"/>
                  </a:cubicBezTo>
                  <a:cubicBezTo>
                    <a:pt x="210911" y="323096"/>
                    <a:pt x="199522" y="311725"/>
                    <a:pt x="185553" y="311725"/>
                  </a:cubicBezTo>
                  <a:close/>
                  <a:moveTo>
                    <a:pt x="425751" y="278028"/>
                  </a:moveTo>
                  <a:cubicBezTo>
                    <a:pt x="473442" y="278028"/>
                    <a:pt x="512172" y="316691"/>
                    <a:pt x="512172" y="364300"/>
                  </a:cubicBezTo>
                  <a:cubicBezTo>
                    <a:pt x="512172" y="389924"/>
                    <a:pt x="501084" y="412819"/>
                    <a:pt x="483314" y="428587"/>
                  </a:cubicBezTo>
                  <a:lnTo>
                    <a:pt x="528879" y="520469"/>
                  </a:lnTo>
                  <a:cubicBezTo>
                    <a:pt x="530549" y="523653"/>
                    <a:pt x="531005" y="527444"/>
                    <a:pt x="530094" y="530931"/>
                  </a:cubicBezTo>
                  <a:lnTo>
                    <a:pt x="520677" y="570807"/>
                  </a:lnTo>
                  <a:cubicBezTo>
                    <a:pt x="520070" y="572930"/>
                    <a:pt x="518703" y="574749"/>
                    <a:pt x="516576" y="575811"/>
                  </a:cubicBezTo>
                  <a:cubicBezTo>
                    <a:pt x="514602" y="576720"/>
                    <a:pt x="512172" y="576872"/>
                    <a:pt x="510197" y="575962"/>
                  </a:cubicBezTo>
                  <a:lnTo>
                    <a:pt x="472682" y="559284"/>
                  </a:lnTo>
                  <a:cubicBezTo>
                    <a:pt x="469341" y="557768"/>
                    <a:pt x="466759" y="555190"/>
                    <a:pt x="465088" y="552006"/>
                  </a:cubicBezTo>
                  <a:lnTo>
                    <a:pt x="425903" y="472860"/>
                  </a:lnTo>
                  <a:lnTo>
                    <a:pt x="386566" y="552006"/>
                  </a:lnTo>
                  <a:cubicBezTo>
                    <a:pt x="385047" y="555190"/>
                    <a:pt x="382313" y="557768"/>
                    <a:pt x="378972" y="559284"/>
                  </a:cubicBezTo>
                  <a:lnTo>
                    <a:pt x="341457" y="575962"/>
                  </a:lnTo>
                  <a:cubicBezTo>
                    <a:pt x="339482" y="576872"/>
                    <a:pt x="337052" y="576720"/>
                    <a:pt x="335078" y="575811"/>
                  </a:cubicBezTo>
                  <a:cubicBezTo>
                    <a:pt x="333103" y="574749"/>
                    <a:pt x="331584" y="572930"/>
                    <a:pt x="331129" y="570807"/>
                  </a:cubicBezTo>
                  <a:lnTo>
                    <a:pt x="321408" y="529718"/>
                  </a:lnTo>
                  <a:cubicBezTo>
                    <a:pt x="320649" y="526989"/>
                    <a:pt x="320953" y="524108"/>
                    <a:pt x="322320" y="521531"/>
                  </a:cubicBezTo>
                  <a:lnTo>
                    <a:pt x="368340" y="428739"/>
                  </a:lnTo>
                  <a:cubicBezTo>
                    <a:pt x="350570" y="412970"/>
                    <a:pt x="339330" y="389924"/>
                    <a:pt x="339330" y="364300"/>
                  </a:cubicBezTo>
                  <a:cubicBezTo>
                    <a:pt x="339330" y="316691"/>
                    <a:pt x="378060" y="278028"/>
                    <a:pt x="425751" y="278028"/>
                  </a:cubicBezTo>
                  <a:close/>
                  <a:moveTo>
                    <a:pt x="85032" y="189521"/>
                  </a:moveTo>
                  <a:cubicBezTo>
                    <a:pt x="71366" y="189521"/>
                    <a:pt x="59674" y="200438"/>
                    <a:pt x="59674" y="214690"/>
                  </a:cubicBezTo>
                  <a:cubicBezTo>
                    <a:pt x="59674" y="228942"/>
                    <a:pt x="71366" y="240010"/>
                    <a:pt x="85032" y="240010"/>
                  </a:cubicBezTo>
                  <a:lnTo>
                    <a:pt x="253882" y="240010"/>
                  </a:lnTo>
                  <a:cubicBezTo>
                    <a:pt x="267852" y="240010"/>
                    <a:pt x="279088" y="228638"/>
                    <a:pt x="279088" y="214690"/>
                  </a:cubicBezTo>
                  <a:cubicBezTo>
                    <a:pt x="279088" y="200741"/>
                    <a:pt x="267852" y="189521"/>
                    <a:pt x="253882" y="189521"/>
                  </a:cubicBezTo>
                  <a:close/>
                  <a:moveTo>
                    <a:pt x="85032" y="67166"/>
                  </a:moveTo>
                  <a:cubicBezTo>
                    <a:pt x="71063" y="67166"/>
                    <a:pt x="59674" y="78386"/>
                    <a:pt x="59674" y="92486"/>
                  </a:cubicBezTo>
                  <a:cubicBezTo>
                    <a:pt x="59674" y="106587"/>
                    <a:pt x="71366" y="117655"/>
                    <a:pt x="85032" y="117655"/>
                  </a:cubicBezTo>
                  <a:lnTo>
                    <a:pt x="464185" y="117655"/>
                  </a:lnTo>
                  <a:cubicBezTo>
                    <a:pt x="478307" y="117655"/>
                    <a:pt x="489543" y="106435"/>
                    <a:pt x="489543" y="92486"/>
                  </a:cubicBezTo>
                  <a:cubicBezTo>
                    <a:pt x="489543" y="78538"/>
                    <a:pt x="478307" y="67166"/>
                    <a:pt x="464185" y="67166"/>
                  </a:cubicBezTo>
                  <a:close/>
                  <a:moveTo>
                    <a:pt x="40542" y="0"/>
                  </a:moveTo>
                  <a:lnTo>
                    <a:pt x="567591" y="0"/>
                  </a:lnTo>
                  <a:cubicBezTo>
                    <a:pt x="589912" y="0"/>
                    <a:pt x="608133" y="18042"/>
                    <a:pt x="608133" y="40330"/>
                  </a:cubicBezTo>
                  <a:lnTo>
                    <a:pt x="608133" y="389049"/>
                  </a:lnTo>
                  <a:cubicBezTo>
                    <a:pt x="608133" y="411337"/>
                    <a:pt x="589912" y="429531"/>
                    <a:pt x="567591" y="429531"/>
                  </a:cubicBezTo>
                  <a:lnTo>
                    <a:pt x="546181" y="429531"/>
                  </a:lnTo>
                  <a:cubicBezTo>
                    <a:pt x="556962" y="409669"/>
                    <a:pt x="562732" y="387382"/>
                    <a:pt x="562732" y="364336"/>
                  </a:cubicBezTo>
                  <a:cubicBezTo>
                    <a:pt x="562732" y="329009"/>
                    <a:pt x="549218" y="296715"/>
                    <a:pt x="527049" y="272304"/>
                  </a:cubicBezTo>
                  <a:cubicBezTo>
                    <a:pt x="501994" y="244861"/>
                    <a:pt x="465856" y="227577"/>
                    <a:pt x="425769" y="227577"/>
                  </a:cubicBezTo>
                  <a:cubicBezTo>
                    <a:pt x="349695" y="227577"/>
                    <a:pt x="288806" y="289437"/>
                    <a:pt x="288806" y="364336"/>
                  </a:cubicBezTo>
                  <a:cubicBezTo>
                    <a:pt x="288806" y="387382"/>
                    <a:pt x="294576" y="409669"/>
                    <a:pt x="305357" y="429531"/>
                  </a:cubicBezTo>
                  <a:lnTo>
                    <a:pt x="40542" y="429531"/>
                  </a:lnTo>
                  <a:cubicBezTo>
                    <a:pt x="18069" y="429531"/>
                    <a:pt x="0" y="411337"/>
                    <a:pt x="0" y="389049"/>
                  </a:cubicBezTo>
                  <a:lnTo>
                    <a:pt x="0" y="40330"/>
                  </a:lnTo>
                  <a:cubicBezTo>
                    <a:pt x="0" y="18042"/>
                    <a:pt x="18069" y="0"/>
                    <a:pt x="40542" y="0"/>
                  </a:cubicBez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2424601" y="4582768"/>
              <a:ext cx="1712494"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cs typeface="+mn-ea"/>
                  <a:sym typeface="+mn-lt"/>
                </a:rPr>
                <a:t>输入标题</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34" name="文本框 33"/>
            <p:cNvSpPr txBox="1"/>
            <p:nvPr/>
          </p:nvSpPr>
          <p:spPr>
            <a:xfrm>
              <a:off x="2424601" y="4884766"/>
              <a:ext cx="4361210" cy="1002967"/>
            </a:xfrm>
            <a:prstGeom prst="rect">
              <a:avLst/>
            </a:prstGeom>
            <a:noFill/>
          </p:spPr>
          <p:txBody>
            <a:bodyPr wrap="square" rtlCol="0">
              <a:spAutoFit/>
            </a:bodyPr>
            <a:lstStyle/>
            <a:p>
              <a:pPr>
                <a:lnSpc>
                  <a:spcPct val="200000"/>
                </a:lnSpc>
              </a:pPr>
              <a:r>
                <a:rPr lang="zh-CN" altLang="en-US" sz="1600" dirty="0">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sz="1600" dirty="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泪滴形 2"/>
          <p:cNvSpPr/>
          <p:nvPr/>
        </p:nvSpPr>
        <p:spPr>
          <a:xfrm>
            <a:off x="4844716" y="3602792"/>
            <a:ext cx="1263316" cy="1263316"/>
          </a:xfrm>
          <a:prstGeom prst="teardrop">
            <a:avLst/>
          </a:prstGeom>
          <a:solidFill>
            <a:srgbClr val="FD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5" name="泪滴形 4"/>
          <p:cNvSpPr/>
          <p:nvPr/>
        </p:nvSpPr>
        <p:spPr>
          <a:xfrm flipH="1">
            <a:off x="6232360" y="3602792"/>
            <a:ext cx="1263316" cy="1263316"/>
          </a:xfrm>
          <a:prstGeom prst="teardrop">
            <a:avLst/>
          </a:prstGeom>
          <a:solidFill>
            <a:srgbClr val="2B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6" name="泪滴形 5"/>
          <p:cNvSpPr/>
          <p:nvPr/>
        </p:nvSpPr>
        <p:spPr>
          <a:xfrm flipV="1">
            <a:off x="4844716" y="2239213"/>
            <a:ext cx="1263316" cy="1263316"/>
          </a:xfrm>
          <a:prstGeom prst="teardrop">
            <a:avLst/>
          </a:prstGeom>
          <a:solidFill>
            <a:srgbClr val="2B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7" name="泪滴形 6"/>
          <p:cNvSpPr/>
          <p:nvPr/>
        </p:nvSpPr>
        <p:spPr>
          <a:xfrm flipH="1" flipV="1">
            <a:off x="6232360" y="2239213"/>
            <a:ext cx="1263316" cy="1263316"/>
          </a:xfrm>
          <a:prstGeom prst="teardrop">
            <a:avLst/>
          </a:prstGeom>
          <a:solidFill>
            <a:srgbClr val="FD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8" name="student-on-chair-from-side-view_43048"/>
          <p:cNvSpPr>
            <a:spLocks noChangeAspect="1"/>
          </p:cNvSpPr>
          <p:nvPr/>
        </p:nvSpPr>
        <p:spPr bwMode="auto">
          <a:xfrm>
            <a:off x="5332586" y="2648317"/>
            <a:ext cx="287576" cy="459215"/>
          </a:xfrm>
          <a:custGeom>
            <a:avLst/>
            <a:gdLst>
              <a:gd name="connsiteX0" fmla="*/ 225334 w 350132"/>
              <a:gd name="connsiteY0" fmla="*/ 358408 h 559107"/>
              <a:gd name="connsiteX1" fmla="*/ 265530 w 350132"/>
              <a:gd name="connsiteY1" fmla="*/ 358408 h 559107"/>
              <a:gd name="connsiteX2" fmla="*/ 324389 w 350132"/>
              <a:gd name="connsiteY2" fmla="*/ 358408 h 559107"/>
              <a:gd name="connsiteX3" fmla="*/ 330131 w 350132"/>
              <a:gd name="connsiteY3" fmla="*/ 358408 h 559107"/>
              <a:gd name="connsiteX4" fmla="*/ 330131 w 350132"/>
              <a:gd name="connsiteY4" fmla="*/ 559107 h 559107"/>
              <a:gd name="connsiteX5" fmla="*/ 265530 w 350132"/>
              <a:gd name="connsiteY5" fmla="*/ 559107 h 559107"/>
              <a:gd name="connsiteX6" fmla="*/ 265530 w 350132"/>
              <a:gd name="connsiteY6" fmla="*/ 408583 h 559107"/>
              <a:gd name="connsiteX7" fmla="*/ 203800 w 350132"/>
              <a:gd name="connsiteY7" fmla="*/ 408583 h 559107"/>
              <a:gd name="connsiteX8" fmla="*/ 200929 w 350132"/>
              <a:gd name="connsiteY8" fmla="*/ 408583 h 559107"/>
              <a:gd name="connsiteX9" fmla="*/ 35874 w 350132"/>
              <a:gd name="connsiteY9" fmla="*/ 219321 h 559107"/>
              <a:gd name="connsiteX10" fmla="*/ 86098 w 350132"/>
              <a:gd name="connsiteY10" fmla="*/ 419990 h 559107"/>
              <a:gd name="connsiteX11" fmla="*/ 157846 w 350132"/>
              <a:gd name="connsiteY11" fmla="*/ 419990 h 559107"/>
              <a:gd name="connsiteX12" fmla="*/ 163586 w 350132"/>
              <a:gd name="connsiteY12" fmla="*/ 408523 h 559107"/>
              <a:gd name="connsiteX13" fmla="*/ 203765 w 350132"/>
              <a:gd name="connsiteY13" fmla="*/ 323956 h 559107"/>
              <a:gd name="connsiteX14" fmla="*/ 212375 w 350132"/>
              <a:gd name="connsiteY14" fmla="*/ 306755 h 559107"/>
              <a:gd name="connsiteX15" fmla="*/ 350132 w 350132"/>
              <a:gd name="connsiteY15" fmla="*/ 306755 h 559107"/>
              <a:gd name="connsiteX16" fmla="*/ 350132 w 350132"/>
              <a:gd name="connsiteY16" fmla="*/ 328256 h 559107"/>
              <a:gd name="connsiteX17" fmla="*/ 225290 w 350132"/>
              <a:gd name="connsiteY17" fmla="*/ 328256 h 559107"/>
              <a:gd name="connsiteX18" fmla="*/ 203765 w 350132"/>
              <a:gd name="connsiteY18" fmla="*/ 375556 h 559107"/>
              <a:gd name="connsiteX19" fmla="*/ 187981 w 350132"/>
              <a:gd name="connsiteY19" fmla="*/ 408523 h 559107"/>
              <a:gd name="connsiteX20" fmla="*/ 182241 w 350132"/>
              <a:gd name="connsiteY20" fmla="*/ 419990 h 559107"/>
              <a:gd name="connsiteX21" fmla="*/ 226725 w 350132"/>
              <a:gd name="connsiteY21" fmla="*/ 419990 h 559107"/>
              <a:gd name="connsiteX22" fmla="*/ 226725 w 350132"/>
              <a:gd name="connsiteY22" fmla="*/ 457257 h 559107"/>
              <a:gd name="connsiteX23" fmla="*/ 200895 w 350132"/>
              <a:gd name="connsiteY23" fmla="*/ 457257 h 559107"/>
              <a:gd name="connsiteX24" fmla="*/ 236770 w 350132"/>
              <a:gd name="connsiteY24" fmla="*/ 538959 h 559107"/>
              <a:gd name="connsiteX25" fmla="*/ 215245 w 350132"/>
              <a:gd name="connsiteY25" fmla="*/ 548992 h 559107"/>
              <a:gd name="connsiteX26" fmla="*/ 175066 w 350132"/>
              <a:gd name="connsiteY26" fmla="*/ 457257 h 559107"/>
              <a:gd name="connsiteX27" fmla="*/ 113362 w 350132"/>
              <a:gd name="connsiteY27" fmla="*/ 457257 h 559107"/>
              <a:gd name="connsiteX28" fmla="*/ 71748 w 350132"/>
              <a:gd name="connsiteY28" fmla="*/ 548992 h 559107"/>
              <a:gd name="connsiteX29" fmla="*/ 48789 w 350132"/>
              <a:gd name="connsiteY29" fmla="*/ 538959 h 559107"/>
              <a:gd name="connsiteX30" fmla="*/ 86098 w 350132"/>
              <a:gd name="connsiteY30" fmla="*/ 457257 h 559107"/>
              <a:gd name="connsiteX31" fmla="*/ 57399 w 350132"/>
              <a:gd name="connsiteY31" fmla="*/ 457257 h 559107"/>
              <a:gd name="connsiteX32" fmla="*/ 0 w 350132"/>
              <a:gd name="connsiteY32" fmla="*/ 227921 h 559107"/>
              <a:gd name="connsiteX33" fmla="*/ 103218 w 350132"/>
              <a:gd name="connsiteY33" fmla="*/ 164835 h 559107"/>
              <a:gd name="connsiteX34" fmla="*/ 185079 w 350132"/>
              <a:gd name="connsiteY34" fmla="*/ 164835 h 559107"/>
              <a:gd name="connsiteX35" fmla="*/ 225292 w 350132"/>
              <a:gd name="connsiteY35" fmla="*/ 255144 h 559107"/>
              <a:gd name="connsiteX36" fmla="*/ 330131 w 350132"/>
              <a:gd name="connsiteY36" fmla="*/ 255144 h 559107"/>
              <a:gd name="connsiteX37" fmla="*/ 330131 w 350132"/>
              <a:gd name="connsiteY37" fmla="*/ 293847 h 559107"/>
              <a:gd name="connsiteX38" fmla="*/ 203749 w 350132"/>
              <a:gd name="connsiteY38" fmla="*/ 293847 h 559107"/>
              <a:gd name="connsiteX39" fmla="*/ 203749 w 350132"/>
              <a:gd name="connsiteY39" fmla="*/ 295281 h 559107"/>
              <a:gd name="connsiteX40" fmla="*/ 200877 w 350132"/>
              <a:gd name="connsiteY40" fmla="*/ 301015 h 559107"/>
              <a:gd name="connsiteX41" fmla="*/ 150611 w 350132"/>
              <a:gd name="connsiteY41" fmla="*/ 408525 h 559107"/>
              <a:gd name="connsiteX42" fmla="*/ 133377 w 350132"/>
              <a:gd name="connsiteY42" fmla="*/ 408525 h 559107"/>
              <a:gd name="connsiteX43" fmla="*/ 91729 w 350132"/>
              <a:gd name="connsiteY43" fmla="*/ 408525 h 559107"/>
              <a:gd name="connsiteX44" fmla="*/ 157134 w 350132"/>
              <a:gd name="connsiteY44" fmla="*/ 0 h 559107"/>
              <a:gd name="connsiteX45" fmla="*/ 228287 w 350132"/>
              <a:gd name="connsiteY45" fmla="*/ 71613 h 559107"/>
              <a:gd name="connsiteX46" fmla="*/ 157134 w 350132"/>
              <a:gd name="connsiteY46" fmla="*/ 143226 h 559107"/>
              <a:gd name="connsiteX47" fmla="*/ 85981 w 350132"/>
              <a:gd name="connsiteY47" fmla="*/ 71613 h 559107"/>
              <a:gd name="connsiteX48" fmla="*/ 157134 w 350132"/>
              <a:gd name="connsiteY48" fmla="*/ 0 h 55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0132" h="559107">
                <a:moveTo>
                  <a:pt x="225334" y="358408"/>
                </a:moveTo>
                <a:lnTo>
                  <a:pt x="265530" y="358408"/>
                </a:lnTo>
                <a:lnTo>
                  <a:pt x="324389" y="358408"/>
                </a:lnTo>
                <a:lnTo>
                  <a:pt x="330131" y="358408"/>
                </a:lnTo>
                <a:lnTo>
                  <a:pt x="330131" y="559107"/>
                </a:lnTo>
                <a:lnTo>
                  <a:pt x="265530" y="559107"/>
                </a:lnTo>
                <a:lnTo>
                  <a:pt x="265530" y="408583"/>
                </a:lnTo>
                <a:lnTo>
                  <a:pt x="203800" y="408583"/>
                </a:lnTo>
                <a:lnTo>
                  <a:pt x="200929" y="408583"/>
                </a:lnTo>
                <a:close/>
                <a:moveTo>
                  <a:pt x="35874" y="219321"/>
                </a:moveTo>
                <a:lnTo>
                  <a:pt x="86098" y="419990"/>
                </a:lnTo>
                <a:lnTo>
                  <a:pt x="157846" y="419990"/>
                </a:lnTo>
                <a:lnTo>
                  <a:pt x="163586" y="408523"/>
                </a:lnTo>
                <a:lnTo>
                  <a:pt x="203765" y="323956"/>
                </a:lnTo>
                <a:lnTo>
                  <a:pt x="212375" y="306755"/>
                </a:lnTo>
                <a:lnTo>
                  <a:pt x="350132" y="306755"/>
                </a:lnTo>
                <a:lnTo>
                  <a:pt x="350132" y="328256"/>
                </a:lnTo>
                <a:lnTo>
                  <a:pt x="225290" y="328256"/>
                </a:lnTo>
                <a:lnTo>
                  <a:pt x="203765" y="375556"/>
                </a:lnTo>
                <a:lnTo>
                  <a:pt x="187981" y="408523"/>
                </a:lnTo>
                <a:lnTo>
                  <a:pt x="182241" y="419990"/>
                </a:lnTo>
                <a:lnTo>
                  <a:pt x="226725" y="419990"/>
                </a:lnTo>
                <a:lnTo>
                  <a:pt x="226725" y="457257"/>
                </a:lnTo>
                <a:lnTo>
                  <a:pt x="200895" y="457257"/>
                </a:lnTo>
                <a:lnTo>
                  <a:pt x="236770" y="538959"/>
                </a:lnTo>
                <a:lnTo>
                  <a:pt x="215245" y="548992"/>
                </a:lnTo>
                <a:lnTo>
                  <a:pt x="175066" y="457257"/>
                </a:lnTo>
                <a:lnTo>
                  <a:pt x="113362" y="457257"/>
                </a:lnTo>
                <a:lnTo>
                  <a:pt x="71748" y="548992"/>
                </a:lnTo>
                <a:lnTo>
                  <a:pt x="48789" y="538959"/>
                </a:lnTo>
                <a:lnTo>
                  <a:pt x="86098" y="457257"/>
                </a:lnTo>
                <a:lnTo>
                  <a:pt x="57399" y="457257"/>
                </a:lnTo>
                <a:lnTo>
                  <a:pt x="0" y="227921"/>
                </a:lnTo>
                <a:close/>
                <a:moveTo>
                  <a:pt x="103218" y="164835"/>
                </a:moveTo>
                <a:lnTo>
                  <a:pt x="185079" y="164835"/>
                </a:lnTo>
                <a:lnTo>
                  <a:pt x="225292" y="255144"/>
                </a:lnTo>
                <a:lnTo>
                  <a:pt x="330131" y="255144"/>
                </a:lnTo>
                <a:lnTo>
                  <a:pt x="330131" y="293847"/>
                </a:lnTo>
                <a:lnTo>
                  <a:pt x="203749" y="293847"/>
                </a:lnTo>
                <a:lnTo>
                  <a:pt x="203749" y="295281"/>
                </a:lnTo>
                <a:lnTo>
                  <a:pt x="200877" y="301015"/>
                </a:lnTo>
                <a:lnTo>
                  <a:pt x="150611" y="408525"/>
                </a:lnTo>
                <a:lnTo>
                  <a:pt x="133377" y="408525"/>
                </a:lnTo>
                <a:lnTo>
                  <a:pt x="91729" y="408525"/>
                </a:lnTo>
                <a:close/>
                <a:moveTo>
                  <a:pt x="157134" y="0"/>
                </a:moveTo>
                <a:cubicBezTo>
                  <a:pt x="196431" y="0"/>
                  <a:pt x="228287" y="32062"/>
                  <a:pt x="228287" y="71613"/>
                </a:cubicBezTo>
                <a:cubicBezTo>
                  <a:pt x="228287" y="111164"/>
                  <a:pt x="196431" y="143226"/>
                  <a:pt x="157134" y="143226"/>
                </a:cubicBezTo>
                <a:cubicBezTo>
                  <a:pt x="117837" y="143226"/>
                  <a:pt x="85981" y="111164"/>
                  <a:pt x="85981" y="71613"/>
                </a:cubicBezTo>
                <a:cubicBezTo>
                  <a:pt x="85981" y="32062"/>
                  <a:pt x="117837" y="0"/>
                  <a:pt x="157134" y="0"/>
                </a:cubicBez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9" name="learning_155181"/>
          <p:cNvSpPr>
            <a:spLocks noChangeAspect="1"/>
          </p:cNvSpPr>
          <p:nvPr/>
        </p:nvSpPr>
        <p:spPr bwMode="auto">
          <a:xfrm>
            <a:off x="6634409" y="2656099"/>
            <a:ext cx="459215" cy="443652"/>
          </a:xfrm>
          <a:custGeom>
            <a:avLst/>
            <a:gdLst>
              <a:gd name="connsiteX0" fmla="*/ 273408 w 607614"/>
              <a:gd name="connsiteY0" fmla="*/ 496009 h 587023"/>
              <a:gd name="connsiteX1" fmla="*/ 303868 w 607614"/>
              <a:gd name="connsiteY1" fmla="*/ 496009 h 587023"/>
              <a:gd name="connsiteX2" fmla="*/ 303868 w 607614"/>
              <a:gd name="connsiteY2" fmla="*/ 515747 h 587023"/>
              <a:gd name="connsiteX3" fmla="*/ 273408 w 607614"/>
              <a:gd name="connsiteY3" fmla="*/ 515747 h 587023"/>
              <a:gd name="connsiteX4" fmla="*/ 154894 w 607614"/>
              <a:gd name="connsiteY4" fmla="*/ 465679 h 587023"/>
              <a:gd name="connsiteX5" fmla="*/ 141982 w 607614"/>
              <a:gd name="connsiteY5" fmla="*/ 480847 h 587023"/>
              <a:gd name="connsiteX6" fmla="*/ 141982 w 607614"/>
              <a:gd name="connsiteY6" fmla="*/ 550620 h 587023"/>
              <a:gd name="connsiteX7" fmla="*/ 154894 w 607614"/>
              <a:gd name="connsiteY7" fmla="*/ 566546 h 587023"/>
              <a:gd name="connsiteX8" fmla="*/ 310598 w 607614"/>
              <a:gd name="connsiteY8" fmla="*/ 566546 h 587023"/>
              <a:gd name="connsiteX9" fmla="*/ 324270 w 607614"/>
              <a:gd name="connsiteY9" fmla="*/ 550620 h 587023"/>
              <a:gd name="connsiteX10" fmla="*/ 325030 w 607614"/>
              <a:gd name="connsiteY10" fmla="*/ 546069 h 587023"/>
              <a:gd name="connsiteX11" fmla="*/ 325030 w 607614"/>
              <a:gd name="connsiteY11" fmla="*/ 480847 h 587023"/>
              <a:gd name="connsiteX12" fmla="*/ 312118 w 607614"/>
              <a:gd name="connsiteY12" fmla="*/ 465679 h 587023"/>
              <a:gd name="connsiteX13" fmla="*/ 154894 w 607614"/>
              <a:gd name="connsiteY13" fmla="*/ 445202 h 587023"/>
              <a:gd name="connsiteX14" fmla="*/ 312118 w 607614"/>
              <a:gd name="connsiteY14" fmla="*/ 445202 h 587023"/>
              <a:gd name="connsiteX15" fmla="*/ 345537 w 607614"/>
              <a:gd name="connsiteY15" fmla="*/ 480847 h 587023"/>
              <a:gd name="connsiteX16" fmla="*/ 345537 w 607614"/>
              <a:gd name="connsiteY16" fmla="*/ 550620 h 587023"/>
              <a:gd name="connsiteX17" fmla="*/ 344018 w 607614"/>
              <a:gd name="connsiteY17" fmla="*/ 555170 h 587023"/>
              <a:gd name="connsiteX18" fmla="*/ 310598 w 607614"/>
              <a:gd name="connsiteY18" fmla="*/ 587023 h 587023"/>
              <a:gd name="connsiteX19" fmla="*/ 154894 w 607614"/>
              <a:gd name="connsiteY19" fmla="*/ 587023 h 587023"/>
              <a:gd name="connsiteX20" fmla="*/ 121474 w 607614"/>
              <a:gd name="connsiteY20" fmla="*/ 550620 h 587023"/>
              <a:gd name="connsiteX21" fmla="*/ 121474 w 607614"/>
              <a:gd name="connsiteY21" fmla="*/ 480847 h 587023"/>
              <a:gd name="connsiteX22" fmla="*/ 154894 w 607614"/>
              <a:gd name="connsiteY22" fmla="*/ 445202 h 587023"/>
              <a:gd name="connsiteX23" fmla="*/ 91136 w 607614"/>
              <a:gd name="connsiteY23" fmla="*/ 283642 h 587023"/>
              <a:gd name="connsiteX24" fmla="*/ 252939 w 607614"/>
              <a:gd name="connsiteY24" fmla="*/ 283642 h 587023"/>
              <a:gd name="connsiteX25" fmla="*/ 252939 w 607614"/>
              <a:gd name="connsiteY25" fmla="*/ 303380 h 587023"/>
              <a:gd name="connsiteX26" fmla="*/ 91136 w 607614"/>
              <a:gd name="connsiteY26" fmla="*/ 303380 h 587023"/>
              <a:gd name="connsiteX27" fmla="*/ 385135 w 607614"/>
              <a:gd name="connsiteY27" fmla="*/ 242704 h 587023"/>
              <a:gd name="connsiteX28" fmla="*/ 516478 w 607614"/>
              <a:gd name="connsiteY28" fmla="*/ 242704 h 587023"/>
              <a:gd name="connsiteX29" fmla="*/ 516478 w 607614"/>
              <a:gd name="connsiteY29" fmla="*/ 263173 h 587023"/>
              <a:gd name="connsiteX30" fmla="*/ 385135 w 607614"/>
              <a:gd name="connsiteY30" fmla="*/ 263173 h 587023"/>
              <a:gd name="connsiteX31" fmla="*/ 91136 w 607614"/>
              <a:gd name="connsiteY31" fmla="*/ 242704 h 587023"/>
              <a:gd name="connsiteX32" fmla="*/ 252939 w 607614"/>
              <a:gd name="connsiteY32" fmla="*/ 242704 h 587023"/>
              <a:gd name="connsiteX33" fmla="*/ 252939 w 607614"/>
              <a:gd name="connsiteY33" fmla="*/ 263173 h 587023"/>
              <a:gd name="connsiteX34" fmla="*/ 91136 w 607614"/>
              <a:gd name="connsiteY34" fmla="*/ 263173 h 587023"/>
              <a:gd name="connsiteX35" fmla="*/ 385135 w 607614"/>
              <a:gd name="connsiteY35" fmla="*/ 202497 h 587023"/>
              <a:gd name="connsiteX36" fmla="*/ 516478 w 607614"/>
              <a:gd name="connsiteY36" fmla="*/ 202497 h 587023"/>
              <a:gd name="connsiteX37" fmla="*/ 516478 w 607614"/>
              <a:gd name="connsiteY37" fmla="*/ 222966 h 587023"/>
              <a:gd name="connsiteX38" fmla="*/ 385135 w 607614"/>
              <a:gd name="connsiteY38" fmla="*/ 222966 h 587023"/>
              <a:gd name="connsiteX39" fmla="*/ 91136 w 607614"/>
              <a:gd name="connsiteY39" fmla="*/ 202497 h 587023"/>
              <a:gd name="connsiteX40" fmla="*/ 202741 w 607614"/>
              <a:gd name="connsiteY40" fmla="*/ 202497 h 587023"/>
              <a:gd name="connsiteX41" fmla="*/ 202741 w 607614"/>
              <a:gd name="connsiteY41" fmla="*/ 222966 h 587023"/>
              <a:gd name="connsiteX42" fmla="*/ 91136 w 607614"/>
              <a:gd name="connsiteY42" fmla="*/ 222966 h 587023"/>
              <a:gd name="connsiteX43" fmla="*/ 111642 w 607614"/>
              <a:gd name="connsiteY43" fmla="*/ 60659 h 587023"/>
              <a:gd name="connsiteX44" fmla="*/ 111642 w 607614"/>
              <a:gd name="connsiteY44" fmla="*/ 151679 h 587023"/>
              <a:gd name="connsiteX45" fmla="*/ 243033 w 607614"/>
              <a:gd name="connsiteY45" fmla="*/ 151679 h 587023"/>
              <a:gd name="connsiteX46" fmla="*/ 243033 w 607614"/>
              <a:gd name="connsiteY46" fmla="*/ 60659 h 587023"/>
              <a:gd name="connsiteX47" fmla="*/ 101009 w 607614"/>
              <a:gd name="connsiteY47" fmla="*/ 40938 h 587023"/>
              <a:gd name="connsiteX48" fmla="*/ 252906 w 607614"/>
              <a:gd name="connsiteY48" fmla="*/ 40938 h 587023"/>
              <a:gd name="connsiteX49" fmla="*/ 263539 w 607614"/>
              <a:gd name="connsiteY49" fmla="*/ 50799 h 587023"/>
              <a:gd name="connsiteX50" fmla="*/ 263539 w 607614"/>
              <a:gd name="connsiteY50" fmla="*/ 162299 h 587023"/>
              <a:gd name="connsiteX51" fmla="*/ 252906 w 607614"/>
              <a:gd name="connsiteY51" fmla="*/ 172159 h 587023"/>
              <a:gd name="connsiteX52" fmla="*/ 101009 w 607614"/>
              <a:gd name="connsiteY52" fmla="*/ 172159 h 587023"/>
              <a:gd name="connsiteX53" fmla="*/ 91136 w 607614"/>
              <a:gd name="connsiteY53" fmla="*/ 162299 h 587023"/>
              <a:gd name="connsiteX54" fmla="*/ 91136 w 607614"/>
              <a:gd name="connsiteY54" fmla="*/ 50799 h 587023"/>
              <a:gd name="connsiteX55" fmla="*/ 101009 w 607614"/>
              <a:gd name="connsiteY55" fmla="*/ 40938 h 587023"/>
              <a:gd name="connsiteX56" fmla="*/ 385135 w 607614"/>
              <a:gd name="connsiteY56" fmla="*/ 40938 h 587023"/>
              <a:gd name="connsiteX57" fmla="*/ 516477 w 607614"/>
              <a:gd name="connsiteY57" fmla="*/ 40938 h 587023"/>
              <a:gd name="connsiteX58" fmla="*/ 526347 w 607614"/>
              <a:gd name="connsiteY58" fmla="*/ 50799 h 587023"/>
              <a:gd name="connsiteX59" fmla="*/ 526347 w 607614"/>
              <a:gd name="connsiteY59" fmla="*/ 172167 h 587023"/>
              <a:gd name="connsiteX60" fmla="*/ 516477 w 607614"/>
              <a:gd name="connsiteY60" fmla="*/ 182028 h 587023"/>
              <a:gd name="connsiteX61" fmla="*/ 385135 w 607614"/>
              <a:gd name="connsiteY61" fmla="*/ 182028 h 587023"/>
              <a:gd name="connsiteX62" fmla="*/ 385135 w 607614"/>
              <a:gd name="connsiteY62" fmla="*/ 162306 h 587023"/>
              <a:gd name="connsiteX63" fmla="*/ 506608 w 607614"/>
              <a:gd name="connsiteY63" fmla="*/ 162306 h 587023"/>
              <a:gd name="connsiteX64" fmla="*/ 506608 w 607614"/>
              <a:gd name="connsiteY64" fmla="*/ 60660 h 587023"/>
              <a:gd name="connsiteX65" fmla="*/ 385135 w 607614"/>
              <a:gd name="connsiteY65" fmla="*/ 60660 h 587023"/>
              <a:gd name="connsiteX66" fmla="*/ 60761 w 607614"/>
              <a:gd name="connsiteY66" fmla="*/ 20478 h 587023"/>
              <a:gd name="connsiteX67" fmla="*/ 60761 w 607614"/>
              <a:gd name="connsiteY67" fmla="*/ 40956 h 587023"/>
              <a:gd name="connsiteX68" fmla="*/ 60761 w 607614"/>
              <a:gd name="connsiteY68" fmla="*/ 364057 h 587023"/>
              <a:gd name="connsiteX69" fmla="*/ 293933 w 607614"/>
              <a:gd name="connsiteY69" fmla="*/ 364057 h 587023"/>
              <a:gd name="connsiteX70" fmla="*/ 293933 w 607614"/>
              <a:gd name="connsiteY70" fmla="*/ 20478 h 587023"/>
              <a:gd name="connsiteX71" fmla="*/ 50888 w 607614"/>
              <a:gd name="connsiteY71" fmla="*/ 0 h 587023"/>
              <a:gd name="connsiteX72" fmla="*/ 303807 w 607614"/>
              <a:gd name="connsiteY72" fmla="*/ 0 h 587023"/>
              <a:gd name="connsiteX73" fmla="*/ 556726 w 607614"/>
              <a:gd name="connsiteY73" fmla="*/ 0 h 587023"/>
              <a:gd name="connsiteX74" fmla="*/ 567360 w 607614"/>
              <a:gd name="connsiteY74" fmla="*/ 10618 h 587023"/>
              <a:gd name="connsiteX75" fmla="*/ 567360 w 607614"/>
              <a:gd name="connsiteY75" fmla="*/ 30338 h 587023"/>
              <a:gd name="connsiteX76" fmla="*/ 597740 w 607614"/>
              <a:gd name="connsiteY76" fmla="*/ 30338 h 587023"/>
              <a:gd name="connsiteX77" fmla="*/ 607614 w 607614"/>
              <a:gd name="connsiteY77" fmla="*/ 40956 h 587023"/>
              <a:gd name="connsiteX78" fmla="*/ 607614 w 607614"/>
              <a:gd name="connsiteY78" fmla="*/ 414873 h 587023"/>
              <a:gd name="connsiteX79" fmla="*/ 597740 w 607614"/>
              <a:gd name="connsiteY79" fmla="*/ 424733 h 587023"/>
              <a:gd name="connsiteX80" fmla="*/ 526346 w 607614"/>
              <a:gd name="connsiteY80" fmla="*/ 424733 h 587023"/>
              <a:gd name="connsiteX81" fmla="*/ 526346 w 607614"/>
              <a:gd name="connsiteY81" fmla="*/ 405013 h 587023"/>
              <a:gd name="connsiteX82" fmla="*/ 587107 w 607614"/>
              <a:gd name="connsiteY82" fmla="*/ 405013 h 587023"/>
              <a:gd name="connsiteX83" fmla="*/ 587107 w 607614"/>
              <a:gd name="connsiteY83" fmla="*/ 50816 h 587023"/>
              <a:gd name="connsiteX84" fmla="*/ 567360 w 607614"/>
              <a:gd name="connsiteY84" fmla="*/ 50816 h 587023"/>
              <a:gd name="connsiteX85" fmla="*/ 567360 w 607614"/>
              <a:gd name="connsiteY85" fmla="*/ 374675 h 587023"/>
              <a:gd name="connsiteX86" fmla="*/ 556726 w 607614"/>
              <a:gd name="connsiteY86" fmla="*/ 384535 h 587023"/>
              <a:gd name="connsiteX87" fmla="*/ 526346 w 607614"/>
              <a:gd name="connsiteY87" fmla="*/ 384535 h 587023"/>
              <a:gd name="connsiteX88" fmla="*/ 526346 w 607614"/>
              <a:gd name="connsiteY88" fmla="*/ 364057 h 587023"/>
              <a:gd name="connsiteX89" fmla="*/ 546853 w 607614"/>
              <a:gd name="connsiteY89" fmla="*/ 364057 h 587023"/>
              <a:gd name="connsiteX90" fmla="*/ 546853 w 607614"/>
              <a:gd name="connsiteY90" fmla="*/ 40956 h 587023"/>
              <a:gd name="connsiteX91" fmla="*/ 546853 w 607614"/>
              <a:gd name="connsiteY91" fmla="*/ 20478 h 587023"/>
              <a:gd name="connsiteX92" fmla="*/ 353176 w 607614"/>
              <a:gd name="connsiteY92" fmla="*/ 20478 h 587023"/>
              <a:gd name="connsiteX93" fmla="*/ 353176 w 607614"/>
              <a:gd name="connsiteY93" fmla="*/ 282144 h 587023"/>
              <a:gd name="connsiteX94" fmla="*/ 356214 w 607614"/>
              <a:gd name="connsiteY94" fmla="*/ 291245 h 587023"/>
              <a:gd name="connsiteX95" fmla="*/ 362290 w 607614"/>
              <a:gd name="connsiteY95" fmla="*/ 293521 h 587023"/>
              <a:gd name="connsiteX96" fmla="*/ 363809 w 607614"/>
              <a:gd name="connsiteY96" fmla="*/ 293521 h 587023"/>
              <a:gd name="connsiteX97" fmla="*/ 461027 w 607614"/>
              <a:gd name="connsiteY97" fmla="*/ 293521 h 587023"/>
              <a:gd name="connsiteX98" fmla="*/ 486851 w 607614"/>
              <a:gd name="connsiteY98" fmla="*/ 304898 h 587023"/>
              <a:gd name="connsiteX99" fmla="*/ 495206 w 607614"/>
              <a:gd name="connsiteY99" fmla="*/ 335236 h 587023"/>
              <a:gd name="connsiteX100" fmla="*/ 495206 w 607614"/>
              <a:gd name="connsiteY100" fmla="*/ 485409 h 587023"/>
              <a:gd name="connsiteX101" fmla="*/ 486091 w 607614"/>
              <a:gd name="connsiteY101" fmla="*/ 508921 h 587023"/>
              <a:gd name="connsiteX102" fmla="*/ 467103 w 607614"/>
              <a:gd name="connsiteY102" fmla="*/ 515747 h 587023"/>
              <a:gd name="connsiteX103" fmla="*/ 464825 w 607614"/>
              <a:gd name="connsiteY103" fmla="*/ 515747 h 587023"/>
              <a:gd name="connsiteX104" fmla="*/ 354695 w 607614"/>
              <a:gd name="connsiteY104" fmla="*/ 515747 h 587023"/>
              <a:gd name="connsiteX105" fmla="*/ 354695 w 607614"/>
              <a:gd name="connsiteY105" fmla="*/ 496027 h 587023"/>
              <a:gd name="connsiteX106" fmla="*/ 465584 w 607614"/>
              <a:gd name="connsiteY106" fmla="*/ 496027 h 587023"/>
              <a:gd name="connsiteX107" fmla="*/ 473939 w 607614"/>
              <a:gd name="connsiteY107" fmla="*/ 493752 h 587023"/>
              <a:gd name="connsiteX108" fmla="*/ 476218 w 607614"/>
              <a:gd name="connsiteY108" fmla="*/ 485409 h 587023"/>
              <a:gd name="connsiteX109" fmla="*/ 476218 w 607614"/>
              <a:gd name="connsiteY109" fmla="*/ 333719 h 587023"/>
              <a:gd name="connsiteX110" fmla="*/ 476218 w 607614"/>
              <a:gd name="connsiteY110" fmla="*/ 332960 h 587023"/>
              <a:gd name="connsiteX111" fmla="*/ 471661 w 607614"/>
              <a:gd name="connsiteY111" fmla="*/ 317791 h 587023"/>
              <a:gd name="connsiteX112" fmla="*/ 461027 w 607614"/>
              <a:gd name="connsiteY112" fmla="*/ 313999 h 587023"/>
              <a:gd name="connsiteX113" fmla="*/ 364569 w 607614"/>
              <a:gd name="connsiteY113" fmla="*/ 313999 h 587023"/>
              <a:gd name="connsiteX114" fmla="*/ 343302 w 607614"/>
              <a:gd name="connsiteY114" fmla="*/ 307931 h 587023"/>
              <a:gd name="connsiteX115" fmla="*/ 333428 w 607614"/>
              <a:gd name="connsiteY115" fmla="*/ 282144 h 587023"/>
              <a:gd name="connsiteX116" fmla="*/ 333428 w 607614"/>
              <a:gd name="connsiteY116" fmla="*/ 20478 h 587023"/>
              <a:gd name="connsiteX117" fmla="*/ 313681 w 607614"/>
              <a:gd name="connsiteY117" fmla="*/ 20478 h 587023"/>
              <a:gd name="connsiteX118" fmla="*/ 313681 w 607614"/>
              <a:gd name="connsiteY118" fmla="*/ 364057 h 587023"/>
              <a:gd name="connsiteX119" fmla="*/ 445837 w 607614"/>
              <a:gd name="connsiteY119" fmla="*/ 364057 h 587023"/>
              <a:gd name="connsiteX120" fmla="*/ 445837 w 607614"/>
              <a:gd name="connsiteY120" fmla="*/ 384535 h 587023"/>
              <a:gd name="connsiteX121" fmla="*/ 303807 w 607614"/>
              <a:gd name="connsiteY121" fmla="*/ 384535 h 587023"/>
              <a:gd name="connsiteX122" fmla="*/ 50888 w 607614"/>
              <a:gd name="connsiteY122" fmla="*/ 384535 h 587023"/>
              <a:gd name="connsiteX123" fmla="*/ 40254 w 607614"/>
              <a:gd name="connsiteY123" fmla="*/ 374675 h 587023"/>
              <a:gd name="connsiteX124" fmla="*/ 40254 w 607614"/>
              <a:gd name="connsiteY124" fmla="*/ 50816 h 587023"/>
              <a:gd name="connsiteX125" fmla="*/ 20507 w 607614"/>
              <a:gd name="connsiteY125" fmla="*/ 50816 h 587023"/>
              <a:gd name="connsiteX126" fmla="*/ 20507 w 607614"/>
              <a:gd name="connsiteY126" fmla="*/ 405013 h 587023"/>
              <a:gd name="connsiteX127" fmla="*/ 445837 w 607614"/>
              <a:gd name="connsiteY127" fmla="*/ 405013 h 587023"/>
              <a:gd name="connsiteX128" fmla="*/ 445837 w 607614"/>
              <a:gd name="connsiteY128" fmla="*/ 424733 h 587023"/>
              <a:gd name="connsiteX129" fmla="*/ 9874 w 607614"/>
              <a:gd name="connsiteY129" fmla="*/ 424733 h 587023"/>
              <a:gd name="connsiteX130" fmla="*/ 0 w 607614"/>
              <a:gd name="connsiteY130" fmla="*/ 414873 h 587023"/>
              <a:gd name="connsiteX131" fmla="*/ 0 w 607614"/>
              <a:gd name="connsiteY131" fmla="*/ 40956 h 587023"/>
              <a:gd name="connsiteX132" fmla="*/ 9874 w 607614"/>
              <a:gd name="connsiteY132" fmla="*/ 30338 h 587023"/>
              <a:gd name="connsiteX133" fmla="*/ 40254 w 607614"/>
              <a:gd name="connsiteY133" fmla="*/ 30338 h 587023"/>
              <a:gd name="connsiteX134" fmla="*/ 40254 w 607614"/>
              <a:gd name="connsiteY134" fmla="*/ 10618 h 587023"/>
              <a:gd name="connsiteX135" fmla="*/ 50888 w 607614"/>
              <a:gd name="connsiteY135" fmla="*/ 0 h 58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7614" h="587023">
                <a:moveTo>
                  <a:pt x="273408" y="496009"/>
                </a:moveTo>
                <a:lnTo>
                  <a:pt x="303868" y="496009"/>
                </a:lnTo>
                <a:lnTo>
                  <a:pt x="303868" y="515747"/>
                </a:lnTo>
                <a:lnTo>
                  <a:pt x="273408" y="515747"/>
                </a:lnTo>
                <a:close/>
                <a:moveTo>
                  <a:pt x="154894" y="465679"/>
                </a:moveTo>
                <a:cubicBezTo>
                  <a:pt x="148058" y="465679"/>
                  <a:pt x="141982" y="472504"/>
                  <a:pt x="141982" y="480847"/>
                </a:cubicBezTo>
                <a:lnTo>
                  <a:pt x="141982" y="550620"/>
                </a:lnTo>
                <a:cubicBezTo>
                  <a:pt x="141982" y="559721"/>
                  <a:pt x="148058" y="566546"/>
                  <a:pt x="154894" y="566546"/>
                </a:cubicBezTo>
                <a:lnTo>
                  <a:pt x="310598" y="566546"/>
                </a:lnTo>
                <a:cubicBezTo>
                  <a:pt x="318194" y="566546"/>
                  <a:pt x="324270" y="557445"/>
                  <a:pt x="324270" y="550620"/>
                </a:cubicBezTo>
                <a:cubicBezTo>
                  <a:pt x="324270" y="548345"/>
                  <a:pt x="324270" y="547586"/>
                  <a:pt x="325030" y="546069"/>
                </a:cubicBezTo>
                <a:lnTo>
                  <a:pt x="325030" y="480847"/>
                </a:lnTo>
                <a:cubicBezTo>
                  <a:pt x="325030" y="473263"/>
                  <a:pt x="318194" y="465679"/>
                  <a:pt x="312118" y="465679"/>
                </a:cubicBezTo>
                <a:close/>
                <a:moveTo>
                  <a:pt x="154894" y="445202"/>
                </a:moveTo>
                <a:lnTo>
                  <a:pt x="312118" y="445202"/>
                </a:lnTo>
                <a:cubicBezTo>
                  <a:pt x="330346" y="445202"/>
                  <a:pt x="345537" y="461128"/>
                  <a:pt x="345537" y="480847"/>
                </a:cubicBezTo>
                <a:lnTo>
                  <a:pt x="345537" y="550620"/>
                </a:lnTo>
                <a:cubicBezTo>
                  <a:pt x="345537" y="552137"/>
                  <a:pt x="345537" y="554412"/>
                  <a:pt x="344018" y="555170"/>
                </a:cubicBezTo>
                <a:cubicBezTo>
                  <a:pt x="340980" y="572613"/>
                  <a:pt x="327308" y="587023"/>
                  <a:pt x="310598" y="587023"/>
                </a:cubicBezTo>
                <a:lnTo>
                  <a:pt x="154894" y="587023"/>
                </a:lnTo>
                <a:cubicBezTo>
                  <a:pt x="136665" y="587023"/>
                  <a:pt x="121474" y="570338"/>
                  <a:pt x="121474" y="550620"/>
                </a:cubicBezTo>
                <a:lnTo>
                  <a:pt x="121474" y="480847"/>
                </a:lnTo>
                <a:cubicBezTo>
                  <a:pt x="121474" y="461128"/>
                  <a:pt x="136665" y="445202"/>
                  <a:pt x="154894" y="445202"/>
                </a:cubicBezTo>
                <a:close/>
                <a:moveTo>
                  <a:pt x="91136" y="283642"/>
                </a:moveTo>
                <a:lnTo>
                  <a:pt x="252939" y="283642"/>
                </a:lnTo>
                <a:lnTo>
                  <a:pt x="252939" y="303380"/>
                </a:lnTo>
                <a:lnTo>
                  <a:pt x="91136" y="303380"/>
                </a:lnTo>
                <a:close/>
                <a:moveTo>
                  <a:pt x="385135" y="242704"/>
                </a:moveTo>
                <a:lnTo>
                  <a:pt x="516478" y="242704"/>
                </a:lnTo>
                <a:lnTo>
                  <a:pt x="516478" y="263173"/>
                </a:lnTo>
                <a:lnTo>
                  <a:pt x="385135" y="263173"/>
                </a:lnTo>
                <a:close/>
                <a:moveTo>
                  <a:pt x="91136" y="242704"/>
                </a:moveTo>
                <a:lnTo>
                  <a:pt x="252939" y="242704"/>
                </a:lnTo>
                <a:lnTo>
                  <a:pt x="252939" y="263173"/>
                </a:lnTo>
                <a:lnTo>
                  <a:pt x="91136" y="263173"/>
                </a:lnTo>
                <a:close/>
                <a:moveTo>
                  <a:pt x="385135" y="202497"/>
                </a:moveTo>
                <a:lnTo>
                  <a:pt x="516478" y="202497"/>
                </a:lnTo>
                <a:lnTo>
                  <a:pt x="516478" y="222966"/>
                </a:lnTo>
                <a:lnTo>
                  <a:pt x="385135" y="222966"/>
                </a:lnTo>
                <a:close/>
                <a:moveTo>
                  <a:pt x="91136" y="202497"/>
                </a:moveTo>
                <a:lnTo>
                  <a:pt x="202741" y="202497"/>
                </a:lnTo>
                <a:lnTo>
                  <a:pt x="202741" y="222966"/>
                </a:lnTo>
                <a:lnTo>
                  <a:pt x="91136" y="222966"/>
                </a:lnTo>
                <a:close/>
                <a:moveTo>
                  <a:pt x="111642" y="60659"/>
                </a:moveTo>
                <a:lnTo>
                  <a:pt x="111642" y="151679"/>
                </a:lnTo>
                <a:lnTo>
                  <a:pt x="243033" y="151679"/>
                </a:lnTo>
                <a:lnTo>
                  <a:pt x="243033" y="60659"/>
                </a:lnTo>
                <a:close/>
                <a:moveTo>
                  <a:pt x="101009" y="40938"/>
                </a:moveTo>
                <a:lnTo>
                  <a:pt x="252906" y="40938"/>
                </a:lnTo>
                <a:cubicBezTo>
                  <a:pt x="258982" y="40938"/>
                  <a:pt x="263539" y="44731"/>
                  <a:pt x="263539" y="50799"/>
                </a:cubicBezTo>
                <a:lnTo>
                  <a:pt x="263539" y="162299"/>
                </a:lnTo>
                <a:cubicBezTo>
                  <a:pt x="263539" y="168366"/>
                  <a:pt x="258982" y="172159"/>
                  <a:pt x="252906" y="172159"/>
                </a:cubicBezTo>
                <a:lnTo>
                  <a:pt x="101009" y="172159"/>
                </a:lnTo>
                <a:cubicBezTo>
                  <a:pt x="94934" y="172159"/>
                  <a:pt x="91136" y="168366"/>
                  <a:pt x="91136" y="162299"/>
                </a:cubicBezTo>
                <a:lnTo>
                  <a:pt x="91136" y="50799"/>
                </a:lnTo>
                <a:cubicBezTo>
                  <a:pt x="91136" y="44731"/>
                  <a:pt x="94934" y="40938"/>
                  <a:pt x="101009" y="40938"/>
                </a:cubicBezTo>
                <a:close/>
                <a:moveTo>
                  <a:pt x="385135" y="40938"/>
                </a:moveTo>
                <a:lnTo>
                  <a:pt x="516477" y="40938"/>
                </a:lnTo>
                <a:cubicBezTo>
                  <a:pt x="522551" y="40938"/>
                  <a:pt x="526347" y="44731"/>
                  <a:pt x="526347" y="50799"/>
                </a:cubicBezTo>
                <a:lnTo>
                  <a:pt x="526347" y="172167"/>
                </a:lnTo>
                <a:cubicBezTo>
                  <a:pt x="526347" y="178235"/>
                  <a:pt x="522551" y="182028"/>
                  <a:pt x="516477" y="182028"/>
                </a:cubicBezTo>
                <a:lnTo>
                  <a:pt x="385135" y="182028"/>
                </a:lnTo>
                <a:lnTo>
                  <a:pt x="385135" y="162306"/>
                </a:lnTo>
                <a:lnTo>
                  <a:pt x="506608" y="162306"/>
                </a:lnTo>
                <a:lnTo>
                  <a:pt x="506608" y="60660"/>
                </a:lnTo>
                <a:lnTo>
                  <a:pt x="385135" y="60660"/>
                </a:lnTo>
                <a:close/>
                <a:moveTo>
                  <a:pt x="60761" y="20478"/>
                </a:moveTo>
                <a:lnTo>
                  <a:pt x="60761" y="40956"/>
                </a:lnTo>
                <a:lnTo>
                  <a:pt x="60761" y="364057"/>
                </a:lnTo>
                <a:lnTo>
                  <a:pt x="293933" y="364057"/>
                </a:lnTo>
                <a:lnTo>
                  <a:pt x="293933" y="20478"/>
                </a:lnTo>
                <a:close/>
                <a:moveTo>
                  <a:pt x="50888" y="0"/>
                </a:moveTo>
                <a:lnTo>
                  <a:pt x="303807" y="0"/>
                </a:lnTo>
                <a:lnTo>
                  <a:pt x="556726" y="0"/>
                </a:lnTo>
                <a:cubicBezTo>
                  <a:pt x="562803" y="0"/>
                  <a:pt x="567360" y="4551"/>
                  <a:pt x="567360" y="10618"/>
                </a:cubicBezTo>
                <a:lnTo>
                  <a:pt x="567360" y="30338"/>
                </a:lnTo>
                <a:lnTo>
                  <a:pt x="597740" y="30338"/>
                </a:lnTo>
                <a:cubicBezTo>
                  <a:pt x="603817" y="30338"/>
                  <a:pt x="607614" y="34889"/>
                  <a:pt x="607614" y="40956"/>
                </a:cubicBezTo>
                <a:lnTo>
                  <a:pt x="607614" y="414873"/>
                </a:lnTo>
                <a:cubicBezTo>
                  <a:pt x="607614" y="420941"/>
                  <a:pt x="603817" y="424733"/>
                  <a:pt x="597740" y="424733"/>
                </a:cubicBezTo>
                <a:lnTo>
                  <a:pt x="526346" y="424733"/>
                </a:lnTo>
                <a:lnTo>
                  <a:pt x="526346" y="405013"/>
                </a:lnTo>
                <a:lnTo>
                  <a:pt x="587107" y="405013"/>
                </a:lnTo>
                <a:lnTo>
                  <a:pt x="587107" y="50816"/>
                </a:lnTo>
                <a:lnTo>
                  <a:pt x="567360" y="50816"/>
                </a:lnTo>
                <a:lnTo>
                  <a:pt x="567360" y="374675"/>
                </a:lnTo>
                <a:cubicBezTo>
                  <a:pt x="567360" y="380743"/>
                  <a:pt x="562803" y="384535"/>
                  <a:pt x="556726" y="384535"/>
                </a:cubicBezTo>
                <a:lnTo>
                  <a:pt x="526346" y="384535"/>
                </a:lnTo>
                <a:lnTo>
                  <a:pt x="526346" y="364057"/>
                </a:lnTo>
                <a:lnTo>
                  <a:pt x="546853" y="364057"/>
                </a:lnTo>
                <a:lnTo>
                  <a:pt x="546853" y="40956"/>
                </a:lnTo>
                <a:lnTo>
                  <a:pt x="546853" y="20478"/>
                </a:lnTo>
                <a:lnTo>
                  <a:pt x="353176" y="20478"/>
                </a:lnTo>
                <a:lnTo>
                  <a:pt x="353176" y="282144"/>
                </a:lnTo>
                <a:cubicBezTo>
                  <a:pt x="353176" y="285178"/>
                  <a:pt x="353176" y="289728"/>
                  <a:pt x="356214" y="291245"/>
                </a:cubicBezTo>
                <a:cubicBezTo>
                  <a:pt x="358492" y="293521"/>
                  <a:pt x="362290" y="293521"/>
                  <a:pt x="362290" y="293521"/>
                </a:cubicBezTo>
                <a:lnTo>
                  <a:pt x="363809" y="293521"/>
                </a:lnTo>
                <a:lnTo>
                  <a:pt x="461027" y="293521"/>
                </a:lnTo>
                <a:cubicBezTo>
                  <a:pt x="474699" y="293521"/>
                  <a:pt x="482294" y="299588"/>
                  <a:pt x="486851" y="304898"/>
                </a:cubicBezTo>
                <a:cubicBezTo>
                  <a:pt x="497484" y="315516"/>
                  <a:pt x="495965" y="330685"/>
                  <a:pt x="495206" y="335236"/>
                </a:cubicBezTo>
                <a:lnTo>
                  <a:pt x="495206" y="485409"/>
                </a:lnTo>
                <a:cubicBezTo>
                  <a:pt x="495206" y="497544"/>
                  <a:pt x="489889" y="505129"/>
                  <a:pt x="486091" y="508921"/>
                </a:cubicBezTo>
                <a:cubicBezTo>
                  <a:pt x="480015" y="514989"/>
                  <a:pt x="470901" y="515747"/>
                  <a:pt x="467103" y="515747"/>
                </a:cubicBezTo>
                <a:lnTo>
                  <a:pt x="464825" y="515747"/>
                </a:lnTo>
                <a:lnTo>
                  <a:pt x="354695" y="515747"/>
                </a:lnTo>
                <a:lnTo>
                  <a:pt x="354695" y="496027"/>
                </a:lnTo>
                <a:lnTo>
                  <a:pt x="465584" y="496027"/>
                </a:lnTo>
                <a:cubicBezTo>
                  <a:pt x="467103" y="496027"/>
                  <a:pt x="470901" y="496027"/>
                  <a:pt x="473939" y="493752"/>
                </a:cubicBezTo>
                <a:cubicBezTo>
                  <a:pt x="476218" y="492993"/>
                  <a:pt x="476218" y="489960"/>
                  <a:pt x="476218" y="485409"/>
                </a:cubicBezTo>
                <a:lnTo>
                  <a:pt x="476218" y="333719"/>
                </a:lnTo>
                <a:lnTo>
                  <a:pt x="476218" y="332960"/>
                </a:lnTo>
                <a:cubicBezTo>
                  <a:pt x="476218" y="329926"/>
                  <a:pt x="476218" y="321583"/>
                  <a:pt x="471661" y="317791"/>
                </a:cubicBezTo>
                <a:cubicBezTo>
                  <a:pt x="470901" y="317033"/>
                  <a:pt x="468622" y="313999"/>
                  <a:pt x="461027" y="313999"/>
                </a:cubicBezTo>
                <a:lnTo>
                  <a:pt x="364569" y="313999"/>
                </a:lnTo>
                <a:cubicBezTo>
                  <a:pt x="361530" y="313999"/>
                  <a:pt x="351657" y="314757"/>
                  <a:pt x="343302" y="307931"/>
                </a:cubicBezTo>
                <a:cubicBezTo>
                  <a:pt x="339504" y="303381"/>
                  <a:pt x="333428" y="296555"/>
                  <a:pt x="333428" y="282144"/>
                </a:cubicBezTo>
                <a:lnTo>
                  <a:pt x="333428" y="20478"/>
                </a:lnTo>
                <a:lnTo>
                  <a:pt x="313681" y="20478"/>
                </a:lnTo>
                <a:lnTo>
                  <a:pt x="313681" y="364057"/>
                </a:lnTo>
                <a:lnTo>
                  <a:pt x="445837" y="364057"/>
                </a:lnTo>
                <a:lnTo>
                  <a:pt x="445837" y="384535"/>
                </a:lnTo>
                <a:lnTo>
                  <a:pt x="303807" y="384535"/>
                </a:lnTo>
                <a:lnTo>
                  <a:pt x="50888" y="384535"/>
                </a:lnTo>
                <a:cubicBezTo>
                  <a:pt x="44811" y="384535"/>
                  <a:pt x="40254" y="380743"/>
                  <a:pt x="40254" y="374675"/>
                </a:cubicBezTo>
                <a:lnTo>
                  <a:pt x="40254" y="50816"/>
                </a:lnTo>
                <a:lnTo>
                  <a:pt x="20507" y="50816"/>
                </a:lnTo>
                <a:lnTo>
                  <a:pt x="20507" y="405013"/>
                </a:lnTo>
                <a:lnTo>
                  <a:pt x="445837" y="405013"/>
                </a:lnTo>
                <a:lnTo>
                  <a:pt x="445837" y="424733"/>
                </a:lnTo>
                <a:lnTo>
                  <a:pt x="9874" y="424733"/>
                </a:lnTo>
                <a:cubicBezTo>
                  <a:pt x="3797" y="424733"/>
                  <a:pt x="0" y="420941"/>
                  <a:pt x="0" y="414873"/>
                </a:cubicBezTo>
                <a:lnTo>
                  <a:pt x="0" y="40956"/>
                </a:lnTo>
                <a:cubicBezTo>
                  <a:pt x="0" y="34889"/>
                  <a:pt x="3797" y="30338"/>
                  <a:pt x="9874" y="30338"/>
                </a:cubicBezTo>
                <a:lnTo>
                  <a:pt x="40254" y="30338"/>
                </a:lnTo>
                <a:lnTo>
                  <a:pt x="40254" y="10618"/>
                </a:lnTo>
                <a:cubicBezTo>
                  <a:pt x="40254" y="4551"/>
                  <a:pt x="44811" y="0"/>
                  <a:pt x="50888" y="0"/>
                </a:cubicBez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0" name="internet-education-graduation_46932"/>
          <p:cNvSpPr>
            <a:spLocks noChangeAspect="1"/>
          </p:cNvSpPr>
          <p:nvPr/>
        </p:nvSpPr>
        <p:spPr bwMode="auto">
          <a:xfrm>
            <a:off x="5246767" y="3904001"/>
            <a:ext cx="459214" cy="444749"/>
          </a:xfrm>
          <a:custGeom>
            <a:avLst/>
            <a:gdLst>
              <a:gd name="connsiteX0" fmla="*/ 268572 w 609332"/>
              <a:gd name="connsiteY0" fmla="*/ 412455 h 590139"/>
              <a:gd name="connsiteX1" fmla="*/ 491841 w 609332"/>
              <a:gd name="connsiteY1" fmla="*/ 412455 h 590139"/>
              <a:gd name="connsiteX2" fmla="*/ 491841 w 609332"/>
              <a:gd name="connsiteY2" fmla="*/ 422264 h 590139"/>
              <a:gd name="connsiteX3" fmla="*/ 268572 w 609332"/>
              <a:gd name="connsiteY3" fmla="*/ 422264 h 590139"/>
              <a:gd name="connsiteX4" fmla="*/ 268572 w 609332"/>
              <a:gd name="connsiteY4" fmla="*/ 366588 h 590139"/>
              <a:gd name="connsiteX5" fmla="*/ 526065 w 609332"/>
              <a:gd name="connsiteY5" fmla="*/ 366588 h 590139"/>
              <a:gd name="connsiteX6" fmla="*/ 526065 w 609332"/>
              <a:gd name="connsiteY6" fmla="*/ 376397 h 590139"/>
              <a:gd name="connsiteX7" fmla="*/ 268572 w 609332"/>
              <a:gd name="connsiteY7" fmla="*/ 376397 h 590139"/>
              <a:gd name="connsiteX8" fmla="*/ 268572 w 609332"/>
              <a:gd name="connsiteY8" fmla="*/ 325166 h 590139"/>
              <a:gd name="connsiteX9" fmla="*/ 526065 w 609332"/>
              <a:gd name="connsiteY9" fmla="*/ 325166 h 590139"/>
              <a:gd name="connsiteX10" fmla="*/ 526065 w 609332"/>
              <a:gd name="connsiteY10" fmla="*/ 334975 h 590139"/>
              <a:gd name="connsiteX11" fmla="*/ 268572 w 609332"/>
              <a:gd name="connsiteY11" fmla="*/ 334975 h 590139"/>
              <a:gd name="connsiteX12" fmla="*/ 324121 w 609332"/>
              <a:gd name="connsiteY12" fmla="*/ 275089 h 590139"/>
              <a:gd name="connsiteX13" fmla="*/ 305736 w 609332"/>
              <a:gd name="connsiteY13" fmla="*/ 281797 h 590139"/>
              <a:gd name="connsiteX14" fmla="*/ 233549 w 609332"/>
              <a:gd name="connsiteY14" fmla="*/ 297097 h 590139"/>
              <a:gd name="connsiteX15" fmla="*/ 233549 w 609332"/>
              <a:gd name="connsiteY15" fmla="*/ 480454 h 590139"/>
              <a:gd name="connsiteX16" fmla="*/ 572443 w 609332"/>
              <a:gd name="connsiteY16" fmla="*/ 480454 h 590139"/>
              <a:gd name="connsiteX17" fmla="*/ 572443 w 609332"/>
              <a:gd name="connsiteY17" fmla="*/ 275089 h 590139"/>
              <a:gd name="connsiteX18" fmla="*/ 84086 w 609332"/>
              <a:gd name="connsiteY18" fmla="*/ 221014 h 590139"/>
              <a:gd name="connsiteX19" fmla="*/ 92159 w 609332"/>
              <a:gd name="connsiteY19" fmla="*/ 281975 h 590139"/>
              <a:gd name="connsiteX20" fmla="*/ 97580 w 609332"/>
              <a:gd name="connsiteY20" fmla="*/ 280210 h 590139"/>
              <a:gd name="connsiteX21" fmla="*/ 405678 w 609332"/>
              <a:gd name="connsiteY21" fmla="*/ 97028 h 590139"/>
              <a:gd name="connsiteX22" fmla="*/ 430074 w 609332"/>
              <a:gd name="connsiteY22" fmla="*/ 170759 h 590139"/>
              <a:gd name="connsiteX23" fmla="*/ 430427 w 609332"/>
              <a:gd name="connsiteY23" fmla="*/ 171524 h 590139"/>
              <a:gd name="connsiteX24" fmla="*/ 397369 w 609332"/>
              <a:gd name="connsiteY24" fmla="*/ 233840 h 590139"/>
              <a:gd name="connsiteX25" fmla="*/ 609332 w 609332"/>
              <a:gd name="connsiteY25" fmla="*/ 233840 h 590139"/>
              <a:gd name="connsiteX26" fmla="*/ 609332 w 609332"/>
              <a:gd name="connsiteY26" fmla="*/ 521704 h 590139"/>
              <a:gd name="connsiteX27" fmla="*/ 430840 w 609332"/>
              <a:gd name="connsiteY27" fmla="*/ 521704 h 590139"/>
              <a:gd name="connsiteX28" fmla="*/ 430840 w 609332"/>
              <a:gd name="connsiteY28" fmla="*/ 567249 h 590139"/>
              <a:gd name="connsiteX29" fmla="*/ 503734 w 609332"/>
              <a:gd name="connsiteY29" fmla="*/ 567249 h 590139"/>
              <a:gd name="connsiteX30" fmla="*/ 503734 w 609332"/>
              <a:gd name="connsiteY30" fmla="*/ 590139 h 590139"/>
              <a:gd name="connsiteX31" fmla="*/ 302259 w 609332"/>
              <a:gd name="connsiteY31" fmla="*/ 590139 h 590139"/>
              <a:gd name="connsiteX32" fmla="*/ 302259 w 609332"/>
              <a:gd name="connsiteY32" fmla="*/ 567249 h 590139"/>
              <a:gd name="connsiteX33" fmla="*/ 375153 w 609332"/>
              <a:gd name="connsiteY33" fmla="*/ 567249 h 590139"/>
              <a:gd name="connsiteX34" fmla="*/ 375153 w 609332"/>
              <a:gd name="connsiteY34" fmla="*/ 521704 h 590139"/>
              <a:gd name="connsiteX35" fmla="*/ 196660 w 609332"/>
              <a:gd name="connsiteY35" fmla="*/ 521704 h 590139"/>
              <a:gd name="connsiteX36" fmla="*/ 196660 w 609332"/>
              <a:gd name="connsiteY36" fmla="*/ 297332 h 590139"/>
              <a:gd name="connsiteX37" fmla="*/ 139795 w 609332"/>
              <a:gd name="connsiteY37" fmla="*/ 267263 h 590139"/>
              <a:gd name="connsiteX38" fmla="*/ 129659 w 609332"/>
              <a:gd name="connsiteY38" fmla="*/ 236605 h 590139"/>
              <a:gd name="connsiteX39" fmla="*/ 115163 w 609332"/>
              <a:gd name="connsiteY39" fmla="*/ 192649 h 590139"/>
              <a:gd name="connsiteX40" fmla="*/ 275211 w 609332"/>
              <a:gd name="connsiteY40" fmla="*/ 189472 h 590139"/>
              <a:gd name="connsiteX41" fmla="*/ 258034 w 609332"/>
              <a:gd name="connsiteY41" fmla="*/ 66787 h 590139"/>
              <a:gd name="connsiteX42" fmla="*/ 235171 w 609332"/>
              <a:gd name="connsiteY42" fmla="*/ 68434 h 590139"/>
              <a:gd name="connsiteX43" fmla="*/ 211306 w 609332"/>
              <a:gd name="connsiteY43" fmla="*/ 96443 h 590139"/>
              <a:gd name="connsiteX44" fmla="*/ 247192 w 609332"/>
              <a:gd name="connsiteY44" fmla="*/ 104799 h 590139"/>
              <a:gd name="connsiteX45" fmla="*/ 270998 w 609332"/>
              <a:gd name="connsiteY45" fmla="*/ 76790 h 590139"/>
              <a:gd name="connsiteX46" fmla="*/ 258034 w 609332"/>
              <a:gd name="connsiteY46" fmla="*/ 66787 h 590139"/>
              <a:gd name="connsiteX47" fmla="*/ 212544 w 609332"/>
              <a:gd name="connsiteY47" fmla="*/ 0 h 590139"/>
              <a:gd name="connsiteX48" fmla="*/ 486901 w 609332"/>
              <a:gd name="connsiteY48" fmla="*/ 13357 h 590139"/>
              <a:gd name="connsiteX49" fmla="*/ 400281 w 609332"/>
              <a:gd name="connsiteY49" fmla="*/ 80732 h 590139"/>
              <a:gd name="connsiteX50" fmla="*/ 269761 w 609332"/>
              <a:gd name="connsiteY50" fmla="*/ 173233 h 590139"/>
              <a:gd name="connsiteX51" fmla="*/ 109778 w 609332"/>
              <a:gd name="connsiteY51" fmla="*/ 176411 h 590139"/>
              <a:gd name="connsiteX52" fmla="*/ 96579 w 609332"/>
              <a:gd name="connsiteY52" fmla="*/ 176117 h 590139"/>
              <a:gd name="connsiteX53" fmla="*/ 119383 w 609332"/>
              <a:gd name="connsiteY53" fmla="*/ 159346 h 590139"/>
              <a:gd name="connsiteX54" fmla="*/ 119854 w 609332"/>
              <a:gd name="connsiteY54" fmla="*/ 152580 h 590139"/>
              <a:gd name="connsiteX55" fmla="*/ 88093 w 609332"/>
              <a:gd name="connsiteY55" fmla="*/ 171645 h 590139"/>
              <a:gd name="connsiteX56" fmla="*/ 90922 w 609332"/>
              <a:gd name="connsiteY56" fmla="*/ 180236 h 590139"/>
              <a:gd name="connsiteX57" fmla="*/ 118852 w 609332"/>
              <a:gd name="connsiteY57" fmla="*/ 285388 h 590139"/>
              <a:gd name="connsiteX58" fmla="*/ 72773 w 609332"/>
              <a:gd name="connsiteY58" fmla="*/ 300569 h 590139"/>
              <a:gd name="connsiteX59" fmla="*/ 66350 w 609332"/>
              <a:gd name="connsiteY59" fmla="*/ 175352 h 590139"/>
              <a:gd name="connsiteX60" fmla="*/ 66409 w 609332"/>
              <a:gd name="connsiteY60" fmla="*/ 167526 h 590139"/>
              <a:gd name="connsiteX61" fmla="*/ 81494 w 609332"/>
              <a:gd name="connsiteY61" fmla="*/ 158228 h 590139"/>
              <a:gd name="connsiteX62" fmla="*/ 77840 w 609332"/>
              <a:gd name="connsiteY62" fmla="*/ 156345 h 590139"/>
              <a:gd name="connsiteX63" fmla="*/ 59279 w 609332"/>
              <a:gd name="connsiteY63" fmla="*/ 164230 h 590139"/>
              <a:gd name="connsiteX64" fmla="*/ 57982 w 609332"/>
              <a:gd name="connsiteY64" fmla="*/ 175116 h 590139"/>
              <a:gd name="connsiteX65" fmla="*/ 0 w 609332"/>
              <a:gd name="connsiteY65" fmla="*/ 173704 h 59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9332" h="590139">
                <a:moveTo>
                  <a:pt x="268572" y="412455"/>
                </a:moveTo>
                <a:lnTo>
                  <a:pt x="491841" y="412455"/>
                </a:lnTo>
                <a:lnTo>
                  <a:pt x="491841" y="422264"/>
                </a:lnTo>
                <a:lnTo>
                  <a:pt x="268572" y="422264"/>
                </a:lnTo>
                <a:close/>
                <a:moveTo>
                  <a:pt x="268572" y="366588"/>
                </a:moveTo>
                <a:lnTo>
                  <a:pt x="526065" y="366588"/>
                </a:lnTo>
                <a:lnTo>
                  <a:pt x="526065" y="376397"/>
                </a:lnTo>
                <a:lnTo>
                  <a:pt x="268572" y="376397"/>
                </a:lnTo>
                <a:close/>
                <a:moveTo>
                  <a:pt x="268572" y="325166"/>
                </a:moveTo>
                <a:lnTo>
                  <a:pt x="526065" y="325166"/>
                </a:lnTo>
                <a:lnTo>
                  <a:pt x="526065" y="334975"/>
                </a:lnTo>
                <a:lnTo>
                  <a:pt x="268572" y="334975"/>
                </a:lnTo>
                <a:close/>
                <a:moveTo>
                  <a:pt x="324121" y="275089"/>
                </a:moveTo>
                <a:cubicBezTo>
                  <a:pt x="318170" y="277443"/>
                  <a:pt x="312041" y="279738"/>
                  <a:pt x="305736" y="281797"/>
                </a:cubicBezTo>
                <a:cubicBezTo>
                  <a:pt x="280515" y="290153"/>
                  <a:pt x="255824" y="295155"/>
                  <a:pt x="233549" y="297097"/>
                </a:cubicBezTo>
                <a:lnTo>
                  <a:pt x="233549" y="480454"/>
                </a:lnTo>
                <a:lnTo>
                  <a:pt x="572443" y="480454"/>
                </a:lnTo>
                <a:lnTo>
                  <a:pt x="572443" y="275089"/>
                </a:lnTo>
                <a:close/>
                <a:moveTo>
                  <a:pt x="84086" y="221014"/>
                </a:moveTo>
                <a:cubicBezTo>
                  <a:pt x="85618" y="252907"/>
                  <a:pt x="92159" y="281975"/>
                  <a:pt x="92159" y="281975"/>
                </a:cubicBezTo>
                <a:lnTo>
                  <a:pt x="97580" y="280210"/>
                </a:lnTo>
                <a:close/>
                <a:moveTo>
                  <a:pt x="405678" y="97028"/>
                </a:moveTo>
                <a:lnTo>
                  <a:pt x="430074" y="170759"/>
                </a:lnTo>
                <a:cubicBezTo>
                  <a:pt x="430133" y="171053"/>
                  <a:pt x="430309" y="171289"/>
                  <a:pt x="430427" y="171524"/>
                </a:cubicBezTo>
                <a:cubicBezTo>
                  <a:pt x="436497" y="190001"/>
                  <a:pt x="423238" y="212656"/>
                  <a:pt x="397369" y="233840"/>
                </a:cubicBezTo>
                <a:lnTo>
                  <a:pt x="609332" y="233840"/>
                </a:lnTo>
                <a:lnTo>
                  <a:pt x="609332" y="521704"/>
                </a:lnTo>
                <a:lnTo>
                  <a:pt x="430840" y="521704"/>
                </a:lnTo>
                <a:lnTo>
                  <a:pt x="430840" y="567249"/>
                </a:lnTo>
                <a:lnTo>
                  <a:pt x="503734" y="567249"/>
                </a:lnTo>
                <a:lnTo>
                  <a:pt x="503734" y="590139"/>
                </a:lnTo>
                <a:lnTo>
                  <a:pt x="302259" y="590139"/>
                </a:lnTo>
                <a:lnTo>
                  <a:pt x="302259" y="567249"/>
                </a:lnTo>
                <a:lnTo>
                  <a:pt x="375153" y="567249"/>
                </a:lnTo>
                <a:lnTo>
                  <a:pt x="375153" y="521704"/>
                </a:lnTo>
                <a:lnTo>
                  <a:pt x="196660" y="521704"/>
                </a:lnTo>
                <a:lnTo>
                  <a:pt x="196660" y="297332"/>
                </a:lnTo>
                <a:cubicBezTo>
                  <a:pt x="166784" y="294625"/>
                  <a:pt x="145452" y="284387"/>
                  <a:pt x="139795" y="267263"/>
                </a:cubicBezTo>
                <a:lnTo>
                  <a:pt x="129659" y="236605"/>
                </a:lnTo>
                <a:lnTo>
                  <a:pt x="115163" y="192649"/>
                </a:lnTo>
                <a:lnTo>
                  <a:pt x="275211" y="189472"/>
                </a:lnTo>
                <a:close/>
                <a:moveTo>
                  <a:pt x="258034" y="66787"/>
                </a:moveTo>
                <a:cubicBezTo>
                  <a:pt x="251553" y="65271"/>
                  <a:pt x="243421" y="65698"/>
                  <a:pt x="235171" y="68434"/>
                </a:cubicBezTo>
                <a:cubicBezTo>
                  <a:pt x="218672" y="73848"/>
                  <a:pt x="208007" y="86381"/>
                  <a:pt x="211306" y="96443"/>
                </a:cubicBezTo>
                <a:cubicBezTo>
                  <a:pt x="214665" y="106506"/>
                  <a:pt x="230693" y="110213"/>
                  <a:pt x="247192" y="104799"/>
                </a:cubicBezTo>
                <a:cubicBezTo>
                  <a:pt x="263691" y="99386"/>
                  <a:pt x="274357" y="86793"/>
                  <a:pt x="270998" y="76790"/>
                </a:cubicBezTo>
                <a:cubicBezTo>
                  <a:pt x="269349" y="71759"/>
                  <a:pt x="264516" y="68302"/>
                  <a:pt x="258034" y="66787"/>
                </a:cubicBezTo>
                <a:close/>
                <a:moveTo>
                  <a:pt x="212544" y="0"/>
                </a:moveTo>
                <a:lnTo>
                  <a:pt x="486901" y="13357"/>
                </a:lnTo>
                <a:lnTo>
                  <a:pt x="400281" y="80732"/>
                </a:lnTo>
                <a:lnTo>
                  <a:pt x="269761" y="173233"/>
                </a:lnTo>
                <a:lnTo>
                  <a:pt x="109778" y="176411"/>
                </a:lnTo>
                <a:lnTo>
                  <a:pt x="96579" y="176117"/>
                </a:lnTo>
                <a:lnTo>
                  <a:pt x="119383" y="159346"/>
                </a:lnTo>
                <a:lnTo>
                  <a:pt x="119854" y="152580"/>
                </a:lnTo>
                <a:lnTo>
                  <a:pt x="88093" y="171645"/>
                </a:lnTo>
                <a:lnTo>
                  <a:pt x="90922" y="180236"/>
                </a:lnTo>
                <a:lnTo>
                  <a:pt x="118852" y="285388"/>
                </a:lnTo>
                <a:cubicBezTo>
                  <a:pt x="100350" y="306748"/>
                  <a:pt x="72773" y="300569"/>
                  <a:pt x="72773" y="300569"/>
                </a:cubicBezTo>
                <a:cubicBezTo>
                  <a:pt x="54859" y="264675"/>
                  <a:pt x="66350" y="175352"/>
                  <a:pt x="66350" y="175352"/>
                </a:cubicBezTo>
                <a:lnTo>
                  <a:pt x="66409" y="167526"/>
                </a:lnTo>
                <a:lnTo>
                  <a:pt x="81494" y="158228"/>
                </a:lnTo>
                <a:lnTo>
                  <a:pt x="77840" y="156345"/>
                </a:lnTo>
                <a:lnTo>
                  <a:pt x="59279" y="164230"/>
                </a:lnTo>
                <a:lnTo>
                  <a:pt x="57982" y="175116"/>
                </a:lnTo>
                <a:lnTo>
                  <a:pt x="0" y="173704"/>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1" name="calendar_65940"/>
          <p:cNvSpPr>
            <a:spLocks noChangeAspect="1"/>
          </p:cNvSpPr>
          <p:nvPr/>
        </p:nvSpPr>
        <p:spPr bwMode="auto">
          <a:xfrm>
            <a:off x="6634410" y="3937158"/>
            <a:ext cx="459215" cy="411592"/>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455839 w 606244"/>
              <a:gd name="T25" fmla="*/ 455839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455839 w 606244"/>
              <a:gd name="T35" fmla="*/ 455839 w 606244"/>
              <a:gd name="T36" fmla="*/ 600116 w 606244"/>
              <a:gd name="T37" fmla="*/ 600116 w 606244"/>
              <a:gd name="T38" fmla="*/ 600116 w 606244"/>
              <a:gd name="T39" fmla="*/ 600116 w 606244"/>
              <a:gd name="T40" fmla="*/ 455839 w 606244"/>
              <a:gd name="T41" fmla="*/ 455839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455839 w 606244"/>
              <a:gd name="T61" fmla="*/ 455839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455839 w 606244"/>
              <a:gd name="T71" fmla="*/ 455839 w 606244"/>
              <a:gd name="T72" fmla="*/ 600116 w 606244"/>
              <a:gd name="T73" fmla="*/ 600116 w 606244"/>
              <a:gd name="T74" fmla="*/ 600116 w 606244"/>
              <a:gd name="T75" fmla="*/ 600116 w 606244"/>
              <a:gd name="T76" fmla="*/ 600116 w 606244"/>
              <a:gd name="T77" fmla="*/ 600116 w 606244"/>
              <a:gd name="T78" fmla="*/ 600116 w 606244"/>
              <a:gd name="T79" fmla="*/ 600116 w 606244"/>
              <a:gd name="T80" fmla="*/ 455839 w 606244"/>
              <a:gd name="T81" fmla="*/ 455839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455839 w 606244"/>
              <a:gd name="T93" fmla="*/ 455839 w 606244"/>
              <a:gd name="T94" fmla="*/ 600116 w 606244"/>
              <a:gd name="T95" fmla="*/ 600116 w 606244"/>
              <a:gd name="T96" fmla="*/ 600116 w 606244"/>
              <a:gd name="T97" fmla="*/ 600116 w 606244"/>
              <a:gd name="T98" fmla="*/ 600116 w 606244"/>
              <a:gd name="T99" fmla="*/ 600116 w 606244"/>
              <a:gd name="T100" fmla="*/ 600116 w 606244"/>
              <a:gd name="T101" fmla="*/ 600116 w 606244"/>
              <a:gd name="T102" fmla="*/ 600116 w 606244"/>
              <a:gd name="T103" fmla="*/ 600116 w 606244"/>
              <a:gd name="T104" fmla="*/ 600116 w 606244"/>
              <a:gd name="T105"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6" h="544">
                <a:moveTo>
                  <a:pt x="559" y="52"/>
                </a:moveTo>
                <a:lnTo>
                  <a:pt x="519" y="52"/>
                </a:lnTo>
                <a:lnTo>
                  <a:pt x="519" y="88"/>
                </a:lnTo>
                <a:cubicBezTo>
                  <a:pt x="519" y="114"/>
                  <a:pt x="498" y="135"/>
                  <a:pt x="472" y="135"/>
                </a:cubicBezTo>
                <a:cubicBezTo>
                  <a:pt x="446" y="135"/>
                  <a:pt x="425" y="114"/>
                  <a:pt x="425" y="88"/>
                </a:cubicBezTo>
                <a:lnTo>
                  <a:pt x="425" y="52"/>
                </a:lnTo>
                <a:lnTo>
                  <a:pt x="350" y="52"/>
                </a:lnTo>
                <a:lnTo>
                  <a:pt x="350" y="88"/>
                </a:lnTo>
                <a:cubicBezTo>
                  <a:pt x="350" y="114"/>
                  <a:pt x="329" y="135"/>
                  <a:pt x="303" y="135"/>
                </a:cubicBezTo>
                <a:cubicBezTo>
                  <a:pt x="277" y="135"/>
                  <a:pt x="256" y="114"/>
                  <a:pt x="256" y="88"/>
                </a:cubicBezTo>
                <a:lnTo>
                  <a:pt x="256" y="52"/>
                </a:lnTo>
                <a:lnTo>
                  <a:pt x="181" y="52"/>
                </a:lnTo>
                <a:lnTo>
                  <a:pt x="181" y="88"/>
                </a:lnTo>
                <a:cubicBezTo>
                  <a:pt x="181" y="114"/>
                  <a:pt x="160" y="135"/>
                  <a:pt x="134" y="135"/>
                </a:cubicBezTo>
                <a:cubicBezTo>
                  <a:pt x="108" y="135"/>
                  <a:pt x="87" y="114"/>
                  <a:pt x="87" y="88"/>
                </a:cubicBezTo>
                <a:lnTo>
                  <a:pt x="87" y="52"/>
                </a:lnTo>
                <a:lnTo>
                  <a:pt x="47" y="52"/>
                </a:lnTo>
                <a:cubicBezTo>
                  <a:pt x="34" y="52"/>
                  <a:pt x="22" y="57"/>
                  <a:pt x="14" y="66"/>
                </a:cubicBezTo>
                <a:cubicBezTo>
                  <a:pt x="5" y="75"/>
                  <a:pt x="0" y="87"/>
                  <a:pt x="0" y="99"/>
                </a:cubicBezTo>
                <a:lnTo>
                  <a:pt x="0" y="498"/>
                </a:lnTo>
                <a:cubicBezTo>
                  <a:pt x="0" y="523"/>
                  <a:pt x="21" y="544"/>
                  <a:pt x="47" y="544"/>
                </a:cubicBezTo>
                <a:lnTo>
                  <a:pt x="559" y="544"/>
                </a:lnTo>
                <a:cubicBezTo>
                  <a:pt x="585" y="544"/>
                  <a:pt x="606" y="523"/>
                  <a:pt x="606" y="498"/>
                </a:cubicBezTo>
                <a:lnTo>
                  <a:pt x="606" y="99"/>
                </a:lnTo>
                <a:cubicBezTo>
                  <a:pt x="606" y="73"/>
                  <a:pt x="585" y="52"/>
                  <a:pt x="559" y="52"/>
                </a:cubicBezTo>
                <a:close/>
                <a:moveTo>
                  <a:pt x="513" y="200"/>
                </a:moveTo>
                <a:lnTo>
                  <a:pt x="513" y="267"/>
                </a:lnTo>
                <a:lnTo>
                  <a:pt x="425" y="267"/>
                </a:lnTo>
                <a:lnTo>
                  <a:pt x="425" y="200"/>
                </a:lnTo>
                <a:lnTo>
                  <a:pt x="513" y="200"/>
                </a:lnTo>
                <a:close/>
                <a:moveTo>
                  <a:pt x="202" y="288"/>
                </a:moveTo>
                <a:lnTo>
                  <a:pt x="293" y="288"/>
                </a:lnTo>
                <a:lnTo>
                  <a:pt x="293" y="352"/>
                </a:lnTo>
                <a:lnTo>
                  <a:pt x="202" y="352"/>
                </a:lnTo>
                <a:lnTo>
                  <a:pt x="202" y="288"/>
                </a:lnTo>
                <a:close/>
                <a:moveTo>
                  <a:pt x="181" y="352"/>
                </a:moveTo>
                <a:lnTo>
                  <a:pt x="93" y="352"/>
                </a:lnTo>
                <a:lnTo>
                  <a:pt x="93" y="288"/>
                </a:lnTo>
                <a:lnTo>
                  <a:pt x="181" y="288"/>
                </a:lnTo>
                <a:lnTo>
                  <a:pt x="181" y="352"/>
                </a:lnTo>
                <a:lnTo>
                  <a:pt x="181" y="352"/>
                </a:lnTo>
                <a:close/>
                <a:moveTo>
                  <a:pt x="293" y="373"/>
                </a:moveTo>
                <a:lnTo>
                  <a:pt x="293" y="451"/>
                </a:lnTo>
                <a:lnTo>
                  <a:pt x="202" y="451"/>
                </a:lnTo>
                <a:lnTo>
                  <a:pt x="202" y="373"/>
                </a:lnTo>
                <a:lnTo>
                  <a:pt x="293" y="373"/>
                </a:lnTo>
                <a:close/>
                <a:moveTo>
                  <a:pt x="314" y="373"/>
                </a:moveTo>
                <a:lnTo>
                  <a:pt x="404" y="373"/>
                </a:lnTo>
                <a:lnTo>
                  <a:pt x="404" y="451"/>
                </a:lnTo>
                <a:lnTo>
                  <a:pt x="314" y="451"/>
                </a:lnTo>
                <a:lnTo>
                  <a:pt x="314" y="373"/>
                </a:lnTo>
                <a:close/>
                <a:moveTo>
                  <a:pt x="314" y="352"/>
                </a:moveTo>
                <a:lnTo>
                  <a:pt x="314" y="288"/>
                </a:lnTo>
                <a:lnTo>
                  <a:pt x="404" y="288"/>
                </a:lnTo>
                <a:lnTo>
                  <a:pt x="404" y="352"/>
                </a:lnTo>
                <a:lnTo>
                  <a:pt x="314" y="352"/>
                </a:lnTo>
                <a:close/>
                <a:moveTo>
                  <a:pt x="425" y="288"/>
                </a:moveTo>
                <a:lnTo>
                  <a:pt x="513" y="288"/>
                </a:lnTo>
                <a:lnTo>
                  <a:pt x="513" y="352"/>
                </a:lnTo>
                <a:lnTo>
                  <a:pt x="425" y="352"/>
                </a:lnTo>
                <a:lnTo>
                  <a:pt x="425" y="288"/>
                </a:lnTo>
                <a:close/>
                <a:moveTo>
                  <a:pt x="404" y="200"/>
                </a:moveTo>
                <a:lnTo>
                  <a:pt x="404" y="267"/>
                </a:lnTo>
                <a:lnTo>
                  <a:pt x="314" y="267"/>
                </a:lnTo>
                <a:lnTo>
                  <a:pt x="314" y="200"/>
                </a:lnTo>
                <a:lnTo>
                  <a:pt x="404" y="200"/>
                </a:lnTo>
                <a:close/>
                <a:moveTo>
                  <a:pt x="293" y="200"/>
                </a:moveTo>
                <a:lnTo>
                  <a:pt x="293" y="267"/>
                </a:lnTo>
                <a:lnTo>
                  <a:pt x="202" y="267"/>
                </a:lnTo>
                <a:lnTo>
                  <a:pt x="202" y="200"/>
                </a:lnTo>
                <a:lnTo>
                  <a:pt x="293" y="200"/>
                </a:lnTo>
                <a:close/>
                <a:moveTo>
                  <a:pt x="181" y="200"/>
                </a:moveTo>
                <a:lnTo>
                  <a:pt x="181" y="267"/>
                </a:lnTo>
                <a:lnTo>
                  <a:pt x="93" y="267"/>
                </a:lnTo>
                <a:lnTo>
                  <a:pt x="93" y="200"/>
                </a:lnTo>
                <a:lnTo>
                  <a:pt x="181" y="200"/>
                </a:lnTo>
                <a:close/>
                <a:moveTo>
                  <a:pt x="93" y="373"/>
                </a:moveTo>
                <a:lnTo>
                  <a:pt x="181" y="373"/>
                </a:lnTo>
                <a:lnTo>
                  <a:pt x="181" y="451"/>
                </a:lnTo>
                <a:lnTo>
                  <a:pt x="93" y="451"/>
                </a:lnTo>
                <a:lnTo>
                  <a:pt x="93" y="373"/>
                </a:lnTo>
                <a:close/>
                <a:moveTo>
                  <a:pt x="425" y="451"/>
                </a:moveTo>
                <a:lnTo>
                  <a:pt x="425" y="373"/>
                </a:lnTo>
                <a:lnTo>
                  <a:pt x="513" y="373"/>
                </a:lnTo>
                <a:lnTo>
                  <a:pt x="513" y="451"/>
                </a:lnTo>
                <a:lnTo>
                  <a:pt x="425" y="451"/>
                </a:lnTo>
                <a:close/>
                <a:moveTo>
                  <a:pt x="107" y="88"/>
                </a:moveTo>
                <a:lnTo>
                  <a:pt x="107" y="26"/>
                </a:lnTo>
                <a:cubicBezTo>
                  <a:pt x="107" y="12"/>
                  <a:pt x="119" y="0"/>
                  <a:pt x="134" y="0"/>
                </a:cubicBezTo>
                <a:cubicBezTo>
                  <a:pt x="149" y="0"/>
                  <a:pt x="161" y="12"/>
                  <a:pt x="161" y="26"/>
                </a:cubicBezTo>
                <a:lnTo>
                  <a:pt x="161" y="88"/>
                </a:lnTo>
                <a:cubicBezTo>
                  <a:pt x="161" y="103"/>
                  <a:pt x="149" y="115"/>
                  <a:pt x="134" y="115"/>
                </a:cubicBezTo>
                <a:cubicBezTo>
                  <a:pt x="119" y="115"/>
                  <a:pt x="107" y="103"/>
                  <a:pt x="107" y="88"/>
                </a:cubicBezTo>
                <a:close/>
                <a:moveTo>
                  <a:pt x="276" y="88"/>
                </a:moveTo>
                <a:lnTo>
                  <a:pt x="276" y="26"/>
                </a:lnTo>
                <a:cubicBezTo>
                  <a:pt x="276" y="12"/>
                  <a:pt x="288" y="0"/>
                  <a:pt x="303" y="0"/>
                </a:cubicBezTo>
                <a:cubicBezTo>
                  <a:pt x="318" y="0"/>
                  <a:pt x="330" y="12"/>
                  <a:pt x="330" y="26"/>
                </a:cubicBezTo>
                <a:lnTo>
                  <a:pt x="330" y="88"/>
                </a:lnTo>
                <a:cubicBezTo>
                  <a:pt x="330" y="103"/>
                  <a:pt x="318" y="115"/>
                  <a:pt x="303" y="115"/>
                </a:cubicBezTo>
                <a:cubicBezTo>
                  <a:pt x="288" y="115"/>
                  <a:pt x="276" y="103"/>
                  <a:pt x="276" y="88"/>
                </a:cubicBezTo>
                <a:close/>
                <a:moveTo>
                  <a:pt x="445" y="88"/>
                </a:moveTo>
                <a:lnTo>
                  <a:pt x="445" y="26"/>
                </a:lnTo>
                <a:cubicBezTo>
                  <a:pt x="445" y="12"/>
                  <a:pt x="457" y="0"/>
                  <a:pt x="472" y="0"/>
                </a:cubicBezTo>
                <a:cubicBezTo>
                  <a:pt x="487" y="0"/>
                  <a:pt x="499" y="12"/>
                  <a:pt x="499" y="26"/>
                </a:cubicBezTo>
                <a:lnTo>
                  <a:pt x="499" y="88"/>
                </a:lnTo>
                <a:cubicBezTo>
                  <a:pt x="499" y="103"/>
                  <a:pt x="487" y="115"/>
                  <a:pt x="472" y="115"/>
                </a:cubicBezTo>
                <a:cubicBezTo>
                  <a:pt x="457" y="115"/>
                  <a:pt x="445" y="103"/>
                  <a:pt x="445" y="88"/>
                </a:cubicBez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1983216" y="1396895"/>
            <a:ext cx="2373229" cy="461665"/>
          </a:xfrm>
          <a:prstGeom prst="rect">
            <a:avLst/>
          </a:prstGeom>
          <a:noFill/>
        </p:spPr>
        <p:txBody>
          <a:bodyPr wrap="square" rtlCol="0">
            <a:spAutoFit/>
          </a:bodyPr>
          <a:lstStyle/>
          <a:p>
            <a:pPr algn="r"/>
            <a:r>
              <a:rPr lang="zh-CN" altLang="en-US" sz="2400" b="1" dirty="0">
                <a:latin typeface="微软雅黑" panose="020B0503020204020204" pitchFamily="34" charset="-122"/>
                <a:ea typeface="微软雅黑" panose="020B0503020204020204" pitchFamily="34" charset="-122"/>
                <a:cs typeface="+mn-ea"/>
                <a:sym typeface="+mn-lt"/>
              </a:rPr>
              <a:t>在这里输入标题</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1190531" y="1762336"/>
            <a:ext cx="3166310" cy="1002967"/>
          </a:xfrm>
          <a:prstGeom prst="rect">
            <a:avLst/>
          </a:prstGeom>
          <a:noFill/>
        </p:spPr>
        <p:txBody>
          <a:bodyPr wrap="square" rtlCol="0">
            <a:spAutoFit/>
          </a:bodyPr>
          <a:lstStyle/>
          <a:p>
            <a:pPr algn="r">
              <a:lnSpc>
                <a:spcPct val="200000"/>
              </a:lnSpc>
            </a:pPr>
            <a:r>
              <a:rPr lang="zh-CN" altLang="en-US" sz="1600" dirty="0">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sz="1600" dirty="0">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1983612" y="4150734"/>
            <a:ext cx="2373229" cy="461665"/>
          </a:xfrm>
          <a:prstGeom prst="rect">
            <a:avLst/>
          </a:prstGeom>
          <a:noFill/>
        </p:spPr>
        <p:txBody>
          <a:bodyPr wrap="square" rtlCol="0">
            <a:spAutoFit/>
          </a:bodyPr>
          <a:lstStyle/>
          <a:p>
            <a:pPr algn="r"/>
            <a:r>
              <a:rPr lang="zh-CN" altLang="en-US" sz="2400" b="1" dirty="0">
                <a:latin typeface="微软雅黑" panose="020B0503020204020204" pitchFamily="34" charset="-122"/>
                <a:ea typeface="微软雅黑" panose="020B0503020204020204" pitchFamily="34" charset="-122"/>
                <a:cs typeface="+mn-ea"/>
                <a:sym typeface="+mn-lt"/>
              </a:rPr>
              <a:t>在这里输入标题</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1210371" y="4512284"/>
            <a:ext cx="3166310" cy="1002967"/>
          </a:xfrm>
          <a:prstGeom prst="rect">
            <a:avLst/>
          </a:prstGeom>
          <a:noFill/>
        </p:spPr>
        <p:txBody>
          <a:bodyPr wrap="square" rtlCol="0">
            <a:spAutoFit/>
          </a:bodyPr>
          <a:lstStyle/>
          <a:p>
            <a:pPr algn="r">
              <a:lnSpc>
                <a:spcPct val="200000"/>
              </a:lnSpc>
            </a:pPr>
            <a:r>
              <a:rPr lang="zh-CN" altLang="en-US" sz="1600" dirty="0">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sz="1600" dirty="0">
              <a:latin typeface="微软雅黑" panose="020B0503020204020204" pitchFamily="34" charset="-122"/>
              <a:ea typeface="微软雅黑" panose="020B0503020204020204" pitchFamily="34" charset="-122"/>
              <a:cs typeface="+mn-ea"/>
              <a:sym typeface="+mn-lt"/>
            </a:endParaRPr>
          </a:p>
        </p:txBody>
      </p:sp>
      <p:sp>
        <p:nvSpPr>
          <p:cNvPr id="16" name="文本框 15"/>
          <p:cNvSpPr txBox="1"/>
          <p:nvPr/>
        </p:nvSpPr>
        <p:spPr>
          <a:xfrm>
            <a:off x="7698800" y="1412786"/>
            <a:ext cx="2373229"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cs typeface="+mn-ea"/>
                <a:sym typeface="+mn-lt"/>
              </a:rPr>
              <a:t>在这里输入标题</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7698800" y="1774336"/>
            <a:ext cx="3166310" cy="1002967"/>
          </a:xfrm>
          <a:prstGeom prst="rect">
            <a:avLst/>
          </a:prstGeom>
          <a:noFill/>
        </p:spPr>
        <p:txBody>
          <a:bodyPr wrap="square" rtlCol="0">
            <a:spAutoFit/>
          </a:bodyPr>
          <a:lstStyle/>
          <a:p>
            <a:pPr>
              <a:lnSpc>
                <a:spcPct val="200000"/>
              </a:lnSpc>
            </a:pPr>
            <a:r>
              <a:rPr lang="zh-CN" altLang="en-US" sz="1600" dirty="0">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sz="1600" dirty="0">
              <a:latin typeface="微软雅黑" panose="020B0503020204020204" pitchFamily="34" charset="-122"/>
              <a:ea typeface="微软雅黑" panose="020B0503020204020204" pitchFamily="34" charset="-122"/>
              <a:cs typeface="+mn-ea"/>
              <a:sym typeface="+mn-lt"/>
            </a:endParaRPr>
          </a:p>
        </p:txBody>
      </p:sp>
      <p:sp>
        <p:nvSpPr>
          <p:cNvPr id="18" name="文本框 17"/>
          <p:cNvSpPr txBox="1"/>
          <p:nvPr/>
        </p:nvSpPr>
        <p:spPr>
          <a:xfrm>
            <a:off x="7698800" y="4166625"/>
            <a:ext cx="2373229"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cs typeface="+mn-ea"/>
                <a:sym typeface="+mn-lt"/>
              </a:rPr>
              <a:t>在这里输入标题</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7698800" y="4528175"/>
            <a:ext cx="3166310" cy="1002967"/>
          </a:xfrm>
          <a:prstGeom prst="rect">
            <a:avLst/>
          </a:prstGeom>
          <a:noFill/>
        </p:spPr>
        <p:txBody>
          <a:bodyPr wrap="square" rtlCol="0">
            <a:spAutoFit/>
          </a:bodyPr>
          <a:lstStyle/>
          <a:p>
            <a:pPr>
              <a:lnSpc>
                <a:spcPct val="200000"/>
              </a:lnSpc>
            </a:pPr>
            <a:r>
              <a:rPr lang="zh-CN" altLang="en-US" sz="1600" dirty="0">
                <a:latin typeface="微软雅黑" panose="020B0503020204020204" pitchFamily="34" charset="-122"/>
                <a:ea typeface="微软雅黑" panose="020B0503020204020204" pitchFamily="34" charset="-122"/>
                <a:cs typeface="+mn-ea"/>
                <a:sym typeface="+mn-lt"/>
              </a:rPr>
              <a:t>输入需要的文本内容输入需要的文本内容输入需要的文本内容</a:t>
            </a:r>
            <a:endParaRPr lang="en-US" altLang="zh-CN" sz="160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00"/>
                                        <p:tgtEl>
                                          <p:spTgt spid="15"/>
                                        </p:tgtEl>
                                      </p:cBhvr>
                                    </p:animEffect>
                                    <p:anim calcmode="lin" valueType="num">
                                      <p:cBhvr>
                                        <p:cTn id="86" dur="1000" fill="hold"/>
                                        <p:tgtEl>
                                          <p:spTgt spid="15"/>
                                        </p:tgtEl>
                                        <p:attrNameLst>
                                          <p:attrName>ppt_x</p:attrName>
                                        </p:attrNameLst>
                                      </p:cBhvr>
                                      <p:tavLst>
                                        <p:tav tm="0">
                                          <p:val>
                                            <p:strVal val="#ppt_x"/>
                                          </p:val>
                                        </p:tav>
                                        <p:tav tm="100000">
                                          <p:val>
                                            <p:strVal val="#ppt_x"/>
                                          </p:val>
                                        </p:tav>
                                      </p:tavLst>
                                    </p:anim>
                                    <p:anim calcmode="lin" valueType="num">
                                      <p:cBhvr>
                                        <p:cTn id="87" dur="1000" fill="hold"/>
                                        <p:tgtEl>
                                          <p:spTgt spid="15"/>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1000"/>
                                        <p:tgtEl>
                                          <p:spTgt spid="19"/>
                                        </p:tgtEl>
                                      </p:cBhvr>
                                    </p:animEffect>
                                    <p:anim calcmode="lin" valueType="num">
                                      <p:cBhvr>
                                        <p:cTn id="98" dur="1000" fill="hold"/>
                                        <p:tgtEl>
                                          <p:spTgt spid="19"/>
                                        </p:tgtEl>
                                        <p:attrNameLst>
                                          <p:attrName>ppt_x</p:attrName>
                                        </p:attrNameLst>
                                      </p:cBhvr>
                                      <p:tavLst>
                                        <p:tav tm="0">
                                          <p:val>
                                            <p:strVal val="#ppt_x"/>
                                          </p:val>
                                        </p:tav>
                                        <p:tav tm="100000">
                                          <p:val>
                                            <p:strVal val="#ppt_x"/>
                                          </p:val>
                                        </p:tav>
                                      </p:tavLst>
                                    </p:anim>
                                    <p:anim calcmode="lin" valueType="num">
                                      <p:cBhvr>
                                        <p:cTn id="9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2" grpId="0"/>
      <p:bldP spid="13"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2700"/>
            <a:ext cx="12192000" cy="685800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r="51106" b="80556"/>
          <a:stretch>
            <a:fillRect/>
          </a:stretch>
        </p:blipFill>
        <p:spPr>
          <a:xfrm>
            <a:off x="-2" y="61789"/>
            <a:ext cx="2532981" cy="1511153"/>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67487" r="52376"/>
          <a:stretch>
            <a:fillRect/>
          </a:stretch>
        </p:blipFill>
        <p:spPr>
          <a:xfrm>
            <a:off x="-1" y="4628244"/>
            <a:ext cx="2177145" cy="2229756"/>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19471" r="73490" b="33756"/>
          <a:stretch>
            <a:fillRect/>
          </a:stretch>
        </p:blipFill>
        <p:spPr>
          <a:xfrm rot="5400000" flipH="1">
            <a:off x="7993743" y="4648200"/>
            <a:ext cx="1211943" cy="3207657"/>
          </a:xfrm>
          <a:prstGeom prst="rect">
            <a:avLst/>
          </a:prstGeom>
        </p:spPr>
      </p:pic>
      <p:sp>
        <p:nvSpPr>
          <p:cNvPr id="22" name="圆角矩形 21"/>
          <p:cNvSpPr/>
          <p:nvPr/>
        </p:nvSpPr>
        <p:spPr>
          <a:xfrm>
            <a:off x="703508" y="1304194"/>
            <a:ext cx="5886453" cy="4533262"/>
          </a:xfrm>
          <a:prstGeom prst="roundRect">
            <a:avLst>
              <a:gd name="adj" fmla="val 8177"/>
            </a:avLst>
          </a:prstGeom>
          <a:solidFill>
            <a:schemeClr val="bg1"/>
          </a:solidFill>
          <a:ln w="793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50551" t="63519"/>
          <a:stretch>
            <a:fillRect/>
          </a:stretch>
        </p:blipFill>
        <p:spPr>
          <a:xfrm>
            <a:off x="9759272" y="4165600"/>
            <a:ext cx="2432727" cy="2692400"/>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71669" b="36032"/>
          <a:stretch>
            <a:fillRect/>
          </a:stretch>
        </p:blipFill>
        <p:spPr>
          <a:xfrm rot="5400000" flipH="1">
            <a:off x="9090095" y="-1675109"/>
            <a:ext cx="1414097" cy="4789714"/>
          </a:xfrm>
          <a:prstGeom prst="rect">
            <a:avLst/>
          </a:prstGeom>
        </p:spPr>
      </p:pic>
      <p:sp>
        <p:nvSpPr>
          <p:cNvPr id="39" name="文本框 38"/>
          <p:cNvSpPr txBox="1"/>
          <p:nvPr/>
        </p:nvSpPr>
        <p:spPr>
          <a:xfrm>
            <a:off x="1718555" y="1886002"/>
            <a:ext cx="3856355" cy="1015663"/>
          </a:xfrm>
          <a:prstGeom prst="rect">
            <a:avLst/>
          </a:prstGeom>
          <a:noFill/>
        </p:spPr>
        <p:txBody>
          <a:bodyPr wrap="square" rtlCol="0">
            <a:spAutoFit/>
          </a:bodyPr>
          <a:lstStyle/>
          <a:p>
            <a:pPr algn="dist"/>
            <a:r>
              <a:rPr lang="en-US" altLang="zh-CN" sz="6000" b="1" dirty="0" smtClean="0">
                <a:latin typeface="汉仪雅酷黑 75W" panose="020B0804020202020204" pitchFamily="34" charset="-122"/>
                <a:ea typeface="汉仪雅酷黑 75W" panose="020B0804020202020204" pitchFamily="34" charset="-122"/>
                <a:cs typeface="+mn-ea"/>
                <a:sym typeface="+mn-lt"/>
              </a:rPr>
              <a:t>PART 03</a:t>
            </a:r>
            <a:endParaRPr lang="zh-CN" altLang="en-US" sz="6000" b="1" dirty="0">
              <a:latin typeface="汉仪雅酷黑 75W" panose="020B0804020202020204" pitchFamily="34" charset="-122"/>
              <a:ea typeface="汉仪雅酷黑 75W" panose="020B0804020202020204" pitchFamily="34" charset="-122"/>
              <a:cs typeface="+mn-ea"/>
              <a:sym typeface="+mn-lt"/>
            </a:endParaRPr>
          </a:p>
        </p:txBody>
      </p:sp>
      <p:cxnSp>
        <p:nvCxnSpPr>
          <p:cNvPr id="40" name="直接连接符 39"/>
          <p:cNvCxnSpPr/>
          <p:nvPr/>
        </p:nvCxnSpPr>
        <p:spPr>
          <a:xfrm flipV="1">
            <a:off x="1079111" y="4395622"/>
            <a:ext cx="5135245"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079111" y="4583582"/>
            <a:ext cx="5064760" cy="429895"/>
          </a:xfrm>
          <a:prstGeom prst="rect">
            <a:avLst/>
          </a:prstGeom>
          <a:noFill/>
        </p:spPr>
        <p:txBody>
          <a:bodyPr wrap="square" rtlCol="0">
            <a:spAutoFit/>
          </a:bodyPr>
          <a:lstStyle/>
          <a:p>
            <a:pPr algn="dist"/>
            <a:r>
              <a:rPr lang="zh-CN" altLang="en-US" sz="2200" dirty="0">
                <a:latin typeface="微软雅黑" panose="020B0503020204020204" pitchFamily="34" charset="-122"/>
                <a:ea typeface="微软雅黑" panose="020B0503020204020204" pitchFamily="34" charset="-122"/>
                <a:cs typeface="+mn-ea"/>
                <a:sym typeface="+mn-lt"/>
              </a:rPr>
              <a:t>竞选者对于</a:t>
            </a:r>
            <a:r>
              <a:rPr lang="en-US" altLang="zh-CN" sz="2200" dirty="0">
                <a:latin typeface="微软雅黑" panose="020B0503020204020204" pitchFamily="34" charset="-122"/>
                <a:ea typeface="微软雅黑" panose="020B0503020204020204" pitchFamily="34" charset="-122"/>
                <a:cs typeface="+mn-ea"/>
                <a:sym typeface="+mn-lt"/>
              </a:rPr>
              <a:t>XX</a:t>
            </a:r>
            <a:r>
              <a:rPr lang="zh-CN" altLang="en-US" sz="2200" dirty="0">
                <a:latin typeface="微软雅黑" panose="020B0503020204020204" pitchFamily="34" charset="-122"/>
                <a:ea typeface="微软雅黑" panose="020B0503020204020204" pitchFamily="34" charset="-122"/>
                <a:cs typeface="+mn-ea"/>
                <a:sym typeface="+mn-lt"/>
              </a:rPr>
              <a:t>职位的理解和解读</a:t>
            </a:r>
            <a:endParaRPr lang="zh-CN" altLang="en-US" sz="2200" dirty="0">
              <a:latin typeface="微软雅黑" panose="020B0503020204020204" pitchFamily="34" charset="-122"/>
              <a:ea typeface="微软雅黑" panose="020B0503020204020204" pitchFamily="34" charset="-122"/>
              <a:cs typeface="+mn-ea"/>
              <a:sym typeface="+mn-lt"/>
            </a:endParaRPr>
          </a:p>
        </p:txBody>
      </p:sp>
      <p:sp>
        <p:nvSpPr>
          <p:cNvPr id="17" name="išlïdê"/>
          <p:cNvSpPr/>
          <p:nvPr/>
        </p:nvSpPr>
        <p:spPr bwMode="auto">
          <a:xfrm>
            <a:off x="1016472" y="2914365"/>
            <a:ext cx="5260522" cy="1313951"/>
          </a:xfrm>
          <a:prstGeom prst="rect">
            <a:avLst/>
          </a:prstGeom>
          <a:noFill/>
          <a:ln w="3175">
            <a:noFill/>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zh-CN" altLang="en-US" sz="8800" dirty="0">
                <a:solidFill>
                  <a:srgbClr val="2BC4FF"/>
                </a:solidFill>
                <a:latin typeface="汉仪雅酷黑 75W" panose="020B0804020202020204" pitchFamily="34" charset="-122"/>
                <a:ea typeface="汉仪雅酷黑 75W" panose="020B0804020202020204" pitchFamily="34" charset="-122"/>
              </a:rPr>
              <a:t>我的宗旨</a:t>
            </a:r>
            <a:endParaRPr lang="zh-CN" altLang="en-US" sz="8800" dirty="0">
              <a:solidFill>
                <a:srgbClr val="2BC4FF"/>
              </a:solidFill>
              <a:latin typeface="汉仪雅酷黑 75W" panose="020B0804020202020204" pitchFamily="34" charset="-122"/>
              <a:ea typeface="汉仪雅酷黑 75W" panose="020B0804020202020204" pitchFamily="34"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998" y="1426797"/>
            <a:ext cx="4451967" cy="44519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outVertical)">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9" grpId="0"/>
      <p:bldP spid="41" grpId="0"/>
      <p:bldP spid="17" grpId="0"/>
    </p:bldLst>
  </p:timing>
</p:sld>
</file>

<file path=ppt/tags/tag1.xml><?xml version="1.0" encoding="utf-8"?>
<p:tagLst xmlns:p="http://schemas.openxmlformats.org/presentationml/2006/main">
  <p:tag name="PA" val="v5.2.4"/>
</p:tagLst>
</file>

<file path=ppt/tags/tag2.xml><?xml version="1.0" encoding="utf-8"?>
<p:tagLst xmlns:p="http://schemas.openxmlformats.org/presentationml/2006/main">
  <p:tag name="PA" val="v5.2.4"/>
</p:tagLst>
</file>

<file path=ppt/theme/theme1.xml><?xml version="1.0" encoding="utf-8"?>
<a:theme xmlns:a="http://schemas.openxmlformats.org/drawingml/2006/main" name="WWW.XQ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1584</Words>
  <Application>WPS 演示</Application>
  <PresentationFormat>宽屏</PresentationFormat>
  <Paragraphs>226</Paragraphs>
  <Slides>21</Slides>
  <Notes>0</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21</vt:i4>
      </vt:variant>
    </vt:vector>
  </HeadingPairs>
  <TitlesOfParts>
    <vt:vector size="37" baseType="lpstr">
      <vt:lpstr>Arial</vt:lpstr>
      <vt:lpstr>宋体</vt:lpstr>
      <vt:lpstr>Wingdings</vt:lpstr>
      <vt:lpstr>汉仪超级战甲W</vt:lpstr>
      <vt:lpstr>字魂105号-简雅黑</vt:lpstr>
      <vt:lpstr>微软雅黑</vt:lpstr>
      <vt:lpstr>汉仪雅酷黑 75W</vt:lpstr>
      <vt:lpstr>黑体</vt:lpstr>
      <vt:lpstr>Montserrat Semi</vt:lpstr>
      <vt:lpstr>Segoe Print</vt:lpstr>
      <vt:lpstr>Lato Light</vt:lpstr>
      <vt:lpstr>等线</vt:lpstr>
      <vt:lpstr>Arial Unicode MS</vt:lpstr>
      <vt:lpstr>Calibri</vt:lpstr>
      <vt:lpstr>等线 Light</vt:lpstr>
      <vt:lpstr>WWW.XQPPT.COM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29</cp:revision>
  <dcterms:created xsi:type="dcterms:W3CDTF">2020-08-09T07:44:00Z</dcterms:created>
  <dcterms:modified xsi:type="dcterms:W3CDTF">2020-12-23T07:42:03Z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