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handoutMasterIdLst>
    <p:handoutMasterId r:id="rId17"/>
  </p:handoutMasterIdLst>
  <p:sldIdLst>
    <p:sldId id="286" r:id="rId2"/>
    <p:sldId id="336" r:id="rId3"/>
    <p:sldId id="302" r:id="rId4"/>
    <p:sldId id="333" r:id="rId5"/>
    <p:sldId id="319" r:id="rId6"/>
    <p:sldId id="305" r:id="rId7"/>
    <p:sldId id="334" r:id="rId8"/>
    <p:sldId id="331" r:id="rId9"/>
    <p:sldId id="330" r:id="rId10"/>
    <p:sldId id="325" r:id="rId11"/>
    <p:sldId id="329" r:id="rId12"/>
    <p:sldId id="335" r:id="rId13"/>
    <p:sldId id="316" r:id="rId14"/>
    <p:sldId id="304" r:id="rId15"/>
  </p:sldIdLst>
  <p:sldSz cx="9144000" cy="6858000" type="screen4x3"/>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CC00"/>
    <a:srgbClr val="000099"/>
    <a:srgbClr val="66FFFF"/>
    <a:srgbClr val="FF0066"/>
    <a:srgbClr val="0000FF"/>
    <a:srgbClr val="00FF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581" autoAdjust="0"/>
  </p:normalViewPr>
  <p:slideViewPr>
    <p:cSldViewPr>
      <p:cViewPr varScale="1">
        <p:scale>
          <a:sx n="109" d="100"/>
          <a:sy n="109" d="100"/>
        </p:scale>
        <p:origin x="-167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buFontTx/>
              <a:buNone/>
              <a:defRPr sz="1200">
                <a:latin typeface="Arial" panose="020B0604020202020204" pitchFamily="34" charset="0"/>
              </a:defRPr>
            </a:lvl1pPr>
          </a:lstStyle>
          <a:p>
            <a:pPr>
              <a:defRPr/>
            </a:pPr>
            <a:endParaRPr lang="en-US" altLang="zh-CN"/>
          </a:p>
        </p:txBody>
      </p:sp>
      <p:sp>
        <p:nvSpPr>
          <p:cNvPr id="94211"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buFontTx/>
              <a:buNone/>
              <a:defRPr sz="1200">
                <a:latin typeface="Arial" panose="020B0604020202020204" pitchFamily="34" charset="0"/>
              </a:defRPr>
            </a:lvl1pPr>
          </a:lstStyle>
          <a:p>
            <a:pPr>
              <a:defRPr/>
            </a:pPr>
            <a:endParaRPr lang="en-US" altLang="zh-CN"/>
          </a:p>
        </p:txBody>
      </p:sp>
      <p:sp>
        <p:nvSpPr>
          <p:cNvPr id="13316" name="Rectangle 4"/>
          <p:cNvSpPr>
            <a:spLocks noGrp="1" noRot="1" noChangeAspect="1" noChangeArrowheads="1" noTextEdit="1"/>
          </p:cNvSpPr>
          <p:nvPr>
            <p:ph type="sldImg" idx="4294967295"/>
          </p:nvPr>
        </p:nvSpPr>
        <p:spPr bwMode="auto">
          <a:xfrm>
            <a:off x="1143000" y="685800"/>
            <a:ext cx="4572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94213"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94214"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buFontTx/>
              <a:buNone/>
              <a:defRPr sz="1200">
                <a:latin typeface="Arial" panose="020B0604020202020204" pitchFamily="34" charset="0"/>
              </a:defRPr>
            </a:lvl1pPr>
          </a:lstStyle>
          <a:p>
            <a:pPr>
              <a:defRPr/>
            </a:pPr>
            <a:endParaRPr lang="en-US" altLang="zh-CN"/>
          </a:p>
        </p:txBody>
      </p:sp>
      <p:sp>
        <p:nvSpPr>
          <p:cNvPr id="94215"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a:lvl1pPr>
          </a:lstStyle>
          <a:p>
            <a:fld id="{AD8FC81C-B781-4A91-BCA6-3E633C0076FA}" type="slidenum">
              <a:rPr lang="en-US" altLang="zh-CN"/>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F76578A9-E0C2-46FF-9FC5-CBBAE2FB6393}" type="slidenum">
              <a:rPr lang="en-US" altLang="zh-CN"/>
              <a:t>1</a:t>
            </a:fld>
            <a:endParaRPr lang="en-US" altLang="zh-CN"/>
          </a:p>
        </p:txBody>
      </p:sp>
      <p:sp>
        <p:nvSpPr>
          <p:cNvPr id="15362" name="Rectangle 2"/>
          <p:cNvSpPr>
            <a:spLocks noGrp="1" noRot="1" noChangeAspect="1" noChangeArrowheads="1" noTextEdit="1"/>
          </p:cNvSpPr>
          <p:nvPr>
            <p:ph type="sldImg" idx="4294967295"/>
          </p:nvPr>
        </p:nvSpPr>
        <p:spPr/>
      </p:sp>
      <p:sp>
        <p:nvSpPr>
          <p:cNvPr id="15363" name="Rectangle 3"/>
          <p:cNvSpPr>
            <a:spLocks noGrp="1" noChangeArrowheads="1"/>
          </p:cNvSpPr>
          <p:nvPr>
            <p:ph type="body" idx="4294967295"/>
          </p:nvPr>
        </p:nvSpPr>
        <p:spPr>
          <a:xfrm>
            <a:off x="914400" y="4343400"/>
            <a:ext cx="5029200" cy="4114800"/>
          </a:xfrm>
        </p:spPr>
        <p:txBody>
          <a:bodyPr/>
          <a:lstStyle/>
          <a:p>
            <a:pPr eaLnBrk="1" hangingPunct="1"/>
            <a:endParaRPr lang="zh-CN" altLang="zh-C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1"/>
          <p:cNvSpPr>
            <a:spLocks noGrp="1" noRot="1" noChangeAspect="1" noChangeArrowheads="1" noTextEdit="1"/>
          </p:cNvSpPr>
          <p:nvPr>
            <p:ph type="sldImg" idx="4294967295"/>
          </p:nvPr>
        </p:nvSpPr>
        <p:spPr/>
      </p:sp>
      <p:sp>
        <p:nvSpPr>
          <p:cNvPr id="33794" name="备注占位符 2"/>
          <p:cNvSpPr>
            <a:spLocks noGrp="1" noChangeArrowheads="1"/>
          </p:cNvSpPr>
          <p:nvPr>
            <p:ph type="body" idx="4294967295"/>
          </p:nvPr>
        </p:nvSpPr>
        <p:spPr/>
        <p:txBody>
          <a:bodyPr/>
          <a:lstStyle/>
          <a:p>
            <a:pPr eaLnBrk="1" hangingPunct="1"/>
            <a:endParaRPr lang="zh-CN" altLang="en-US" smtClean="0"/>
          </a:p>
        </p:txBody>
      </p:sp>
      <p:sp>
        <p:nvSpPr>
          <p:cNvPr id="33795"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E8911AE8-ADF6-4A59-BAE7-DCB7821EB4A8}" type="slidenum">
              <a:rPr lang="en-US" altLang="zh-CN"/>
              <a:t>10</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幻灯片图像占位符 1"/>
          <p:cNvSpPr>
            <a:spLocks noGrp="1" noRot="1" noChangeAspect="1" noChangeArrowheads="1" noTextEdit="1"/>
          </p:cNvSpPr>
          <p:nvPr>
            <p:ph type="sldImg" idx="4294967295"/>
          </p:nvPr>
        </p:nvSpPr>
        <p:spPr/>
      </p:sp>
      <p:sp>
        <p:nvSpPr>
          <p:cNvPr id="35842" name="备注占位符 2"/>
          <p:cNvSpPr>
            <a:spLocks noGrp="1" noChangeArrowheads="1"/>
          </p:cNvSpPr>
          <p:nvPr>
            <p:ph type="body" idx="4294967295"/>
          </p:nvPr>
        </p:nvSpPr>
        <p:spPr/>
        <p:txBody>
          <a:bodyPr/>
          <a:lstStyle/>
          <a:p>
            <a:pPr eaLnBrk="1" hangingPunct="1"/>
            <a:endParaRPr lang="zh-CN" altLang="en-US" smtClean="0"/>
          </a:p>
        </p:txBody>
      </p:sp>
      <p:sp>
        <p:nvSpPr>
          <p:cNvPr id="35843"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20BC2AAF-24E7-44DC-8089-63A5DC8A654B}" type="slidenum">
              <a:rPr lang="en-US" altLang="zh-CN"/>
              <a:t>11</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幻灯片图像占位符 1"/>
          <p:cNvSpPr>
            <a:spLocks noGrp="1" noRot="1" noChangeAspect="1" noChangeArrowheads="1" noTextEdit="1"/>
          </p:cNvSpPr>
          <p:nvPr>
            <p:ph type="sldImg" idx="4294967295"/>
          </p:nvPr>
        </p:nvSpPr>
        <p:spPr/>
      </p:sp>
      <p:sp>
        <p:nvSpPr>
          <p:cNvPr id="37890" name="备注占位符 2"/>
          <p:cNvSpPr>
            <a:spLocks noGrp="1" noChangeArrowheads="1"/>
          </p:cNvSpPr>
          <p:nvPr>
            <p:ph type="body" idx="4294967295"/>
          </p:nvPr>
        </p:nvSpPr>
        <p:spPr/>
        <p:txBody>
          <a:bodyPr/>
          <a:lstStyle/>
          <a:p>
            <a:pPr eaLnBrk="1" hangingPunct="1"/>
            <a:endParaRPr lang="zh-CN" altLang="en-US" smtClean="0"/>
          </a:p>
        </p:txBody>
      </p:sp>
      <p:sp>
        <p:nvSpPr>
          <p:cNvPr id="37891"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3778A55C-14BA-4F1A-8A71-E7F727509EB3}" type="slidenum">
              <a:rPr lang="en-US" altLang="zh-CN"/>
              <a:t>12</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1"/>
          <p:cNvSpPr>
            <a:spLocks noGrp="1" noRot="1" noChangeAspect="1" noChangeArrowheads="1" noTextEdit="1"/>
          </p:cNvSpPr>
          <p:nvPr>
            <p:ph type="sldImg" idx="4294967295"/>
          </p:nvPr>
        </p:nvSpPr>
        <p:spPr/>
      </p:sp>
      <p:sp>
        <p:nvSpPr>
          <p:cNvPr id="39938" name="备注占位符 2"/>
          <p:cNvSpPr>
            <a:spLocks noGrp="1" noChangeArrowheads="1"/>
          </p:cNvSpPr>
          <p:nvPr>
            <p:ph type="body" idx="4294967295"/>
          </p:nvPr>
        </p:nvSpPr>
        <p:spPr/>
        <p:txBody>
          <a:bodyPr/>
          <a:lstStyle/>
          <a:p>
            <a:pPr eaLnBrk="1" hangingPunct="1"/>
            <a:endParaRPr lang="zh-CN" altLang="en-US" smtClean="0"/>
          </a:p>
        </p:txBody>
      </p:sp>
      <p:sp>
        <p:nvSpPr>
          <p:cNvPr id="39939"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1B855427-2730-43CD-AE67-5D321E814E5E}" type="slidenum">
              <a:rPr lang="en-US" altLang="zh-CN"/>
              <a:t>13</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noChangeArrowheads="1" noTextEdit="1"/>
          </p:cNvSpPr>
          <p:nvPr>
            <p:ph type="sldImg" idx="4294967295"/>
          </p:nvPr>
        </p:nvSpPr>
        <p:spPr/>
      </p:sp>
      <p:sp>
        <p:nvSpPr>
          <p:cNvPr id="41986" name="备注占位符 2"/>
          <p:cNvSpPr>
            <a:spLocks noGrp="1" noChangeArrowheads="1"/>
          </p:cNvSpPr>
          <p:nvPr>
            <p:ph type="body" idx="4294967295"/>
          </p:nvPr>
        </p:nvSpPr>
        <p:spPr/>
        <p:txBody>
          <a:bodyPr/>
          <a:lstStyle/>
          <a:p>
            <a:pPr eaLnBrk="1" hangingPunct="1"/>
            <a:endParaRPr lang="zh-CN" altLang="en-US" smtClean="0"/>
          </a:p>
        </p:txBody>
      </p:sp>
      <p:sp>
        <p:nvSpPr>
          <p:cNvPr id="41987"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4B70B353-6771-4439-A9D8-CEEE4789300E}" type="slidenum">
              <a:rPr lang="en-US" altLang="zh-CN"/>
              <a:t>14</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7410" name="幻灯片图像占位符 1"/>
          <p:cNvSpPr>
            <a:spLocks noGrp="1" noRot="1" noChangeAspect="1" noChangeArrowheads="1" noTextEdit="1"/>
          </p:cNvSpPr>
          <p:nvPr>
            <p:ph type="sldImg" idx="4294967295"/>
          </p:nvPr>
        </p:nvSpPr>
        <p:spPr>
          <a:xfrm>
            <a:off x="1141413" y="754063"/>
            <a:ext cx="4391025" cy="3294062"/>
          </a:xfrm>
        </p:spPr>
      </p:sp>
      <p:sp>
        <p:nvSpPr>
          <p:cNvPr id="17411" name="备注占位符 2"/>
          <p:cNvSpPr>
            <a:spLocks noGrp="1" noChangeArrowheads="1"/>
          </p:cNvSpPr>
          <p:nvPr>
            <p:ph type="body" idx="4294967295"/>
          </p:nvPr>
        </p:nvSpPr>
        <p:spPr/>
        <p:txBody>
          <a:bodyPr/>
          <a:lstStyle/>
          <a:p>
            <a:pPr>
              <a:spcBef>
                <a:spcPct val="0"/>
              </a:spcBef>
            </a:pPr>
            <a:endParaRPr lang="zh-CN" altLang="en-US" smtClean="0"/>
          </a:p>
        </p:txBody>
      </p:sp>
      <p:sp>
        <p:nvSpPr>
          <p:cNvPr id="17412"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fld id="{04F13649-C8F9-46B5-85B9-2626ADEDDB14}" type="slidenum">
              <a:rPr lang="zh-CN" altLang="en-US" sz="1200" b="1">
                <a:latin typeface="Calibri" panose="020F0502020204030204" pitchFamily="34" charset="0"/>
                <a:ea typeface="黑体" panose="02010609060101010101" pitchFamily="2" charset="-122"/>
              </a:rPr>
              <a:t>2</a:t>
            </a:fld>
            <a:endParaRPr lang="zh-CN" altLang="en-US" sz="1200" b="1">
              <a:latin typeface="Calibri" panose="020F0502020204030204" pitchFamily="34" charset="0"/>
              <a:ea typeface="黑体" panose="0201060906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noChangeArrowheads="1" noTextEdit="1"/>
          </p:cNvSpPr>
          <p:nvPr>
            <p:ph type="sldImg" idx="4294967295"/>
          </p:nvPr>
        </p:nvSpPr>
        <p:spPr/>
      </p:sp>
      <p:sp>
        <p:nvSpPr>
          <p:cNvPr id="19458" name="备注占位符 2"/>
          <p:cNvSpPr>
            <a:spLocks noGrp="1" noChangeArrowheads="1"/>
          </p:cNvSpPr>
          <p:nvPr>
            <p:ph type="body" idx="4294967295"/>
          </p:nvPr>
        </p:nvSpPr>
        <p:spPr/>
        <p:txBody>
          <a:bodyPr/>
          <a:lstStyle/>
          <a:p>
            <a:pPr eaLnBrk="1" hangingPunct="1"/>
            <a:endParaRPr lang="zh-CN" altLang="en-US" smtClean="0"/>
          </a:p>
        </p:txBody>
      </p:sp>
      <p:sp>
        <p:nvSpPr>
          <p:cNvPr id="19459"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2CF6D189-90E8-46DF-9F37-E7C803C616B9}" type="slidenum">
              <a:rPr lang="en-US" altLang="zh-CN"/>
              <a:t>3</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noChangeArrowheads="1" noTextEdit="1"/>
          </p:cNvSpPr>
          <p:nvPr>
            <p:ph type="sldImg" idx="4294967295"/>
          </p:nvPr>
        </p:nvSpPr>
        <p:spPr/>
      </p:sp>
      <p:sp>
        <p:nvSpPr>
          <p:cNvPr id="21506" name="备注占位符 2"/>
          <p:cNvSpPr>
            <a:spLocks noGrp="1" noChangeArrowheads="1"/>
          </p:cNvSpPr>
          <p:nvPr>
            <p:ph type="body" idx="4294967295"/>
          </p:nvPr>
        </p:nvSpPr>
        <p:spPr/>
        <p:txBody>
          <a:bodyPr/>
          <a:lstStyle/>
          <a:p>
            <a:pPr eaLnBrk="1" hangingPunct="1"/>
            <a:endParaRPr lang="zh-CN" altLang="en-US" smtClean="0"/>
          </a:p>
        </p:txBody>
      </p:sp>
      <p:sp>
        <p:nvSpPr>
          <p:cNvPr id="21507"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9348BE37-9949-4E1F-BD96-85476E349CD3}" type="slidenum">
              <a:rPr lang="en-US" altLang="zh-CN"/>
              <a:t>4</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ChangeArrowheads="1" noTextEdit="1"/>
          </p:cNvSpPr>
          <p:nvPr>
            <p:ph type="sldImg" idx="4294967295"/>
          </p:nvPr>
        </p:nvSpPr>
        <p:spPr/>
      </p:sp>
      <p:sp>
        <p:nvSpPr>
          <p:cNvPr id="23554" name="备注占位符 2"/>
          <p:cNvSpPr>
            <a:spLocks noGrp="1" noChangeArrowheads="1"/>
          </p:cNvSpPr>
          <p:nvPr>
            <p:ph type="body" idx="4294967295"/>
          </p:nvPr>
        </p:nvSpPr>
        <p:spPr/>
        <p:txBody>
          <a:bodyPr/>
          <a:lstStyle/>
          <a:p>
            <a:pPr eaLnBrk="1" hangingPunct="1"/>
            <a:endParaRPr lang="zh-CN" altLang="en-US" smtClean="0"/>
          </a:p>
        </p:txBody>
      </p:sp>
      <p:sp>
        <p:nvSpPr>
          <p:cNvPr id="23555"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26B50E64-A8B2-426E-8B06-725945AAF4A8}" type="slidenum">
              <a:rPr lang="en-US" altLang="zh-CN"/>
              <a:t>5</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noChangeArrowheads="1" noTextEdit="1"/>
          </p:cNvSpPr>
          <p:nvPr>
            <p:ph type="sldImg" idx="4294967295"/>
          </p:nvPr>
        </p:nvSpPr>
        <p:spPr/>
      </p:sp>
      <p:sp>
        <p:nvSpPr>
          <p:cNvPr id="25602" name="备注占位符 2"/>
          <p:cNvSpPr>
            <a:spLocks noGrp="1" noChangeArrowheads="1"/>
          </p:cNvSpPr>
          <p:nvPr>
            <p:ph type="body" idx="4294967295"/>
          </p:nvPr>
        </p:nvSpPr>
        <p:spPr/>
        <p:txBody>
          <a:bodyPr/>
          <a:lstStyle/>
          <a:p>
            <a:pPr eaLnBrk="1" hangingPunct="1"/>
            <a:endParaRPr lang="zh-CN" altLang="en-US" smtClean="0"/>
          </a:p>
        </p:txBody>
      </p:sp>
      <p:sp>
        <p:nvSpPr>
          <p:cNvPr id="25603"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44788BA4-9702-44D4-A99D-A01C526C6E74}" type="slidenum">
              <a:rPr lang="en-US" altLang="zh-CN"/>
              <a:t>6</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ChangeArrowheads="1" noTextEdit="1"/>
          </p:cNvSpPr>
          <p:nvPr>
            <p:ph type="sldImg" idx="4294967295"/>
          </p:nvPr>
        </p:nvSpPr>
        <p:spPr/>
      </p:sp>
      <p:sp>
        <p:nvSpPr>
          <p:cNvPr id="27650" name="备注占位符 2"/>
          <p:cNvSpPr>
            <a:spLocks noGrp="1" noChangeArrowheads="1"/>
          </p:cNvSpPr>
          <p:nvPr>
            <p:ph type="body" idx="4294967295"/>
          </p:nvPr>
        </p:nvSpPr>
        <p:spPr/>
        <p:txBody>
          <a:bodyPr/>
          <a:lstStyle/>
          <a:p>
            <a:pPr eaLnBrk="1" hangingPunct="1"/>
            <a:endParaRPr lang="zh-CN" altLang="en-US" smtClean="0"/>
          </a:p>
        </p:txBody>
      </p:sp>
      <p:sp>
        <p:nvSpPr>
          <p:cNvPr id="27651"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DD807445-BE8D-42DC-9482-8F24C747A2F5}" type="slidenum">
              <a:rPr lang="en-US" altLang="zh-CN"/>
              <a:t>7</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p:cNvSpPr>
            <a:spLocks noGrp="1" noRot="1" noChangeAspect="1" noChangeArrowheads="1" noTextEdit="1"/>
          </p:cNvSpPr>
          <p:nvPr>
            <p:ph type="sldImg" idx="4294967295"/>
          </p:nvPr>
        </p:nvSpPr>
        <p:spPr/>
      </p:sp>
      <p:sp>
        <p:nvSpPr>
          <p:cNvPr id="29698" name="备注占位符 2"/>
          <p:cNvSpPr>
            <a:spLocks noGrp="1" noChangeArrowheads="1"/>
          </p:cNvSpPr>
          <p:nvPr>
            <p:ph type="body" idx="4294967295"/>
          </p:nvPr>
        </p:nvSpPr>
        <p:spPr/>
        <p:txBody>
          <a:bodyPr/>
          <a:lstStyle/>
          <a:p>
            <a:pPr eaLnBrk="1" hangingPunct="1"/>
            <a:endParaRPr lang="zh-CN" altLang="en-US" smtClean="0"/>
          </a:p>
        </p:txBody>
      </p:sp>
      <p:sp>
        <p:nvSpPr>
          <p:cNvPr id="29699"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7D43088F-E62C-4602-A8F3-95D2DDC29FA5}" type="slidenum">
              <a:rPr lang="en-US" altLang="zh-CN"/>
              <a:t>8</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幻灯片图像占位符 1"/>
          <p:cNvSpPr>
            <a:spLocks noGrp="1" noRot="1" noChangeAspect="1" noChangeArrowheads="1" noTextEdit="1"/>
          </p:cNvSpPr>
          <p:nvPr>
            <p:ph type="sldImg" idx="4294967295"/>
          </p:nvPr>
        </p:nvSpPr>
        <p:spPr/>
      </p:sp>
      <p:sp>
        <p:nvSpPr>
          <p:cNvPr id="31746" name="备注占位符 2"/>
          <p:cNvSpPr>
            <a:spLocks noGrp="1" noChangeArrowheads="1"/>
          </p:cNvSpPr>
          <p:nvPr>
            <p:ph type="body" idx="4294967295"/>
          </p:nvPr>
        </p:nvSpPr>
        <p:spPr/>
        <p:txBody>
          <a:bodyPr/>
          <a:lstStyle/>
          <a:p>
            <a:pPr eaLnBrk="1" hangingPunct="1"/>
            <a:endParaRPr lang="zh-CN" altLang="en-US" smtClean="0"/>
          </a:p>
        </p:txBody>
      </p:sp>
      <p:sp>
        <p:nvSpPr>
          <p:cNvPr id="31747"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27B71A05-7D20-4C03-835B-5AA167EE92F3}" type="slidenum">
              <a:rPr lang="en-US" altLang="zh-CN"/>
              <a:t>9</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endParaRPr lang="en-US" altLang="zh-CN"/>
          </a:p>
        </p:txBody>
      </p:sp>
      <p:sp>
        <p:nvSpPr>
          <p:cNvPr id="3" name="页脚占位符 2"/>
          <p:cNvSpPr>
            <a:spLocks noGrp="1"/>
          </p:cNvSpPr>
          <p:nvPr>
            <p:ph type="ftr" sz="quarter" idx="11"/>
          </p:nvPr>
        </p:nvSpPr>
        <p:spPr/>
        <p:txBody>
          <a:bodyPr/>
          <a:lstStyle>
            <a:lvl1pPr>
              <a:defRPr/>
            </a:lvl1pPr>
          </a:lstStyle>
          <a:p>
            <a:pPr>
              <a:defRPr/>
            </a:pPr>
            <a:endParaRPr lang="en-US" altLang="zh-CN"/>
          </a:p>
        </p:txBody>
      </p:sp>
      <p:sp>
        <p:nvSpPr>
          <p:cNvPr id="4" name="灯片编号占位符 3"/>
          <p:cNvSpPr>
            <a:spLocks noGrp="1"/>
          </p:cNvSpPr>
          <p:nvPr>
            <p:ph type="sldNum" sz="quarter" idx="12"/>
          </p:nvPr>
        </p:nvSpPr>
        <p:spPr/>
        <p:txBody>
          <a:bodyPr/>
          <a:lstStyle>
            <a:lvl1pPr>
              <a:defRPr/>
            </a:lvl1pPr>
          </a:lstStyle>
          <a:p>
            <a:fld id="{BA2A9691-2601-4D10-A829-FC07A05BE134}" type="slidenum">
              <a:rPr lang="en-US" altLang="zh-CN"/>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sz="half" idx="1"/>
          </p:nvPr>
        </p:nvSpPr>
        <p:spPr>
          <a:xfrm>
            <a:off x="457200" y="1600200"/>
            <a:ext cx="4038600" cy="4525963"/>
          </a:xfrm>
          <a:prstGeom prst="rect">
            <a:avLst/>
          </a:prstGeo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8200" y="1600200"/>
            <a:ext cx="4038600" cy="4525963"/>
          </a:xfrm>
          <a:prstGeom prst="rect">
            <a:avLst/>
          </a:prstGeo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lvl1pPr>
              <a:defRPr/>
            </a:lvl1pPr>
          </a:lstStyle>
          <a:p>
            <a:pPr>
              <a:defRPr/>
            </a:pPr>
            <a:endParaRPr lang="en-US" altLang="zh-CN"/>
          </a:p>
        </p:txBody>
      </p:sp>
      <p:sp>
        <p:nvSpPr>
          <p:cNvPr id="6" name="页脚占位符 5"/>
          <p:cNvSpPr>
            <a:spLocks noGrp="1"/>
          </p:cNvSpPr>
          <p:nvPr>
            <p:ph type="ftr" sz="quarter" idx="11"/>
          </p:nvPr>
        </p:nvSpPr>
        <p:spPr/>
        <p:txBody>
          <a:bodyPr/>
          <a:lstStyle>
            <a:lvl1pPr>
              <a:defRPr/>
            </a:lvl1pPr>
          </a:lstStyle>
          <a:p>
            <a:pPr>
              <a:defRPr/>
            </a:pPr>
            <a:endParaRPr lang="en-US" altLang="zh-CN"/>
          </a:p>
        </p:txBody>
      </p:sp>
      <p:sp>
        <p:nvSpPr>
          <p:cNvPr id="7" name="灯片编号占位符 6"/>
          <p:cNvSpPr>
            <a:spLocks noGrp="1"/>
          </p:cNvSpPr>
          <p:nvPr>
            <p:ph type="sldNum" sz="quarter" idx="12"/>
          </p:nvPr>
        </p:nvSpPr>
        <p:spPr/>
        <p:txBody>
          <a:bodyPr/>
          <a:lstStyle>
            <a:lvl1pPr>
              <a:defRPr/>
            </a:lvl1pPr>
          </a:lstStyle>
          <a:p>
            <a:fld id="{14496DD9-853B-46BB-8196-94E48F37AFFF}" type="slidenum">
              <a:rPr lang="en-US" altLang="zh-CN"/>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8600" cy="4525963"/>
          </a:xfrm>
          <a:prstGeom prst="rect">
            <a:avLst/>
          </a:prstGeo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quarter" idx="2"/>
          </p:nvPr>
        </p:nvSpPr>
        <p:spPr>
          <a:xfrm>
            <a:off x="4648200" y="1600200"/>
            <a:ext cx="4038600" cy="2185988"/>
          </a:xfrm>
          <a:prstGeom prst="rect">
            <a:avLst/>
          </a:prstGeo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内容占位符 4"/>
          <p:cNvSpPr>
            <a:spLocks noGrp="1"/>
          </p:cNvSpPr>
          <p:nvPr>
            <p:ph sz="quarter" idx="3"/>
          </p:nvPr>
        </p:nvSpPr>
        <p:spPr>
          <a:xfrm>
            <a:off x="4648200" y="3938588"/>
            <a:ext cx="4038600" cy="2187575"/>
          </a:xfrm>
          <a:prstGeom prst="rect">
            <a:avLst/>
          </a:prstGeo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6" name="日期占位符 5"/>
          <p:cNvSpPr>
            <a:spLocks noGrp="1"/>
          </p:cNvSpPr>
          <p:nvPr>
            <p:ph type="dt" sz="half" idx="10"/>
          </p:nvPr>
        </p:nvSpPr>
        <p:spPr/>
        <p:txBody>
          <a:bodyPr/>
          <a:lstStyle>
            <a:lvl1pPr>
              <a:defRPr/>
            </a:lvl1pPr>
          </a:lstStyle>
          <a:p>
            <a:pPr>
              <a:defRPr/>
            </a:pPr>
            <a:endParaRPr lang="en-US" altLang="zh-CN"/>
          </a:p>
        </p:txBody>
      </p:sp>
      <p:sp>
        <p:nvSpPr>
          <p:cNvPr id="7" name="页脚占位符 6"/>
          <p:cNvSpPr>
            <a:spLocks noGrp="1"/>
          </p:cNvSpPr>
          <p:nvPr>
            <p:ph type="ftr" sz="quarter" idx="11"/>
          </p:nvPr>
        </p:nvSpPr>
        <p:spPr/>
        <p:txBody>
          <a:bodyPr/>
          <a:lstStyle>
            <a:lvl1pPr>
              <a:defRPr/>
            </a:lvl1pPr>
          </a:lstStyle>
          <a:p>
            <a:pPr>
              <a:defRPr/>
            </a:pPr>
            <a:endParaRPr lang="en-US" altLang="zh-CN"/>
          </a:p>
        </p:txBody>
      </p:sp>
      <p:sp>
        <p:nvSpPr>
          <p:cNvPr id="8" name="灯片编号占位符 7"/>
          <p:cNvSpPr>
            <a:spLocks noGrp="1"/>
          </p:cNvSpPr>
          <p:nvPr>
            <p:ph type="sldNum" sz="quarter" idx="12"/>
          </p:nvPr>
        </p:nvSpPr>
        <p:spPr/>
        <p:txBody>
          <a:bodyPr/>
          <a:lstStyle>
            <a:lvl1pPr>
              <a:defRPr/>
            </a:lvl1pPr>
          </a:lstStyle>
          <a:p>
            <a:fld id="{2A63E72D-3BAC-4597-ADD8-2D3A15A9540E}" type="slidenum">
              <a:rPr lang="en-US" altLang="zh-CN"/>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4" name="图片 6" descr="首页绿色.png"/>
          <p:cNvPicPr>
            <a:picLocks noChangeAspect="1" noChangeArrowheads="1"/>
          </p:cNvPicPr>
          <p:nvPr/>
        </p:nvPicPr>
        <p:blipFill>
          <a:blip r:embed="rId2"/>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685800" y="2130425"/>
            <a:ext cx="7772400" cy="1470025"/>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smtClean="0"/>
              <a:t>单击此处编辑母版副标题样式</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en-US" altLang="zh-CN"/>
          </a:p>
        </p:txBody>
      </p:sp>
      <p:sp>
        <p:nvSpPr>
          <p:cNvPr id="6" name="页脚占位符 4"/>
          <p:cNvSpPr>
            <a:spLocks noGrp="1"/>
          </p:cNvSpPr>
          <p:nvPr>
            <p:ph type="ftr" sz="quarter" idx="11"/>
          </p:nvPr>
        </p:nvSpPr>
        <p:spPr/>
        <p:txBody>
          <a:bodyPr/>
          <a:lstStyle>
            <a:lvl1pPr>
              <a:defRPr/>
            </a:lvl1pPr>
          </a:lstStyle>
          <a:p>
            <a:pPr>
              <a:defRPr/>
            </a:pPr>
            <a:endParaRPr lang="en-US" altLang="zh-CN"/>
          </a:p>
        </p:txBody>
      </p:sp>
      <p:sp>
        <p:nvSpPr>
          <p:cNvPr id="7" name="灯片编号占位符 5"/>
          <p:cNvSpPr>
            <a:spLocks noGrp="1"/>
          </p:cNvSpPr>
          <p:nvPr>
            <p:ph type="sldNum" sz="quarter" idx="12"/>
          </p:nvPr>
        </p:nvSpPr>
        <p:spPr/>
        <p:txBody>
          <a:bodyPr/>
          <a:lstStyle>
            <a:lvl1pPr>
              <a:defRPr/>
            </a:lvl1pPr>
          </a:lstStyle>
          <a:p>
            <a:fld id="{1B2E17A5-EF19-412D-B20F-8834C9553B64}" type="slidenum">
              <a:rPr lang="en-US" altLang="zh-CN"/>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标题和内容">
    <p:spTree>
      <p:nvGrpSpPr>
        <p:cNvPr id="1" name=""/>
        <p:cNvGrpSpPr/>
        <p:nvPr/>
      </p:nvGrpSpPr>
      <p:grpSpPr>
        <a:xfrm>
          <a:off x="0" y="0"/>
          <a:ext cx="0" cy="0"/>
          <a:chOff x="0" y="0"/>
          <a:chExt cx="0" cy="0"/>
        </a:xfrm>
      </p:grpSpPr>
      <p:pic>
        <p:nvPicPr>
          <p:cNvPr id="2" name="图片 6" descr="无logo绿色.png"/>
          <p:cNvPicPr>
            <a:picLocks noChangeAspect="1" noChangeArrowheads="1"/>
          </p:cNvPicPr>
          <p:nvPr/>
        </p:nvPicPr>
        <p:blipFill>
          <a:blip r:embed="rId2"/>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6501714" y="49427"/>
            <a:ext cx="1727887" cy="523220"/>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a:ln>
            <a:noFill/>
          </a:ln>
          <a:effectLst>
            <a:softEdge rad="31750"/>
          </a:effectLst>
        </p:spPr>
        <p:style>
          <a:lnRef idx="2">
            <a:schemeClr val="accent5"/>
          </a:lnRef>
          <a:fillRef idx="1">
            <a:schemeClr val="lt1"/>
          </a:fillRef>
          <a:effectRef idx="0">
            <a:schemeClr val="accent5"/>
          </a:effectRef>
          <a:fontRef idx="minor">
            <a:schemeClr val="dk1"/>
          </a:fontRef>
        </p:style>
        <p:txBody>
          <a:bodyPr>
            <a:spAutoFit/>
          </a:bodyPr>
          <a:lstStyle/>
          <a:p>
            <a:pPr eaLnBrk="0" hangingPunct="0">
              <a:buFontTx/>
              <a:buNone/>
              <a:defRPr/>
            </a:pPr>
            <a:r>
              <a:rPr lang="zh-CN" altLang="en-US" sz="2800" dirty="0">
                <a:solidFill>
                  <a:srgbClr val="FF0000"/>
                </a:solidFill>
                <a:latin typeface="黑体" panose="02010609060101010101" pitchFamily="2" charset="-122"/>
                <a:ea typeface="黑体" panose="02010609060101010101" pitchFamily="2" charset="-122"/>
                <a:sym typeface="+mn-ea"/>
              </a:rPr>
              <a:t>学习目标</a:t>
            </a:r>
          </a:p>
        </p:txBody>
      </p:sp>
      <p:sp>
        <p:nvSpPr>
          <p:cNvPr id="4" name="日期占位符 3"/>
          <p:cNvSpPr>
            <a:spLocks noGrp="1"/>
          </p:cNvSpPr>
          <p:nvPr>
            <p:ph type="dt" sz="half" idx="10"/>
          </p:nvPr>
        </p:nvSpPr>
        <p:spPr/>
        <p:txBody>
          <a:bodyPr/>
          <a:lstStyle>
            <a:lvl1pPr>
              <a:defRPr b="0"/>
            </a:lvl1pPr>
          </a:lstStyle>
          <a:p>
            <a:pPr>
              <a:defRPr/>
            </a:pPr>
            <a:endParaRPr lang="en-US" altLang="zh-CN"/>
          </a:p>
        </p:txBody>
      </p:sp>
      <p:sp>
        <p:nvSpPr>
          <p:cNvPr id="5" name="页脚占位符 4"/>
          <p:cNvSpPr>
            <a:spLocks noGrp="1"/>
          </p:cNvSpPr>
          <p:nvPr>
            <p:ph type="ftr" sz="quarter" idx="11"/>
          </p:nvPr>
        </p:nvSpPr>
        <p:spPr/>
        <p:txBody>
          <a:bodyPr/>
          <a:lstStyle>
            <a:lvl1pPr>
              <a:defRPr b="0"/>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fld id="{36E7CB52-505F-460D-A1CC-91436095856A}" type="slidenum">
              <a:rPr lang="en-US" altLang="zh-CN"/>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标题和内容">
    <p:spTree>
      <p:nvGrpSpPr>
        <p:cNvPr id="1" name=""/>
        <p:cNvGrpSpPr/>
        <p:nvPr/>
      </p:nvGrpSpPr>
      <p:grpSpPr>
        <a:xfrm>
          <a:off x="0" y="0"/>
          <a:ext cx="0" cy="0"/>
          <a:chOff x="0" y="0"/>
          <a:chExt cx="0" cy="0"/>
        </a:xfrm>
      </p:grpSpPr>
      <p:pic>
        <p:nvPicPr>
          <p:cNvPr id="2" name="图片 6" descr="无logo绿色.png"/>
          <p:cNvPicPr>
            <a:picLocks noChangeAspect="1" noChangeArrowheads="1"/>
          </p:cNvPicPr>
          <p:nvPr/>
        </p:nvPicPr>
        <p:blipFill>
          <a:blip r:embed="rId2"/>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6501714" y="49427"/>
            <a:ext cx="1727887" cy="522905"/>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a:ln>
            <a:noFill/>
          </a:ln>
          <a:effectLst>
            <a:softEdge rad="31750"/>
          </a:effectLst>
        </p:spPr>
        <p:style>
          <a:lnRef idx="2">
            <a:schemeClr val="accent5"/>
          </a:lnRef>
          <a:fillRef idx="1">
            <a:schemeClr val="lt1"/>
          </a:fillRef>
          <a:effectRef idx="0">
            <a:schemeClr val="accent5"/>
          </a:effectRef>
          <a:fontRef idx="minor">
            <a:schemeClr val="dk1"/>
          </a:fontRef>
        </p:style>
        <p:txBody>
          <a:bodyPr>
            <a:spAutoFit/>
          </a:bodyPr>
          <a:lstStyle/>
          <a:p>
            <a:pPr eaLnBrk="0" hangingPunct="0">
              <a:buFontTx/>
              <a:buNone/>
              <a:defRPr/>
            </a:pPr>
            <a:r>
              <a:rPr lang="zh-CN" altLang="en-US" sz="2800" dirty="0">
                <a:solidFill>
                  <a:srgbClr val="FF0000"/>
                </a:solidFill>
                <a:latin typeface="黑体" panose="02010609060101010101" pitchFamily="2" charset="-122"/>
                <a:ea typeface="黑体" panose="02010609060101010101" pitchFamily="2" charset="-122"/>
                <a:sym typeface="+mn-ea"/>
              </a:rPr>
              <a:t>典例透析</a:t>
            </a:r>
          </a:p>
        </p:txBody>
      </p:sp>
      <p:sp>
        <p:nvSpPr>
          <p:cNvPr id="4" name="日期占位符 3"/>
          <p:cNvSpPr>
            <a:spLocks noGrp="1"/>
          </p:cNvSpPr>
          <p:nvPr>
            <p:ph type="dt" sz="half" idx="10"/>
          </p:nvPr>
        </p:nvSpPr>
        <p:spPr/>
        <p:txBody>
          <a:bodyPr/>
          <a:lstStyle>
            <a:lvl1pPr>
              <a:defRPr b="0"/>
            </a:lvl1pPr>
          </a:lstStyle>
          <a:p>
            <a:pPr>
              <a:defRPr/>
            </a:pPr>
            <a:endParaRPr lang="en-US" altLang="zh-CN"/>
          </a:p>
        </p:txBody>
      </p:sp>
      <p:sp>
        <p:nvSpPr>
          <p:cNvPr id="5" name="页脚占位符 4"/>
          <p:cNvSpPr>
            <a:spLocks noGrp="1"/>
          </p:cNvSpPr>
          <p:nvPr>
            <p:ph type="ftr" sz="quarter" idx="11"/>
          </p:nvPr>
        </p:nvSpPr>
        <p:spPr/>
        <p:txBody>
          <a:bodyPr/>
          <a:lstStyle>
            <a:lvl1pPr>
              <a:defRPr b="0"/>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fld id="{41A1BF18-8D58-46B5-86A7-FB74A08853AF}" type="slidenum">
              <a:rPr lang="en-US" altLang="zh-CN"/>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6_标题和内容">
    <p:spTree>
      <p:nvGrpSpPr>
        <p:cNvPr id="1" name=""/>
        <p:cNvGrpSpPr/>
        <p:nvPr/>
      </p:nvGrpSpPr>
      <p:grpSpPr>
        <a:xfrm>
          <a:off x="0" y="0"/>
          <a:ext cx="0" cy="0"/>
          <a:chOff x="0" y="0"/>
          <a:chExt cx="0" cy="0"/>
        </a:xfrm>
      </p:grpSpPr>
      <p:pic>
        <p:nvPicPr>
          <p:cNvPr id="2" name="图片 6" descr="无logo绿色.png"/>
          <p:cNvPicPr>
            <a:picLocks noChangeAspect="1" noChangeArrowheads="1"/>
          </p:cNvPicPr>
          <p:nvPr/>
        </p:nvPicPr>
        <p:blipFill>
          <a:blip r:embed="rId2"/>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6501714" y="49427"/>
            <a:ext cx="1727887" cy="522905"/>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a:ln>
            <a:noFill/>
          </a:ln>
          <a:effectLst>
            <a:softEdge rad="31750"/>
          </a:effectLst>
        </p:spPr>
        <p:style>
          <a:lnRef idx="2">
            <a:schemeClr val="accent5"/>
          </a:lnRef>
          <a:fillRef idx="1">
            <a:schemeClr val="lt1"/>
          </a:fillRef>
          <a:effectRef idx="0">
            <a:schemeClr val="accent5"/>
          </a:effectRef>
          <a:fontRef idx="minor">
            <a:schemeClr val="dk1"/>
          </a:fontRef>
        </p:style>
        <p:txBody>
          <a:bodyPr>
            <a:spAutoFit/>
          </a:bodyPr>
          <a:lstStyle/>
          <a:p>
            <a:pPr eaLnBrk="0" hangingPunct="0">
              <a:buFontTx/>
              <a:buNone/>
              <a:defRPr/>
            </a:pPr>
            <a:r>
              <a:rPr lang="zh-CN" altLang="en-US" sz="2800" dirty="0">
                <a:solidFill>
                  <a:srgbClr val="FF0000"/>
                </a:solidFill>
                <a:latin typeface="黑体" panose="02010609060101010101" pitchFamily="2" charset="-122"/>
                <a:ea typeface="黑体" panose="02010609060101010101" pitchFamily="2" charset="-122"/>
                <a:sym typeface="+mn-ea"/>
              </a:rPr>
              <a:t>知识拓展</a:t>
            </a:r>
          </a:p>
        </p:txBody>
      </p:sp>
      <p:sp>
        <p:nvSpPr>
          <p:cNvPr id="4" name="日期占位符 3"/>
          <p:cNvSpPr>
            <a:spLocks noGrp="1"/>
          </p:cNvSpPr>
          <p:nvPr>
            <p:ph type="dt" sz="half" idx="10"/>
          </p:nvPr>
        </p:nvSpPr>
        <p:spPr/>
        <p:txBody>
          <a:bodyPr/>
          <a:lstStyle>
            <a:lvl1pPr>
              <a:defRPr b="0"/>
            </a:lvl1pPr>
          </a:lstStyle>
          <a:p>
            <a:pPr>
              <a:defRPr/>
            </a:pPr>
            <a:endParaRPr lang="en-US" altLang="zh-CN"/>
          </a:p>
        </p:txBody>
      </p:sp>
      <p:sp>
        <p:nvSpPr>
          <p:cNvPr id="5" name="页脚占位符 4"/>
          <p:cNvSpPr>
            <a:spLocks noGrp="1"/>
          </p:cNvSpPr>
          <p:nvPr>
            <p:ph type="ftr" sz="quarter" idx="11"/>
          </p:nvPr>
        </p:nvSpPr>
        <p:spPr/>
        <p:txBody>
          <a:bodyPr/>
          <a:lstStyle>
            <a:lvl1pPr>
              <a:defRPr b="0"/>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fld id="{4BFF0F5A-B306-4A63-9B67-E95AD7AD1678}" type="slidenum">
              <a:rPr lang="en-US" altLang="zh-CN"/>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标题和内容">
    <p:spTree>
      <p:nvGrpSpPr>
        <p:cNvPr id="1" name=""/>
        <p:cNvGrpSpPr/>
        <p:nvPr/>
      </p:nvGrpSpPr>
      <p:grpSpPr>
        <a:xfrm>
          <a:off x="0" y="0"/>
          <a:ext cx="0" cy="0"/>
          <a:chOff x="0" y="0"/>
          <a:chExt cx="0" cy="0"/>
        </a:xfrm>
      </p:grpSpPr>
      <p:pic>
        <p:nvPicPr>
          <p:cNvPr id="2" name="图片 6" descr="无logo绿色.png"/>
          <p:cNvPicPr>
            <a:picLocks noChangeAspect="1" noChangeArrowheads="1"/>
          </p:cNvPicPr>
          <p:nvPr/>
        </p:nvPicPr>
        <p:blipFill>
          <a:blip r:embed="rId2"/>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6501714" y="49427"/>
            <a:ext cx="1727887" cy="522905"/>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a:ln>
            <a:noFill/>
          </a:ln>
          <a:effectLst>
            <a:softEdge rad="31750"/>
          </a:effectLst>
        </p:spPr>
        <p:style>
          <a:lnRef idx="2">
            <a:schemeClr val="accent5"/>
          </a:lnRef>
          <a:fillRef idx="1">
            <a:schemeClr val="lt1"/>
          </a:fillRef>
          <a:effectRef idx="0">
            <a:schemeClr val="accent5"/>
          </a:effectRef>
          <a:fontRef idx="minor">
            <a:schemeClr val="dk1"/>
          </a:fontRef>
        </p:style>
        <p:txBody>
          <a:bodyPr>
            <a:spAutoFit/>
          </a:bodyPr>
          <a:lstStyle/>
          <a:p>
            <a:pPr eaLnBrk="0" hangingPunct="0">
              <a:buFontTx/>
              <a:buNone/>
              <a:defRPr/>
            </a:pPr>
            <a:r>
              <a:rPr lang="zh-CN" altLang="en-US" sz="2800" dirty="0">
                <a:solidFill>
                  <a:srgbClr val="FF0000"/>
                </a:solidFill>
                <a:latin typeface="黑体" panose="02010609060101010101" pitchFamily="2" charset="-122"/>
                <a:ea typeface="黑体" panose="02010609060101010101" pitchFamily="2" charset="-122"/>
                <a:sym typeface="+mn-ea"/>
              </a:rPr>
              <a:t>随堂练习</a:t>
            </a:r>
          </a:p>
        </p:txBody>
      </p:sp>
      <p:sp>
        <p:nvSpPr>
          <p:cNvPr id="4" name="日期占位符 3"/>
          <p:cNvSpPr>
            <a:spLocks noGrp="1"/>
          </p:cNvSpPr>
          <p:nvPr>
            <p:ph type="dt" sz="half" idx="10"/>
          </p:nvPr>
        </p:nvSpPr>
        <p:spPr/>
        <p:txBody>
          <a:bodyPr/>
          <a:lstStyle>
            <a:lvl1pPr>
              <a:defRPr b="0"/>
            </a:lvl1pPr>
          </a:lstStyle>
          <a:p>
            <a:pPr>
              <a:defRPr/>
            </a:pPr>
            <a:endParaRPr lang="en-US" altLang="zh-CN"/>
          </a:p>
        </p:txBody>
      </p:sp>
      <p:sp>
        <p:nvSpPr>
          <p:cNvPr id="5" name="页脚占位符 4"/>
          <p:cNvSpPr>
            <a:spLocks noGrp="1"/>
          </p:cNvSpPr>
          <p:nvPr>
            <p:ph type="ftr" sz="quarter" idx="11"/>
          </p:nvPr>
        </p:nvSpPr>
        <p:spPr/>
        <p:txBody>
          <a:bodyPr/>
          <a:lstStyle>
            <a:lvl1pPr>
              <a:defRPr b="0"/>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fld id="{4221C7A7-EE28-4292-9DA1-E19FE8DD777F}" type="slidenum">
              <a:rPr lang="en-US" altLang="zh-CN"/>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_标题和内容">
    <p:spTree>
      <p:nvGrpSpPr>
        <p:cNvPr id="1" name=""/>
        <p:cNvGrpSpPr/>
        <p:nvPr/>
      </p:nvGrpSpPr>
      <p:grpSpPr>
        <a:xfrm>
          <a:off x="0" y="0"/>
          <a:ext cx="0" cy="0"/>
          <a:chOff x="0" y="0"/>
          <a:chExt cx="0" cy="0"/>
        </a:xfrm>
      </p:grpSpPr>
      <p:pic>
        <p:nvPicPr>
          <p:cNvPr id="2" name="图片 6" descr="无logo绿色.png"/>
          <p:cNvPicPr>
            <a:picLocks noChangeAspect="1" noChangeArrowheads="1"/>
          </p:cNvPicPr>
          <p:nvPr/>
        </p:nvPicPr>
        <p:blipFill>
          <a:blip r:embed="rId2"/>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6501714" y="49427"/>
            <a:ext cx="1727887" cy="522905"/>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a:ln>
            <a:noFill/>
          </a:ln>
          <a:effectLst>
            <a:softEdge rad="31750"/>
          </a:effectLst>
        </p:spPr>
        <p:style>
          <a:lnRef idx="2">
            <a:schemeClr val="accent5"/>
          </a:lnRef>
          <a:fillRef idx="1">
            <a:schemeClr val="lt1"/>
          </a:fillRef>
          <a:effectRef idx="0">
            <a:schemeClr val="accent5"/>
          </a:effectRef>
          <a:fontRef idx="minor">
            <a:schemeClr val="dk1"/>
          </a:fontRef>
        </p:style>
        <p:txBody>
          <a:bodyPr>
            <a:spAutoFit/>
          </a:bodyPr>
          <a:lstStyle/>
          <a:p>
            <a:pPr eaLnBrk="0" hangingPunct="0">
              <a:buFontTx/>
              <a:buNone/>
              <a:defRPr/>
            </a:pPr>
            <a:r>
              <a:rPr lang="zh-CN" altLang="en-US" sz="2800" dirty="0">
                <a:solidFill>
                  <a:srgbClr val="FF0000"/>
                </a:solidFill>
                <a:latin typeface="黑体" panose="02010609060101010101" pitchFamily="2" charset="-122"/>
                <a:ea typeface="黑体" panose="02010609060101010101" pitchFamily="2" charset="-122"/>
                <a:sym typeface="+mn-ea"/>
              </a:rPr>
              <a:t>课堂小结</a:t>
            </a:r>
          </a:p>
        </p:txBody>
      </p:sp>
      <p:sp>
        <p:nvSpPr>
          <p:cNvPr id="4" name="日期占位符 3"/>
          <p:cNvSpPr>
            <a:spLocks noGrp="1"/>
          </p:cNvSpPr>
          <p:nvPr>
            <p:ph type="dt" sz="half" idx="10"/>
          </p:nvPr>
        </p:nvSpPr>
        <p:spPr/>
        <p:txBody>
          <a:bodyPr/>
          <a:lstStyle>
            <a:lvl1pPr>
              <a:defRPr b="0"/>
            </a:lvl1pPr>
          </a:lstStyle>
          <a:p>
            <a:pPr>
              <a:defRPr/>
            </a:pPr>
            <a:endParaRPr lang="en-US" altLang="zh-CN"/>
          </a:p>
        </p:txBody>
      </p:sp>
      <p:sp>
        <p:nvSpPr>
          <p:cNvPr id="5" name="页脚占位符 4"/>
          <p:cNvSpPr>
            <a:spLocks noGrp="1"/>
          </p:cNvSpPr>
          <p:nvPr>
            <p:ph type="ftr" sz="quarter" idx="11"/>
          </p:nvPr>
        </p:nvSpPr>
        <p:spPr/>
        <p:txBody>
          <a:bodyPr/>
          <a:lstStyle>
            <a:lvl1pPr>
              <a:defRPr b="0"/>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fld id="{E841A930-68B9-4CA7-9756-5F4819525CC6}" type="slidenum">
              <a:rPr lang="en-US" altLang="zh-CN"/>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9_标题和内容">
    <p:spTree>
      <p:nvGrpSpPr>
        <p:cNvPr id="1" name=""/>
        <p:cNvGrpSpPr/>
        <p:nvPr/>
      </p:nvGrpSpPr>
      <p:grpSpPr>
        <a:xfrm>
          <a:off x="0" y="0"/>
          <a:ext cx="0" cy="0"/>
          <a:chOff x="0" y="0"/>
          <a:chExt cx="0" cy="0"/>
        </a:xfrm>
      </p:grpSpPr>
      <p:pic>
        <p:nvPicPr>
          <p:cNvPr id="2" name="图片 6" descr="无logo绿色.png"/>
          <p:cNvPicPr>
            <a:picLocks noChangeAspect="1" noChangeArrowheads="1"/>
          </p:cNvPicPr>
          <p:nvPr/>
        </p:nvPicPr>
        <p:blipFill>
          <a:blip r:embed="rId2"/>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3"/>
          <p:cNvSpPr>
            <a:spLocks noGrp="1"/>
          </p:cNvSpPr>
          <p:nvPr>
            <p:ph type="dt" sz="half" idx="10"/>
          </p:nvPr>
        </p:nvSpPr>
        <p:spPr/>
        <p:txBody>
          <a:bodyPr/>
          <a:lstStyle>
            <a:lvl1pPr>
              <a:defRPr/>
            </a:lvl1pPr>
          </a:lstStyle>
          <a:p>
            <a:pPr>
              <a:defRPr/>
            </a:pPr>
            <a:endParaRPr lang="en-US" altLang="zh-CN"/>
          </a:p>
        </p:txBody>
      </p:sp>
      <p:sp>
        <p:nvSpPr>
          <p:cNvPr id="4" name="页脚占位符 4"/>
          <p:cNvSpPr>
            <a:spLocks noGrp="1"/>
          </p:cNvSpPr>
          <p:nvPr>
            <p:ph type="ftr" sz="quarter" idx="11"/>
          </p:nvPr>
        </p:nvSpPr>
        <p:spPr/>
        <p:txBody>
          <a:bodyPr/>
          <a:lstStyle>
            <a:lvl1pPr>
              <a:defRPr/>
            </a:lvl1pPr>
          </a:lstStyle>
          <a:p>
            <a:pPr>
              <a:defRPr/>
            </a:pPr>
            <a:endParaRPr lang="en-US" altLang="zh-CN"/>
          </a:p>
        </p:txBody>
      </p:sp>
      <p:sp>
        <p:nvSpPr>
          <p:cNvPr id="5" name="灯片编号占位符 5"/>
          <p:cNvSpPr>
            <a:spLocks noGrp="1"/>
          </p:cNvSpPr>
          <p:nvPr>
            <p:ph type="sldNum" sz="quarter" idx="12"/>
          </p:nvPr>
        </p:nvSpPr>
        <p:spPr/>
        <p:txBody>
          <a:bodyPr/>
          <a:lstStyle>
            <a:lvl1pPr>
              <a:defRPr/>
            </a:lvl1pPr>
          </a:lstStyle>
          <a:p>
            <a:fld id="{DBD6ABEE-CAAA-4892-8181-01C82161EFB2}" type="slidenum">
              <a:rPr lang="en-US" altLang="zh-CN"/>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fld id="{E81D9B40-06B9-4D9B-9A66-9C762A0E8760}" type="slidenum">
              <a:rPr lang="en-US" altLang="zh-CN"/>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文本占位符 2"/>
          <p:cNvSpPr>
            <a:spLocks noGrp="1" noChangeArrowheads="1"/>
          </p:cNvSpPr>
          <p:nvPr>
            <p:ph type="body" idx="9"/>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buFontTx/>
              <a:buNone/>
              <a:defRPr sz="1200">
                <a:solidFill>
                  <a:schemeClr val="tx1">
                    <a:tint val="75000"/>
                  </a:schemeClr>
                </a:solidFill>
                <a:latin typeface="Arial" panose="020B0604020202020204" pitchFamily="34" charset="0"/>
                <a:ea typeface="黑体" panose="02010609060101010101" pitchFamily="2" charset="-122"/>
              </a:defRPr>
            </a:lvl1pPr>
          </a:lstStyle>
          <a:p>
            <a:pPr>
              <a:defRPr/>
            </a:pPr>
            <a:endParaRPr lang="en-US" altLang="zh-CN"/>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buFontTx/>
              <a:buNone/>
              <a:defRPr sz="1200">
                <a:solidFill>
                  <a:schemeClr val="tx1">
                    <a:tint val="75000"/>
                  </a:schemeClr>
                </a:solidFill>
                <a:latin typeface="Arial" panose="020B0604020202020204" pitchFamily="34" charset="0"/>
                <a:ea typeface="黑体" panose="02010609060101010101" pitchFamily="2" charset="-122"/>
              </a:defRPr>
            </a:lvl1pPr>
          </a:lstStyle>
          <a:p>
            <a:pPr>
              <a:defRPr/>
            </a:pPr>
            <a:endParaRPr lang="en-US" altLang="zh-CN"/>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eaLnBrk="0" hangingPunct="0">
              <a:defRPr sz="1200">
                <a:solidFill>
                  <a:srgbClr val="898989"/>
                </a:solidFill>
                <a:ea typeface="黑体" panose="02010609060101010101" pitchFamily="2" charset="-122"/>
              </a:defRPr>
            </a:lvl1pPr>
          </a:lstStyle>
          <a:p>
            <a:fld id="{70F7BAA9-763C-4512-8E00-BE75581AAABD}" type="slidenum">
              <a:rPr lang="en-US" altLang="zh-CN"/>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kern="1200">
          <a:solidFill>
            <a:schemeClr val="tx1"/>
          </a:solidFill>
          <a:latin typeface="+mj-lt"/>
          <a:ea typeface="黑体" panose="02010609060101010101" pitchFamily="2" charset="-122"/>
          <a:cs typeface="+mj-cs"/>
        </a:defRPr>
      </a:lvl1pPr>
      <a:lvl2pPr algn="ctr" rtl="0" fontAlgn="base">
        <a:spcBef>
          <a:spcPct val="0"/>
        </a:spcBef>
        <a:spcAft>
          <a:spcPct val="0"/>
        </a:spcAft>
        <a:defRPr sz="4400">
          <a:solidFill>
            <a:schemeClr val="tx1"/>
          </a:solidFill>
          <a:latin typeface="Calibri" panose="020F0502020204030204" pitchFamily="34" charset="0"/>
          <a:ea typeface="黑体" panose="0201060906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黑体" panose="0201060906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黑体" panose="0201060906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黑体" panose="02010609060101010101" pitchFamily="2" charset="-122"/>
        </a:defRPr>
      </a:lvl5pPr>
      <a:lvl6pPr marL="4572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黑体" panose="02010609060101010101" pitchFamily="2"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黑体" panose="02010609060101010101" pitchFamily="2"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黑体" panose="02010609060101010101" pitchFamily="2"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黑体" panose="02010609060101010101" pitchFamily="2"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黑体" panose="02010609060101010101" pitchFamily="2"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10.xml"/><Relationship Id="rId7" Type="http://schemas.openxmlformats.org/officeDocument/2006/relationships/image" Target="../media/image22.wmf"/><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oleObject" Target="../embeddings/oleObject11.bin"/><Relationship Id="rId11" Type="http://schemas.openxmlformats.org/officeDocument/2006/relationships/image" Target="../media/image24.emf"/><Relationship Id="rId5" Type="http://schemas.openxmlformats.org/officeDocument/2006/relationships/image" Target="../media/image26.png"/><Relationship Id="rId10" Type="http://schemas.openxmlformats.org/officeDocument/2006/relationships/oleObject" Target="../embeddings/oleObject13.bin"/><Relationship Id="rId4" Type="http://schemas.openxmlformats.org/officeDocument/2006/relationships/image" Target="../media/image25.png"/><Relationship Id="rId9" Type="http://schemas.openxmlformats.org/officeDocument/2006/relationships/image" Target="../media/image23.emf"/></Relationships>
</file>

<file path=ppt/slides/_rels/slide11.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slideLayout" Target="../slideLayouts/slideLayout8.xml"/><Relationship Id="rId7" Type="http://schemas.openxmlformats.org/officeDocument/2006/relationships/oleObject" Target="../embeddings/oleObject15.bin"/><Relationship Id="rId2" Type="http://schemas.openxmlformats.org/officeDocument/2006/relationships/tags" Target="../tags/tag1.xml"/><Relationship Id="rId1" Type="http://schemas.openxmlformats.org/officeDocument/2006/relationships/vmlDrawing" Target="../drawings/vmlDrawing8.vml"/><Relationship Id="rId6" Type="http://schemas.openxmlformats.org/officeDocument/2006/relationships/image" Target="../media/image27.emf"/><Relationship Id="rId5" Type="http://schemas.openxmlformats.org/officeDocument/2006/relationships/oleObject" Target="../embeddings/oleObject14.bin"/><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vmlDrawing" Target="../drawings/vmlDrawing9.vml"/><Relationship Id="rId6" Type="http://schemas.openxmlformats.org/officeDocument/2006/relationships/image" Target="../media/image29.wmf"/><Relationship Id="rId5" Type="http://schemas.openxmlformats.org/officeDocument/2006/relationships/oleObject" Target="../embeddings/oleObject16.bin"/><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slide" Target="slide1.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5.xml"/><Relationship Id="rId7" Type="http://schemas.openxmlformats.org/officeDocument/2006/relationships/image" Target="../media/image6.emf"/><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vmlDrawing" Target="../drawings/vmlDrawing3.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notesSlide" Target="../notesSlides/notesSlide7.xml"/><Relationship Id="rId7" Type="http://schemas.openxmlformats.org/officeDocument/2006/relationships/oleObject" Target="../embeddings/oleObject6.bin"/><Relationship Id="rId2" Type="http://schemas.openxmlformats.org/officeDocument/2006/relationships/slideLayout" Target="../slideLayouts/slideLayout8.xml"/><Relationship Id="rId1" Type="http://schemas.openxmlformats.org/officeDocument/2006/relationships/vmlDrawing" Target="../drawings/vmlDrawing4.vml"/><Relationship Id="rId6" Type="http://schemas.openxmlformats.org/officeDocument/2006/relationships/image" Target="../media/image10.wmf"/><Relationship Id="rId5" Type="http://schemas.openxmlformats.org/officeDocument/2006/relationships/oleObject" Target="../embeddings/oleObject5.bin"/><Relationship Id="rId4" Type="http://schemas.openxmlformats.org/officeDocument/2006/relationships/image" Target="../media/image12.emf"/><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8.xml"/><Relationship Id="rId7" Type="http://schemas.openxmlformats.org/officeDocument/2006/relationships/image" Target="../media/image16.GIF"/><Relationship Id="rId2" Type="http://schemas.openxmlformats.org/officeDocument/2006/relationships/slideLayout" Target="../slideLayouts/slideLayout5.xml"/><Relationship Id="rId1" Type="http://schemas.openxmlformats.org/officeDocument/2006/relationships/vmlDrawing" Target="../drawings/vmlDrawing5.vml"/><Relationship Id="rId6" Type="http://schemas.openxmlformats.org/officeDocument/2006/relationships/image" Target="../media/image14.emf"/><Relationship Id="rId5" Type="http://schemas.openxmlformats.org/officeDocument/2006/relationships/oleObject" Target="../embeddings/oleObject7.bin"/><Relationship Id="rId4" Type="http://schemas.openxmlformats.org/officeDocument/2006/relationships/image" Target="../media/image15.GI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9.xml"/><Relationship Id="rId7" Type="http://schemas.openxmlformats.org/officeDocument/2006/relationships/image" Target="../media/image19.emf"/><Relationship Id="rId2" Type="http://schemas.openxmlformats.org/officeDocument/2006/relationships/slideLayout" Target="../slideLayouts/slideLayout8.xml"/><Relationship Id="rId1" Type="http://schemas.openxmlformats.org/officeDocument/2006/relationships/vmlDrawing" Target="../drawings/vmlDrawing6.vml"/><Relationship Id="rId6" Type="http://schemas.openxmlformats.org/officeDocument/2006/relationships/oleObject" Target="../embeddings/oleObject9.bin"/><Relationship Id="rId5" Type="http://schemas.openxmlformats.org/officeDocument/2006/relationships/image" Target="../media/image18.emf"/><Relationship Id="rId10" Type="http://schemas.openxmlformats.org/officeDocument/2006/relationships/image" Target="../media/image21.png"/><Relationship Id="rId4" Type="http://schemas.openxmlformats.org/officeDocument/2006/relationships/oleObject" Target="../embeddings/oleObject8.bin"/><Relationship Id="rId9"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63"/>
          <p:cNvSpPr txBox="1">
            <a:spLocks noChangeArrowheads="1"/>
          </p:cNvSpPr>
          <p:nvPr/>
        </p:nvSpPr>
        <p:spPr bwMode="auto">
          <a:xfrm>
            <a:off x="15222" y="885844"/>
            <a:ext cx="9144000" cy="3463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200000"/>
              </a:lnSpc>
            </a:pPr>
            <a:r>
              <a:rPr lang="zh-CN" altLang="en-US" sz="3200" dirty="0">
                <a:latin typeface="黑体" panose="02010609060101010101" pitchFamily="2" charset="-122"/>
                <a:ea typeface="黑体" panose="02010609060101010101" pitchFamily="2" charset="-122"/>
              </a:rPr>
              <a:t>第</a:t>
            </a:r>
            <a:r>
              <a:rPr lang="en-US" altLang="zh-CN" sz="3200" dirty="0">
                <a:latin typeface="黑体" panose="02010609060101010101" pitchFamily="2" charset="-122"/>
                <a:ea typeface="黑体" panose="02010609060101010101" pitchFamily="2" charset="-122"/>
              </a:rPr>
              <a:t>6</a:t>
            </a:r>
            <a:r>
              <a:rPr lang="zh-CN" altLang="en-US" sz="3200" dirty="0">
                <a:latin typeface="黑体" panose="02010609060101010101" pitchFamily="2" charset="-122"/>
                <a:ea typeface="黑体" panose="02010609060101010101" pitchFamily="2" charset="-122"/>
              </a:rPr>
              <a:t>章 事件的概率</a:t>
            </a:r>
          </a:p>
          <a:p>
            <a:pPr algn="ctr" eaLnBrk="1" hangingPunct="1">
              <a:lnSpc>
                <a:spcPct val="200000"/>
              </a:lnSpc>
            </a:pPr>
            <a:r>
              <a:rPr lang="en-US" altLang="zh-CN" sz="4800" dirty="0">
                <a:latin typeface="黑体" panose="02010609060101010101" pitchFamily="2" charset="-122"/>
                <a:ea typeface="黑体" panose="02010609060101010101" pitchFamily="2" charset="-122"/>
              </a:rPr>
              <a:t>6.6 </a:t>
            </a:r>
            <a:r>
              <a:rPr lang="zh-CN" altLang="en-US" sz="4800" dirty="0">
                <a:latin typeface="黑体" panose="02010609060101010101" pitchFamily="2" charset="-122"/>
                <a:ea typeface="黑体" panose="02010609060101010101" pitchFamily="2" charset="-122"/>
              </a:rPr>
              <a:t>简单的概率计</a:t>
            </a:r>
            <a:r>
              <a:rPr lang="zh-CN" altLang="en-US" sz="4800" dirty="0" smtClean="0">
                <a:latin typeface="黑体" panose="02010609060101010101" pitchFamily="2" charset="-122"/>
                <a:ea typeface="黑体" panose="02010609060101010101" pitchFamily="2" charset="-122"/>
              </a:rPr>
              <a:t>算</a:t>
            </a:r>
            <a:endParaRPr lang="en-US" altLang="zh-CN" sz="4800" dirty="0">
              <a:latin typeface="黑体" panose="02010609060101010101" pitchFamily="2" charset="-122"/>
              <a:ea typeface="黑体" panose="02010609060101010101" pitchFamily="2" charset="-122"/>
            </a:endParaRPr>
          </a:p>
          <a:p>
            <a:pPr algn="ctr" eaLnBrk="1" hangingPunct="1">
              <a:lnSpc>
                <a:spcPct val="200000"/>
              </a:lnSpc>
            </a:pPr>
            <a:r>
              <a:rPr lang="zh-CN" altLang="en-US" sz="3600" dirty="0" smtClean="0">
                <a:latin typeface="黑体" panose="02010609060101010101" pitchFamily="2" charset="-122"/>
                <a:ea typeface="黑体" panose="02010609060101010101" pitchFamily="2" charset="-122"/>
              </a:rPr>
              <a:t>第</a:t>
            </a:r>
            <a:r>
              <a:rPr lang="en-US" altLang="zh-CN" sz="3600" dirty="0" smtClean="0">
                <a:latin typeface="黑体" panose="02010609060101010101" pitchFamily="2" charset="-122"/>
                <a:ea typeface="黑体" panose="02010609060101010101" pitchFamily="2" charset="-122"/>
              </a:rPr>
              <a:t>3</a:t>
            </a:r>
            <a:r>
              <a:rPr lang="zh-CN" altLang="en-US" sz="3600" dirty="0" smtClean="0">
                <a:latin typeface="黑体" panose="02010609060101010101" pitchFamily="2" charset="-122"/>
                <a:ea typeface="黑体" panose="02010609060101010101" pitchFamily="2" charset="-122"/>
              </a:rPr>
              <a:t>课时</a:t>
            </a:r>
            <a:endParaRPr lang="zh-CN" altLang="en-US" sz="3600" dirty="0">
              <a:latin typeface="黑体" panose="02010609060101010101" pitchFamily="2" charset="-122"/>
              <a:ea typeface="黑体" panose="02010609060101010101" pitchFamily="2" charset="-122"/>
            </a:endParaRPr>
          </a:p>
        </p:txBody>
      </p:sp>
      <p:sp>
        <p:nvSpPr>
          <p:cNvPr id="3" name="矩形 2"/>
          <p:cNvSpPr/>
          <p:nvPr/>
        </p:nvSpPr>
        <p:spPr>
          <a:xfrm>
            <a:off x="0" y="5867336"/>
            <a:ext cx="9144000" cy="429895"/>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0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0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2"/>
          <p:cNvSpPr txBox="1">
            <a:spLocks noChangeArrowheads="1"/>
          </p:cNvSpPr>
          <p:nvPr/>
        </p:nvSpPr>
        <p:spPr bwMode="auto">
          <a:xfrm>
            <a:off x="609600" y="3657600"/>
            <a:ext cx="7924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latin typeface="黑体" panose="02010609060101010101" pitchFamily="2" charset="-122"/>
                <a:ea typeface="黑体" panose="02010609060101010101" pitchFamily="2" charset="-122"/>
              </a:rPr>
              <a:t>2.</a:t>
            </a:r>
            <a:r>
              <a:rPr lang="zh-CN" altLang="en-US" sz="2400">
                <a:latin typeface="黑体" panose="02010609060101010101" pitchFamily="2" charset="-122"/>
                <a:ea typeface="黑体" panose="02010609060101010101" pitchFamily="2" charset="-122"/>
              </a:rPr>
              <a:t>一个圆平均分成</a:t>
            </a:r>
            <a:r>
              <a:rPr lang="en-US" altLang="zh-CN" sz="2400">
                <a:latin typeface="黑体" panose="02010609060101010101" pitchFamily="2" charset="-122"/>
                <a:ea typeface="黑体" panose="02010609060101010101" pitchFamily="2" charset="-122"/>
              </a:rPr>
              <a:t>8</a:t>
            </a:r>
            <a:r>
              <a:rPr lang="zh-CN" altLang="en-US" sz="2400">
                <a:latin typeface="黑体" panose="02010609060101010101" pitchFamily="2" charset="-122"/>
                <a:ea typeface="黑体" panose="02010609060101010101" pitchFamily="2" charset="-122"/>
              </a:rPr>
              <a:t>个相等扇形的转盘，每个扇形内标有如图数字，固定指针，转动转盘，则指针指到负数的概率是 </a:t>
            </a:r>
            <a:r>
              <a:rPr lang="en-US" altLang="zh-CN" sz="2400">
                <a:latin typeface="黑体" panose="02010609060101010101" pitchFamily="2" charset="-122"/>
                <a:ea typeface="黑体" panose="02010609060101010101" pitchFamily="2" charset="-122"/>
              </a:rPr>
              <a:t>(       )</a:t>
            </a:r>
            <a:r>
              <a:rPr lang="en-US" altLang="zh-CN">
                <a:ea typeface="黑体" panose="02010609060101010101" pitchFamily="2" charset="-122"/>
              </a:rPr>
              <a:t>              </a:t>
            </a:r>
          </a:p>
        </p:txBody>
      </p:sp>
      <p:sp>
        <p:nvSpPr>
          <p:cNvPr id="32770" name="Text Box 3"/>
          <p:cNvSpPr txBox="1">
            <a:spLocks noChangeArrowheads="1"/>
          </p:cNvSpPr>
          <p:nvPr/>
        </p:nvSpPr>
        <p:spPr bwMode="auto">
          <a:xfrm>
            <a:off x="552450" y="1106488"/>
            <a:ext cx="815340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600">
                <a:latin typeface="黑体" panose="02010609060101010101" pitchFamily="2" charset="-122"/>
                <a:ea typeface="黑体" panose="02010609060101010101" pitchFamily="2" charset="-122"/>
              </a:rPr>
              <a:t>1.</a:t>
            </a:r>
            <a:r>
              <a:rPr lang="zh-CN" altLang="en-US" sz="2600">
                <a:latin typeface="黑体" panose="02010609060101010101" pitchFamily="2" charset="-122"/>
                <a:ea typeface="黑体" panose="02010609060101010101" pitchFamily="2" charset="-122"/>
              </a:rPr>
              <a:t>如图，数轴上两点</a:t>
            </a:r>
            <a:r>
              <a:rPr lang="en-US" altLang="zh-CN" sz="2600">
                <a:latin typeface="黑体" panose="02010609060101010101" pitchFamily="2" charset="-122"/>
                <a:ea typeface="黑体" panose="02010609060101010101" pitchFamily="2" charset="-122"/>
              </a:rPr>
              <a:t>A</a:t>
            </a:r>
            <a:r>
              <a:rPr lang="zh-CN" altLang="en-US" sz="2600">
                <a:latin typeface="黑体" panose="02010609060101010101" pitchFamily="2" charset="-122"/>
                <a:ea typeface="黑体" panose="02010609060101010101" pitchFamily="2" charset="-122"/>
              </a:rPr>
              <a:t>，</a:t>
            </a:r>
            <a:r>
              <a:rPr lang="en-US" altLang="zh-CN" sz="2600">
                <a:latin typeface="黑体" panose="02010609060101010101" pitchFamily="2" charset="-122"/>
                <a:ea typeface="黑体" panose="02010609060101010101" pitchFamily="2" charset="-122"/>
              </a:rPr>
              <a:t>B</a:t>
            </a:r>
            <a:r>
              <a:rPr lang="zh-CN" altLang="en-US" sz="2600">
                <a:latin typeface="黑体" panose="02010609060101010101" pitchFamily="2" charset="-122"/>
                <a:ea typeface="黑体" panose="02010609060101010101" pitchFamily="2" charset="-122"/>
              </a:rPr>
              <a:t>，在线段</a:t>
            </a:r>
            <a:r>
              <a:rPr lang="en-US" altLang="zh-CN" sz="2600">
                <a:latin typeface="黑体" panose="02010609060101010101" pitchFamily="2" charset="-122"/>
                <a:ea typeface="黑体" panose="02010609060101010101" pitchFamily="2" charset="-122"/>
              </a:rPr>
              <a:t>AB</a:t>
            </a:r>
            <a:r>
              <a:rPr lang="zh-CN" altLang="en-US" sz="2600">
                <a:latin typeface="黑体" panose="02010609060101010101" pitchFamily="2" charset="-122"/>
                <a:ea typeface="黑体" panose="02010609060101010101" pitchFamily="2" charset="-122"/>
              </a:rPr>
              <a:t>上任取一点</a:t>
            </a:r>
            <a:r>
              <a:rPr lang="en-US" altLang="zh-CN" sz="2600">
                <a:latin typeface="黑体" panose="02010609060101010101" pitchFamily="2" charset="-122"/>
                <a:ea typeface="黑体" panose="02010609060101010101" pitchFamily="2" charset="-122"/>
              </a:rPr>
              <a:t>C</a:t>
            </a:r>
            <a:r>
              <a:rPr lang="zh-CN" altLang="en-US" sz="2600">
                <a:latin typeface="黑体" panose="02010609060101010101" pitchFamily="2" charset="-122"/>
                <a:ea typeface="黑体" panose="02010609060101010101" pitchFamily="2" charset="-122"/>
              </a:rPr>
              <a:t>，则点</a:t>
            </a:r>
            <a:r>
              <a:rPr lang="en-US" altLang="zh-CN" sz="2600">
                <a:latin typeface="黑体" panose="02010609060101010101" pitchFamily="2" charset="-122"/>
                <a:ea typeface="黑体" panose="02010609060101010101" pitchFamily="2" charset="-122"/>
              </a:rPr>
              <a:t>C</a:t>
            </a:r>
            <a:r>
              <a:rPr lang="zh-CN" altLang="en-US" sz="2600">
                <a:latin typeface="黑体" panose="02010609060101010101" pitchFamily="2" charset="-122"/>
                <a:ea typeface="黑体" panose="02010609060101010101" pitchFamily="2" charset="-122"/>
              </a:rPr>
              <a:t>到表示</a:t>
            </a:r>
            <a:r>
              <a:rPr lang="en-US" altLang="zh-CN" sz="2600">
                <a:latin typeface="黑体" panose="02010609060101010101" pitchFamily="2" charset="-122"/>
                <a:ea typeface="黑体" panose="02010609060101010101" pitchFamily="2" charset="-122"/>
              </a:rPr>
              <a:t>1</a:t>
            </a:r>
            <a:r>
              <a:rPr lang="zh-CN" altLang="en-US" sz="2600">
                <a:latin typeface="黑体" panose="02010609060101010101" pitchFamily="2" charset="-122"/>
                <a:ea typeface="黑体" panose="02010609060101010101" pitchFamily="2" charset="-122"/>
              </a:rPr>
              <a:t>的点的距离不大于</a:t>
            </a:r>
            <a:r>
              <a:rPr lang="en-US" altLang="zh-CN" sz="2600">
                <a:latin typeface="黑体" panose="02010609060101010101" pitchFamily="2" charset="-122"/>
                <a:ea typeface="黑体" panose="02010609060101010101" pitchFamily="2" charset="-122"/>
              </a:rPr>
              <a:t>2</a:t>
            </a:r>
            <a:r>
              <a:rPr lang="zh-CN" altLang="en-US" sz="2600">
                <a:latin typeface="黑体" panose="02010609060101010101" pitchFamily="2" charset="-122"/>
                <a:ea typeface="黑体" panose="02010609060101010101" pitchFamily="2" charset="-122"/>
              </a:rPr>
              <a:t>的概率是</a:t>
            </a:r>
            <a:r>
              <a:rPr lang="en-US" altLang="zh-CN" sz="2600">
                <a:latin typeface="黑体" panose="02010609060101010101" pitchFamily="2" charset="-122"/>
                <a:ea typeface="黑体" panose="02010609060101010101" pitchFamily="2" charset="-122"/>
              </a:rPr>
              <a:t>(       ) </a:t>
            </a:r>
          </a:p>
          <a:p>
            <a:pPr eaLnBrk="1" hangingPunct="1"/>
            <a:r>
              <a:rPr lang="en-US" altLang="zh-CN">
                <a:ea typeface="黑体" panose="02010609060101010101" pitchFamily="2" charset="-122"/>
              </a:rPr>
              <a:t> </a:t>
            </a:r>
          </a:p>
        </p:txBody>
      </p:sp>
      <p:pic>
        <p:nvPicPr>
          <p:cNvPr id="32771" name="Picture 4"/>
          <p:cNvPicPr>
            <a:picLocks noChangeAspect="1" noChangeArrowheads="1"/>
          </p:cNvPicPr>
          <p:nvPr/>
        </p:nvPicPr>
        <p:blipFill>
          <a:blip r:embed="rId4"/>
          <a:srcRect/>
          <a:stretch>
            <a:fillRect/>
          </a:stretch>
        </p:blipFill>
        <p:spPr bwMode="auto">
          <a:xfrm>
            <a:off x="1751013" y="2266950"/>
            <a:ext cx="4724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5"/>
          <p:cNvPicPr>
            <a:picLocks noChangeAspect="1" noChangeArrowheads="1"/>
          </p:cNvPicPr>
          <p:nvPr/>
        </p:nvPicPr>
        <p:blipFill>
          <a:blip r:embed="rId5"/>
          <a:srcRect/>
          <a:stretch>
            <a:fillRect/>
          </a:stretch>
        </p:blipFill>
        <p:spPr bwMode="auto">
          <a:xfrm>
            <a:off x="4572000" y="4648200"/>
            <a:ext cx="1828800"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2773" name="Object 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2787" r:id="rId6" imgW="114300" imgH="215900" progId="Equation.3">
                  <p:embed/>
                </p:oleObj>
              </mc:Choice>
              <mc:Fallback>
                <p:oleObj r:id="rId6" imgW="114300" imgH="2159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77159" name="Object 7"/>
          <p:cNvGraphicFramePr>
            <a:graphicFrameLocks noChangeAspect="1"/>
          </p:cNvGraphicFramePr>
          <p:nvPr/>
        </p:nvGraphicFramePr>
        <p:xfrm>
          <a:off x="6953250" y="1487488"/>
          <a:ext cx="323850" cy="838200"/>
        </p:xfrm>
        <a:graphic>
          <a:graphicData uri="http://schemas.openxmlformats.org/presentationml/2006/ole">
            <mc:AlternateContent xmlns:mc="http://schemas.openxmlformats.org/markup-compatibility/2006">
              <mc:Choice xmlns:v="urn:schemas-microsoft-com:vml" Requires="v">
                <p:oleObj spid="_x0000_s32788" r:id="rId8" imgW="215900" imgH="647700" progId="Equation.3">
                  <p:embed/>
                </p:oleObj>
              </mc:Choice>
              <mc:Fallback>
                <p:oleObj r:id="rId8" imgW="215900" imgH="647700"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53250" y="1487488"/>
                        <a:ext cx="3238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77160" name="Object 8"/>
          <p:cNvGraphicFramePr>
            <a:graphicFrameLocks noChangeAspect="1"/>
          </p:cNvGraphicFramePr>
          <p:nvPr/>
        </p:nvGraphicFramePr>
        <p:xfrm>
          <a:off x="1600200" y="4419600"/>
          <a:ext cx="323850" cy="914400"/>
        </p:xfrm>
        <a:graphic>
          <a:graphicData uri="http://schemas.openxmlformats.org/presentationml/2006/ole">
            <mc:AlternateContent xmlns:mc="http://schemas.openxmlformats.org/markup-compatibility/2006">
              <mc:Choice xmlns:v="urn:schemas-microsoft-com:vml" Requires="v">
                <p:oleObj spid="_x0000_s32789" r:id="rId10" imgW="203200" imgH="647700" progId="Equation.3">
                  <p:embed/>
                </p:oleObj>
              </mc:Choice>
              <mc:Fallback>
                <p:oleObj r:id="rId10" imgW="203200" imgH="647700" progId="Equation.3">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00200" y="4419600"/>
                        <a:ext cx="3238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7159"/>
                                        </p:tgtEl>
                                        <p:attrNameLst>
                                          <p:attrName>style.visibility</p:attrName>
                                        </p:attrNameLst>
                                      </p:cBhvr>
                                      <p:to>
                                        <p:strVal val="visible"/>
                                      </p:to>
                                    </p:set>
                                    <p:anim calcmode="lin" valueType="num">
                                      <p:cBhvr additive="base">
                                        <p:cTn id="7" dur="500" fill="hold"/>
                                        <p:tgtEl>
                                          <p:spTgt spid="177159"/>
                                        </p:tgtEl>
                                        <p:attrNameLst>
                                          <p:attrName>ppt_x</p:attrName>
                                        </p:attrNameLst>
                                      </p:cBhvr>
                                      <p:tavLst>
                                        <p:tav tm="0">
                                          <p:val>
                                            <p:strVal val="#ppt_x"/>
                                          </p:val>
                                        </p:tav>
                                        <p:tav tm="100000">
                                          <p:val>
                                            <p:strVal val="#ppt_x"/>
                                          </p:val>
                                        </p:tav>
                                      </p:tavLst>
                                    </p:anim>
                                    <p:anim calcmode="lin" valueType="num">
                                      <p:cBhvr additive="base">
                                        <p:cTn id="8" dur="500" fill="hold"/>
                                        <p:tgtEl>
                                          <p:spTgt spid="17715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7160"/>
                                        </p:tgtEl>
                                        <p:attrNameLst>
                                          <p:attrName>style.visibility</p:attrName>
                                        </p:attrNameLst>
                                      </p:cBhvr>
                                      <p:to>
                                        <p:strVal val="visible"/>
                                      </p:to>
                                    </p:set>
                                    <p:anim calcmode="lin" valueType="num">
                                      <p:cBhvr additive="base">
                                        <p:cTn id="13" dur="500" fill="hold"/>
                                        <p:tgtEl>
                                          <p:spTgt spid="177160"/>
                                        </p:tgtEl>
                                        <p:attrNameLst>
                                          <p:attrName>ppt_x</p:attrName>
                                        </p:attrNameLst>
                                      </p:cBhvr>
                                      <p:tavLst>
                                        <p:tav tm="0">
                                          <p:val>
                                            <p:strVal val="#ppt_x"/>
                                          </p:val>
                                        </p:tav>
                                        <p:tav tm="100000">
                                          <p:val>
                                            <p:strVal val="#ppt_x"/>
                                          </p:val>
                                        </p:tav>
                                      </p:tavLst>
                                    </p:anim>
                                    <p:anim calcmode="lin" valueType="num">
                                      <p:cBhvr additive="base">
                                        <p:cTn id="14" dur="500" fill="hold"/>
                                        <p:tgtEl>
                                          <p:spTgt spid="1771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Text Box 3"/>
          <p:cNvSpPr txBox="1">
            <a:spLocks noChangeArrowheads="1"/>
          </p:cNvSpPr>
          <p:nvPr/>
        </p:nvSpPr>
        <p:spPr bwMode="auto">
          <a:xfrm>
            <a:off x="533400" y="914400"/>
            <a:ext cx="78486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a:latin typeface="Times New Roman" panose="02020603050405020304" pitchFamily="18" charset="0"/>
                <a:ea typeface="黑体" panose="02010609060101010101" pitchFamily="2" charset="-122"/>
              </a:rPr>
              <a:t>3.</a:t>
            </a:r>
            <a:r>
              <a:rPr lang="zh-CN" altLang="en-US" sz="2800">
                <a:latin typeface="Times New Roman" panose="02020603050405020304" pitchFamily="18" charset="0"/>
                <a:ea typeface="黑体" panose="02010609060101010101" pitchFamily="2" charset="-122"/>
              </a:rPr>
              <a:t>一位汽车司机准备去商场购物，然后他随意把汽车停在某个停车场内，停车场分</a:t>
            </a:r>
            <a:r>
              <a:rPr lang="en-US" altLang="zh-CN" sz="2800">
                <a:latin typeface="黑体" panose="02010609060101010101" pitchFamily="2" charset="-122"/>
                <a:ea typeface="黑体" panose="02010609060101010101" pitchFamily="2" charset="-122"/>
              </a:rPr>
              <a:t>A</a:t>
            </a:r>
            <a:r>
              <a:rPr lang="zh-CN" altLang="en-US" sz="2800">
                <a:latin typeface="Times New Roman" panose="02020603050405020304" pitchFamily="18" charset="0"/>
                <a:ea typeface="黑体" panose="02010609060101010101" pitchFamily="2" charset="-122"/>
              </a:rPr>
              <a:t>、</a:t>
            </a:r>
            <a:r>
              <a:rPr lang="en-US" altLang="zh-CN" sz="2800">
                <a:latin typeface="黑体" panose="02010609060101010101" pitchFamily="2" charset="-122"/>
                <a:ea typeface="黑体" panose="02010609060101010101" pitchFamily="2" charset="-122"/>
              </a:rPr>
              <a:t>B</a:t>
            </a:r>
            <a:r>
              <a:rPr lang="zh-CN" altLang="en-US" sz="2800">
                <a:latin typeface="Times New Roman" panose="02020603050405020304" pitchFamily="18" charset="0"/>
                <a:ea typeface="黑体" panose="02010609060101010101" pitchFamily="2" charset="-122"/>
              </a:rPr>
              <a:t>两区，停车场内一个停车位置正好占一个方格且一个方格除颜色外完全一样，则汽车停在</a:t>
            </a:r>
            <a:r>
              <a:rPr lang="en-US" altLang="zh-CN" sz="2800">
                <a:latin typeface="Times New Roman" panose="02020603050405020304" pitchFamily="18" charset="0"/>
                <a:ea typeface="黑体" panose="02010609060101010101" pitchFamily="2" charset="-122"/>
              </a:rPr>
              <a:t>A</a:t>
            </a:r>
            <a:r>
              <a:rPr lang="zh-CN" altLang="en-US" sz="2800">
                <a:latin typeface="Times New Roman" panose="02020603050405020304" pitchFamily="18" charset="0"/>
                <a:ea typeface="黑体" panose="02010609060101010101" pitchFamily="2" charset="-122"/>
              </a:rPr>
              <a:t>区灰色区域 的概率是（           ），</a:t>
            </a:r>
            <a:r>
              <a:rPr lang="en-US" altLang="zh-CN" sz="2800">
                <a:latin typeface="黑体" panose="02010609060101010101" pitchFamily="2" charset="-122"/>
                <a:ea typeface="黑体" panose="02010609060101010101" pitchFamily="2" charset="-122"/>
              </a:rPr>
              <a:t>B</a:t>
            </a:r>
            <a:r>
              <a:rPr lang="zh-CN" altLang="en-US" sz="2800">
                <a:latin typeface="Times New Roman" panose="02020603050405020304" pitchFamily="18" charset="0"/>
                <a:ea typeface="黑体" panose="02010609060101010101" pitchFamily="2" charset="-122"/>
              </a:rPr>
              <a:t>区灰色区域的概率（           ）</a:t>
            </a:r>
          </a:p>
        </p:txBody>
      </p:sp>
      <p:graphicFrame>
        <p:nvGraphicFramePr>
          <p:cNvPr id="181252" name="Group 4"/>
          <p:cNvGraphicFramePr>
            <a:graphicFrameLocks noGrp="1"/>
          </p:cNvGraphicFramePr>
          <p:nvPr/>
        </p:nvGraphicFramePr>
        <p:xfrm>
          <a:off x="4876800" y="3810000"/>
          <a:ext cx="2819400" cy="1630363"/>
        </p:xfrm>
        <a:graphic>
          <a:graphicData uri="http://schemas.openxmlformats.org/drawingml/2006/table">
            <a:tbl>
              <a:tblPr/>
              <a:tblGrid>
                <a:gridCol w="914400">
                  <a:extLst>
                    <a:ext uri="{9D8B030D-6E8A-4147-A177-3AD203B41FA5}">
                      <a16:colId xmlns:a16="http://schemas.microsoft.com/office/drawing/2014/main" val="20000"/>
                    </a:ext>
                  </a:extLst>
                </a:gridCol>
                <a:gridCol w="965200">
                  <a:extLst>
                    <a:ext uri="{9D8B030D-6E8A-4147-A177-3AD203B41FA5}">
                      <a16:colId xmlns:a16="http://schemas.microsoft.com/office/drawing/2014/main" val="20001"/>
                    </a:ext>
                  </a:extLst>
                </a:gridCol>
                <a:gridCol w="939800">
                  <a:extLst>
                    <a:ext uri="{9D8B030D-6E8A-4147-A177-3AD203B41FA5}">
                      <a16:colId xmlns:a16="http://schemas.microsoft.com/office/drawing/2014/main" val="20002"/>
                    </a:ext>
                  </a:extLst>
                </a:gridCol>
              </a:tblGrid>
              <a:tr h="504825">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0066">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extLst>
                  <a:ext uri="{0D108BD9-81ED-4DB2-BD59-A6C34878D82A}">
                    <a16:rowId xmlns:a16="http://schemas.microsoft.com/office/drawing/2014/main" val="10000"/>
                  </a:ext>
                </a:extLst>
              </a:tr>
              <a:tr h="576263">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0066">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0066">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0066">
                        <a:alpha val="50000"/>
                      </a:srgbClr>
                    </a:solidFill>
                  </a:tcPr>
                </a:tc>
                <a:extLst>
                  <a:ext uri="{0D108BD9-81ED-4DB2-BD59-A6C34878D82A}">
                    <a16:rowId xmlns:a16="http://schemas.microsoft.com/office/drawing/2014/main" val="10001"/>
                  </a:ext>
                </a:extLst>
              </a:tr>
              <a:tr h="549275">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0066">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smtClean="0">
                        <a:ln>
                          <a:noFill/>
                        </a:ln>
                        <a:solidFill>
                          <a:schemeClr val="tx1"/>
                        </a:solidFill>
                        <a:effectLst/>
                        <a:latin typeface="Arial" panose="020B0604020202020204" pitchFamily="34" charset="0"/>
                        <a:ea typeface="黑体" panose="0201060906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extLst>
                  <a:ext uri="{0D108BD9-81ED-4DB2-BD59-A6C34878D82A}">
                    <a16:rowId xmlns:a16="http://schemas.microsoft.com/office/drawing/2014/main" val="10002"/>
                  </a:ext>
                </a:extLst>
              </a:tr>
            </a:tbl>
          </a:graphicData>
        </a:graphic>
      </p:graphicFrame>
      <p:graphicFrame>
        <p:nvGraphicFramePr>
          <p:cNvPr id="181270" name="Group 22"/>
          <p:cNvGraphicFramePr>
            <a:graphicFrameLocks noGrp="1"/>
          </p:cNvGraphicFramePr>
          <p:nvPr/>
        </p:nvGraphicFramePr>
        <p:xfrm>
          <a:off x="990600" y="4267200"/>
          <a:ext cx="1879600" cy="1049338"/>
        </p:xfrm>
        <a:graphic>
          <a:graphicData uri="http://schemas.openxmlformats.org/drawingml/2006/table">
            <a:tbl>
              <a:tblPr/>
              <a:tblGrid>
                <a:gridCol w="912813">
                  <a:extLst>
                    <a:ext uri="{9D8B030D-6E8A-4147-A177-3AD203B41FA5}">
                      <a16:colId xmlns:a16="http://schemas.microsoft.com/office/drawing/2014/main" val="20000"/>
                    </a:ext>
                  </a:extLst>
                </a:gridCol>
                <a:gridCol w="966787">
                  <a:extLst>
                    <a:ext uri="{9D8B030D-6E8A-4147-A177-3AD203B41FA5}">
                      <a16:colId xmlns:a16="http://schemas.microsoft.com/office/drawing/2014/main" val="20001"/>
                    </a:ext>
                  </a:extLst>
                </a:gridCol>
              </a:tblGrid>
              <a:tr h="500063">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0066">
                        <a:alpha val="50000"/>
                      </a:srgbClr>
                    </a:solidFill>
                  </a:tcPr>
                </a:tc>
                <a:extLst>
                  <a:ext uri="{0D108BD9-81ED-4DB2-BD59-A6C34878D82A}">
                    <a16:rowId xmlns:a16="http://schemas.microsoft.com/office/drawing/2014/main" val="10000"/>
                  </a:ext>
                </a:extLst>
              </a:tr>
              <a:tr h="549275">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0066">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smtClean="0">
                        <a:ln>
                          <a:noFill/>
                        </a:ln>
                        <a:solidFill>
                          <a:schemeClr val="tx1"/>
                        </a:solidFill>
                        <a:effectLst/>
                        <a:latin typeface="Arial" panose="020B0604020202020204" pitchFamily="34" charset="0"/>
                        <a:ea typeface="黑体" panose="0201060906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extLst>
                  <a:ext uri="{0D108BD9-81ED-4DB2-BD59-A6C34878D82A}">
                    <a16:rowId xmlns:a16="http://schemas.microsoft.com/office/drawing/2014/main" val="10001"/>
                  </a:ext>
                </a:extLst>
              </a:tr>
            </a:tbl>
          </a:graphicData>
        </a:graphic>
      </p:graphicFrame>
      <p:sp>
        <p:nvSpPr>
          <p:cNvPr id="181283" name="Text Box 35"/>
          <p:cNvSpPr txBox="1">
            <a:spLocks noChangeArrowheads="1"/>
          </p:cNvSpPr>
          <p:nvPr/>
        </p:nvSpPr>
        <p:spPr bwMode="auto">
          <a:xfrm>
            <a:off x="1524000" y="5562600"/>
            <a:ext cx="78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a:solidFill>
                  <a:srgbClr val="049A0F"/>
                </a:solidFill>
                <a:latin typeface="Times New Roman" panose="02020603050405020304" pitchFamily="18" charset="0"/>
                <a:ea typeface="黑体" panose="02010609060101010101" pitchFamily="2" charset="-122"/>
              </a:rPr>
              <a:t>A </a:t>
            </a:r>
            <a:r>
              <a:rPr lang="zh-CN" altLang="en-US" sz="2400">
                <a:solidFill>
                  <a:srgbClr val="049A0F"/>
                </a:solidFill>
                <a:latin typeface="Times New Roman" panose="02020603050405020304" pitchFamily="18" charset="0"/>
                <a:ea typeface="黑体" panose="02010609060101010101" pitchFamily="2" charset="-122"/>
              </a:rPr>
              <a:t>区</a:t>
            </a:r>
          </a:p>
        </p:txBody>
      </p:sp>
      <p:sp>
        <p:nvSpPr>
          <p:cNvPr id="181284" name="Text Box 36"/>
          <p:cNvSpPr txBox="1">
            <a:spLocks noChangeArrowheads="1"/>
          </p:cNvSpPr>
          <p:nvPr/>
        </p:nvSpPr>
        <p:spPr bwMode="auto">
          <a:xfrm>
            <a:off x="6096000" y="5638800"/>
            <a:ext cx="78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a:solidFill>
                  <a:srgbClr val="049A0F"/>
                </a:solidFill>
                <a:latin typeface="Times New Roman" panose="02020603050405020304" pitchFamily="18" charset="0"/>
                <a:ea typeface="黑体" panose="02010609060101010101" pitchFamily="2" charset="-122"/>
              </a:rPr>
              <a:t>B </a:t>
            </a:r>
            <a:r>
              <a:rPr lang="zh-CN" altLang="en-US" sz="2400">
                <a:solidFill>
                  <a:srgbClr val="049A0F"/>
                </a:solidFill>
                <a:latin typeface="Times New Roman" panose="02020603050405020304" pitchFamily="18" charset="0"/>
                <a:ea typeface="黑体" panose="02010609060101010101" pitchFamily="2" charset="-122"/>
              </a:rPr>
              <a:t>区</a:t>
            </a:r>
          </a:p>
        </p:txBody>
      </p:sp>
      <p:graphicFrame>
        <p:nvGraphicFramePr>
          <p:cNvPr id="181285" name="Object 37"/>
          <p:cNvGraphicFramePr>
            <a:graphicFrameLocks noChangeAspect="1"/>
          </p:cNvGraphicFramePr>
          <p:nvPr/>
        </p:nvGraphicFramePr>
        <p:xfrm>
          <a:off x="7315200" y="2514600"/>
          <a:ext cx="381000" cy="898525"/>
        </p:xfrm>
        <a:graphic>
          <a:graphicData uri="http://schemas.openxmlformats.org/presentationml/2006/ole">
            <mc:AlternateContent xmlns:mc="http://schemas.openxmlformats.org/markup-compatibility/2006">
              <mc:Choice xmlns:v="urn:schemas-microsoft-com:vml" Requires="v">
                <p:oleObj spid="_x0000_s34859" r:id="rId5" imgW="215900" imgH="647700" progId="Equation.3">
                  <p:embed/>
                </p:oleObj>
              </mc:Choice>
              <mc:Fallback>
                <p:oleObj r:id="rId5" imgW="215900" imgH="647700" progId="Equation.3">
                  <p:embed/>
                  <p:pic>
                    <p:nvPicPr>
                      <p:cNvPr id="0" name="Object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5200" y="2514600"/>
                        <a:ext cx="381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81286" name="Object 38"/>
          <p:cNvGraphicFramePr>
            <a:graphicFrameLocks noChangeAspect="1"/>
          </p:cNvGraphicFramePr>
          <p:nvPr/>
        </p:nvGraphicFramePr>
        <p:xfrm>
          <a:off x="2311400" y="2582863"/>
          <a:ext cx="381000" cy="762000"/>
        </p:xfrm>
        <a:graphic>
          <a:graphicData uri="http://schemas.openxmlformats.org/presentationml/2006/ole">
            <mc:AlternateContent xmlns:mc="http://schemas.openxmlformats.org/markup-compatibility/2006">
              <mc:Choice xmlns:v="urn:schemas-microsoft-com:vml" Requires="v">
                <p:oleObj spid="_x0000_s34860" r:id="rId7" imgW="215900" imgH="647700" progId="Equation.3">
                  <p:embed/>
                </p:oleObj>
              </mc:Choice>
              <mc:Fallback>
                <p:oleObj r:id="rId7" imgW="215900" imgH="647700" progId="Equation.3">
                  <p:embed/>
                  <p:pic>
                    <p:nvPicPr>
                      <p:cNvPr id="0" name="Object 3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11400" y="2582863"/>
                        <a:ext cx="381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81251"/>
                                        </p:tgtEl>
                                        <p:attrNameLst>
                                          <p:attrName>style.visibility</p:attrName>
                                        </p:attrNameLst>
                                      </p:cBhvr>
                                      <p:to>
                                        <p:strVal val="visible"/>
                                      </p:to>
                                    </p:set>
                                    <p:anim calcmode="lin" valueType="num">
                                      <p:cBhvr additive="base">
                                        <p:cTn id="7" dur="500" fill="hold"/>
                                        <p:tgtEl>
                                          <p:spTgt spid="181251"/>
                                        </p:tgtEl>
                                        <p:attrNameLst>
                                          <p:attrName>ppt_x</p:attrName>
                                        </p:attrNameLst>
                                      </p:cBhvr>
                                      <p:tavLst>
                                        <p:tav tm="0">
                                          <p:val>
                                            <p:strVal val="#ppt_x"/>
                                          </p:val>
                                        </p:tav>
                                        <p:tav tm="100000">
                                          <p:val>
                                            <p:strVal val="#ppt_x"/>
                                          </p:val>
                                        </p:tav>
                                      </p:tavLst>
                                    </p:anim>
                                    <p:anim calcmode="lin" valueType="num">
                                      <p:cBhvr additive="base">
                                        <p:cTn id="8" dur="500" fill="hold"/>
                                        <p:tgtEl>
                                          <p:spTgt spid="18125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81270"/>
                                        </p:tgtEl>
                                        <p:attrNameLst>
                                          <p:attrName>style.visibility</p:attrName>
                                        </p:attrNameLst>
                                      </p:cBhvr>
                                      <p:to>
                                        <p:strVal val="visible"/>
                                      </p:to>
                                    </p:set>
                                    <p:anim calcmode="lin" valueType="num">
                                      <p:cBhvr additive="base">
                                        <p:cTn id="12" dur="500" fill="hold"/>
                                        <p:tgtEl>
                                          <p:spTgt spid="181270"/>
                                        </p:tgtEl>
                                        <p:attrNameLst>
                                          <p:attrName>ppt_x</p:attrName>
                                        </p:attrNameLst>
                                      </p:cBhvr>
                                      <p:tavLst>
                                        <p:tav tm="0">
                                          <p:val>
                                            <p:strVal val="0-#ppt_w/2"/>
                                          </p:val>
                                        </p:tav>
                                        <p:tav tm="100000">
                                          <p:val>
                                            <p:strVal val="#ppt_x"/>
                                          </p:val>
                                        </p:tav>
                                      </p:tavLst>
                                    </p:anim>
                                    <p:anim calcmode="lin" valueType="num">
                                      <p:cBhvr additive="base">
                                        <p:cTn id="13" dur="500" fill="hold"/>
                                        <p:tgtEl>
                                          <p:spTgt spid="18127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81283"/>
                                        </p:tgtEl>
                                        <p:attrNameLst>
                                          <p:attrName>style.visibility</p:attrName>
                                        </p:attrNameLst>
                                      </p:cBhvr>
                                      <p:to>
                                        <p:strVal val="visible"/>
                                      </p:to>
                                    </p:set>
                                    <p:anim calcmode="lin" valueType="num">
                                      <p:cBhvr additive="base">
                                        <p:cTn id="17" dur="500" fill="hold"/>
                                        <p:tgtEl>
                                          <p:spTgt spid="181283"/>
                                        </p:tgtEl>
                                        <p:attrNameLst>
                                          <p:attrName>ppt_x</p:attrName>
                                        </p:attrNameLst>
                                      </p:cBhvr>
                                      <p:tavLst>
                                        <p:tav tm="0">
                                          <p:val>
                                            <p:strVal val="0-#ppt_w/2"/>
                                          </p:val>
                                        </p:tav>
                                        <p:tav tm="100000">
                                          <p:val>
                                            <p:strVal val="#ppt_x"/>
                                          </p:val>
                                        </p:tav>
                                      </p:tavLst>
                                    </p:anim>
                                    <p:anim calcmode="lin" valueType="num">
                                      <p:cBhvr additive="base">
                                        <p:cTn id="18" dur="500" fill="hold"/>
                                        <p:tgtEl>
                                          <p:spTgt spid="18128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81252"/>
                                        </p:tgtEl>
                                        <p:attrNameLst>
                                          <p:attrName>style.visibility</p:attrName>
                                        </p:attrNameLst>
                                      </p:cBhvr>
                                      <p:to>
                                        <p:strVal val="visible"/>
                                      </p:to>
                                    </p:set>
                                    <p:anim calcmode="lin" valueType="num">
                                      <p:cBhvr additive="base">
                                        <p:cTn id="22" dur="500" fill="hold"/>
                                        <p:tgtEl>
                                          <p:spTgt spid="181252"/>
                                        </p:tgtEl>
                                        <p:attrNameLst>
                                          <p:attrName>ppt_x</p:attrName>
                                        </p:attrNameLst>
                                      </p:cBhvr>
                                      <p:tavLst>
                                        <p:tav tm="0">
                                          <p:val>
                                            <p:strVal val="1+#ppt_w/2"/>
                                          </p:val>
                                        </p:tav>
                                        <p:tav tm="100000">
                                          <p:val>
                                            <p:strVal val="#ppt_x"/>
                                          </p:val>
                                        </p:tav>
                                      </p:tavLst>
                                    </p:anim>
                                    <p:anim calcmode="lin" valueType="num">
                                      <p:cBhvr additive="base">
                                        <p:cTn id="23" dur="500" fill="hold"/>
                                        <p:tgtEl>
                                          <p:spTgt spid="18125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181284"/>
                                        </p:tgtEl>
                                        <p:attrNameLst>
                                          <p:attrName>style.visibility</p:attrName>
                                        </p:attrNameLst>
                                      </p:cBhvr>
                                      <p:to>
                                        <p:strVal val="visible"/>
                                      </p:to>
                                    </p:set>
                                    <p:anim calcmode="lin" valueType="num">
                                      <p:cBhvr additive="base">
                                        <p:cTn id="27" dur="500" fill="hold"/>
                                        <p:tgtEl>
                                          <p:spTgt spid="181284"/>
                                        </p:tgtEl>
                                        <p:attrNameLst>
                                          <p:attrName>ppt_x</p:attrName>
                                        </p:attrNameLst>
                                      </p:cBhvr>
                                      <p:tavLst>
                                        <p:tav tm="0">
                                          <p:val>
                                            <p:strVal val="1+#ppt_w/2"/>
                                          </p:val>
                                        </p:tav>
                                        <p:tav tm="100000">
                                          <p:val>
                                            <p:strVal val="#ppt_x"/>
                                          </p:val>
                                        </p:tav>
                                      </p:tavLst>
                                    </p:anim>
                                    <p:anim calcmode="lin" valueType="num">
                                      <p:cBhvr additive="base">
                                        <p:cTn id="28" dur="500" fill="hold"/>
                                        <p:tgtEl>
                                          <p:spTgt spid="181284"/>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499"/>
                                          </p:stCondLst>
                                        </p:cTn>
                                        <p:tgtEl>
                                          <p:spTgt spid="18128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499"/>
                                          </p:stCondLst>
                                        </p:cTn>
                                        <p:tgtEl>
                                          <p:spTgt spid="181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p:bldP spid="181283" grpId="0"/>
      <p:bldP spid="18128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5"/>
          <p:cNvSpPr txBox="1">
            <a:spLocks noChangeArrowheads="1"/>
          </p:cNvSpPr>
          <p:nvPr/>
        </p:nvSpPr>
        <p:spPr bwMode="auto">
          <a:xfrm>
            <a:off x="277813" y="1219200"/>
            <a:ext cx="8893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a:latin typeface="黑体" panose="02010609060101010101" pitchFamily="2" charset="-122"/>
                <a:ea typeface="黑体" panose="02010609060101010101" pitchFamily="2" charset="-122"/>
              </a:rPr>
              <a:t>4.</a:t>
            </a:r>
            <a:r>
              <a:rPr lang="zh-CN" altLang="en-US" sz="2400">
                <a:latin typeface="黑体" panose="02010609060101010101" pitchFamily="2" charset="-122"/>
                <a:ea typeface="黑体" panose="02010609060101010101" pitchFamily="2" charset="-122"/>
              </a:rPr>
              <a:t>取一根长度为</a:t>
            </a:r>
            <a:r>
              <a:rPr lang="en-US" altLang="zh-CN" sz="2400">
                <a:latin typeface="黑体" panose="02010609060101010101" pitchFamily="2" charset="-122"/>
                <a:ea typeface="黑体" panose="02010609060101010101" pitchFamily="2" charset="-122"/>
              </a:rPr>
              <a:t>30 cm</a:t>
            </a:r>
            <a:r>
              <a:rPr lang="zh-CN" altLang="en-US" sz="2400">
                <a:latin typeface="黑体" panose="02010609060101010101" pitchFamily="2" charset="-122"/>
                <a:ea typeface="黑体" panose="02010609060101010101" pitchFamily="2" charset="-122"/>
              </a:rPr>
              <a:t>的绳子，拉直后在任意位置剪断，那么剪得两段的长度都不小于</a:t>
            </a:r>
            <a:r>
              <a:rPr lang="en-US" altLang="zh-CN" sz="2400">
                <a:latin typeface="黑体" panose="02010609060101010101" pitchFamily="2" charset="-122"/>
                <a:ea typeface="黑体" panose="02010609060101010101" pitchFamily="2" charset="-122"/>
              </a:rPr>
              <a:t>10 cm</a:t>
            </a:r>
            <a:r>
              <a:rPr lang="zh-CN" altLang="en-US" sz="2400">
                <a:latin typeface="黑体" panose="02010609060101010101" pitchFamily="2" charset="-122"/>
                <a:ea typeface="黑体" panose="02010609060101010101" pitchFamily="2" charset="-122"/>
              </a:rPr>
              <a:t>的概率有多大？</a:t>
            </a:r>
          </a:p>
        </p:txBody>
      </p:sp>
      <p:grpSp>
        <p:nvGrpSpPr>
          <p:cNvPr id="36866" name="Group 3"/>
          <p:cNvGrpSpPr/>
          <p:nvPr/>
        </p:nvGrpSpPr>
        <p:grpSpPr bwMode="auto">
          <a:xfrm>
            <a:off x="5056188" y="2438400"/>
            <a:ext cx="3316287" cy="2555875"/>
            <a:chOff x="1655" y="1162"/>
            <a:chExt cx="2089" cy="1610"/>
          </a:xfrm>
        </p:grpSpPr>
        <p:pic>
          <p:nvPicPr>
            <p:cNvPr id="36867" name="Picture 15" descr="{D61017EF-C301-4839-8B21-C14EC2E3B20D}"/>
            <p:cNvPicPr>
              <a:picLocks noChangeAspect="1" noChangeArrowheads="1"/>
            </p:cNvPicPr>
            <p:nvPr/>
          </p:nvPicPr>
          <p:blipFill>
            <a:blip r:embed="rId4"/>
            <a:srcRect/>
            <a:stretch>
              <a:fillRect/>
            </a:stretch>
          </p:blipFill>
          <p:spPr bwMode="auto">
            <a:xfrm rot="3260083">
              <a:off x="2734" y="2034"/>
              <a:ext cx="1020"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16" descr="{D61017EF-C301-4839-8B21-C14EC2E3B20D}"/>
            <p:cNvPicPr>
              <a:picLocks noChangeAspect="1" noChangeArrowheads="1"/>
            </p:cNvPicPr>
            <p:nvPr/>
          </p:nvPicPr>
          <p:blipFill>
            <a:blip r:embed="rId4"/>
            <a:srcRect/>
            <a:stretch>
              <a:fillRect/>
            </a:stretch>
          </p:blipFill>
          <p:spPr bwMode="auto">
            <a:xfrm rot="-3457493">
              <a:off x="3006" y="1489"/>
              <a:ext cx="1020"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14" descr="{D61017EF-C301-4839-8B21-C14EC2E3B20D}"/>
            <p:cNvPicPr>
              <a:picLocks noChangeAspect="1" noChangeArrowheads="1"/>
            </p:cNvPicPr>
            <p:nvPr/>
          </p:nvPicPr>
          <p:blipFill>
            <a:blip r:embed="rId4"/>
            <a:srcRect/>
            <a:stretch>
              <a:fillRect/>
            </a:stretch>
          </p:blipFill>
          <p:spPr bwMode="auto">
            <a:xfrm rot="3260083">
              <a:off x="1691" y="2034"/>
              <a:ext cx="1020"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13" descr="{D61017EF-C301-4839-8B21-C14EC2E3B20D}"/>
            <p:cNvPicPr>
              <a:picLocks noChangeAspect="1" noChangeArrowheads="1"/>
            </p:cNvPicPr>
            <p:nvPr/>
          </p:nvPicPr>
          <p:blipFill>
            <a:blip r:embed="rId4"/>
            <a:srcRect/>
            <a:stretch>
              <a:fillRect/>
            </a:stretch>
          </p:blipFill>
          <p:spPr bwMode="auto">
            <a:xfrm rot="-6150880">
              <a:off x="1691" y="1444"/>
              <a:ext cx="1020"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871" name="Group 25"/>
            <p:cNvGrpSpPr/>
            <p:nvPr/>
          </p:nvGrpSpPr>
          <p:grpSpPr bwMode="auto">
            <a:xfrm>
              <a:off x="1655" y="2024"/>
              <a:ext cx="2041" cy="0"/>
              <a:chOff x="1655" y="2024"/>
              <a:chExt cx="2041" cy="0"/>
            </a:xfrm>
          </p:grpSpPr>
          <p:sp>
            <p:nvSpPr>
              <p:cNvPr id="36872" name="Line 8"/>
              <p:cNvSpPr>
                <a:spLocks noChangeShapeType="1"/>
              </p:cNvSpPr>
              <p:nvPr/>
            </p:nvSpPr>
            <p:spPr bwMode="auto">
              <a:xfrm>
                <a:off x="1655" y="2024"/>
                <a:ext cx="680" cy="0"/>
              </a:xfrm>
              <a:prstGeom prst="line">
                <a:avLst/>
              </a:prstGeom>
              <a:noFill/>
              <a:ln w="76200">
                <a:solidFill>
                  <a:srgbClr val="009999"/>
                </a:solidFill>
                <a:round/>
              </a:ln>
              <a:extLst>
                <a:ext uri="{909E8E84-426E-40DD-AFC4-6F175D3DCCD1}">
                  <a14:hiddenFill xmlns:a14="http://schemas.microsoft.com/office/drawing/2010/main">
                    <a:noFill/>
                  </a14:hiddenFill>
                </a:ext>
              </a:extLst>
            </p:spPr>
            <p:txBody>
              <a:bodyPr/>
              <a:lstStyle/>
              <a:p>
                <a:endParaRPr lang="zh-CN" altLang="en-US"/>
              </a:p>
            </p:txBody>
          </p:sp>
          <p:sp>
            <p:nvSpPr>
              <p:cNvPr id="36873" name="Line 9"/>
              <p:cNvSpPr>
                <a:spLocks noChangeShapeType="1"/>
              </p:cNvSpPr>
              <p:nvPr/>
            </p:nvSpPr>
            <p:spPr bwMode="auto">
              <a:xfrm>
                <a:off x="2335" y="2024"/>
                <a:ext cx="680" cy="0"/>
              </a:xfrm>
              <a:prstGeom prst="line">
                <a:avLst/>
              </a:prstGeom>
              <a:noFill/>
              <a:ln w="76200">
                <a:solidFill>
                  <a:srgbClr val="009999"/>
                </a:solidFill>
                <a:round/>
              </a:ln>
              <a:extLst>
                <a:ext uri="{909E8E84-426E-40DD-AFC4-6F175D3DCCD1}">
                  <a14:hiddenFill xmlns:a14="http://schemas.microsoft.com/office/drawing/2010/main">
                    <a:noFill/>
                  </a14:hiddenFill>
                </a:ext>
              </a:extLst>
            </p:spPr>
            <p:txBody>
              <a:bodyPr/>
              <a:lstStyle/>
              <a:p>
                <a:endParaRPr lang="zh-CN" altLang="en-US"/>
              </a:p>
            </p:txBody>
          </p:sp>
          <p:sp>
            <p:nvSpPr>
              <p:cNvPr id="36874" name="Line 10"/>
              <p:cNvSpPr>
                <a:spLocks noChangeShapeType="1"/>
              </p:cNvSpPr>
              <p:nvPr/>
            </p:nvSpPr>
            <p:spPr bwMode="auto">
              <a:xfrm>
                <a:off x="3016" y="2024"/>
                <a:ext cx="680" cy="0"/>
              </a:xfrm>
              <a:prstGeom prst="line">
                <a:avLst/>
              </a:prstGeom>
              <a:noFill/>
              <a:ln w="76200">
                <a:solidFill>
                  <a:srgbClr val="009999"/>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36875" name="Oval 18"/>
            <p:cNvSpPr>
              <a:spLocks noChangeArrowheads="1"/>
            </p:cNvSpPr>
            <p:nvPr/>
          </p:nvSpPr>
          <p:spPr bwMode="auto">
            <a:xfrm>
              <a:off x="2834" y="1979"/>
              <a:ext cx="45" cy="45"/>
            </a:xfrm>
            <a:prstGeom prst="ellipse">
              <a:avLst/>
            </a:prstGeom>
            <a:solidFill>
              <a:schemeClr val="hlink"/>
            </a:solidFill>
            <a:ln w="9525">
              <a:solidFill>
                <a:schemeClr val="tx1"/>
              </a:solidFill>
              <a:round/>
            </a:ln>
          </p:spPr>
          <p:txBody>
            <a:bodyPr wrap="none" anchor="ctr"/>
            <a:lstStyle/>
            <a:p>
              <a:endParaRPr lang="zh-CN" altLang="zh-CN" sz="2800">
                <a:latin typeface="Tahoma" panose="020B0604030504040204" pitchFamily="34" charset="0"/>
                <a:ea typeface="黑体" panose="02010609060101010101" pitchFamily="2" charset="-122"/>
              </a:endParaRPr>
            </a:p>
          </p:txBody>
        </p:sp>
        <p:sp>
          <p:nvSpPr>
            <p:cNvPr id="36876" name="Oval 21"/>
            <p:cNvSpPr>
              <a:spLocks noChangeArrowheads="1"/>
            </p:cNvSpPr>
            <p:nvPr/>
          </p:nvSpPr>
          <p:spPr bwMode="auto">
            <a:xfrm>
              <a:off x="2381" y="1979"/>
              <a:ext cx="45" cy="45"/>
            </a:xfrm>
            <a:prstGeom prst="ellipse">
              <a:avLst/>
            </a:prstGeom>
            <a:solidFill>
              <a:schemeClr val="hlink"/>
            </a:solidFill>
            <a:ln w="9525">
              <a:solidFill>
                <a:schemeClr val="tx1"/>
              </a:solidFill>
              <a:round/>
            </a:ln>
          </p:spPr>
          <p:txBody>
            <a:bodyPr wrap="none" anchor="ctr"/>
            <a:lstStyle/>
            <a:p>
              <a:endParaRPr lang="zh-CN" altLang="zh-CN" sz="2800">
                <a:latin typeface="Tahoma" panose="020B0604030504040204" pitchFamily="34" charset="0"/>
                <a:ea typeface="黑体" panose="02010609060101010101" pitchFamily="2" charset="-122"/>
              </a:endParaRPr>
            </a:p>
          </p:txBody>
        </p:sp>
        <p:sp>
          <p:nvSpPr>
            <p:cNvPr id="36877" name="Oval 22"/>
            <p:cNvSpPr>
              <a:spLocks noChangeArrowheads="1"/>
            </p:cNvSpPr>
            <p:nvPr/>
          </p:nvSpPr>
          <p:spPr bwMode="auto">
            <a:xfrm>
              <a:off x="1791" y="1979"/>
              <a:ext cx="45" cy="45"/>
            </a:xfrm>
            <a:prstGeom prst="ellipse">
              <a:avLst/>
            </a:prstGeom>
            <a:solidFill>
              <a:schemeClr val="hlink"/>
            </a:solidFill>
            <a:ln w="9525">
              <a:solidFill>
                <a:schemeClr val="tx1"/>
              </a:solidFill>
              <a:round/>
            </a:ln>
          </p:spPr>
          <p:txBody>
            <a:bodyPr wrap="none" anchor="ctr"/>
            <a:lstStyle/>
            <a:p>
              <a:endParaRPr lang="zh-CN" altLang="zh-CN" sz="2800">
                <a:latin typeface="Tahoma" panose="020B0604030504040204" pitchFamily="34" charset="0"/>
                <a:ea typeface="黑体" panose="02010609060101010101" pitchFamily="2" charset="-122"/>
              </a:endParaRPr>
            </a:p>
          </p:txBody>
        </p:sp>
        <p:sp>
          <p:nvSpPr>
            <p:cNvPr id="36878" name="Oval 23"/>
            <p:cNvSpPr>
              <a:spLocks noChangeArrowheads="1"/>
            </p:cNvSpPr>
            <p:nvPr/>
          </p:nvSpPr>
          <p:spPr bwMode="auto">
            <a:xfrm>
              <a:off x="3378" y="1979"/>
              <a:ext cx="45" cy="45"/>
            </a:xfrm>
            <a:prstGeom prst="ellipse">
              <a:avLst/>
            </a:prstGeom>
            <a:solidFill>
              <a:schemeClr val="hlink"/>
            </a:solidFill>
            <a:ln w="9525">
              <a:solidFill>
                <a:schemeClr val="tx1"/>
              </a:solidFill>
              <a:round/>
            </a:ln>
          </p:spPr>
          <p:txBody>
            <a:bodyPr wrap="none" anchor="ctr"/>
            <a:lstStyle/>
            <a:p>
              <a:endParaRPr lang="zh-CN" altLang="zh-CN" sz="2800">
                <a:latin typeface="Tahoma" panose="020B0604030504040204" pitchFamily="34" charset="0"/>
                <a:ea typeface="黑体" panose="02010609060101010101" pitchFamily="2" charset="-122"/>
              </a:endParaRPr>
            </a:p>
          </p:txBody>
        </p:sp>
        <p:pic>
          <p:nvPicPr>
            <p:cNvPr id="36879" name="Picture 28" descr="{D61017EF-C301-4839-8B21-C14EC2E3B20D}"/>
            <p:cNvPicPr>
              <a:picLocks noChangeAspect="1" noChangeArrowheads="1"/>
            </p:cNvPicPr>
            <p:nvPr/>
          </p:nvPicPr>
          <p:blipFill>
            <a:blip r:embed="rId4"/>
            <a:srcRect/>
            <a:stretch>
              <a:fillRect/>
            </a:stretch>
          </p:blipFill>
          <p:spPr bwMode="auto">
            <a:xfrm rot="3260083">
              <a:off x="2734" y="2034"/>
              <a:ext cx="1020"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0" name="Picture 29" descr="{D61017EF-C301-4839-8B21-C14EC2E3B20D}"/>
            <p:cNvPicPr>
              <a:picLocks noChangeAspect="1" noChangeArrowheads="1"/>
            </p:cNvPicPr>
            <p:nvPr/>
          </p:nvPicPr>
          <p:blipFill>
            <a:blip r:embed="rId4"/>
            <a:srcRect/>
            <a:stretch>
              <a:fillRect/>
            </a:stretch>
          </p:blipFill>
          <p:spPr bwMode="auto">
            <a:xfrm rot="-3457493">
              <a:off x="3006" y="1489"/>
              <a:ext cx="1020"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1" name="Picture 30" descr="{D61017EF-C301-4839-8B21-C14EC2E3B20D}"/>
            <p:cNvPicPr>
              <a:picLocks noChangeAspect="1" noChangeArrowheads="1"/>
            </p:cNvPicPr>
            <p:nvPr/>
          </p:nvPicPr>
          <p:blipFill>
            <a:blip r:embed="rId4"/>
            <a:srcRect/>
            <a:stretch>
              <a:fillRect/>
            </a:stretch>
          </p:blipFill>
          <p:spPr bwMode="auto">
            <a:xfrm rot="3260083">
              <a:off x="1691" y="2034"/>
              <a:ext cx="1020"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2" name="Picture 31" descr="{D61017EF-C301-4839-8B21-C14EC2E3B20D}"/>
            <p:cNvPicPr>
              <a:picLocks noChangeAspect="1" noChangeArrowheads="1"/>
            </p:cNvPicPr>
            <p:nvPr/>
          </p:nvPicPr>
          <p:blipFill>
            <a:blip r:embed="rId4"/>
            <a:srcRect/>
            <a:stretch>
              <a:fillRect/>
            </a:stretch>
          </p:blipFill>
          <p:spPr bwMode="auto">
            <a:xfrm rot="-6150880">
              <a:off x="1691" y="1444"/>
              <a:ext cx="1020"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883" name="Group 32"/>
            <p:cNvGrpSpPr/>
            <p:nvPr/>
          </p:nvGrpSpPr>
          <p:grpSpPr bwMode="auto">
            <a:xfrm>
              <a:off x="1655" y="2024"/>
              <a:ext cx="2041" cy="0"/>
              <a:chOff x="1655" y="2024"/>
              <a:chExt cx="2041" cy="0"/>
            </a:xfrm>
          </p:grpSpPr>
          <p:sp>
            <p:nvSpPr>
              <p:cNvPr id="36884" name="Line 33"/>
              <p:cNvSpPr>
                <a:spLocks noChangeShapeType="1"/>
              </p:cNvSpPr>
              <p:nvPr/>
            </p:nvSpPr>
            <p:spPr bwMode="auto">
              <a:xfrm>
                <a:off x="1655" y="2024"/>
                <a:ext cx="680" cy="0"/>
              </a:xfrm>
              <a:prstGeom prst="line">
                <a:avLst/>
              </a:prstGeom>
              <a:noFill/>
              <a:ln w="76200">
                <a:solidFill>
                  <a:srgbClr val="009999"/>
                </a:solidFill>
                <a:round/>
              </a:ln>
              <a:extLst>
                <a:ext uri="{909E8E84-426E-40DD-AFC4-6F175D3DCCD1}">
                  <a14:hiddenFill xmlns:a14="http://schemas.microsoft.com/office/drawing/2010/main">
                    <a:noFill/>
                  </a14:hiddenFill>
                </a:ext>
              </a:extLst>
            </p:spPr>
            <p:txBody>
              <a:bodyPr/>
              <a:lstStyle/>
              <a:p>
                <a:endParaRPr lang="zh-CN" altLang="en-US"/>
              </a:p>
            </p:txBody>
          </p:sp>
          <p:sp>
            <p:nvSpPr>
              <p:cNvPr id="36885" name="Line 34"/>
              <p:cNvSpPr>
                <a:spLocks noChangeShapeType="1"/>
              </p:cNvSpPr>
              <p:nvPr/>
            </p:nvSpPr>
            <p:spPr bwMode="auto">
              <a:xfrm>
                <a:off x="2335" y="2024"/>
                <a:ext cx="680" cy="0"/>
              </a:xfrm>
              <a:prstGeom prst="line">
                <a:avLst/>
              </a:prstGeom>
              <a:noFill/>
              <a:ln w="76200">
                <a:solidFill>
                  <a:srgbClr val="009999"/>
                </a:solidFill>
                <a:round/>
              </a:ln>
              <a:extLst>
                <a:ext uri="{909E8E84-426E-40DD-AFC4-6F175D3DCCD1}">
                  <a14:hiddenFill xmlns:a14="http://schemas.microsoft.com/office/drawing/2010/main">
                    <a:noFill/>
                  </a14:hiddenFill>
                </a:ext>
              </a:extLst>
            </p:spPr>
            <p:txBody>
              <a:bodyPr/>
              <a:lstStyle/>
              <a:p>
                <a:endParaRPr lang="zh-CN" altLang="en-US"/>
              </a:p>
            </p:txBody>
          </p:sp>
          <p:sp>
            <p:nvSpPr>
              <p:cNvPr id="36886" name="Line 35"/>
              <p:cNvSpPr>
                <a:spLocks noChangeShapeType="1"/>
              </p:cNvSpPr>
              <p:nvPr/>
            </p:nvSpPr>
            <p:spPr bwMode="auto">
              <a:xfrm>
                <a:off x="3016" y="2024"/>
                <a:ext cx="680" cy="0"/>
              </a:xfrm>
              <a:prstGeom prst="line">
                <a:avLst/>
              </a:prstGeom>
              <a:noFill/>
              <a:ln w="76200">
                <a:solidFill>
                  <a:srgbClr val="009999"/>
                </a:solidFill>
                <a:roun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5" name="Group 5"/>
          <p:cNvGrpSpPr/>
          <p:nvPr/>
        </p:nvGrpSpPr>
        <p:grpSpPr bwMode="auto">
          <a:xfrm>
            <a:off x="5103813" y="5145088"/>
            <a:ext cx="3240087" cy="0"/>
            <a:chOff x="1655" y="2024"/>
            <a:chExt cx="2041" cy="0"/>
          </a:xfrm>
        </p:grpSpPr>
        <p:sp>
          <p:nvSpPr>
            <p:cNvPr id="36888" name="Line 6"/>
            <p:cNvSpPr>
              <a:spLocks noChangeShapeType="1"/>
            </p:cNvSpPr>
            <p:nvPr/>
          </p:nvSpPr>
          <p:spPr bwMode="auto">
            <a:xfrm>
              <a:off x="1655" y="2024"/>
              <a:ext cx="680" cy="0"/>
            </a:xfrm>
            <a:prstGeom prst="line">
              <a:avLst/>
            </a:prstGeom>
            <a:noFill/>
            <a:ln w="76200">
              <a:solidFill>
                <a:srgbClr val="009999"/>
              </a:solidFill>
              <a:round/>
            </a:ln>
            <a:extLst>
              <a:ext uri="{909E8E84-426E-40DD-AFC4-6F175D3DCCD1}">
                <a14:hiddenFill xmlns:a14="http://schemas.microsoft.com/office/drawing/2010/main">
                  <a:noFill/>
                </a14:hiddenFill>
              </a:ext>
            </a:extLst>
          </p:spPr>
          <p:txBody>
            <a:bodyPr/>
            <a:lstStyle/>
            <a:p>
              <a:endParaRPr lang="zh-CN" altLang="en-US"/>
            </a:p>
          </p:txBody>
        </p:sp>
        <p:sp>
          <p:nvSpPr>
            <p:cNvPr id="36889" name="Line 7"/>
            <p:cNvSpPr>
              <a:spLocks noChangeShapeType="1"/>
            </p:cNvSpPr>
            <p:nvPr/>
          </p:nvSpPr>
          <p:spPr bwMode="auto">
            <a:xfrm>
              <a:off x="2335" y="2024"/>
              <a:ext cx="680" cy="0"/>
            </a:xfrm>
            <a:prstGeom prst="line">
              <a:avLst/>
            </a:prstGeom>
            <a:noFill/>
            <a:ln w="76200">
              <a:solidFill>
                <a:schemeClr val="tx2"/>
              </a:solidFill>
              <a:round/>
            </a:ln>
            <a:extLst>
              <a:ext uri="{909E8E84-426E-40DD-AFC4-6F175D3DCCD1}">
                <a14:hiddenFill xmlns:a14="http://schemas.microsoft.com/office/drawing/2010/main">
                  <a:noFill/>
                </a14:hiddenFill>
              </a:ext>
            </a:extLst>
          </p:spPr>
          <p:txBody>
            <a:bodyPr/>
            <a:lstStyle/>
            <a:p>
              <a:endParaRPr lang="zh-CN" altLang="en-US"/>
            </a:p>
          </p:txBody>
        </p:sp>
        <p:sp>
          <p:nvSpPr>
            <p:cNvPr id="36890" name="Line 8"/>
            <p:cNvSpPr>
              <a:spLocks noChangeShapeType="1"/>
            </p:cNvSpPr>
            <p:nvPr/>
          </p:nvSpPr>
          <p:spPr bwMode="auto">
            <a:xfrm>
              <a:off x="3016" y="2024"/>
              <a:ext cx="680" cy="0"/>
            </a:xfrm>
            <a:prstGeom prst="line">
              <a:avLst/>
            </a:prstGeom>
            <a:noFill/>
            <a:ln w="76200">
              <a:solidFill>
                <a:srgbClr val="009999"/>
              </a:solidFill>
              <a:round/>
            </a:ln>
            <a:extLst>
              <a:ext uri="{909E8E84-426E-40DD-AFC4-6F175D3DCCD1}">
                <a14:hiddenFill xmlns:a14="http://schemas.microsoft.com/office/drawing/2010/main">
                  <a:noFill/>
                </a14:hiddenFill>
              </a:ext>
            </a:extLst>
          </p:spPr>
          <p:txBody>
            <a:bodyPr/>
            <a:lstStyle/>
            <a:p>
              <a:endParaRPr lang="zh-CN" altLang="en-US"/>
            </a:p>
          </p:txBody>
        </p:sp>
      </p:grpSp>
      <p:graphicFrame>
        <p:nvGraphicFramePr>
          <p:cNvPr id="11274" name="Object 10"/>
          <p:cNvGraphicFramePr>
            <a:graphicFrameLocks noChangeAspect="1"/>
          </p:cNvGraphicFramePr>
          <p:nvPr/>
        </p:nvGraphicFramePr>
        <p:xfrm>
          <a:off x="712788" y="4800600"/>
          <a:ext cx="3986212" cy="874713"/>
        </p:xfrm>
        <a:graphic>
          <a:graphicData uri="http://schemas.openxmlformats.org/presentationml/2006/ole">
            <mc:AlternateContent xmlns:mc="http://schemas.openxmlformats.org/markup-compatibility/2006">
              <mc:Choice xmlns:v="urn:schemas-microsoft-com:vml" Requires="v">
                <p:oleObj spid="_x0000_s36898" r:id="rId5" imgW="1739900" imgH="393700" progId="Equation.DSMT4">
                  <p:embed/>
                </p:oleObj>
              </mc:Choice>
              <mc:Fallback>
                <p:oleObj r:id="rId5" imgW="1739900" imgH="393700" progId="Equation.DSMT4">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788" y="4800600"/>
                        <a:ext cx="3986212"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87421" name="Text Box 4"/>
          <p:cNvSpPr txBox="1">
            <a:spLocks noChangeArrowheads="1"/>
          </p:cNvSpPr>
          <p:nvPr/>
        </p:nvSpPr>
        <p:spPr bwMode="auto">
          <a:xfrm>
            <a:off x="484188" y="2743200"/>
            <a:ext cx="44640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a:solidFill>
                  <a:srgbClr val="FF0000"/>
                </a:solidFill>
                <a:latin typeface="黑体" panose="02010609060101010101" pitchFamily="2" charset="-122"/>
                <a:ea typeface="黑体" panose="02010609060101010101" pitchFamily="2" charset="-122"/>
              </a:rPr>
              <a:t>解：</a:t>
            </a:r>
            <a:r>
              <a:rPr lang="zh-CN" altLang="en-US" sz="2400">
                <a:solidFill>
                  <a:srgbClr val="0000FF"/>
                </a:solidFill>
                <a:latin typeface="黑体" panose="02010609060101010101" pitchFamily="2" charset="-122"/>
                <a:ea typeface="黑体" panose="02010609060101010101" pitchFamily="2" charset="-122"/>
              </a:rPr>
              <a:t>记“剪得两段绳长都不小于</a:t>
            </a:r>
            <a:r>
              <a:rPr lang="en-US" altLang="zh-CN" sz="2400">
                <a:solidFill>
                  <a:srgbClr val="0000FF"/>
                </a:solidFill>
                <a:latin typeface="黑体" panose="02010609060101010101" pitchFamily="2" charset="-122"/>
                <a:ea typeface="黑体" panose="02010609060101010101" pitchFamily="2" charset="-122"/>
              </a:rPr>
              <a:t>10 cm”</a:t>
            </a:r>
            <a:r>
              <a:rPr lang="zh-CN" altLang="en-US" sz="2400">
                <a:solidFill>
                  <a:srgbClr val="0000FF"/>
                </a:solidFill>
                <a:latin typeface="黑体" panose="02010609060101010101" pitchFamily="2" charset="-122"/>
                <a:ea typeface="黑体" panose="02010609060101010101" pitchFamily="2" charset="-122"/>
              </a:rPr>
              <a:t>为事件</a:t>
            </a:r>
            <a:r>
              <a:rPr lang="en-US" altLang="zh-CN" sz="2400">
                <a:solidFill>
                  <a:srgbClr val="0000FF"/>
                </a:solidFill>
                <a:latin typeface="黑体" panose="02010609060101010101" pitchFamily="2" charset="-122"/>
                <a:ea typeface="黑体" panose="02010609060101010101" pitchFamily="2" charset="-122"/>
              </a:rPr>
              <a:t>A.  </a:t>
            </a:r>
            <a:r>
              <a:rPr lang="zh-CN" altLang="en-US" sz="2400">
                <a:solidFill>
                  <a:srgbClr val="0000FF"/>
                </a:solidFill>
                <a:latin typeface="黑体" panose="02010609060101010101" pitchFamily="2" charset="-122"/>
                <a:ea typeface="黑体" panose="02010609060101010101" pitchFamily="2" charset="-122"/>
              </a:rPr>
              <a:t>把绳子三等分</a:t>
            </a:r>
            <a:r>
              <a:rPr lang="en-US" altLang="zh-CN" sz="2400">
                <a:solidFill>
                  <a:srgbClr val="0000FF"/>
                </a:solidFill>
                <a:latin typeface="黑体" panose="02010609060101010101" pitchFamily="2" charset="-122"/>
                <a:ea typeface="黑体" panose="02010609060101010101" pitchFamily="2" charset="-122"/>
              </a:rPr>
              <a:t>,</a:t>
            </a:r>
            <a:r>
              <a:rPr lang="zh-CN" altLang="en-US" sz="2400">
                <a:solidFill>
                  <a:srgbClr val="0000FF"/>
                </a:solidFill>
                <a:latin typeface="黑体" panose="02010609060101010101" pitchFamily="2" charset="-122"/>
                <a:ea typeface="黑体" panose="02010609060101010101" pitchFamily="2" charset="-122"/>
              </a:rPr>
              <a:t>于是当剪断位置处在中间一段上时</a:t>
            </a:r>
            <a:r>
              <a:rPr lang="en-US" altLang="zh-CN" sz="2400">
                <a:solidFill>
                  <a:srgbClr val="0000FF"/>
                </a:solidFill>
                <a:latin typeface="黑体" panose="02010609060101010101" pitchFamily="2" charset="-122"/>
                <a:ea typeface="黑体" panose="02010609060101010101" pitchFamily="2" charset="-122"/>
              </a:rPr>
              <a:t>,</a:t>
            </a:r>
            <a:r>
              <a:rPr lang="zh-CN" altLang="en-US" sz="2400">
                <a:solidFill>
                  <a:srgbClr val="0000FF"/>
                </a:solidFill>
                <a:latin typeface="黑体" panose="02010609060101010101" pitchFamily="2" charset="-122"/>
                <a:ea typeface="黑体" panose="02010609060101010101" pitchFamily="2" charset="-122"/>
              </a:rPr>
              <a:t>事件</a:t>
            </a:r>
            <a:r>
              <a:rPr lang="en-US" altLang="zh-CN" sz="2400">
                <a:solidFill>
                  <a:srgbClr val="0000FF"/>
                </a:solidFill>
                <a:latin typeface="黑体" panose="02010609060101010101" pitchFamily="2" charset="-122"/>
                <a:ea typeface="黑体" panose="02010609060101010101" pitchFamily="2" charset="-122"/>
              </a:rPr>
              <a:t>A</a:t>
            </a:r>
            <a:r>
              <a:rPr lang="zh-CN" altLang="en-US" sz="2400">
                <a:solidFill>
                  <a:srgbClr val="0000FF"/>
                </a:solidFill>
                <a:latin typeface="黑体" panose="02010609060101010101" pitchFamily="2" charset="-122"/>
                <a:ea typeface="黑体" panose="02010609060101010101" pitchFamily="2" charset="-122"/>
              </a:rPr>
              <a:t>发生</a:t>
            </a:r>
            <a:r>
              <a:rPr lang="en-US" altLang="zh-CN" sz="2400">
                <a:solidFill>
                  <a:srgbClr val="0000FF"/>
                </a:solidFill>
                <a:latin typeface="黑体" panose="02010609060101010101" pitchFamily="2" charset="-122"/>
                <a:ea typeface="黑体" panose="02010609060101010101" pitchFamily="2" charset="-122"/>
              </a:rPr>
              <a:t>.</a:t>
            </a:r>
            <a:r>
              <a:rPr lang="zh-CN" altLang="en-US" sz="2400">
                <a:solidFill>
                  <a:srgbClr val="0000FF"/>
                </a:solidFill>
                <a:latin typeface="黑体" panose="02010609060101010101" pitchFamily="2" charset="-122"/>
                <a:ea typeface="黑体" panose="02010609060101010101" pitchFamily="2" charset="-122"/>
              </a:rPr>
              <a:t>由于中间一段的长度等于绳长的</a:t>
            </a:r>
            <a:r>
              <a:rPr lang="en-US" altLang="zh-CN" sz="2400">
                <a:solidFill>
                  <a:srgbClr val="0000FF"/>
                </a:solidFill>
                <a:latin typeface="黑体" panose="02010609060101010101" pitchFamily="2" charset="-122"/>
                <a:ea typeface="黑体" panose="02010609060101010101" pitchFamily="2" charset="-122"/>
              </a:rPr>
              <a:t>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7421"/>
                                        </p:tgtEl>
                                        <p:attrNameLst>
                                          <p:attrName>style.visibility</p:attrName>
                                        </p:attrNameLst>
                                      </p:cBhvr>
                                      <p:to>
                                        <p:strVal val="visible"/>
                                      </p:to>
                                    </p:set>
                                    <p:anim calcmode="lin" valueType="num">
                                      <p:cBhvr additive="base">
                                        <p:cTn id="13" dur="500" fill="hold"/>
                                        <p:tgtEl>
                                          <p:spTgt spid="187421"/>
                                        </p:tgtEl>
                                        <p:attrNameLst>
                                          <p:attrName>ppt_x</p:attrName>
                                        </p:attrNameLst>
                                      </p:cBhvr>
                                      <p:tavLst>
                                        <p:tav tm="0">
                                          <p:val>
                                            <p:strVal val="0-#ppt_w/2"/>
                                          </p:val>
                                        </p:tav>
                                        <p:tav tm="100000">
                                          <p:val>
                                            <p:strVal val="#ppt_x"/>
                                          </p:val>
                                        </p:tav>
                                      </p:tavLst>
                                    </p:anim>
                                    <p:anim calcmode="lin" valueType="num">
                                      <p:cBhvr additive="base">
                                        <p:cTn id="14" dur="500" fill="hold"/>
                                        <p:tgtEl>
                                          <p:spTgt spid="18742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ChangeArrowheads="1"/>
          </p:cNvSpPr>
          <p:nvPr/>
        </p:nvSpPr>
        <p:spPr bwMode="auto">
          <a:xfrm>
            <a:off x="6067425" y="3000375"/>
            <a:ext cx="30400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a:solidFill>
                  <a:srgbClr val="FF0000"/>
                </a:solidFill>
                <a:ea typeface="黑体" panose="02010609060101010101" pitchFamily="2" charset="-122"/>
              </a:rPr>
              <a:t>区域长度（面积）</a:t>
            </a:r>
          </a:p>
        </p:txBody>
      </p:sp>
      <p:cxnSp>
        <p:nvCxnSpPr>
          <p:cNvPr id="166937" name="AutoShape 25"/>
          <p:cNvCxnSpPr>
            <a:cxnSpLocks noChangeShapeType="1"/>
            <a:stCxn id="38928" idx="1"/>
            <a:endCxn id="38925" idx="1"/>
          </p:cNvCxnSpPr>
          <p:nvPr/>
        </p:nvCxnSpPr>
        <p:spPr bwMode="auto">
          <a:xfrm rot="10800000" flipV="1">
            <a:off x="657225" y="2012950"/>
            <a:ext cx="1455738" cy="3000375"/>
          </a:xfrm>
          <a:prstGeom prst="bentConnector3">
            <a:avLst>
              <a:gd name="adj1" fmla="val 115704"/>
            </a:avLst>
          </a:prstGeom>
          <a:noFill/>
          <a:ln w="9525">
            <a:solidFill>
              <a:schemeClr val="tx1"/>
            </a:solidFill>
            <a:miter lim="800000"/>
            <a:tailEnd type="triangle" w="med" len="med"/>
          </a:ln>
          <a:extLst>
            <a:ext uri="{909E8E84-426E-40DD-AFC4-6F175D3DCCD1}">
              <a14:hiddenFill xmlns:a14="http://schemas.microsoft.com/office/drawing/2010/main">
                <a:noFill/>
              </a14:hiddenFill>
            </a:ext>
          </a:extLst>
        </p:spPr>
      </p:cxnSp>
      <p:grpSp>
        <p:nvGrpSpPr>
          <p:cNvPr id="38915" name="Group 33"/>
          <p:cNvGrpSpPr/>
          <p:nvPr/>
        </p:nvGrpSpPr>
        <p:grpSpPr bwMode="auto">
          <a:xfrm>
            <a:off x="657225" y="1752600"/>
            <a:ext cx="8156575" cy="3519488"/>
            <a:chOff x="384" y="864"/>
            <a:chExt cx="5138" cy="2217"/>
          </a:xfrm>
        </p:grpSpPr>
        <p:sp>
          <p:nvSpPr>
            <p:cNvPr id="38916" name="Rectangle 8"/>
            <p:cNvSpPr>
              <a:spLocks noChangeArrowheads="1"/>
            </p:cNvSpPr>
            <p:nvPr/>
          </p:nvSpPr>
          <p:spPr bwMode="auto">
            <a:xfrm>
              <a:off x="2064" y="1488"/>
              <a:ext cx="69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3600">
                  <a:solidFill>
                    <a:srgbClr val="000000"/>
                  </a:solidFill>
                  <a:ea typeface="黑体" panose="02010609060101010101" pitchFamily="2" charset="-122"/>
                </a:rPr>
                <a:t>事件</a:t>
              </a:r>
            </a:p>
          </p:txBody>
        </p:sp>
        <p:sp>
          <p:nvSpPr>
            <p:cNvPr id="38917" name="AutoShape 9"/>
            <p:cNvSpPr>
              <a:spLocks noChangeArrowheads="1"/>
            </p:cNvSpPr>
            <p:nvPr/>
          </p:nvSpPr>
          <p:spPr bwMode="auto">
            <a:xfrm>
              <a:off x="2864" y="1650"/>
              <a:ext cx="765" cy="188"/>
            </a:xfrm>
            <a:prstGeom prst="leftRightArrow">
              <a:avLst>
                <a:gd name="adj1" fmla="val 50000"/>
                <a:gd name="adj2" fmla="val 81364"/>
              </a:avLst>
            </a:prstGeom>
            <a:solidFill>
              <a:schemeClr val="accent1"/>
            </a:solidFill>
            <a:ln w="9525">
              <a:solidFill>
                <a:schemeClr val="tx1"/>
              </a:solidFill>
              <a:miter lim="800000"/>
            </a:ln>
          </p:spPr>
          <p:txBody>
            <a:bodyPr wrap="none" anchor="ctr"/>
            <a:lstStyle/>
            <a:p>
              <a:endParaRPr lang="zh-CN" altLang="en-US">
                <a:ea typeface="黑体" panose="02010609060101010101" pitchFamily="2" charset="-122"/>
              </a:endParaRPr>
            </a:p>
          </p:txBody>
        </p:sp>
        <p:sp>
          <p:nvSpPr>
            <p:cNvPr id="38918" name="Rectangle 10"/>
            <p:cNvSpPr>
              <a:spLocks noChangeArrowheads="1"/>
            </p:cNvSpPr>
            <p:nvPr/>
          </p:nvSpPr>
          <p:spPr bwMode="auto">
            <a:xfrm>
              <a:off x="2081" y="2626"/>
              <a:ext cx="69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3600">
                  <a:solidFill>
                    <a:srgbClr val="000000"/>
                  </a:solidFill>
                  <a:ea typeface="黑体" panose="02010609060101010101" pitchFamily="2" charset="-122"/>
                </a:rPr>
                <a:t>概率</a:t>
              </a:r>
            </a:p>
          </p:txBody>
        </p:sp>
        <p:sp>
          <p:nvSpPr>
            <p:cNvPr id="38919" name="Rectangle 11"/>
            <p:cNvSpPr>
              <a:spLocks noChangeArrowheads="1"/>
            </p:cNvSpPr>
            <p:nvPr/>
          </p:nvSpPr>
          <p:spPr bwMode="auto">
            <a:xfrm>
              <a:off x="3943" y="2692"/>
              <a:ext cx="157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a:solidFill>
                    <a:srgbClr val="FF0000"/>
                  </a:solidFill>
                  <a:ea typeface="黑体" panose="02010609060101010101" pitchFamily="2" charset="-122"/>
                </a:rPr>
                <a:t>长度</a:t>
              </a:r>
              <a:r>
                <a:rPr lang="en-US" altLang="zh-CN" sz="2800">
                  <a:solidFill>
                    <a:srgbClr val="FF0000"/>
                  </a:solidFill>
                  <a:latin typeface="黑体" panose="02010609060101010101" pitchFamily="2" charset="-122"/>
                  <a:ea typeface="黑体" panose="02010609060101010101" pitchFamily="2" charset="-122"/>
                </a:rPr>
                <a:t>(</a:t>
              </a:r>
              <a:r>
                <a:rPr lang="zh-CN" altLang="en-US" sz="2800">
                  <a:solidFill>
                    <a:srgbClr val="FF0000"/>
                  </a:solidFill>
                  <a:ea typeface="黑体" panose="02010609060101010101" pitchFamily="2" charset="-122"/>
                </a:rPr>
                <a:t>面积）比</a:t>
              </a:r>
            </a:p>
          </p:txBody>
        </p:sp>
        <p:sp>
          <p:nvSpPr>
            <p:cNvPr id="38920" name="AutoShape 12"/>
            <p:cNvSpPr>
              <a:spLocks noChangeArrowheads="1"/>
            </p:cNvSpPr>
            <p:nvPr/>
          </p:nvSpPr>
          <p:spPr bwMode="auto">
            <a:xfrm>
              <a:off x="2880" y="2784"/>
              <a:ext cx="816" cy="150"/>
            </a:xfrm>
            <a:prstGeom prst="leftArrow">
              <a:avLst>
                <a:gd name="adj1" fmla="val 50000"/>
                <a:gd name="adj2" fmla="val 136000"/>
              </a:avLst>
            </a:prstGeom>
            <a:solidFill>
              <a:schemeClr val="accent1"/>
            </a:solidFill>
            <a:ln w="9525">
              <a:solidFill>
                <a:schemeClr val="tx1"/>
              </a:solidFill>
              <a:miter lim="800000"/>
            </a:ln>
          </p:spPr>
          <p:txBody>
            <a:bodyPr wrap="none" anchor="ctr"/>
            <a:lstStyle/>
            <a:p>
              <a:endParaRPr lang="zh-CN" altLang="en-US">
                <a:ea typeface="黑体" panose="02010609060101010101" pitchFamily="2" charset="-122"/>
              </a:endParaRPr>
            </a:p>
          </p:txBody>
        </p:sp>
        <p:sp>
          <p:nvSpPr>
            <p:cNvPr id="38921" name="AutoShape 13"/>
            <p:cNvSpPr>
              <a:spLocks noChangeArrowheads="1"/>
            </p:cNvSpPr>
            <p:nvPr/>
          </p:nvSpPr>
          <p:spPr bwMode="auto">
            <a:xfrm>
              <a:off x="4368" y="1968"/>
              <a:ext cx="188" cy="613"/>
            </a:xfrm>
            <a:prstGeom prst="downArrow">
              <a:avLst>
                <a:gd name="adj1" fmla="val 50000"/>
                <a:gd name="adj2" fmla="val 81501"/>
              </a:avLst>
            </a:prstGeom>
            <a:solidFill>
              <a:schemeClr val="accent1"/>
            </a:solidFill>
            <a:ln w="9525">
              <a:solidFill>
                <a:schemeClr val="tx1"/>
              </a:solidFill>
              <a:miter lim="800000"/>
            </a:ln>
          </p:spPr>
          <p:txBody>
            <a:bodyPr wrap="none" anchor="ctr"/>
            <a:lstStyle/>
            <a:p>
              <a:endParaRPr lang="zh-CN" altLang="en-US">
                <a:ea typeface="黑体" panose="02010609060101010101" pitchFamily="2" charset="-122"/>
              </a:endParaRPr>
            </a:p>
          </p:txBody>
        </p:sp>
        <p:sp>
          <p:nvSpPr>
            <p:cNvPr id="38922" name="AutoShape 14"/>
            <p:cNvSpPr>
              <a:spLocks noChangeArrowheads="1"/>
            </p:cNvSpPr>
            <p:nvPr/>
          </p:nvSpPr>
          <p:spPr bwMode="auto">
            <a:xfrm flipH="1">
              <a:off x="816" y="2016"/>
              <a:ext cx="192" cy="565"/>
            </a:xfrm>
            <a:prstGeom prst="downArrow">
              <a:avLst>
                <a:gd name="adj1" fmla="val 50000"/>
                <a:gd name="adj2" fmla="val 73554"/>
              </a:avLst>
            </a:prstGeom>
            <a:solidFill>
              <a:schemeClr val="accent1"/>
            </a:solidFill>
            <a:ln w="9525">
              <a:solidFill>
                <a:schemeClr val="tx1"/>
              </a:solidFill>
              <a:miter lim="800000"/>
            </a:ln>
          </p:spPr>
          <p:txBody>
            <a:bodyPr wrap="none" anchor="ctr"/>
            <a:lstStyle/>
            <a:p>
              <a:endParaRPr lang="zh-CN" altLang="en-US">
                <a:ea typeface="黑体" panose="02010609060101010101" pitchFamily="2" charset="-122"/>
              </a:endParaRPr>
            </a:p>
          </p:txBody>
        </p:sp>
        <p:sp>
          <p:nvSpPr>
            <p:cNvPr id="38923" name="AutoShape 15"/>
            <p:cNvSpPr>
              <a:spLocks noChangeArrowheads="1"/>
            </p:cNvSpPr>
            <p:nvPr/>
          </p:nvSpPr>
          <p:spPr bwMode="auto">
            <a:xfrm>
              <a:off x="1296" y="1632"/>
              <a:ext cx="765" cy="188"/>
            </a:xfrm>
            <a:prstGeom prst="leftRightArrow">
              <a:avLst>
                <a:gd name="adj1" fmla="val 50000"/>
                <a:gd name="adj2" fmla="val 81364"/>
              </a:avLst>
            </a:prstGeom>
            <a:solidFill>
              <a:schemeClr val="accent1"/>
            </a:solidFill>
            <a:ln w="9525">
              <a:solidFill>
                <a:schemeClr val="tx1"/>
              </a:solidFill>
              <a:miter lim="800000"/>
            </a:ln>
          </p:spPr>
          <p:txBody>
            <a:bodyPr wrap="none" anchor="ctr"/>
            <a:lstStyle/>
            <a:p>
              <a:endParaRPr lang="zh-CN" altLang="en-US">
                <a:ea typeface="黑体" panose="02010609060101010101" pitchFamily="2" charset="-122"/>
              </a:endParaRPr>
            </a:p>
          </p:txBody>
        </p:sp>
        <p:sp>
          <p:nvSpPr>
            <p:cNvPr id="38924" name="Text Box 16"/>
            <p:cNvSpPr txBox="1">
              <a:spLocks noChangeArrowheads="1"/>
            </p:cNvSpPr>
            <p:nvPr/>
          </p:nvSpPr>
          <p:spPr bwMode="auto">
            <a:xfrm>
              <a:off x="576" y="1488"/>
              <a:ext cx="72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a:solidFill>
                    <a:srgbClr val="FF0000"/>
                  </a:solidFill>
                  <a:ea typeface="黑体" panose="02010609060101010101" pitchFamily="2" charset="-122"/>
                </a:rPr>
                <a:t>数量</a:t>
              </a:r>
            </a:p>
          </p:txBody>
        </p:sp>
        <p:sp>
          <p:nvSpPr>
            <p:cNvPr id="38925" name="Text Box 17"/>
            <p:cNvSpPr txBox="1">
              <a:spLocks noChangeArrowheads="1"/>
            </p:cNvSpPr>
            <p:nvPr/>
          </p:nvSpPr>
          <p:spPr bwMode="auto">
            <a:xfrm>
              <a:off x="384" y="2754"/>
              <a:ext cx="79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FF0000"/>
                  </a:solidFill>
                  <a:ea typeface="黑体" panose="02010609060101010101" pitchFamily="2" charset="-122"/>
                </a:rPr>
                <a:t>数量比</a:t>
              </a:r>
            </a:p>
          </p:txBody>
        </p:sp>
        <p:sp>
          <p:nvSpPr>
            <p:cNvPr id="38926" name="AutoShape 18"/>
            <p:cNvSpPr>
              <a:spLocks noChangeArrowheads="1"/>
            </p:cNvSpPr>
            <p:nvPr/>
          </p:nvSpPr>
          <p:spPr bwMode="auto">
            <a:xfrm>
              <a:off x="1344" y="2832"/>
              <a:ext cx="672" cy="144"/>
            </a:xfrm>
            <a:prstGeom prst="rightArrow">
              <a:avLst>
                <a:gd name="adj1" fmla="val 50000"/>
                <a:gd name="adj2" fmla="val 116645"/>
              </a:avLst>
            </a:prstGeom>
            <a:solidFill>
              <a:schemeClr val="accent1"/>
            </a:solidFill>
            <a:ln w="9525">
              <a:solidFill>
                <a:schemeClr val="tx1"/>
              </a:solidFill>
              <a:miter lim="800000"/>
            </a:ln>
          </p:spPr>
          <p:txBody>
            <a:bodyPr wrap="none" anchor="ctr"/>
            <a:lstStyle/>
            <a:p>
              <a:endParaRPr lang="zh-CN" altLang="en-US">
                <a:ea typeface="黑体" panose="02010609060101010101" pitchFamily="2" charset="-122"/>
              </a:endParaRPr>
            </a:p>
          </p:txBody>
        </p:sp>
        <p:grpSp>
          <p:nvGrpSpPr>
            <p:cNvPr id="38927" name="Group 20"/>
            <p:cNvGrpSpPr/>
            <p:nvPr/>
          </p:nvGrpSpPr>
          <p:grpSpPr bwMode="auto">
            <a:xfrm>
              <a:off x="576" y="864"/>
              <a:ext cx="4049" cy="740"/>
              <a:chOff x="1066" y="3294"/>
              <a:chExt cx="4049" cy="570"/>
            </a:xfrm>
          </p:grpSpPr>
          <p:sp>
            <p:nvSpPr>
              <p:cNvPr id="38928" name="Text Box 21"/>
              <p:cNvSpPr txBox="1">
                <a:spLocks noChangeArrowheads="1"/>
              </p:cNvSpPr>
              <p:nvPr/>
            </p:nvSpPr>
            <p:spPr bwMode="auto">
              <a:xfrm>
                <a:off x="1791" y="3294"/>
                <a:ext cx="309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FF0000"/>
                    </a:solidFill>
                    <a:ea typeface="黑体" panose="02010609060101010101" pitchFamily="2" charset="-122"/>
                  </a:rPr>
                  <a:t>事件</a:t>
                </a:r>
                <a:r>
                  <a:rPr lang="en-US" altLang="zh-CN" sz="2800">
                    <a:solidFill>
                      <a:srgbClr val="FF0000"/>
                    </a:solidFill>
                    <a:latin typeface="黑体" panose="02010609060101010101" pitchFamily="2" charset="-122"/>
                    <a:ea typeface="黑体" panose="02010609060101010101" pitchFamily="2" charset="-122"/>
                  </a:rPr>
                  <a:t>A</a:t>
                </a:r>
                <a:r>
                  <a:rPr lang="zh-CN" altLang="en-US" sz="2800">
                    <a:solidFill>
                      <a:srgbClr val="FF0000"/>
                    </a:solidFill>
                    <a:ea typeface="黑体" panose="02010609060101010101" pitchFamily="2" charset="-122"/>
                  </a:rPr>
                  <a:t>发生的可能的结果数</a:t>
                </a:r>
              </a:p>
            </p:txBody>
          </p:sp>
          <p:sp>
            <p:nvSpPr>
              <p:cNvPr id="38929" name="Text Box 22"/>
              <p:cNvSpPr txBox="1">
                <a:spLocks noChangeArrowheads="1"/>
              </p:cNvSpPr>
              <p:nvPr/>
            </p:nvSpPr>
            <p:spPr bwMode="auto">
              <a:xfrm>
                <a:off x="2018" y="3612"/>
                <a:ext cx="309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FF0000"/>
                    </a:solidFill>
                    <a:ea typeface="黑体" panose="02010609060101010101" pitchFamily="2" charset="-122"/>
                  </a:rPr>
                  <a:t>所有可能的结果总数</a:t>
                </a:r>
              </a:p>
            </p:txBody>
          </p:sp>
          <p:sp>
            <p:nvSpPr>
              <p:cNvPr id="38930" name="Line 23"/>
              <p:cNvSpPr>
                <a:spLocks noChangeShapeType="1"/>
              </p:cNvSpPr>
              <p:nvPr/>
            </p:nvSpPr>
            <p:spPr bwMode="auto">
              <a:xfrm>
                <a:off x="1791" y="3612"/>
                <a:ext cx="3039"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8931" name="Rectangle 24"/>
              <p:cNvSpPr>
                <a:spLocks noChangeArrowheads="1"/>
              </p:cNvSpPr>
              <p:nvPr/>
            </p:nvSpPr>
            <p:spPr bwMode="auto">
              <a:xfrm>
                <a:off x="1066" y="3437"/>
                <a:ext cx="628"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a:solidFill>
                      <a:srgbClr val="FF0000"/>
                    </a:solidFill>
                    <a:latin typeface="黑体" panose="02010609060101010101" pitchFamily="2" charset="-122"/>
                    <a:ea typeface="黑体" panose="02010609060101010101" pitchFamily="2" charset="-122"/>
                  </a:rPr>
                  <a:t>P</a:t>
                </a:r>
                <a:r>
                  <a:rPr lang="en-US" altLang="zh-CN" sz="2800">
                    <a:solidFill>
                      <a:srgbClr val="FF0000"/>
                    </a:solidFill>
                    <a:ea typeface="黑体" panose="02010609060101010101" pitchFamily="2" charset="-122"/>
                  </a:rPr>
                  <a:t>(</a:t>
                </a:r>
                <a:r>
                  <a:rPr lang="en-US" altLang="zh-CN" sz="2800">
                    <a:solidFill>
                      <a:srgbClr val="FF0000"/>
                    </a:solidFill>
                    <a:latin typeface="黑体" panose="02010609060101010101" pitchFamily="2" charset="-122"/>
                    <a:ea typeface="黑体" panose="02010609060101010101" pitchFamily="2" charset="-122"/>
                  </a:rPr>
                  <a:t>A</a:t>
                </a:r>
                <a:r>
                  <a:rPr lang="en-US" altLang="zh-CN" sz="2800">
                    <a:solidFill>
                      <a:srgbClr val="FF0000"/>
                    </a:solidFill>
                    <a:ea typeface="黑体" panose="02010609060101010101" pitchFamily="2" charset="-122"/>
                  </a:rPr>
                  <a:t>)=</a:t>
                </a:r>
              </a:p>
            </p:txBody>
          </p:sp>
        </p:grpSp>
        <p:sp>
          <p:nvSpPr>
            <p:cNvPr id="38932" name="Line 27"/>
            <p:cNvSpPr>
              <a:spLocks noChangeShapeType="1"/>
            </p:cNvSpPr>
            <p:nvPr/>
          </p:nvSpPr>
          <p:spPr bwMode="auto">
            <a:xfrm flipH="1" flipV="1">
              <a:off x="1152" y="1344"/>
              <a:ext cx="1104" cy="144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6937"/>
                                        </p:tgtEl>
                                        <p:attrNameLst>
                                          <p:attrName>style.visibility</p:attrName>
                                        </p:attrNameLst>
                                      </p:cBhvr>
                                      <p:to>
                                        <p:strVal val="visible"/>
                                      </p:to>
                                    </p:set>
                                    <p:anim calcmode="lin" valueType="num">
                                      <p:cBhvr>
                                        <p:cTn id="7" dur="2000" fill="hold"/>
                                        <p:tgtEl>
                                          <p:spTgt spid="166937"/>
                                        </p:tgtEl>
                                        <p:attrNameLst>
                                          <p:attrName>ppt_w</p:attrName>
                                        </p:attrNameLst>
                                      </p:cBhvr>
                                      <p:tavLst>
                                        <p:tav tm="0">
                                          <p:val>
                                            <p:fltVal val="0"/>
                                          </p:val>
                                        </p:tav>
                                        <p:tav tm="100000">
                                          <p:val>
                                            <p:strVal val="#ppt_w"/>
                                          </p:val>
                                        </p:tav>
                                      </p:tavLst>
                                    </p:anim>
                                    <p:anim calcmode="lin" valueType="num">
                                      <p:cBhvr>
                                        <p:cTn id="8" dur="2000" fill="hold"/>
                                        <p:tgtEl>
                                          <p:spTgt spid="166937"/>
                                        </p:tgtEl>
                                        <p:attrNameLst>
                                          <p:attrName>ppt_h</p:attrName>
                                        </p:attrNameLst>
                                      </p:cBhvr>
                                      <p:tavLst>
                                        <p:tav tm="0">
                                          <p:val>
                                            <p:fltVal val="0"/>
                                          </p:val>
                                        </p:tav>
                                        <p:tav tm="100000">
                                          <p:val>
                                            <p:strVal val="#ppt_h"/>
                                          </p:val>
                                        </p:tav>
                                      </p:tavLst>
                                    </p:anim>
                                    <p:animEffect transition="in" filter="fade">
                                      <p:cBhvr>
                                        <p:cTn id="9" dur="2000"/>
                                        <p:tgtEl>
                                          <p:spTgt spid="1669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idx="4294967295"/>
          </p:nvPr>
        </p:nvSpPr>
        <p:spPr>
          <a:xfrm>
            <a:off x="838200" y="2836863"/>
            <a:ext cx="4800600" cy="576262"/>
          </a:xfrm>
        </p:spPr>
        <p:txBody>
          <a:bodyPr/>
          <a:lstStyle/>
          <a:p>
            <a:pPr>
              <a:lnSpc>
                <a:spcPct val="90000"/>
              </a:lnSpc>
              <a:buFont typeface="Arial" panose="020B0604020202020204" pitchFamily="34" charset="0"/>
              <a:buNone/>
            </a:pPr>
            <a:r>
              <a:rPr lang="zh-CN" altLang="en-US" sz="2800" dirty="0" smtClean="0">
                <a:ea typeface="黑体" panose="02010609060101010101" pitchFamily="2" charset="-122"/>
              </a:rPr>
              <a:t>从以上事件可得出如下结论：</a:t>
            </a:r>
          </a:p>
        </p:txBody>
      </p:sp>
      <p:sp>
        <p:nvSpPr>
          <p:cNvPr id="150532" name="Text Box 4"/>
          <p:cNvSpPr txBox="1">
            <a:spLocks noChangeArrowheads="1"/>
          </p:cNvSpPr>
          <p:nvPr/>
        </p:nvSpPr>
        <p:spPr bwMode="auto">
          <a:xfrm>
            <a:off x="420688" y="3586163"/>
            <a:ext cx="83185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Tahoma" panose="020B0604030504040204" pitchFamily="34" charset="0"/>
                <a:ea typeface="黑体" panose="02010609060101010101" pitchFamily="2" charset="-122"/>
              </a:rPr>
              <a:t>      可能性大小与数量（所占的长度或区域面积等）多少有关</a:t>
            </a:r>
            <a:r>
              <a:rPr lang="en-US" altLang="zh-CN" sz="2800" dirty="0">
                <a:latin typeface="黑体" panose="02010609060101010101" pitchFamily="2" charset="-122"/>
                <a:ea typeface="黑体" panose="02010609060101010101" pitchFamily="2" charset="-122"/>
              </a:rPr>
              <a:t>.</a:t>
            </a:r>
          </a:p>
        </p:txBody>
      </p:sp>
      <p:sp>
        <p:nvSpPr>
          <p:cNvPr id="150533" name="Text Box 5"/>
          <p:cNvSpPr txBox="1">
            <a:spLocks noChangeArrowheads="1"/>
          </p:cNvSpPr>
          <p:nvPr/>
        </p:nvSpPr>
        <p:spPr bwMode="auto">
          <a:xfrm>
            <a:off x="685800" y="4635500"/>
            <a:ext cx="5873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Tahoma" panose="020B0604030504040204" pitchFamily="34" charset="0"/>
                <a:ea typeface="黑体" panose="02010609060101010101" pitchFamily="2" charset="-122"/>
              </a:rPr>
              <a:t>数量</a:t>
            </a:r>
            <a:r>
              <a:rPr lang="zh-CN" altLang="en-US" sz="2800" dirty="0">
                <a:solidFill>
                  <a:srgbClr val="FF0000"/>
                </a:solidFill>
                <a:latin typeface="Tahoma" panose="020B0604030504040204" pitchFamily="34" charset="0"/>
                <a:ea typeface="黑体" panose="02010609060101010101" pitchFamily="2" charset="-122"/>
              </a:rPr>
              <a:t>多</a:t>
            </a:r>
            <a:r>
              <a:rPr lang="zh-CN" altLang="en-US" sz="2800" dirty="0">
                <a:latin typeface="Tahoma" panose="020B0604030504040204" pitchFamily="34" charset="0"/>
                <a:ea typeface="黑体" panose="02010609060101010101" pitchFamily="2" charset="-122"/>
              </a:rPr>
              <a:t>（所占的区域长度或面积大）</a:t>
            </a:r>
            <a:endParaRPr lang="zh-CN" altLang="en-US" sz="2800" dirty="0">
              <a:solidFill>
                <a:srgbClr val="FF0000"/>
              </a:solidFill>
              <a:latin typeface="Tahoma" panose="020B0604030504040204" pitchFamily="34" charset="0"/>
              <a:ea typeface="黑体" panose="02010609060101010101" pitchFamily="2" charset="-122"/>
            </a:endParaRPr>
          </a:p>
        </p:txBody>
      </p:sp>
      <p:sp>
        <p:nvSpPr>
          <p:cNvPr id="150534" name="Text Box 6"/>
          <p:cNvSpPr txBox="1">
            <a:spLocks noChangeArrowheads="1"/>
          </p:cNvSpPr>
          <p:nvPr/>
        </p:nvSpPr>
        <p:spPr bwMode="auto">
          <a:xfrm>
            <a:off x="533400" y="5257800"/>
            <a:ext cx="6042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latin typeface="Tahoma" panose="020B0604030504040204" pitchFamily="34" charset="0"/>
                <a:ea typeface="黑体" panose="02010609060101010101" pitchFamily="2" charset="-122"/>
              </a:rPr>
              <a:t> </a:t>
            </a:r>
            <a:r>
              <a:rPr lang="zh-CN" altLang="en-US" sz="2800" dirty="0">
                <a:latin typeface="Tahoma" panose="020B0604030504040204" pitchFamily="34" charset="0"/>
                <a:ea typeface="黑体" panose="02010609060101010101" pitchFamily="2" charset="-122"/>
              </a:rPr>
              <a:t>数量</a:t>
            </a:r>
            <a:r>
              <a:rPr lang="zh-CN" altLang="en-US" sz="2800" dirty="0">
                <a:solidFill>
                  <a:srgbClr val="FF0000"/>
                </a:solidFill>
                <a:latin typeface="Tahoma" panose="020B0604030504040204" pitchFamily="34" charset="0"/>
                <a:ea typeface="黑体" panose="02010609060101010101" pitchFamily="2" charset="-122"/>
              </a:rPr>
              <a:t>少</a:t>
            </a:r>
            <a:r>
              <a:rPr lang="zh-CN" altLang="en-US" sz="2800" dirty="0">
                <a:latin typeface="Tahoma" panose="020B0604030504040204" pitchFamily="34" charset="0"/>
                <a:ea typeface="黑体" panose="02010609060101010101" pitchFamily="2" charset="-122"/>
              </a:rPr>
              <a:t>（所占的区域长度或面积小）</a:t>
            </a:r>
            <a:endParaRPr lang="zh-CN" altLang="en-US" sz="2800" dirty="0">
              <a:solidFill>
                <a:srgbClr val="FF0000"/>
              </a:solidFill>
              <a:latin typeface="Tahoma" panose="020B0604030504040204" pitchFamily="34" charset="0"/>
              <a:ea typeface="黑体" panose="02010609060101010101" pitchFamily="2" charset="-122"/>
            </a:endParaRPr>
          </a:p>
        </p:txBody>
      </p:sp>
      <p:sp>
        <p:nvSpPr>
          <p:cNvPr id="150536" name="Text Box 8"/>
          <p:cNvSpPr txBox="1">
            <a:spLocks noChangeArrowheads="1"/>
          </p:cNvSpPr>
          <p:nvPr/>
        </p:nvSpPr>
        <p:spPr bwMode="auto">
          <a:xfrm>
            <a:off x="6400800" y="4711700"/>
            <a:ext cx="24018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latin typeface="黑体" panose="02010609060101010101" pitchFamily="2" charset="-122"/>
                <a:ea typeface="黑体" panose="02010609060101010101" pitchFamily="2" charset="-122"/>
              </a:rPr>
              <a:t>⇔</a:t>
            </a:r>
            <a:r>
              <a:rPr lang="zh-CN" altLang="en-US" sz="2800" dirty="0">
                <a:latin typeface="黑体" panose="02010609060101010101" pitchFamily="2" charset="-122"/>
                <a:ea typeface="黑体" panose="02010609060101010101" pitchFamily="2" charset="-122"/>
              </a:rPr>
              <a:t>可能性</a:t>
            </a:r>
            <a:r>
              <a:rPr lang="zh-CN" altLang="en-US" sz="2800" dirty="0">
                <a:solidFill>
                  <a:srgbClr val="FF0000"/>
                </a:solidFill>
                <a:latin typeface="黑体" panose="02010609060101010101" pitchFamily="2" charset="-122"/>
                <a:ea typeface="黑体" panose="02010609060101010101" pitchFamily="2" charset="-122"/>
              </a:rPr>
              <a:t>大</a:t>
            </a:r>
          </a:p>
        </p:txBody>
      </p:sp>
      <p:sp>
        <p:nvSpPr>
          <p:cNvPr id="150537" name="Text Box 9"/>
          <p:cNvSpPr txBox="1">
            <a:spLocks noChangeArrowheads="1"/>
          </p:cNvSpPr>
          <p:nvPr/>
        </p:nvSpPr>
        <p:spPr bwMode="auto">
          <a:xfrm>
            <a:off x="6400800" y="5321300"/>
            <a:ext cx="24018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latin typeface="黑体" panose="02010609060101010101" pitchFamily="2" charset="-122"/>
                <a:ea typeface="黑体" panose="02010609060101010101" pitchFamily="2" charset="-122"/>
              </a:rPr>
              <a:t>⇔</a:t>
            </a:r>
            <a:r>
              <a:rPr lang="zh-CN" altLang="en-US" sz="2800" dirty="0">
                <a:latin typeface="黑体" panose="02010609060101010101" pitchFamily="2" charset="-122"/>
                <a:ea typeface="黑体" panose="02010609060101010101" pitchFamily="2" charset="-122"/>
              </a:rPr>
              <a:t>可能性</a:t>
            </a:r>
            <a:r>
              <a:rPr lang="zh-CN" altLang="en-US" sz="2800" dirty="0">
                <a:solidFill>
                  <a:srgbClr val="FF0000"/>
                </a:solidFill>
                <a:latin typeface="黑体" panose="02010609060101010101" pitchFamily="2" charset="-122"/>
                <a:ea typeface="黑体" panose="02010609060101010101" pitchFamily="2" charset="-122"/>
              </a:rPr>
              <a:t>小</a:t>
            </a:r>
          </a:p>
        </p:txBody>
      </p:sp>
      <p:pic>
        <p:nvPicPr>
          <p:cNvPr id="40967" name="Picture 14" descr="man2-9"/>
          <p:cNvPicPr>
            <a:picLocks noChangeAspect="1" noChangeArrowheads="1"/>
          </p:cNvPicPr>
          <p:nvPr/>
        </p:nvPicPr>
        <p:blipFill>
          <a:blip r:embed="rId3"/>
          <a:srcRect/>
          <a:stretch>
            <a:fillRect/>
          </a:stretch>
        </p:blipFill>
        <p:spPr bwMode="auto">
          <a:xfrm>
            <a:off x="3946525" y="715963"/>
            <a:ext cx="1268413"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文本框 37"/>
          <p:cNvSpPr txBox="1">
            <a:spLocks noChangeArrowheads="1"/>
          </p:cNvSpPr>
          <p:nvPr/>
        </p:nvSpPr>
        <p:spPr bwMode="auto">
          <a:xfrm>
            <a:off x="873125" y="1487488"/>
            <a:ext cx="30734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a:solidFill>
                  <a:srgbClr val="FF0000"/>
                </a:solidFill>
                <a:latin typeface="Times New Roman" panose="02020603050405020304" pitchFamily="18" charset="0"/>
                <a:ea typeface="黑体" panose="02010609060101010101" pitchFamily="2" charset="-122"/>
                <a:sym typeface="Times New Roman" panose="02020603050405020304" pitchFamily="18" charset="0"/>
              </a:rPr>
              <a:t>聪明的你想一想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50530">
                                            <p:txEl>
                                              <p:pRg st="0" end="0"/>
                                            </p:txEl>
                                          </p:spTgt>
                                        </p:tgtEl>
                                        <p:attrNameLst>
                                          <p:attrName>style.visibility</p:attrName>
                                        </p:attrNameLst>
                                      </p:cBhvr>
                                      <p:to>
                                        <p:strVal val="visible"/>
                                      </p:to>
                                    </p:set>
                                    <p:animEffect transition="in" filter="fade">
                                      <p:cBhvr>
                                        <p:cTn id="7" dur="800" decel="100000"/>
                                        <p:tgtEl>
                                          <p:spTgt spid="150530">
                                            <p:txEl>
                                              <p:pRg st="0" end="0"/>
                                            </p:txEl>
                                          </p:spTgt>
                                        </p:tgtEl>
                                      </p:cBhvr>
                                    </p:animEffect>
                                    <p:anim calcmode="lin" valueType="num">
                                      <p:cBhvr>
                                        <p:cTn id="8" dur="800" decel="100000" fill="hold"/>
                                        <p:tgtEl>
                                          <p:spTgt spid="150530">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50530">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50530">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50530">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50530">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150532"/>
                                        </p:tgtEl>
                                        <p:attrNameLst>
                                          <p:attrName>style.visibility</p:attrName>
                                        </p:attrNameLst>
                                      </p:cBhvr>
                                      <p:to>
                                        <p:strVal val="visible"/>
                                      </p:to>
                                    </p:set>
                                    <p:anim calcmode="lin" valueType="num">
                                      <p:cBhvr>
                                        <p:cTn id="17" dur="500" fill="hold"/>
                                        <p:tgtEl>
                                          <p:spTgt spid="150532"/>
                                        </p:tgtEl>
                                        <p:attrNameLst>
                                          <p:attrName>ppt_w</p:attrName>
                                        </p:attrNameLst>
                                      </p:cBhvr>
                                      <p:tavLst>
                                        <p:tav tm="0">
                                          <p:val>
                                            <p:fltVal val="0"/>
                                          </p:val>
                                        </p:tav>
                                        <p:tav tm="100000">
                                          <p:val>
                                            <p:strVal val="#ppt_w"/>
                                          </p:val>
                                        </p:tav>
                                      </p:tavLst>
                                    </p:anim>
                                    <p:anim calcmode="lin" valueType="num">
                                      <p:cBhvr>
                                        <p:cTn id="18" dur="500" fill="hold"/>
                                        <p:tgtEl>
                                          <p:spTgt spid="150532"/>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50533"/>
                                        </p:tgtEl>
                                        <p:attrNameLst>
                                          <p:attrName>style.visibility</p:attrName>
                                        </p:attrNameLst>
                                      </p:cBhvr>
                                      <p:to>
                                        <p:strVal val="visible"/>
                                      </p:to>
                                    </p:set>
                                    <p:anim calcmode="lin" valueType="num">
                                      <p:cBhvr additive="base">
                                        <p:cTn id="23" dur="500" fill="hold"/>
                                        <p:tgtEl>
                                          <p:spTgt spid="150533"/>
                                        </p:tgtEl>
                                        <p:attrNameLst>
                                          <p:attrName>ppt_x</p:attrName>
                                        </p:attrNameLst>
                                      </p:cBhvr>
                                      <p:tavLst>
                                        <p:tav tm="0">
                                          <p:val>
                                            <p:strVal val="0-#ppt_w/2"/>
                                          </p:val>
                                        </p:tav>
                                        <p:tav tm="100000">
                                          <p:val>
                                            <p:strVal val="#ppt_x"/>
                                          </p:val>
                                        </p:tav>
                                      </p:tavLst>
                                    </p:anim>
                                    <p:anim calcmode="lin" valueType="num">
                                      <p:cBhvr additive="base">
                                        <p:cTn id="24" dur="500" fill="hold"/>
                                        <p:tgtEl>
                                          <p:spTgt spid="15053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50536"/>
                                        </p:tgtEl>
                                        <p:attrNameLst>
                                          <p:attrName>style.visibility</p:attrName>
                                        </p:attrNameLst>
                                      </p:cBhvr>
                                      <p:to>
                                        <p:strVal val="visible"/>
                                      </p:to>
                                    </p:set>
                                    <p:anim calcmode="lin" valueType="num">
                                      <p:cBhvr additive="base">
                                        <p:cTn id="29" dur="500" fill="hold"/>
                                        <p:tgtEl>
                                          <p:spTgt spid="150536"/>
                                        </p:tgtEl>
                                        <p:attrNameLst>
                                          <p:attrName>ppt_x</p:attrName>
                                        </p:attrNameLst>
                                      </p:cBhvr>
                                      <p:tavLst>
                                        <p:tav tm="0">
                                          <p:val>
                                            <p:strVal val="1+#ppt_w/2"/>
                                          </p:val>
                                        </p:tav>
                                        <p:tav tm="100000">
                                          <p:val>
                                            <p:strVal val="#ppt_x"/>
                                          </p:val>
                                        </p:tav>
                                      </p:tavLst>
                                    </p:anim>
                                    <p:anim calcmode="lin" valueType="num">
                                      <p:cBhvr additive="base">
                                        <p:cTn id="30" dur="500" fill="hold"/>
                                        <p:tgtEl>
                                          <p:spTgt spid="15053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50534"/>
                                        </p:tgtEl>
                                        <p:attrNameLst>
                                          <p:attrName>style.visibility</p:attrName>
                                        </p:attrNameLst>
                                      </p:cBhvr>
                                      <p:to>
                                        <p:strVal val="visible"/>
                                      </p:to>
                                    </p:set>
                                    <p:anim calcmode="lin" valueType="num">
                                      <p:cBhvr additive="base">
                                        <p:cTn id="35" dur="500" fill="hold"/>
                                        <p:tgtEl>
                                          <p:spTgt spid="150534"/>
                                        </p:tgtEl>
                                        <p:attrNameLst>
                                          <p:attrName>ppt_x</p:attrName>
                                        </p:attrNameLst>
                                      </p:cBhvr>
                                      <p:tavLst>
                                        <p:tav tm="0">
                                          <p:val>
                                            <p:strVal val="0-#ppt_w/2"/>
                                          </p:val>
                                        </p:tav>
                                        <p:tav tm="100000">
                                          <p:val>
                                            <p:strVal val="#ppt_x"/>
                                          </p:val>
                                        </p:tav>
                                      </p:tavLst>
                                    </p:anim>
                                    <p:anim calcmode="lin" valueType="num">
                                      <p:cBhvr additive="base">
                                        <p:cTn id="36" dur="500" fill="hold"/>
                                        <p:tgtEl>
                                          <p:spTgt spid="150534"/>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50537"/>
                                        </p:tgtEl>
                                        <p:attrNameLst>
                                          <p:attrName>style.visibility</p:attrName>
                                        </p:attrNameLst>
                                      </p:cBhvr>
                                      <p:to>
                                        <p:strVal val="visible"/>
                                      </p:to>
                                    </p:set>
                                    <p:anim calcmode="lin" valueType="num">
                                      <p:cBhvr additive="base">
                                        <p:cTn id="41" dur="500" fill="hold"/>
                                        <p:tgtEl>
                                          <p:spTgt spid="150537"/>
                                        </p:tgtEl>
                                        <p:attrNameLst>
                                          <p:attrName>ppt_x</p:attrName>
                                        </p:attrNameLst>
                                      </p:cBhvr>
                                      <p:tavLst>
                                        <p:tav tm="0">
                                          <p:val>
                                            <p:strVal val="1+#ppt_w/2"/>
                                          </p:val>
                                        </p:tav>
                                        <p:tav tm="100000">
                                          <p:val>
                                            <p:strVal val="#ppt_x"/>
                                          </p:val>
                                        </p:tav>
                                      </p:tavLst>
                                    </p:anim>
                                    <p:anim calcmode="lin" valueType="num">
                                      <p:cBhvr additive="base">
                                        <p:cTn id="42" dur="500" fill="hold"/>
                                        <p:tgtEl>
                                          <p:spTgt spid="1505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0" grpId="0" build="p"/>
      <p:bldP spid="150532" grpId="0"/>
      <p:bldP spid="150533" grpId="0"/>
      <p:bldP spid="150534" grpId="0"/>
      <p:bldP spid="150536" grpId="0"/>
      <p:bldP spid="1505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任意多边形 17"/>
          <p:cNvSpPr>
            <a:spLocks noChangeArrowheads="1"/>
          </p:cNvSpPr>
          <p:nvPr/>
        </p:nvSpPr>
        <p:spPr bwMode="auto">
          <a:xfrm>
            <a:off x="-1588" y="0"/>
            <a:ext cx="5437188" cy="6858000"/>
          </a:xfrm>
          <a:custGeom>
            <a:avLst/>
            <a:gdLst>
              <a:gd name="T0" fmla="*/ 0 w 5437991"/>
              <a:gd name="T1" fmla="*/ 0 h 6858000"/>
              <a:gd name="T2" fmla="*/ 5437991 w 5437991"/>
              <a:gd name="T3" fmla="*/ 0 h 6858000"/>
              <a:gd name="T4" fmla="*/ 1633127 w 5437991"/>
              <a:gd name="T5" fmla="*/ 6858000 h 6858000"/>
              <a:gd name="T6" fmla="*/ 0 w 5437991"/>
              <a:gd name="T7" fmla="*/ 6858000 h 6858000"/>
              <a:gd name="T8" fmla="*/ 0 w 5437991"/>
              <a:gd name="T9" fmla="*/ 0 h 6858000"/>
            </a:gdLst>
            <a:ahLst/>
            <a:cxnLst>
              <a:cxn ang="0">
                <a:pos x="T0" y="T1"/>
              </a:cxn>
              <a:cxn ang="0">
                <a:pos x="T2" y="T3"/>
              </a:cxn>
              <a:cxn ang="0">
                <a:pos x="T4" y="T5"/>
              </a:cxn>
              <a:cxn ang="0">
                <a:pos x="T6" y="T7"/>
              </a:cxn>
              <a:cxn ang="0">
                <a:pos x="T8" y="T9"/>
              </a:cxn>
            </a:cxnLst>
            <a:rect l="0" t="0" r="r" b="b"/>
            <a:pathLst>
              <a:path w="5437991" h="6858000">
                <a:moveTo>
                  <a:pt x="0" y="0"/>
                </a:moveTo>
                <a:lnTo>
                  <a:pt x="5437991" y="0"/>
                </a:lnTo>
                <a:lnTo>
                  <a:pt x="1633127" y="6858000"/>
                </a:lnTo>
                <a:lnTo>
                  <a:pt x="0" y="6858000"/>
                </a:lnTo>
                <a:lnTo>
                  <a:pt x="0" y="0"/>
                </a:lnTo>
                <a:close/>
              </a:path>
            </a:pathLst>
          </a:custGeom>
          <a:solidFill>
            <a:srgbClr val="A1D749"/>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a:p>
        </p:txBody>
      </p:sp>
      <p:sp>
        <p:nvSpPr>
          <p:cNvPr id="16386" name="Text Box 20"/>
          <p:cNvSpPr txBox="1">
            <a:spLocks noChangeArrowheads="1"/>
          </p:cNvSpPr>
          <p:nvPr/>
        </p:nvSpPr>
        <p:spPr bwMode="auto">
          <a:xfrm>
            <a:off x="1306513" y="1206500"/>
            <a:ext cx="18113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zh-CN" altLang="en-US" sz="2400">
                <a:solidFill>
                  <a:srgbClr val="FFFFFF"/>
                </a:solidFill>
                <a:latin typeface="Times New Roman" panose="02020603050405020304" pitchFamily="18" charset="0"/>
                <a:ea typeface="黑体" panose="02010609060101010101" pitchFamily="2" charset="-122"/>
                <a:sym typeface="Times New Roman" panose="02020603050405020304" pitchFamily="18" charset="0"/>
              </a:rPr>
              <a:t>Contents</a:t>
            </a:r>
          </a:p>
        </p:txBody>
      </p:sp>
      <p:sp>
        <p:nvSpPr>
          <p:cNvPr id="16387" name="文本框 20"/>
          <p:cNvSpPr txBox="1">
            <a:spLocks noChangeArrowheads="1"/>
          </p:cNvSpPr>
          <p:nvPr/>
        </p:nvSpPr>
        <p:spPr bwMode="auto">
          <a:xfrm>
            <a:off x="277813" y="828675"/>
            <a:ext cx="1347787"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800">
                <a:solidFill>
                  <a:srgbClr val="FFFFFF"/>
                </a:solidFill>
                <a:latin typeface="Times New Roman" panose="02020603050405020304" pitchFamily="18" charset="0"/>
                <a:ea typeface="黑体" panose="02010609060101010101" pitchFamily="2" charset="-122"/>
                <a:sym typeface="Times New Roman" panose="02020603050405020304" pitchFamily="18" charset="0"/>
              </a:rPr>
              <a:t>目录</a:t>
            </a:r>
          </a:p>
        </p:txBody>
      </p:sp>
      <p:cxnSp>
        <p:nvCxnSpPr>
          <p:cNvPr id="16388" name="直接连接符 22"/>
          <p:cNvCxnSpPr>
            <a:cxnSpLocks noChangeShapeType="1"/>
          </p:cNvCxnSpPr>
          <p:nvPr/>
        </p:nvCxnSpPr>
        <p:spPr bwMode="auto">
          <a:xfrm>
            <a:off x="571500" y="1628775"/>
            <a:ext cx="2430463" cy="0"/>
          </a:xfrm>
          <a:prstGeom prst="line">
            <a:avLst/>
          </a:prstGeom>
          <a:noFill/>
          <a:ln w="9525">
            <a:solidFill>
              <a:srgbClr val="FFFFFF"/>
            </a:solidFill>
            <a:prstDash val="sysDash"/>
            <a:round/>
          </a:ln>
          <a:extLst>
            <a:ext uri="{909E8E84-426E-40DD-AFC4-6F175D3DCCD1}">
              <a14:hiddenFill xmlns:a14="http://schemas.microsoft.com/office/drawing/2010/main">
                <a:noFill/>
              </a14:hiddenFill>
            </a:ext>
          </a:extLst>
        </p:spPr>
      </p:cxnSp>
      <p:cxnSp>
        <p:nvCxnSpPr>
          <p:cNvPr id="16389" name="直接连接符 24"/>
          <p:cNvCxnSpPr>
            <a:cxnSpLocks noChangeShapeType="1"/>
          </p:cNvCxnSpPr>
          <p:nvPr/>
        </p:nvCxnSpPr>
        <p:spPr bwMode="auto">
          <a:xfrm>
            <a:off x="1320800" y="534988"/>
            <a:ext cx="0" cy="2124075"/>
          </a:xfrm>
          <a:prstGeom prst="line">
            <a:avLst/>
          </a:prstGeom>
          <a:noFill/>
          <a:ln w="9525">
            <a:solidFill>
              <a:srgbClr val="FFFFFF"/>
            </a:solidFill>
            <a:prstDash val="sysDash"/>
            <a:round/>
          </a:ln>
          <a:extLst>
            <a:ext uri="{909E8E84-426E-40DD-AFC4-6F175D3DCCD1}">
              <a14:hiddenFill xmlns:a14="http://schemas.microsoft.com/office/drawing/2010/main">
                <a:noFill/>
              </a14:hiddenFill>
            </a:ext>
          </a:extLst>
        </p:spPr>
      </p:cxnSp>
      <p:sp>
        <p:nvSpPr>
          <p:cNvPr id="16390" name="椭圆 25"/>
          <p:cNvSpPr>
            <a:spLocks noChangeArrowheads="1"/>
          </p:cNvSpPr>
          <p:nvPr/>
        </p:nvSpPr>
        <p:spPr bwMode="auto">
          <a:xfrm>
            <a:off x="4178300" y="1235075"/>
            <a:ext cx="736600" cy="7350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Times New Roman" panose="02020603050405020304" pitchFamily="18" charset="0"/>
              <a:ea typeface="黑体" panose="02010609060101010101" pitchFamily="2" charset="-122"/>
              <a:sym typeface="Times New Roman" panose="02020603050405020304" pitchFamily="18" charset="0"/>
            </a:endParaRPr>
          </a:p>
        </p:txBody>
      </p:sp>
      <p:sp>
        <p:nvSpPr>
          <p:cNvPr id="16391" name="椭圆 28"/>
          <p:cNvSpPr>
            <a:spLocks noChangeArrowheads="1"/>
          </p:cNvSpPr>
          <p:nvPr/>
        </p:nvSpPr>
        <p:spPr bwMode="auto">
          <a:xfrm>
            <a:off x="3695700" y="2092325"/>
            <a:ext cx="736600" cy="7366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Times New Roman" panose="02020603050405020304" pitchFamily="18" charset="0"/>
              <a:ea typeface="黑体" panose="02010609060101010101" pitchFamily="2" charset="-122"/>
              <a:sym typeface="Times New Roman" panose="02020603050405020304" pitchFamily="18" charset="0"/>
            </a:endParaRPr>
          </a:p>
        </p:txBody>
      </p:sp>
      <p:sp>
        <p:nvSpPr>
          <p:cNvPr id="16392" name="椭圆 31"/>
          <p:cNvSpPr>
            <a:spLocks noChangeArrowheads="1"/>
          </p:cNvSpPr>
          <p:nvPr/>
        </p:nvSpPr>
        <p:spPr bwMode="auto">
          <a:xfrm>
            <a:off x="4232275" y="1287463"/>
            <a:ext cx="628650" cy="630237"/>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pPr algn="ctr"/>
            <a:r>
              <a:rPr lang="en-US" altLang="zh-CN" sz="2000">
                <a:solidFill>
                  <a:srgbClr val="FFFFFF"/>
                </a:solidFill>
                <a:latin typeface="Times New Roman" panose="02020603050405020304" pitchFamily="18" charset="0"/>
                <a:ea typeface="黑体" panose="02010609060101010101" pitchFamily="2" charset="-122"/>
                <a:sym typeface="Times New Roman" panose="02020603050405020304" pitchFamily="18" charset="0"/>
              </a:rPr>
              <a:t>01</a:t>
            </a:r>
          </a:p>
        </p:txBody>
      </p:sp>
      <p:sp>
        <p:nvSpPr>
          <p:cNvPr id="16393" name="椭圆 32"/>
          <p:cNvSpPr>
            <a:spLocks noChangeArrowheads="1"/>
          </p:cNvSpPr>
          <p:nvPr/>
        </p:nvSpPr>
        <p:spPr bwMode="auto">
          <a:xfrm>
            <a:off x="3748088" y="2146300"/>
            <a:ext cx="630237" cy="628650"/>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pPr algn="ctr"/>
            <a:r>
              <a:rPr lang="en-US" altLang="zh-CN" sz="2000">
                <a:solidFill>
                  <a:srgbClr val="FFFFFF"/>
                </a:solidFill>
                <a:latin typeface="Times New Roman" panose="02020603050405020304" pitchFamily="18" charset="0"/>
                <a:ea typeface="黑体" panose="02010609060101010101" pitchFamily="2" charset="-122"/>
                <a:sym typeface="Times New Roman" panose="02020603050405020304" pitchFamily="18" charset="0"/>
              </a:rPr>
              <a:t>02</a:t>
            </a:r>
          </a:p>
        </p:txBody>
      </p:sp>
      <p:grpSp>
        <p:nvGrpSpPr>
          <p:cNvPr id="16394" name="组合 23"/>
          <p:cNvGrpSpPr/>
          <p:nvPr/>
        </p:nvGrpSpPr>
        <p:grpSpPr bwMode="auto">
          <a:xfrm>
            <a:off x="3232150" y="2944813"/>
            <a:ext cx="735013" cy="736600"/>
            <a:chOff x="2986088" y="3314700"/>
            <a:chExt cx="735012" cy="736600"/>
          </a:xfrm>
        </p:grpSpPr>
        <p:sp>
          <p:nvSpPr>
            <p:cNvPr id="16395" name="椭圆 29"/>
            <p:cNvSpPr>
              <a:spLocks noChangeArrowheads="1"/>
            </p:cNvSpPr>
            <p:nvPr/>
          </p:nvSpPr>
          <p:spPr bwMode="auto">
            <a:xfrm>
              <a:off x="2986088" y="3314700"/>
              <a:ext cx="735012" cy="7366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Times New Roman" panose="02020603050405020304" pitchFamily="18" charset="0"/>
                <a:ea typeface="黑体" panose="02010609060101010101" pitchFamily="2" charset="-122"/>
                <a:sym typeface="Times New Roman" panose="02020603050405020304" pitchFamily="18" charset="0"/>
              </a:endParaRPr>
            </a:p>
          </p:txBody>
        </p:sp>
        <p:sp>
          <p:nvSpPr>
            <p:cNvPr id="16396" name="椭圆 33"/>
            <p:cNvSpPr>
              <a:spLocks noChangeArrowheads="1"/>
            </p:cNvSpPr>
            <p:nvPr/>
          </p:nvSpPr>
          <p:spPr bwMode="auto">
            <a:xfrm>
              <a:off x="3038475" y="3367088"/>
              <a:ext cx="630238" cy="630237"/>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pPr algn="ctr"/>
              <a:r>
                <a:rPr lang="en-US" altLang="zh-CN" sz="2000">
                  <a:solidFill>
                    <a:srgbClr val="FFFFFF"/>
                  </a:solidFill>
                  <a:latin typeface="Times New Roman" panose="02020603050405020304" pitchFamily="18" charset="0"/>
                  <a:ea typeface="黑体" panose="02010609060101010101" pitchFamily="2" charset="-122"/>
                  <a:sym typeface="Times New Roman" panose="02020603050405020304" pitchFamily="18" charset="0"/>
                </a:rPr>
                <a:t>03</a:t>
              </a:r>
            </a:p>
          </p:txBody>
        </p:sp>
      </p:grpSp>
      <p:grpSp>
        <p:nvGrpSpPr>
          <p:cNvPr id="16397" name="组合 18"/>
          <p:cNvGrpSpPr/>
          <p:nvPr/>
        </p:nvGrpSpPr>
        <p:grpSpPr bwMode="auto">
          <a:xfrm>
            <a:off x="2759075" y="3838575"/>
            <a:ext cx="735013" cy="735013"/>
            <a:chOff x="2513013" y="4183063"/>
            <a:chExt cx="735012" cy="735012"/>
          </a:xfrm>
        </p:grpSpPr>
        <p:sp>
          <p:nvSpPr>
            <p:cNvPr id="16398" name="椭圆 30"/>
            <p:cNvSpPr>
              <a:spLocks noChangeArrowheads="1"/>
            </p:cNvSpPr>
            <p:nvPr/>
          </p:nvSpPr>
          <p:spPr bwMode="auto">
            <a:xfrm>
              <a:off x="2513013" y="4183063"/>
              <a:ext cx="735012" cy="73501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Times New Roman" panose="02020603050405020304" pitchFamily="18" charset="0"/>
                <a:ea typeface="黑体" panose="02010609060101010101" pitchFamily="2" charset="-122"/>
                <a:sym typeface="Times New Roman" panose="02020603050405020304" pitchFamily="18" charset="0"/>
              </a:endParaRPr>
            </a:p>
          </p:txBody>
        </p:sp>
        <p:sp>
          <p:nvSpPr>
            <p:cNvPr id="16399" name="椭圆 34"/>
            <p:cNvSpPr>
              <a:spLocks noChangeArrowheads="1"/>
            </p:cNvSpPr>
            <p:nvPr/>
          </p:nvSpPr>
          <p:spPr bwMode="auto">
            <a:xfrm>
              <a:off x="2565400" y="4227513"/>
              <a:ext cx="630238" cy="630237"/>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pPr algn="ctr"/>
              <a:r>
                <a:rPr lang="en-US" altLang="zh-CN" sz="2000">
                  <a:solidFill>
                    <a:srgbClr val="FFFFFF"/>
                  </a:solidFill>
                  <a:latin typeface="Times New Roman" panose="02020603050405020304" pitchFamily="18" charset="0"/>
                  <a:ea typeface="黑体" panose="02010609060101010101" pitchFamily="2" charset="-122"/>
                  <a:sym typeface="Times New Roman" panose="02020603050405020304" pitchFamily="18" charset="0"/>
                </a:rPr>
                <a:t>04</a:t>
              </a:r>
            </a:p>
          </p:txBody>
        </p:sp>
      </p:grpSp>
      <p:sp>
        <p:nvSpPr>
          <p:cNvPr id="16400" name="文本框 36"/>
          <p:cNvSpPr txBox="1">
            <a:spLocks noChangeArrowheads="1"/>
          </p:cNvSpPr>
          <p:nvPr/>
        </p:nvSpPr>
        <p:spPr bwMode="auto">
          <a:xfrm>
            <a:off x="4845050" y="1371600"/>
            <a:ext cx="30749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FF0000"/>
                </a:solidFill>
                <a:latin typeface="Times New Roman" panose="02020603050405020304" pitchFamily="18" charset="0"/>
                <a:ea typeface="黑体" panose="02010609060101010101" pitchFamily="2" charset="-122"/>
                <a:sym typeface="Times New Roman" panose="02020603050405020304" pitchFamily="18" charset="0"/>
              </a:rPr>
              <a:t>学习目标</a:t>
            </a:r>
          </a:p>
        </p:txBody>
      </p:sp>
      <p:sp>
        <p:nvSpPr>
          <p:cNvPr id="16401" name="文本框 37"/>
          <p:cNvSpPr txBox="1">
            <a:spLocks noChangeArrowheads="1"/>
          </p:cNvSpPr>
          <p:nvPr/>
        </p:nvSpPr>
        <p:spPr bwMode="auto">
          <a:xfrm>
            <a:off x="4378325" y="2287588"/>
            <a:ext cx="307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FF0000"/>
                </a:solidFill>
                <a:latin typeface="Times New Roman" panose="02020603050405020304" pitchFamily="18" charset="0"/>
                <a:ea typeface="黑体" panose="02010609060101010101" pitchFamily="2" charset="-122"/>
                <a:sym typeface="Times New Roman" panose="02020603050405020304" pitchFamily="18" charset="0"/>
              </a:rPr>
              <a:t>典例透析</a:t>
            </a:r>
          </a:p>
        </p:txBody>
      </p:sp>
      <p:sp>
        <p:nvSpPr>
          <p:cNvPr id="16402" name="文本框 38"/>
          <p:cNvSpPr txBox="1">
            <a:spLocks noChangeArrowheads="1"/>
          </p:cNvSpPr>
          <p:nvPr/>
        </p:nvSpPr>
        <p:spPr bwMode="auto">
          <a:xfrm>
            <a:off x="2841625" y="4960938"/>
            <a:ext cx="307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FF0000"/>
                </a:solidFill>
                <a:latin typeface="Times New Roman" panose="02020603050405020304" pitchFamily="18" charset="0"/>
                <a:ea typeface="黑体" panose="02010609060101010101" pitchFamily="2" charset="-122"/>
                <a:sym typeface="Times New Roman" panose="02020603050405020304" pitchFamily="18" charset="0"/>
              </a:rPr>
              <a:t>课堂小结</a:t>
            </a:r>
          </a:p>
        </p:txBody>
      </p:sp>
      <p:sp>
        <p:nvSpPr>
          <p:cNvPr id="16403" name="文本框 37"/>
          <p:cNvSpPr txBox="1">
            <a:spLocks noChangeArrowheads="1"/>
          </p:cNvSpPr>
          <p:nvPr/>
        </p:nvSpPr>
        <p:spPr bwMode="auto">
          <a:xfrm>
            <a:off x="3914775" y="3097213"/>
            <a:ext cx="307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FF0000"/>
                </a:solidFill>
                <a:latin typeface="Times New Roman" panose="02020603050405020304" pitchFamily="18" charset="0"/>
                <a:ea typeface="黑体" panose="02010609060101010101" pitchFamily="2" charset="-122"/>
                <a:sym typeface="Times New Roman" panose="02020603050405020304" pitchFamily="18" charset="0"/>
              </a:rPr>
              <a:t>知识拓展</a:t>
            </a:r>
          </a:p>
        </p:txBody>
      </p:sp>
      <p:sp>
        <p:nvSpPr>
          <p:cNvPr id="16404" name="文本框 37"/>
          <p:cNvSpPr txBox="1">
            <a:spLocks noChangeArrowheads="1"/>
          </p:cNvSpPr>
          <p:nvPr/>
        </p:nvSpPr>
        <p:spPr bwMode="auto">
          <a:xfrm>
            <a:off x="3419475" y="3979863"/>
            <a:ext cx="307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FF0000"/>
                </a:solidFill>
                <a:latin typeface="Times New Roman" panose="02020603050405020304" pitchFamily="18" charset="0"/>
                <a:ea typeface="黑体" panose="02010609060101010101" pitchFamily="2" charset="-122"/>
                <a:sym typeface="Times New Roman" panose="02020603050405020304" pitchFamily="18" charset="0"/>
              </a:rPr>
              <a:t>随堂练习</a:t>
            </a:r>
          </a:p>
        </p:txBody>
      </p:sp>
      <p:grpSp>
        <p:nvGrpSpPr>
          <p:cNvPr id="16405" name="组合 18"/>
          <p:cNvGrpSpPr/>
          <p:nvPr/>
        </p:nvGrpSpPr>
        <p:grpSpPr bwMode="auto">
          <a:xfrm>
            <a:off x="2208213" y="4770438"/>
            <a:ext cx="735012" cy="735012"/>
            <a:chOff x="2513013" y="4183063"/>
            <a:chExt cx="735012" cy="735012"/>
          </a:xfrm>
        </p:grpSpPr>
        <p:sp>
          <p:nvSpPr>
            <p:cNvPr id="16406" name="椭圆 30"/>
            <p:cNvSpPr>
              <a:spLocks noChangeArrowheads="1"/>
            </p:cNvSpPr>
            <p:nvPr/>
          </p:nvSpPr>
          <p:spPr bwMode="auto">
            <a:xfrm>
              <a:off x="2513013" y="4183063"/>
              <a:ext cx="735012" cy="73501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Times New Roman" panose="02020603050405020304" pitchFamily="18" charset="0"/>
                <a:ea typeface="黑体" panose="02010609060101010101" pitchFamily="2" charset="-122"/>
                <a:sym typeface="Times New Roman" panose="02020603050405020304" pitchFamily="18" charset="0"/>
              </a:endParaRPr>
            </a:p>
          </p:txBody>
        </p:sp>
        <p:sp>
          <p:nvSpPr>
            <p:cNvPr id="16407" name="椭圆 34"/>
            <p:cNvSpPr>
              <a:spLocks noChangeArrowheads="1"/>
            </p:cNvSpPr>
            <p:nvPr/>
          </p:nvSpPr>
          <p:spPr bwMode="auto">
            <a:xfrm>
              <a:off x="2565400" y="4227513"/>
              <a:ext cx="630238" cy="630237"/>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pPr algn="ctr"/>
              <a:r>
                <a:rPr lang="en-US" altLang="zh-CN" sz="2000">
                  <a:solidFill>
                    <a:srgbClr val="FFFFFF"/>
                  </a:solidFill>
                  <a:latin typeface="Times New Roman" panose="02020603050405020304" pitchFamily="18" charset="0"/>
                  <a:ea typeface="黑体" panose="02010609060101010101" pitchFamily="2" charset="-122"/>
                  <a:sym typeface="Times New Roman" panose="02020603050405020304" pitchFamily="18" charset="0"/>
                </a:rPr>
                <a:t>05</a:t>
              </a:r>
            </a:p>
          </p:txBody>
        </p:sp>
      </p:gr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a:spLocks noChangeArrowheads="1"/>
          </p:cNvSpPr>
          <p:nvPr/>
        </p:nvSpPr>
        <p:spPr bwMode="auto">
          <a:xfrm>
            <a:off x="1295400" y="2133600"/>
            <a:ext cx="6499225"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zh-CN" sz="2800" dirty="0">
                <a:latin typeface="黑体" panose="02010609060101010101" pitchFamily="2" charset="-122"/>
                <a:ea typeface="黑体" panose="02010609060101010101" pitchFamily="2" charset="-122"/>
              </a:rPr>
              <a:t>1.</a:t>
            </a:r>
            <a:r>
              <a:rPr lang="zh-CN" altLang="en-US" sz="2800" dirty="0">
                <a:latin typeface="黑体" panose="02010609060101010101" pitchFamily="2" charset="-122"/>
                <a:ea typeface="黑体" panose="02010609060101010101" pitchFamily="2" charset="-122"/>
              </a:rPr>
              <a:t>通过实例进一步丰富对概率的认识；</a:t>
            </a:r>
          </a:p>
          <a:p>
            <a:endParaRPr lang="zh-CN" altLang="en-US" sz="2800" dirty="0">
              <a:latin typeface="黑体" panose="02010609060101010101" pitchFamily="2" charset="-122"/>
              <a:ea typeface="黑体" panose="02010609060101010101" pitchFamily="2" charset="-122"/>
            </a:endParaRPr>
          </a:p>
          <a:p>
            <a:r>
              <a:rPr lang="en-US" altLang="zh-CN" sz="2800" dirty="0">
                <a:latin typeface="黑体" panose="02010609060101010101" pitchFamily="2" charset="-122"/>
                <a:ea typeface="黑体" panose="02010609060101010101" pitchFamily="2" charset="-122"/>
              </a:rPr>
              <a:t>2.</a:t>
            </a:r>
            <a:r>
              <a:rPr lang="zh-CN" altLang="en-US" sz="2800" dirty="0">
                <a:latin typeface="黑体" panose="02010609060101010101" pitchFamily="2" charset="-122"/>
                <a:ea typeface="黑体" panose="02010609060101010101" pitchFamily="2" charset="-122"/>
              </a:rPr>
              <a:t>会用几何的方法求简单的概率；</a:t>
            </a:r>
          </a:p>
          <a:p>
            <a:endParaRPr lang="zh-CN" altLang="en-US" sz="2800" dirty="0">
              <a:latin typeface="黑体" panose="02010609060101010101" pitchFamily="2" charset="-122"/>
              <a:ea typeface="黑体" panose="02010609060101010101" pitchFamily="2" charset="-122"/>
            </a:endParaRPr>
          </a:p>
          <a:p>
            <a:r>
              <a:rPr lang="en-US" altLang="zh-CN" sz="2800" dirty="0">
                <a:latin typeface="黑体" panose="02010609060101010101" pitchFamily="2" charset="-122"/>
                <a:ea typeface="黑体" panose="02010609060101010101" pitchFamily="2" charset="-122"/>
              </a:rPr>
              <a:t>3.</a:t>
            </a:r>
            <a:r>
              <a:rPr lang="zh-CN" altLang="en-US" sz="2800" dirty="0">
                <a:latin typeface="黑体" panose="02010609060101010101" pitchFamily="2" charset="-122"/>
                <a:ea typeface="黑体" panose="02010609060101010101" pitchFamily="2" charset="-122"/>
              </a:rPr>
              <a:t>紧密结合实际，培养应用数学的意识</a:t>
            </a:r>
            <a:r>
              <a:rPr lang="en-US" altLang="zh-CN" sz="2800" dirty="0">
                <a:latin typeface="黑体" panose="02010609060101010101" pitchFamily="2" charset="-122"/>
                <a:ea typeface="黑体" panose="02010609060101010101" pitchFamily="2" charset="-122"/>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62" name="Rectangle 18"/>
          <p:cNvSpPr>
            <a:spLocks noChangeArrowheads="1"/>
          </p:cNvSpPr>
          <p:nvPr/>
        </p:nvSpPr>
        <p:spPr bwMode="auto">
          <a:xfrm>
            <a:off x="533400" y="3783013"/>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200" dirty="0">
                <a:solidFill>
                  <a:srgbClr val="0000FF"/>
                </a:solidFill>
                <a:latin typeface="黑体" panose="02010609060101010101" pitchFamily="2" charset="-122"/>
                <a:ea typeface="黑体" panose="02010609060101010101" pitchFamily="2" charset="-122"/>
              </a:rPr>
              <a:t>由于车站每隔</a:t>
            </a:r>
            <a:r>
              <a:rPr lang="en-US" altLang="zh-CN" sz="2200" dirty="0">
                <a:solidFill>
                  <a:srgbClr val="0000FF"/>
                </a:solidFill>
                <a:latin typeface="黑体" panose="02010609060101010101" pitchFamily="2" charset="-122"/>
                <a:ea typeface="黑体" panose="02010609060101010101" pitchFamily="2" charset="-122"/>
              </a:rPr>
              <a:t>5</a:t>
            </a:r>
            <a:r>
              <a:rPr lang="zh-CN" altLang="en-US" sz="2200" dirty="0">
                <a:solidFill>
                  <a:srgbClr val="0000FF"/>
                </a:solidFill>
                <a:latin typeface="黑体" panose="02010609060101010101" pitchFamily="2" charset="-122"/>
                <a:ea typeface="黑体" panose="02010609060101010101" pitchFamily="2" charset="-122"/>
              </a:rPr>
              <a:t>分钟发一班车，当到达车站在最后</a:t>
            </a:r>
            <a:r>
              <a:rPr lang="en-US" altLang="zh-CN" sz="2200" dirty="0">
                <a:solidFill>
                  <a:srgbClr val="0000FF"/>
                </a:solidFill>
                <a:latin typeface="黑体" panose="02010609060101010101" pitchFamily="2" charset="-122"/>
                <a:ea typeface="黑体" panose="02010609060101010101" pitchFamily="2" charset="-122"/>
              </a:rPr>
              <a:t>1</a:t>
            </a:r>
            <a:r>
              <a:rPr lang="zh-CN" altLang="en-US" sz="2200" dirty="0">
                <a:solidFill>
                  <a:srgbClr val="0000FF"/>
                </a:solidFill>
                <a:latin typeface="黑体" panose="02010609060101010101" pitchFamily="2" charset="-122"/>
                <a:ea typeface="黑体" panose="02010609060101010101" pitchFamily="2" charset="-122"/>
              </a:rPr>
              <a:t>分钟内时，候车时间不超过</a:t>
            </a:r>
            <a:r>
              <a:rPr lang="en-US" altLang="zh-CN" sz="2200" dirty="0">
                <a:solidFill>
                  <a:srgbClr val="0000FF"/>
                </a:solidFill>
                <a:latin typeface="黑体" panose="02010609060101010101" pitchFamily="2" charset="-122"/>
                <a:ea typeface="黑体" panose="02010609060101010101" pitchFamily="2" charset="-122"/>
              </a:rPr>
              <a:t>1</a:t>
            </a:r>
            <a:r>
              <a:rPr lang="zh-CN" altLang="en-US" sz="2200" dirty="0">
                <a:solidFill>
                  <a:srgbClr val="0000FF"/>
                </a:solidFill>
                <a:latin typeface="黑体" panose="02010609060101010101" pitchFamily="2" charset="-122"/>
                <a:ea typeface="黑体" panose="02010609060101010101" pitchFamily="2" charset="-122"/>
              </a:rPr>
              <a:t>分钟，于是</a:t>
            </a:r>
          </a:p>
        </p:txBody>
      </p:sp>
      <p:sp>
        <p:nvSpPr>
          <p:cNvPr id="20482" name="Text Box 5">
            <a:hlinkClick r:id="rId4" action="ppaction://hlinksldjump"/>
          </p:cNvPr>
          <p:cNvSpPr txBox="1">
            <a:spLocks noChangeArrowheads="1"/>
          </p:cNvSpPr>
          <p:nvPr/>
        </p:nvSpPr>
        <p:spPr bwMode="auto">
          <a:xfrm>
            <a:off x="452438" y="820738"/>
            <a:ext cx="838200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15000"/>
              </a:spcBef>
            </a:pPr>
            <a:r>
              <a:rPr lang="zh-CN" altLang="en-US" sz="2400" dirty="0">
                <a:latin typeface="黑体" panose="02010609060101010101" pitchFamily="2" charset="-122"/>
                <a:ea typeface="黑体" panose="02010609060101010101" pitchFamily="2" charset="-122"/>
              </a:rPr>
              <a:t>例</a:t>
            </a:r>
            <a:r>
              <a:rPr lang="en-US" altLang="zh-CN" sz="2400" dirty="0">
                <a:latin typeface="黑体" panose="02010609060101010101" pitchFamily="2" charset="-122"/>
                <a:ea typeface="黑体" panose="02010609060101010101" pitchFamily="2" charset="-122"/>
              </a:rPr>
              <a:t>5 2</a:t>
            </a:r>
            <a:r>
              <a:rPr lang="zh-CN" altLang="en-US" sz="2400" dirty="0">
                <a:latin typeface="黑体" panose="02010609060101010101" pitchFamily="2" charset="-122"/>
                <a:ea typeface="黑体" panose="02010609060101010101" pitchFamily="2" charset="-122"/>
              </a:rPr>
              <a:t>路车公交车站每隔</a:t>
            </a:r>
            <a:r>
              <a:rPr lang="en-US" altLang="zh-CN" sz="2400" dirty="0">
                <a:latin typeface="黑体" panose="02010609060101010101" pitchFamily="2" charset="-122"/>
                <a:ea typeface="黑体" panose="02010609060101010101" pitchFamily="2" charset="-122"/>
              </a:rPr>
              <a:t>5</a:t>
            </a:r>
            <a:r>
              <a:rPr lang="zh-CN" altLang="en-US" sz="2400" dirty="0">
                <a:latin typeface="黑体" panose="02010609060101010101" pitchFamily="2" charset="-122"/>
                <a:ea typeface="黑体" panose="02010609060101010101" pitchFamily="2" charset="-122"/>
              </a:rPr>
              <a:t>分钟发一班车</a:t>
            </a:r>
            <a:r>
              <a:rPr lang="en-US" altLang="zh-CN" sz="2400" dirty="0">
                <a:latin typeface="黑体" panose="02010609060101010101" pitchFamily="2" charset="-122"/>
                <a:ea typeface="黑体" panose="02010609060101010101" pitchFamily="2" charset="-122"/>
              </a:rPr>
              <a:t>.</a:t>
            </a:r>
            <a:r>
              <a:rPr lang="zh-CN" altLang="en-US" sz="2400" dirty="0">
                <a:latin typeface="黑体" panose="02010609060101010101" pitchFamily="2" charset="-122"/>
                <a:ea typeface="黑体" panose="02010609060101010101" pitchFamily="2" charset="-122"/>
              </a:rPr>
              <a:t>小亮来到这个汽车站，问候车时间不超过</a:t>
            </a:r>
            <a:r>
              <a:rPr lang="en-US" altLang="zh-CN" sz="2400" dirty="0">
                <a:latin typeface="黑体" panose="02010609060101010101" pitchFamily="2" charset="-122"/>
                <a:ea typeface="黑体" panose="02010609060101010101" pitchFamily="2" charset="-122"/>
              </a:rPr>
              <a:t>1</a:t>
            </a:r>
            <a:r>
              <a:rPr lang="zh-CN" altLang="en-US" sz="2400" dirty="0">
                <a:latin typeface="黑体" panose="02010609060101010101" pitchFamily="2" charset="-122"/>
                <a:ea typeface="黑体" panose="02010609060101010101" pitchFamily="2" charset="-122"/>
              </a:rPr>
              <a:t>分钟的概率是多少？候车时间等于或超过</a:t>
            </a:r>
            <a:r>
              <a:rPr lang="en-US" altLang="zh-CN" sz="2400" dirty="0">
                <a:latin typeface="黑体" panose="02010609060101010101" pitchFamily="2" charset="-122"/>
                <a:ea typeface="黑体" panose="02010609060101010101" pitchFamily="2" charset="-122"/>
              </a:rPr>
              <a:t>3</a:t>
            </a:r>
            <a:r>
              <a:rPr lang="zh-CN" altLang="en-US" sz="2400" dirty="0">
                <a:latin typeface="黑体" panose="02010609060101010101" pitchFamily="2" charset="-122"/>
                <a:ea typeface="黑体" panose="02010609060101010101" pitchFamily="2" charset="-122"/>
              </a:rPr>
              <a:t>分钟的概率是多少？</a:t>
            </a:r>
            <a:r>
              <a:rPr lang="zh-CN" altLang="en-US" sz="2800" dirty="0">
                <a:latin typeface="黑体" panose="02010609060101010101" pitchFamily="2" charset="-122"/>
                <a:ea typeface="黑体" panose="02010609060101010101" pitchFamily="2" charset="-122"/>
              </a:rPr>
              <a:t> </a:t>
            </a:r>
          </a:p>
        </p:txBody>
      </p:sp>
      <p:graphicFrame>
        <p:nvGraphicFramePr>
          <p:cNvPr id="185357" name="Object 13"/>
          <p:cNvGraphicFramePr>
            <a:graphicFrameLocks noChangeAspect="1"/>
          </p:cNvGraphicFramePr>
          <p:nvPr/>
        </p:nvGraphicFramePr>
        <p:xfrm>
          <a:off x="985838" y="4448175"/>
          <a:ext cx="4059237" cy="820738"/>
        </p:xfrm>
        <a:graphic>
          <a:graphicData uri="http://schemas.openxmlformats.org/presentationml/2006/ole">
            <mc:AlternateContent xmlns:mc="http://schemas.openxmlformats.org/markup-compatibility/2006">
              <mc:Choice xmlns:v="urn:schemas-microsoft-com:vml" Requires="v">
                <p:oleObj spid="_x0000_s20532" r:id="rId5" imgW="3403600" imgH="647700" progId="Equation.3">
                  <p:embed/>
                </p:oleObj>
              </mc:Choice>
              <mc:Fallback>
                <p:oleObj r:id="rId5" imgW="3403600" imgH="647700" progId="Equation.3">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5838" y="4448175"/>
                        <a:ext cx="4059237"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85358" name="Rectangle 14"/>
          <p:cNvSpPr>
            <a:spLocks noChangeArrowheads="1"/>
          </p:cNvSpPr>
          <p:nvPr/>
        </p:nvSpPr>
        <p:spPr bwMode="auto">
          <a:xfrm>
            <a:off x="495300" y="5221288"/>
            <a:ext cx="8229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dirty="0">
                <a:solidFill>
                  <a:srgbClr val="0000FF"/>
                </a:solidFill>
                <a:latin typeface="黑体" panose="02010609060101010101" pitchFamily="2" charset="-122"/>
                <a:ea typeface="黑体" panose="02010609060101010101" pitchFamily="2" charset="-122"/>
              </a:rPr>
              <a:t>当上一班汽车发车</a:t>
            </a:r>
            <a:r>
              <a:rPr lang="en-US" altLang="zh-CN" sz="2400" dirty="0">
                <a:solidFill>
                  <a:srgbClr val="0000FF"/>
                </a:solidFill>
                <a:latin typeface="黑体" panose="02010609060101010101" pitchFamily="2" charset="-122"/>
                <a:ea typeface="黑体" panose="02010609060101010101" pitchFamily="2" charset="-122"/>
              </a:rPr>
              <a:t>2</a:t>
            </a:r>
            <a:r>
              <a:rPr lang="zh-CN" altLang="en-US" sz="2400" dirty="0">
                <a:solidFill>
                  <a:srgbClr val="0000FF"/>
                </a:solidFill>
                <a:latin typeface="黑体" panose="02010609060101010101" pitchFamily="2" charset="-122"/>
                <a:ea typeface="黑体" panose="02010609060101010101" pitchFamily="2" charset="-122"/>
              </a:rPr>
              <a:t>分钟以内（包括</a:t>
            </a:r>
            <a:r>
              <a:rPr lang="en-US" altLang="zh-CN" sz="2400" dirty="0">
                <a:solidFill>
                  <a:srgbClr val="0000FF"/>
                </a:solidFill>
                <a:latin typeface="黑体" panose="02010609060101010101" pitchFamily="2" charset="-122"/>
                <a:ea typeface="黑体" panose="02010609060101010101" pitchFamily="2" charset="-122"/>
              </a:rPr>
              <a:t>2</a:t>
            </a:r>
            <a:r>
              <a:rPr lang="zh-CN" altLang="en-US" sz="2400" dirty="0">
                <a:solidFill>
                  <a:srgbClr val="0000FF"/>
                </a:solidFill>
                <a:latin typeface="黑体" panose="02010609060101010101" pitchFamily="2" charset="-122"/>
                <a:ea typeface="黑体" panose="02010609060101010101" pitchFamily="2" charset="-122"/>
              </a:rPr>
              <a:t>分钟）到达汽车站时，</a:t>
            </a:r>
          </a:p>
          <a:p>
            <a:r>
              <a:rPr lang="zh-CN" altLang="en-US" sz="2400" dirty="0">
                <a:solidFill>
                  <a:srgbClr val="0000FF"/>
                </a:solidFill>
                <a:latin typeface="黑体" panose="02010609060101010101" pitchFamily="2" charset="-122"/>
                <a:ea typeface="黑体" panose="02010609060101010101" pitchFamily="2" charset="-122"/>
              </a:rPr>
              <a:t>候车时间等于或超过</a:t>
            </a:r>
            <a:r>
              <a:rPr lang="en-US" altLang="zh-CN" sz="2400" dirty="0">
                <a:solidFill>
                  <a:srgbClr val="0000FF"/>
                </a:solidFill>
                <a:latin typeface="黑体" panose="02010609060101010101" pitchFamily="2" charset="-122"/>
                <a:ea typeface="黑体" panose="02010609060101010101" pitchFamily="2" charset="-122"/>
              </a:rPr>
              <a:t>3</a:t>
            </a:r>
            <a:r>
              <a:rPr lang="zh-CN" altLang="en-US" sz="2400" dirty="0">
                <a:solidFill>
                  <a:srgbClr val="0000FF"/>
                </a:solidFill>
                <a:latin typeface="黑体" panose="02010609060101010101" pitchFamily="2" charset="-122"/>
                <a:ea typeface="黑体" panose="02010609060101010101" pitchFamily="2" charset="-122"/>
              </a:rPr>
              <a:t>分钟</a:t>
            </a:r>
            <a:r>
              <a:rPr lang="en-US" altLang="zh-CN" sz="2400" dirty="0">
                <a:solidFill>
                  <a:srgbClr val="0000FF"/>
                </a:solidFill>
                <a:latin typeface="黑体" panose="02010609060101010101" pitchFamily="2" charset="-122"/>
                <a:ea typeface="黑体" panose="02010609060101010101" pitchFamily="2" charset="-122"/>
              </a:rPr>
              <a:t>.</a:t>
            </a:r>
            <a:endParaRPr lang="en-US" altLang="zh-CN" dirty="0">
              <a:solidFill>
                <a:srgbClr val="0000FF"/>
              </a:solidFill>
              <a:ea typeface="黑体" panose="02010609060101010101" pitchFamily="2" charset="-122"/>
            </a:endParaRPr>
          </a:p>
        </p:txBody>
      </p:sp>
      <p:sp>
        <p:nvSpPr>
          <p:cNvPr id="185360" name="Rectangle 16"/>
          <p:cNvSpPr>
            <a:spLocks noChangeArrowheads="1"/>
          </p:cNvSpPr>
          <p:nvPr/>
        </p:nvSpPr>
        <p:spPr bwMode="auto">
          <a:xfrm>
            <a:off x="304800" y="2168525"/>
            <a:ext cx="796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a:solidFill>
                  <a:srgbClr val="FF0000"/>
                </a:solidFill>
                <a:ea typeface="黑体" panose="02010609060101010101" pitchFamily="2" charset="-122"/>
              </a:rPr>
              <a:t>解：</a:t>
            </a:r>
          </a:p>
        </p:txBody>
      </p:sp>
      <p:sp>
        <p:nvSpPr>
          <p:cNvPr id="185361" name="Rectangle 17"/>
          <p:cNvSpPr>
            <a:spLocks noChangeArrowheads="1"/>
          </p:cNvSpPr>
          <p:nvPr/>
        </p:nvSpPr>
        <p:spPr bwMode="auto">
          <a:xfrm>
            <a:off x="858838" y="2197100"/>
            <a:ext cx="7924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200" dirty="0">
                <a:solidFill>
                  <a:srgbClr val="0000FF"/>
                </a:solidFill>
                <a:latin typeface="黑体" panose="02010609060101010101" pitchFamily="2" charset="-122"/>
                <a:ea typeface="黑体" panose="02010609060101010101" pitchFamily="2" charset="-122"/>
              </a:rPr>
              <a:t>画一条长度为</a:t>
            </a:r>
            <a:r>
              <a:rPr lang="en-US" altLang="zh-CN" sz="2200" dirty="0">
                <a:solidFill>
                  <a:srgbClr val="0000FF"/>
                </a:solidFill>
                <a:latin typeface="黑体" panose="02010609060101010101" pitchFamily="2" charset="-122"/>
                <a:ea typeface="黑体" panose="02010609060101010101" pitchFamily="2" charset="-122"/>
              </a:rPr>
              <a:t>5</a:t>
            </a:r>
            <a:r>
              <a:rPr lang="zh-CN" altLang="en-US" sz="2200" dirty="0">
                <a:solidFill>
                  <a:srgbClr val="0000FF"/>
                </a:solidFill>
                <a:latin typeface="黑体" panose="02010609060101010101" pitchFamily="2" charset="-122"/>
                <a:ea typeface="黑体" panose="02010609060101010101" pitchFamily="2" charset="-122"/>
              </a:rPr>
              <a:t>个单位的线段，表示相邻两次发车的间隔</a:t>
            </a:r>
            <a:r>
              <a:rPr lang="zh-CN" altLang="en-US" sz="2200" dirty="0">
                <a:solidFill>
                  <a:srgbClr val="0000FF"/>
                </a:solidFill>
                <a:ea typeface="黑体" panose="02010609060101010101" pitchFamily="2" charset="-122"/>
              </a:rPr>
              <a:t>时间</a:t>
            </a:r>
            <a:r>
              <a:rPr lang="en-US" altLang="zh-CN" sz="2200" dirty="0">
                <a:solidFill>
                  <a:srgbClr val="0000FF"/>
                </a:solidFill>
                <a:latin typeface="黑体" panose="02010609060101010101" pitchFamily="2" charset="-122"/>
                <a:ea typeface="黑体" panose="02010609060101010101" pitchFamily="2" charset="-122"/>
              </a:rPr>
              <a:t>.</a:t>
            </a:r>
            <a:r>
              <a:rPr lang="zh-CN" altLang="en-US" sz="2200" dirty="0">
                <a:solidFill>
                  <a:srgbClr val="0000FF"/>
                </a:solidFill>
                <a:latin typeface="黑体" panose="02010609060101010101" pitchFamily="2" charset="-122"/>
                <a:ea typeface="黑体" panose="02010609060101010101" pitchFamily="2" charset="-122"/>
              </a:rPr>
              <a:t>用左端点表示上一班车开走的时刻，记为</a:t>
            </a:r>
            <a:r>
              <a:rPr lang="en-US" altLang="zh-CN" sz="2200" dirty="0">
                <a:solidFill>
                  <a:srgbClr val="0000FF"/>
                </a:solidFill>
                <a:latin typeface="黑体" panose="02010609060101010101" pitchFamily="2" charset="-122"/>
                <a:ea typeface="黑体" panose="02010609060101010101" pitchFamily="2" charset="-122"/>
              </a:rPr>
              <a:t>0 </a:t>
            </a:r>
            <a:r>
              <a:rPr lang="en-US" altLang="zh-CN" sz="2200" dirty="0">
                <a:solidFill>
                  <a:srgbClr val="0000FF"/>
                </a:solidFill>
                <a:latin typeface="Times New Roman" panose="02020603050405020304" pitchFamily="18" charset="0"/>
                <a:ea typeface="黑体" panose="02010609060101010101" pitchFamily="2" charset="-122"/>
              </a:rPr>
              <a:t>min</a:t>
            </a:r>
            <a:r>
              <a:rPr lang="zh-CN" altLang="en-US" sz="2200" dirty="0">
                <a:solidFill>
                  <a:srgbClr val="0000FF"/>
                </a:solidFill>
                <a:latin typeface="Times New Roman" panose="02020603050405020304" pitchFamily="18" charset="0"/>
                <a:ea typeface="黑体" panose="02010609060101010101" pitchFamily="2" charset="-122"/>
              </a:rPr>
              <a:t>，右端点表示下一班车开走的时刻，记为</a:t>
            </a:r>
            <a:r>
              <a:rPr lang="en-US" altLang="zh-CN" sz="2200" dirty="0">
                <a:solidFill>
                  <a:srgbClr val="0000FF"/>
                </a:solidFill>
                <a:latin typeface="Times New Roman" panose="02020603050405020304" pitchFamily="18" charset="0"/>
                <a:ea typeface="黑体" panose="02010609060101010101" pitchFamily="2" charset="-122"/>
              </a:rPr>
              <a:t>5min.</a:t>
            </a:r>
          </a:p>
        </p:txBody>
      </p:sp>
      <p:grpSp>
        <p:nvGrpSpPr>
          <p:cNvPr id="2" name="Group 62"/>
          <p:cNvGrpSpPr/>
          <p:nvPr/>
        </p:nvGrpSpPr>
        <p:grpSpPr bwMode="auto">
          <a:xfrm>
            <a:off x="1069975" y="3379788"/>
            <a:ext cx="4651375" cy="446087"/>
            <a:chOff x="912" y="2400"/>
            <a:chExt cx="2930" cy="281"/>
          </a:xfrm>
        </p:grpSpPr>
        <p:grpSp>
          <p:nvGrpSpPr>
            <p:cNvPr id="20488" name="Group 61"/>
            <p:cNvGrpSpPr/>
            <p:nvPr/>
          </p:nvGrpSpPr>
          <p:grpSpPr bwMode="auto">
            <a:xfrm>
              <a:off x="912" y="2400"/>
              <a:ext cx="2930" cy="281"/>
              <a:chOff x="928" y="2400"/>
              <a:chExt cx="2930" cy="281"/>
            </a:xfrm>
          </p:grpSpPr>
          <p:grpSp>
            <p:nvGrpSpPr>
              <p:cNvPr id="20489" name="Group 21"/>
              <p:cNvGrpSpPr/>
              <p:nvPr/>
            </p:nvGrpSpPr>
            <p:grpSpPr bwMode="auto">
              <a:xfrm>
                <a:off x="3755" y="2496"/>
                <a:ext cx="71" cy="174"/>
                <a:chOff x="3495" y="2939"/>
                <a:chExt cx="71" cy="174"/>
              </a:xfrm>
            </p:grpSpPr>
            <p:sp>
              <p:nvSpPr>
                <p:cNvPr id="20490" name="Rectangle 22"/>
                <p:cNvSpPr>
                  <a:spLocks noChangeArrowheads="1"/>
                </p:cNvSpPr>
                <p:nvPr/>
              </p:nvSpPr>
              <p:spPr bwMode="auto">
                <a:xfrm>
                  <a:off x="3495" y="293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zh-CN" altLang="zh-CN">
                    <a:ea typeface="黑体" panose="02010609060101010101" pitchFamily="2" charset="-122"/>
                  </a:endParaRPr>
                </a:p>
              </p:txBody>
            </p:sp>
            <p:sp>
              <p:nvSpPr>
                <p:cNvPr id="20491" name="Rectangle 23"/>
                <p:cNvSpPr>
                  <a:spLocks noChangeArrowheads="1"/>
                </p:cNvSpPr>
                <p:nvPr/>
              </p:nvSpPr>
              <p:spPr bwMode="auto">
                <a:xfrm>
                  <a:off x="3495" y="2939"/>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a:solidFill>
                        <a:srgbClr val="000000"/>
                      </a:solidFill>
                      <a:ea typeface="黑体" panose="02010609060101010101" pitchFamily="2" charset="-122"/>
                    </a:rPr>
                    <a:t>5</a:t>
                  </a:r>
                  <a:endParaRPr lang="en-US" altLang="zh-CN">
                    <a:ea typeface="黑体" panose="02010609060101010101" pitchFamily="2" charset="-122"/>
                  </a:endParaRPr>
                </a:p>
              </p:txBody>
            </p:sp>
          </p:grpSp>
          <p:grpSp>
            <p:nvGrpSpPr>
              <p:cNvPr id="20492" name="Group 24"/>
              <p:cNvGrpSpPr/>
              <p:nvPr/>
            </p:nvGrpSpPr>
            <p:grpSpPr bwMode="auto">
              <a:xfrm>
                <a:off x="3179" y="2496"/>
                <a:ext cx="71" cy="174"/>
                <a:chOff x="2065" y="2960"/>
                <a:chExt cx="71" cy="174"/>
              </a:xfrm>
            </p:grpSpPr>
            <p:sp>
              <p:nvSpPr>
                <p:cNvPr id="20493" name="Rectangle 25"/>
                <p:cNvSpPr>
                  <a:spLocks noChangeArrowheads="1"/>
                </p:cNvSpPr>
                <p:nvPr/>
              </p:nvSpPr>
              <p:spPr bwMode="auto">
                <a:xfrm>
                  <a:off x="2065" y="296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zh-CN" altLang="zh-CN">
                    <a:ea typeface="黑体" panose="02010609060101010101" pitchFamily="2" charset="-122"/>
                  </a:endParaRPr>
                </a:p>
              </p:txBody>
            </p:sp>
            <p:sp>
              <p:nvSpPr>
                <p:cNvPr id="20494" name="Rectangle 26"/>
                <p:cNvSpPr>
                  <a:spLocks noChangeArrowheads="1"/>
                </p:cNvSpPr>
                <p:nvPr/>
              </p:nvSpPr>
              <p:spPr bwMode="auto">
                <a:xfrm>
                  <a:off x="2065" y="2960"/>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a:solidFill>
                        <a:srgbClr val="000000"/>
                      </a:solidFill>
                      <a:ea typeface="黑体" panose="02010609060101010101" pitchFamily="2" charset="-122"/>
                    </a:rPr>
                    <a:t>4</a:t>
                  </a:r>
                  <a:endParaRPr lang="en-US" altLang="zh-CN">
                    <a:ea typeface="黑体" panose="02010609060101010101" pitchFamily="2" charset="-122"/>
                  </a:endParaRPr>
                </a:p>
              </p:txBody>
            </p:sp>
          </p:grpSp>
          <p:grpSp>
            <p:nvGrpSpPr>
              <p:cNvPr id="20495" name="Group 27"/>
              <p:cNvGrpSpPr/>
              <p:nvPr/>
            </p:nvGrpSpPr>
            <p:grpSpPr bwMode="auto">
              <a:xfrm>
                <a:off x="1451" y="2496"/>
                <a:ext cx="71" cy="174"/>
                <a:chOff x="1062" y="2939"/>
                <a:chExt cx="71" cy="174"/>
              </a:xfrm>
            </p:grpSpPr>
            <p:sp>
              <p:nvSpPr>
                <p:cNvPr id="20496" name="Rectangle 28"/>
                <p:cNvSpPr>
                  <a:spLocks noChangeArrowheads="1"/>
                </p:cNvSpPr>
                <p:nvPr/>
              </p:nvSpPr>
              <p:spPr bwMode="auto">
                <a:xfrm>
                  <a:off x="1062" y="293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zh-CN" altLang="zh-CN">
                    <a:ea typeface="黑体" panose="02010609060101010101" pitchFamily="2" charset="-122"/>
                  </a:endParaRPr>
                </a:p>
              </p:txBody>
            </p:sp>
            <p:sp>
              <p:nvSpPr>
                <p:cNvPr id="20497" name="Rectangle 29"/>
                <p:cNvSpPr>
                  <a:spLocks noChangeArrowheads="1"/>
                </p:cNvSpPr>
                <p:nvPr/>
              </p:nvSpPr>
              <p:spPr bwMode="auto">
                <a:xfrm>
                  <a:off x="1062" y="2939"/>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a:solidFill>
                        <a:srgbClr val="000000"/>
                      </a:solidFill>
                      <a:ea typeface="黑体" panose="02010609060101010101" pitchFamily="2" charset="-122"/>
                    </a:rPr>
                    <a:t>1</a:t>
                  </a:r>
                  <a:endParaRPr lang="en-US" altLang="zh-CN">
                    <a:ea typeface="黑体" panose="02010609060101010101" pitchFamily="2" charset="-122"/>
                  </a:endParaRPr>
                </a:p>
              </p:txBody>
            </p:sp>
          </p:grpSp>
          <p:grpSp>
            <p:nvGrpSpPr>
              <p:cNvPr id="20498" name="Group 30"/>
              <p:cNvGrpSpPr/>
              <p:nvPr/>
            </p:nvGrpSpPr>
            <p:grpSpPr bwMode="auto">
              <a:xfrm>
                <a:off x="928" y="2507"/>
                <a:ext cx="71" cy="174"/>
                <a:chOff x="677" y="2939"/>
                <a:chExt cx="71" cy="174"/>
              </a:xfrm>
            </p:grpSpPr>
            <p:sp>
              <p:nvSpPr>
                <p:cNvPr id="20499" name="Rectangle 31"/>
                <p:cNvSpPr>
                  <a:spLocks noChangeArrowheads="1"/>
                </p:cNvSpPr>
                <p:nvPr/>
              </p:nvSpPr>
              <p:spPr bwMode="auto">
                <a:xfrm>
                  <a:off x="677" y="293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zh-CN" altLang="zh-CN">
                    <a:ea typeface="黑体" panose="02010609060101010101" pitchFamily="2" charset="-122"/>
                  </a:endParaRPr>
                </a:p>
              </p:txBody>
            </p:sp>
            <p:sp>
              <p:nvSpPr>
                <p:cNvPr id="20500" name="Rectangle 32"/>
                <p:cNvSpPr>
                  <a:spLocks noChangeArrowheads="1"/>
                </p:cNvSpPr>
                <p:nvPr/>
              </p:nvSpPr>
              <p:spPr bwMode="auto">
                <a:xfrm>
                  <a:off x="677" y="2939"/>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a:solidFill>
                        <a:srgbClr val="000000"/>
                      </a:solidFill>
                      <a:ea typeface="黑体" panose="02010609060101010101" pitchFamily="2" charset="-122"/>
                    </a:rPr>
                    <a:t>0</a:t>
                  </a:r>
                  <a:endParaRPr lang="en-US" altLang="zh-CN">
                    <a:ea typeface="黑体" panose="02010609060101010101" pitchFamily="2" charset="-122"/>
                  </a:endParaRPr>
                </a:p>
              </p:txBody>
            </p:sp>
          </p:grpSp>
          <p:sp>
            <p:nvSpPr>
              <p:cNvPr id="20501" name="Line 20"/>
              <p:cNvSpPr>
                <a:spLocks noChangeShapeType="1"/>
              </p:cNvSpPr>
              <p:nvPr/>
            </p:nvSpPr>
            <p:spPr bwMode="auto">
              <a:xfrm>
                <a:off x="1008" y="2448"/>
                <a:ext cx="2850" cy="0"/>
              </a:xfrm>
              <a:prstGeom prst="line">
                <a:avLst/>
              </a:prstGeom>
              <a:noFill/>
              <a:ln w="508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0502" name="Oval 33"/>
              <p:cNvSpPr>
                <a:spLocks noChangeArrowheads="1"/>
              </p:cNvSpPr>
              <p:nvPr/>
            </p:nvSpPr>
            <p:spPr bwMode="auto">
              <a:xfrm>
                <a:off x="997" y="2421"/>
                <a:ext cx="43" cy="43"/>
              </a:xfrm>
              <a:prstGeom prst="ellipse">
                <a:avLst/>
              </a:prstGeom>
              <a:solidFill>
                <a:srgbClr val="FF0000"/>
              </a:solidFill>
              <a:ln w="0">
                <a:solidFill>
                  <a:srgbClr val="000000"/>
                </a:solidFill>
                <a:round/>
              </a:ln>
            </p:spPr>
            <p:txBody>
              <a:bodyPr/>
              <a:lstStyle/>
              <a:p>
                <a:endParaRPr lang="zh-CN" altLang="en-US">
                  <a:ea typeface="黑体" panose="02010609060101010101" pitchFamily="2" charset="-122"/>
                </a:endParaRPr>
              </a:p>
            </p:txBody>
          </p:sp>
          <p:sp>
            <p:nvSpPr>
              <p:cNvPr id="20503" name="Oval 34"/>
              <p:cNvSpPr>
                <a:spLocks noChangeArrowheads="1"/>
              </p:cNvSpPr>
              <p:nvPr/>
            </p:nvSpPr>
            <p:spPr bwMode="auto">
              <a:xfrm>
                <a:off x="3792" y="2400"/>
                <a:ext cx="43" cy="43"/>
              </a:xfrm>
              <a:prstGeom prst="ellipse">
                <a:avLst/>
              </a:prstGeom>
              <a:solidFill>
                <a:srgbClr val="FF0000"/>
              </a:solidFill>
              <a:ln w="0">
                <a:solidFill>
                  <a:srgbClr val="000000"/>
                </a:solidFill>
                <a:round/>
              </a:ln>
            </p:spPr>
            <p:txBody>
              <a:bodyPr/>
              <a:lstStyle/>
              <a:p>
                <a:endParaRPr lang="zh-CN" altLang="en-US">
                  <a:ea typeface="黑体" panose="02010609060101010101" pitchFamily="2" charset="-122"/>
                </a:endParaRPr>
              </a:p>
            </p:txBody>
          </p:sp>
          <p:sp>
            <p:nvSpPr>
              <p:cNvPr id="20504" name="Oval 35"/>
              <p:cNvSpPr>
                <a:spLocks noChangeArrowheads="1"/>
              </p:cNvSpPr>
              <p:nvPr/>
            </p:nvSpPr>
            <p:spPr bwMode="auto">
              <a:xfrm>
                <a:off x="1536" y="2400"/>
                <a:ext cx="42" cy="43"/>
              </a:xfrm>
              <a:prstGeom prst="ellipse">
                <a:avLst/>
              </a:prstGeom>
              <a:solidFill>
                <a:srgbClr val="FF0000"/>
              </a:solidFill>
              <a:ln w="0">
                <a:solidFill>
                  <a:srgbClr val="000000"/>
                </a:solidFill>
                <a:round/>
              </a:ln>
            </p:spPr>
            <p:txBody>
              <a:bodyPr/>
              <a:lstStyle/>
              <a:p>
                <a:endParaRPr lang="zh-CN" altLang="en-US">
                  <a:ea typeface="黑体" panose="02010609060101010101" pitchFamily="2" charset="-122"/>
                </a:endParaRPr>
              </a:p>
            </p:txBody>
          </p:sp>
          <p:sp>
            <p:nvSpPr>
              <p:cNvPr id="20505" name="Oval 36"/>
              <p:cNvSpPr>
                <a:spLocks noChangeArrowheads="1"/>
              </p:cNvSpPr>
              <p:nvPr/>
            </p:nvSpPr>
            <p:spPr bwMode="auto">
              <a:xfrm>
                <a:off x="2688" y="2400"/>
                <a:ext cx="43" cy="43"/>
              </a:xfrm>
              <a:prstGeom prst="ellipse">
                <a:avLst/>
              </a:prstGeom>
              <a:solidFill>
                <a:srgbClr val="FF0000"/>
              </a:solidFill>
              <a:ln w="0">
                <a:solidFill>
                  <a:srgbClr val="000000"/>
                </a:solidFill>
                <a:round/>
              </a:ln>
            </p:spPr>
            <p:txBody>
              <a:bodyPr/>
              <a:lstStyle/>
              <a:p>
                <a:endParaRPr lang="zh-CN" altLang="en-US">
                  <a:ea typeface="黑体" panose="02010609060101010101" pitchFamily="2" charset="-122"/>
                </a:endParaRPr>
              </a:p>
            </p:txBody>
          </p:sp>
          <p:sp>
            <p:nvSpPr>
              <p:cNvPr id="20506" name="Oval 50"/>
              <p:cNvSpPr>
                <a:spLocks noChangeArrowheads="1"/>
              </p:cNvSpPr>
              <p:nvPr/>
            </p:nvSpPr>
            <p:spPr bwMode="auto">
              <a:xfrm>
                <a:off x="2112" y="2400"/>
                <a:ext cx="42" cy="43"/>
              </a:xfrm>
              <a:prstGeom prst="ellipse">
                <a:avLst/>
              </a:prstGeom>
              <a:solidFill>
                <a:srgbClr val="FF0000"/>
              </a:solidFill>
              <a:ln w="0">
                <a:solidFill>
                  <a:srgbClr val="000000"/>
                </a:solidFill>
                <a:round/>
              </a:ln>
            </p:spPr>
            <p:txBody>
              <a:bodyPr/>
              <a:lstStyle/>
              <a:p>
                <a:endParaRPr lang="zh-CN" altLang="en-US">
                  <a:ea typeface="黑体" panose="02010609060101010101" pitchFamily="2" charset="-122"/>
                </a:endParaRPr>
              </a:p>
            </p:txBody>
          </p:sp>
          <p:sp>
            <p:nvSpPr>
              <p:cNvPr id="20507" name="Oval 51"/>
              <p:cNvSpPr>
                <a:spLocks noChangeArrowheads="1"/>
              </p:cNvSpPr>
              <p:nvPr/>
            </p:nvSpPr>
            <p:spPr bwMode="auto">
              <a:xfrm>
                <a:off x="3264" y="2400"/>
                <a:ext cx="42" cy="43"/>
              </a:xfrm>
              <a:prstGeom prst="ellipse">
                <a:avLst/>
              </a:prstGeom>
              <a:solidFill>
                <a:srgbClr val="FF0000"/>
              </a:solidFill>
              <a:ln w="0">
                <a:solidFill>
                  <a:srgbClr val="000000"/>
                </a:solidFill>
                <a:round/>
              </a:ln>
            </p:spPr>
            <p:txBody>
              <a:bodyPr/>
              <a:lstStyle/>
              <a:p>
                <a:endParaRPr lang="zh-CN" altLang="en-US">
                  <a:ea typeface="黑体" panose="02010609060101010101" pitchFamily="2" charset="-122"/>
                </a:endParaRPr>
              </a:p>
            </p:txBody>
          </p:sp>
          <p:grpSp>
            <p:nvGrpSpPr>
              <p:cNvPr id="20508" name="Group 52"/>
              <p:cNvGrpSpPr/>
              <p:nvPr/>
            </p:nvGrpSpPr>
            <p:grpSpPr bwMode="auto">
              <a:xfrm>
                <a:off x="2651" y="2496"/>
                <a:ext cx="71" cy="174"/>
                <a:chOff x="2065" y="2960"/>
                <a:chExt cx="71" cy="174"/>
              </a:xfrm>
            </p:grpSpPr>
            <p:sp>
              <p:nvSpPr>
                <p:cNvPr id="20509" name="Rectangle 53"/>
                <p:cNvSpPr>
                  <a:spLocks noChangeArrowheads="1"/>
                </p:cNvSpPr>
                <p:nvPr/>
              </p:nvSpPr>
              <p:spPr bwMode="auto">
                <a:xfrm>
                  <a:off x="2065" y="296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zh-CN" altLang="zh-CN">
                    <a:ea typeface="黑体" panose="02010609060101010101" pitchFamily="2" charset="-122"/>
                  </a:endParaRPr>
                </a:p>
              </p:txBody>
            </p:sp>
            <p:sp>
              <p:nvSpPr>
                <p:cNvPr id="20510" name="Rectangle 54"/>
                <p:cNvSpPr>
                  <a:spLocks noChangeArrowheads="1"/>
                </p:cNvSpPr>
                <p:nvPr/>
              </p:nvSpPr>
              <p:spPr bwMode="auto">
                <a:xfrm>
                  <a:off x="2065" y="2960"/>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a:solidFill>
                        <a:srgbClr val="000000"/>
                      </a:solidFill>
                      <a:ea typeface="黑体" panose="02010609060101010101" pitchFamily="2" charset="-122"/>
                    </a:rPr>
                    <a:t>3</a:t>
                  </a:r>
                  <a:endParaRPr lang="en-US" altLang="zh-CN">
                    <a:ea typeface="黑体" panose="02010609060101010101" pitchFamily="2" charset="-122"/>
                  </a:endParaRPr>
                </a:p>
              </p:txBody>
            </p:sp>
          </p:grpSp>
        </p:grpSp>
        <p:grpSp>
          <p:nvGrpSpPr>
            <p:cNvPr id="20511" name="Group 55"/>
            <p:cNvGrpSpPr/>
            <p:nvPr/>
          </p:nvGrpSpPr>
          <p:grpSpPr bwMode="auto">
            <a:xfrm>
              <a:off x="2075" y="2496"/>
              <a:ext cx="80" cy="174"/>
              <a:chOff x="2065" y="2960"/>
              <a:chExt cx="80" cy="174"/>
            </a:xfrm>
          </p:grpSpPr>
          <p:sp>
            <p:nvSpPr>
              <p:cNvPr id="20512" name="Rectangle 56"/>
              <p:cNvSpPr>
                <a:spLocks noChangeArrowheads="1"/>
              </p:cNvSpPr>
              <p:nvPr/>
            </p:nvSpPr>
            <p:spPr bwMode="auto">
              <a:xfrm>
                <a:off x="2065" y="296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zh-CN" altLang="zh-CN">
                  <a:ea typeface="黑体" panose="02010609060101010101" pitchFamily="2" charset="-122"/>
                </a:endParaRPr>
              </a:p>
            </p:txBody>
          </p:sp>
          <p:sp>
            <p:nvSpPr>
              <p:cNvPr id="20513" name="Rectangle 57"/>
              <p:cNvSpPr>
                <a:spLocks noChangeArrowheads="1"/>
              </p:cNvSpPr>
              <p:nvPr/>
            </p:nvSpPr>
            <p:spPr bwMode="auto">
              <a:xfrm>
                <a:off x="2065" y="2960"/>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a:ea typeface="黑体" panose="02010609060101010101" pitchFamily="2" charset="-122"/>
                  </a:rPr>
                  <a:t>2</a:t>
                </a:r>
              </a:p>
            </p:txBody>
          </p:sp>
        </p:grpSp>
      </p:grpSp>
      <p:grpSp>
        <p:nvGrpSpPr>
          <p:cNvPr id="10" name="Group 76"/>
          <p:cNvGrpSpPr/>
          <p:nvPr/>
        </p:nvGrpSpPr>
        <p:grpSpPr bwMode="auto">
          <a:xfrm>
            <a:off x="1414463" y="5943600"/>
            <a:ext cx="3276600" cy="827088"/>
            <a:chOff x="912" y="3802"/>
            <a:chExt cx="2064" cy="521"/>
          </a:xfrm>
        </p:grpSpPr>
        <p:sp>
          <p:nvSpPr>
            <p:cNvPr id="20515" name="AutoShape 63"/>
            <p:cNvSpPr>
              <a:spLocks noChangeAspect="1" noChangeArrowheads="1" noTextEdit="1"/>
            </p:cNvSpPr>
            <p:nvPr/>
          </p:nvSpPr>
          <p:spPr bwMode="auto">
            <a:xfrm>
              <a:off x="912" y="3810"/>
              <a:ext cx="2064"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zh-CN" altLang="en-US"/>
            </a:p>
          </p:txBody>
        </p:sp>
        <p:sp>
          <p:nvSpPr>
            <p:cNvPr id="20516" name="Rectangle 66"/>
            <p:cNvSpPr>
              <a:spLocks noChangeArrowheads="1"/>
            </p:cNvSpPr>
            <p:nvPr/>
          </p:nvSpPr>
          <p:spPr bwMode="auto">
            <a:xfrm>
              <a:off x="2828" y="4090"/>
              <a:ext cx="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400">
                  <a:solidFill>
                    <a:srgbClr val="0000FF"/>
                  </a:solidFill>
                  <a:latin typeface="Times New Roman" panose="02020603050405020304" pitchFamily="18" charset="0"/>
                  <a:ea typeface="黑体" panose="02010609060101010101" pitchFamily="2" charset="-122"/>
                </a:rPr>
                <a:t>5</a:t>
              </a:r>
              <a:endParaRPr lang="en-US" altLang="zh-CN">
                <a:solidFill>
                  <a:srgbClr val="0000FF"/>
                </a:solidFill>
                <a:ea typeface="黑体" panose="02010609060101010101" pitchFamily="2" charset="-122"/>
              </a:endParaRPr>
            </a:p>
          </p:txBody>
        </p:sp>
        <p:sp>
          <p:nvSpPr>
            <p:cNvPr id="20517" name="Rectangle 67"/>
            <p:cNvSpPr>
              <a:spLocks noChangeArrowheads="1"/>
            </p:cNvSpPr>
            <p:nvPr/>
          </p:nvSpPr>
          <p:spPr bwMode="auto">
            <a:xfrm>
              <a:off x="2832" y="3802"/>
              <a:ext cx="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400">
                  <a:solidFill>
                    <a:srgbClr val="0000FF"/>
                  </a:solidFill>
                  <a:latin typeface="Times New Roman" panose="02020603050405020304" pitchFamily="18" charset="0"/>
                  <a:ea typeface="黑体" panose="02010609060101010101" pitchFamily="2" charset="-122"/>
                </a:rPr>
                <a:t>2</a:t>
              </a:r>
              <a:endParaRPr lang="en-US" altLang="zh-CN">
                <a:solidFill>
                  <a:srgbClr val="0000FF"/>
                </a:solidFill>
                <a:ea typeface="黑体" panose="02010609060101010101" pitchFamily="2" charset="-122"/>
              </a:endParaRPr>
            </a:p>
          </p:txBody>
        </p:sp>
        <p:grpSp>
          <p:nvGrpSpPr>
            <p:cNvPr id="20518" name="Group 75"/>
            <p:cNvGrpSpPr/>
            <p:nvPr/>
          </p:nvGrpSpPr>
          <p:grpSpPr bwMode="auto">
            <a:xfrm>
              <a:off x="947" y="3921"/>
              <a:ext cx="1984" cy="260"/>
              <a:chOff x="947" y="3921"/>
              <a:chExt cx="1984" cy="260"/>
            </a:xfrm>
          </p:grpSpPr>
          <p:sp>
            <p:nvSpPr>
              <p:cNvPr id="20519" name="Line 65"/>
              <p:cNvSpPr>
                <a:spLocks noChangeShapeType="1"/>
              </p:cNvSpPr>
              <p:nvPr/>
            </p:nvSpPr>
            <p:spPr bwMode="auto">
              <a:xfrm>
                <a:off x="2816" y="4064"/>
                <a:ext cx="115" cy="0"/>
              </a:xfrm>
              <a:prstGeom prst="line">
                <a:avLst/>
              </a:prstGeom>
              <a:noFill/>
              <a:ln w="12700">
                <a:solidFill>
                  <a:srgbClr val="0000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20520" name="Rectangle 68"/>
              <p:cNvSpPr>
                <a:spLocks noChangeArrowheads="1"/>
              </p:cNvSpPr>
              <p:nvPr/>
            </p:nvSpPr>
            <p:spPr bwMode="auto">
              <a:xfrm>
                <a:off x="2063" y="3942"/>
                <a:ext cx="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400">
                    <a:solidFill>
                      <a:srgbClr val="0000FF"/>
                    </a:solidFill>
                    <a:latin typeface="Times New Roman" panose="02020603050405020304" pitchFamily="18" charset="0"/>
                    <a:ea typeface="黑体" panose="02010609060101010101" pitchFamily="2" charset="-122"/>
                  </a:rPr>
                  <a:t>3</a:t>
                </a:r>
                <a:endParaRPr lang="en-US" altLang="zh-CN">
                  <a:solidFill>
                    <a:srgbClr val="0000FF"/>
                  </a:solidFill>
                  <a:ea typeface="黑体" panose="02010609060101010101" pitchFamily="2" charset="-122"/>
                </a:endParaRPr>
              </a:p>
            </p:txBody>
          </p:sp>
          <p:sp>
            <p:nvSpPr>
              <p:cNvPr id="20521" name="Rectangle 69"/>
              <p:cNvSpPr>
                <a:spLocks noChangeArrowheads="1"/>
              </p:cNvSpPr>
              <p:nvPr/>
            </p:nvSpPr>
            <p:spPr bwMode="auto">
              <a:xfrm>
                <a:off x="1069" y="3942"/>
                <a:ext cx="6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400">
                    <a:solidFill>
                      <a:srgbClr val="000000"/>
                    </a:solidFill>
                    <a:latin typeface="Times New Roman" panose="02020603050405020304" pitchFamily="18" charset="0"/>
                    <a:ea typeface="黑体" panose="02010609060101010101" pitchFamily="2" charset="-122"/>
                  </a:rPr>
                  <a:t>(</a:t>
                </a:r>
                <a:endParaRPr lang="en-US" altLang="zh-CN">
                  <a:ea typeface="黑体" panose="02010609060101010101" pitchFamily="2" charset="-122"/>
                </a:endParaRPr>
              </a:p>
            </p:txBody>
          </p:sp>
          <p:sp>
            <p:nvSpPr>
              <p:cNvPr id="20522" name="Rectangle 70"/>
              <p:cNvSpPr>
                <a:spLocks noChangeArrowheads="1"/>
              </p:cNvSpPr>
              <p:nvPr/>
            </p:nvSpPr>
            <p:spPr bwMode="auto">
              <a:xfrm>
                <a:off x="2664" y="3921"/>
                <a:ext cx="10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400">
                    <a:solidFill>
                      <a:srgbClr val="0000FF"/>
                    </a:solidFill>
                    <a:latin typeface="Symbol" panose="05050102010706020507" pitchFamily="18" charset="2"/>
                    <a:ea typeface="黑体" panose="02010609060101010101" pitchFamily="2" charset="-122"/>
                  </a:rPr>
                  <a:t>=</a:t>
                </a:r>
                <a:endParaRPr lang="en-US" altLang="zh-CN">
                  <a:solidFill>
                    <a:srgbClr val="0000FF"/>
                  </a:solidFill>
                  <a:ea typeface="黑体" panose="02010609060101010101" pitchFamily="2" charset="-122"/>
                </a:endParaRPr>
              </a:p>
            </p:txBody>
          </p:sp>
          <p:sp>
            <p:nvSpPr>
              <p:cNvPr id="20523" name="Rectangle 71"/>
              <p:cNvSpPr>
                <a:spLocks noChangeArrowheads="1"/>
              </p:cNvSpPr>
              <p:nvPr/>
            </p:nvSpPr>
            <p:spPr bwMode="auto">
              <a:xfrm>
                <a:off x="1920" y="3984"/>
                <a:ext cx="8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a:solidFill>
                      <a:srgbClr val="0000FF"/>
                    </a:solidFill>
                    <a:ea typeface="黑体" panose="02010609060101010101" pitchFamily="2" charset="-122"/>
                  </a:rPr>
                  <a:t>≥</a:t>
                </a:r>
              </a:p>
            </p:txBody>
          </p:sp>
          <p:sp>
            <p:nvSpPr>
              <p:cNvPr id="20524" name="Rectangle 72"/>
              <p:cNvSpPr>
                <a:spLocks noChangeArrowheads="1"/>
              </p:cNvSpPr>
              <p:nvPr/>
            </p:nvSpPr>
            <p:spPr bwMode="auto">
              <a:xfrm>
                <a:off x="2160" y="3936"/>
                <a:ext cx="58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2400">
                    <a:solidFill>
                      <a:srgbClr val="0000FF"/>
                    </a:solidFill>
                    <a:latin typeface="黑体" panose="02010609060101010101" pitchFamily="2" charset="-122"/>
                    <a:ea typeface="黑体" panose="02010609060101010101" pitchFamily="2" charset="-122"/>
                  </a:rPr>
                  <a:t>分钟）</a:t>
                </a:r>
                <a:endParaRPr lang="zh-CN" altLang="en-US">
                  <a:solidFill>
                    <a:srgbClr val="0000FF"/>
                  </a:solidFill>
                  <a:ea typeface="黑体" panose="02010609060101010101" pitchFamily="2" charset="-122"/>
                </a:endParaRPr>
              </a:p>
            </p:txBody>
          </p:sp>
          <p:sp>
            <p:nvSpPr>
              <p:cNvPr id="20525" name="Rectangle 73"/>
              <p:cNvSpPr>
                <a:spLocks noChangeArrowheads="1"/>
              </p:cNvSpPr>
              <p:nvPr/>
            </p:nvSpPr>
            <p:spPr bwMode="auto">
              <a:xfrm>
                <a:off x="1131" y="3948"/>
                <a:ext cx="78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2400" dirty="0">
                    <a:solidFill>
                      <a:srgbClr val="0000FF"/>
                    </a:solidFill>
                    <a:latin typeface="黑体" panose="02010609060101010101" pitchFamily="2" charset="-122"/>
                    <a:ea typeface="黑体" panose="02010609060101010101" pitchFamily="2" charset="-122"/>
                  </a:rPr>
                  <a:t>候车时间</a:t>
                </a:r>
                <a:endParaRPr lang="zh-CN" altLang="en-US" dirty="0">
                  <a:solidFill>
                    <a:srgbClr val="0000FF"/>
                  </a:solidFill>
                  <a:ea typeface="黑体" panose="02010609060101010101" pitchFamily="2" charset="-122"/>
                </a:endParaRPr>
              </a:p>
            </p:txBody>
          </p:sp>
          <p:sp>
            <p:nvSpPr>
              <p:cNvPr id="20526" name="Rectangle 74"/>
              <p:cNvSpPr>
                <a:spLocks noChangeArrowheads="1"/>
              </p:cNvSpPr>
              <p:nvPr/>
            </p:nvSpPr>
            <p:spPr bwMode="auto">
              <a:xfrm>
                <a:off x="947" y="3942"/>
                <a:ext cx="9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400" dirty="0">
                    <a:solidFill>
                      <a:srgbClr val="0000FF"/>
                    </a:solidFill>
                    <a:latin typeface="黑体" panose="02010609060101010101" pitchFamily="2" charset="-122"/>
                    <a:ea typeface="黑体" panose="02010609060101010101" pitchFamily="2" charset="-122"/>
                  </a:rPr>
                  <a:t>P</a:t>
                </a:r>
                <a:endParaRPr lang="en-US" altLang="zh-CN" dirty="0">
                  <a:solidFill>
                    <a:srgbClr val="0000FF"/>
                  </a:solidFill>
                  <a:latin typeface="黑体" panose="02010609060101010101" pitchFamily="2" charset="-122"/>
                  <a:ea typeface="黑体" panose="02010609060101010101" pitchFamily="2" charset="-122"/>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5360"/>
                                        </p:tgtEl>
                                        <p:attrNameLst>
                                          <p:attrName>style.visibility</p:attrName>
                                        </p:attrNameLst>
                                      </p:cBhvr>
                                      <p:to>
                                        <p:strVal val="visible"/>
                                      </p:to>
                                    </p:set>
                                    <p:animEffect transition="in" filter="blinds(horizontal)">
                                      <p:cBhvr>
                                        <p:cTn id="7" dur="500"/>
                                        <p:tgtEl>
                                          <p:spTgt spid="18536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5361"/>
                                        </p:tgtEl>
                                        <p:attrNameLst>
                                          <p:attrName>style.visibility</p:attrName>
                                        </p:attrNameLst>
                                      </p:cBhvr>
                                      <p:to>
                                        <p:strVal val="visible"/>
                                      </p:to>
                                    </p:set>
                                    <p:animEffect transition="in" filter="blinds(horizontal)">
                                      <p:cBhvr>
                                        <p:cTn id="12" dur="500"/>
                                        <p:tgtEl>
                                          <p:spTgt spid="18536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iterate type="lt">
                                    <p:tmAbs val="0"/>
                                  </p:iterate>
                                  <p:childTnLst>
                                    <p:set>
                                      <p:cBhvr>
                                        <p:cTn id="22" dur="1" fill="hold">
                                          <p:stCondLst>
                                            <p:cond delay="0"/>
                                          </p:stCondLst>
                                        </p:cTn>
                                        <p:tgtEl>
                                          <p:spTgt spid="31762"/>
                                        </p:tgtEl>
                                        <p:attrNameLst>
                                          <p:attrName>style.visibility</p:attrName>
                                        </p:attrNameLst>
                                      </p:cBhvr>
                                      <p:to>
                                        <p:strVal val="visible"/>
                                      </p:to>
                                    </p:set>
                                    <p:anim calcmode="lin" valueType="num">
                                      <p:cBhvr additive="base">
                                        <p:cTn id="23" dur="500" fill="hold"/>
                                        <p:tgtEl>
                                          <p:spTgt spid="31762"/>
                                        </p:tgtEl>
                                        <p:attrNameLst>
                                          <p:attrName>ppt_x</p:attrName>
                                        </p:attrNameLst>
                                      </p:cBhvr>
                                      <p:tavLst>
                                        <p:tav tm="0">
                                          <p:val>
                                            <p:strVal val="#ppt_x"/>
                                          </p:val>
                                        </p:tav>
                                        <p:tav tm="100000">
                                          <p:val>
                                            <p:strVal val="#ppt_x"/>
                                          </p:val>
                                        </p:tav>
                                      </p:tavLst>
                                    </p:anim>
                                    <p:anim calcmode="lin" valueType="num">
                                      <p:cBhvr additive="base">
                                        <p:cTn id="24" dur="500" fill="hold"/>
                                        <p:tgtEl>
                                          <p:spTgt spid="3176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85357"/>
                                        </p:tgtEl>
                                        <p:attrNameLst>
                                          <p:attrName>style.visibility</p:attrName>
                                        </p:attrNameLst>
                                      </p:cBhvr>
                                      <p:to>
                                        <p:strVal val="visible"/>
                                      </p:to>
                                    </p:set>
                                    <p:anim calcmode="lin" valueType="num">
                                      <p:cBhvr additive="base">
                                        <p:cTn id="29" dur="500" fill="hold"/>
                                        <p:tgtEl>
                                          <p:spTgt spid="185357"/>
                                        </p:tgtEl>
                                        <p:attrNameLst>
                                          <p:attrName>ppt_x</p:attrName>
                                        </p:attrNameLst>
                                      </p:cBhvr>
                                      <p:tavLst>
                                        <p:tav tm="0">
                                          <p:val>
                                            <p:strVal val="#ppt_x"/>
                                          </p:val>
                                        </p:tav>
                                        <p:tav tm="100000">
                                          <p:val>
                                            <p:strVal val="#ppt_x"/>
                                          </p:val>
                                        </p:tav>
                                      </p:tavLst>
                                    </p:anim>
                                    <p:anim calcmode="lin" valueType="num">
                                      <p:cBhvr additive="base">
                                        <p:cTn id="30" dur="500" fill="hold"/>
                                        <p:tgtEl>
                                          <p:spTgt spid="18535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85358"/>
                                        </p:tgtEl>
                                        <p:attrNameLst>
                                          <p:attrName>style.visibility</p:attrName>
                                        </p:attrNameLst>
                                      </p:cBhvr>
                                      <p:to>
                                        <p:strVal val="visible"/>
                                      </p:to>
                                    </p:set>
                                    <p:animEffect transition="in" filter="blinds(horizontal)">
                                      <p:cBhvr>
                                        <p:cTn id="35" dur="500"/>
                                        <p:tgtEl>
                                          <p:spTgt spid="185358"/>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62" grpId="0"/>
      <p:bldP spid="185358" grpId="0"/>
      <p:bldP spid="185360" grpId="0"/>
      <p:bldP spid="18536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2"/>
          <p:cNvSpPr txBox="1">
            <a:spLocks noChangeArrowheads="1"/>
          </p:cNvSpPr>
          <p:nvPr/>
        </p:nvSpPr>
        <p:spPr bwMode="auto">
          <a:xfrm>
            <a:off x="457200" y="1295400"/>
            <a:ext cx="79200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dirty="0">
                <a:latin typeface="黑体" panose="02010609060101010101" pitchFamily="2" charset="-122"/>
                <a:ea typeface="黑体" panose="02010609060101010101" pitchFamily="2" charset="-122"/>
              </a:rPr>
              <a:t>已知地铁列车每</a:t>
            </a:r>
            <a:r>
              <a:rPr lang="en-US" altLang="zh-CN" sz="2400" dirty="0">
                <a:latin typeface="黑体" panose="02010609060101010101" pitchFamily="2" charset="-122"/>
                <a:ea typeface="黑体" panose="02010609060101010101" pitchFamily="2" charset="-122"/>
              </a:rPr>
              <a:t>10 min</a:t>
            </a:r>
            <a:r>
              <a:rPr lang="zh-CN" altLang="en-US" sz="2400" dirty="0">
                <a:latin typeface="黑体" panose="02010609060101010101" pitchFamily="2" charset="-122"/>
                <a:ea typeface="黑体" panose="02010609060101010101" pitchFamily="2" charset="-122"/>
              </a:rPr>
              <a:t>一班，在车站停</a:t>
            </a:r>
            <a:r>
              <a:rPr lang="en-US" altLang="zh-CN" sz="2400" dirty="0">
                <a:latin typeface="黑体" panose="02010609060101010101" pitchFamily="2" charset="-122"/>
                <a:ea typeface="黑体" panose="02010609060101010101" pitchFamily="2" charset="-122"/>
              </a:rPr>
              <a:t>1 min</a:t>
            </a:r>
            <a:r>
              <a:rPr lang="zh-CN" altLang="en-US" sz="2400" dirty="0">
                <a:latin typeface="黑体" panose="02010609060101010101" pitchFamily="2" charset="-122"/>
                <a:ea typeface="黑体" panose="02010609060101010101" pitchFamily="2" charset="-122"/>
              </a:rPr>
              <a:t>，求乘客到达站台立即能乘上车的概率</a:t>
            </a:r>
            <a:r>
              <a:rPr lang="en-US" altLang="zh-CN" sz="2400" dirty="0">
                <a:latin typeface="黑体" panose="02010609060101010101" pitchFamily="2" charset="-122"/>
                <a:ea typeface="黑体" panose="02010609060101010101" pitchFamily="2" charset="-122"/>
              </a:rPr>
              <a:t>.</a:t>
            </a:r>
          </a:p>
        </p:txBody>
      </p:sp>
      <p:grpSp>
        <p:nvGrpSpPr>
          <p:cNvPr id="2" name="Group 37"/>
          <p:cNvGrpSpPr/>
          <p:nvPr/>
        </p:nvGrpSpPr>
        <p:grpSpPr bwMode="auto">
          <a:xfrm>
            <a:off x="1066800" y="4267200"/>
            <a:ext cx="4895850" cy="438150"/>
            <a:chOff x="340" y="2704"/>
            <a:chExt cx="3084" cy="276"/>
          </a:xfrm>
        </p:grpSpPr>
        <p:grpSp>
          <p:nvGrpSpPr>
            <p:cNvPr id="22531" name="Group 3"/>
            <p:cNvGrpSpPr/>
            <p:nvPr/>
          </p:nvGrpSpPr>
          <p:grpSpPr bwMode="auto">
            <a:xfrm>
              <a:off x="340" y="2704"/>
              <a:ext cx="3084" cy="276"/>
              <a:chOff x="1565" y="2142"/>
              <a:chExt cx="3084" cy="276"/>
            </a:xfrm>
          </p:grpSpPr>
          <p:sp>
            <p:nvSpPr>
              <p:cNvPr id="22532" name="Line 4"/>
              <p:cNvSpPr>
                <a:spLocks noChangeShapeType="1"/>
              </p:cNvSpPr>
              <p:nvPr/>
            </p:nvSpPr>
            <p:spPr bwMode="auto">
              <a:xfrm>
                <a:off x="1565" y="2160"/>
                <a:ext cx="3084" cy="0"/>
              </a:xfrm>
              <a:prstGeom prst="line">
                <a:avLst/>
              </a:prstGeom>
              <a:noFill/>
              <a:ln w="28575">
                <a:solidFill>
                  <a:schemeClr val="tx1"/>
                </a:solidFill>
                <a:round/>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22533" name="Oval 5"/>
              <p:cNvSpPr>
                <a:spLocks noChangeAspect="1" noChangeArrowheads="1"/>
              </p:cNvSpPr>
              <p:nvPr/>
            </p:nvSpPr>
            <p:spPr bwMode="auto">
              <a:xfrm>
                <a:off x="1837" y="2142"/>
                <a:ext cx="39" cy="39"/>
              </a:xfrm>
              <a:prstGeom prst="ellipse">
                <a:avLst/>
              </a:prstGeom>
              <a:solidFill>
                <a:srgbClr val="000000"/>
              </a:solidFill>
              <a:ln w="9525">
                <a:solidFill>
                  <a:schemeClr val="tx1"/>
                </a:solidFill>
                <a:round/>
              </a:ln>
            </p:spPr>
            <p:txBody>
              <a:bodyPr wrap="none" anchor="ctr"/>
              <a:lstStyle/>
              <a:p>
                <a:endParaRPr lang="zh-CN" altLang="en-US">
                  <a:ea typeface="黑体" panose="02010609060101010101" pitchFamily="2" charset="-122"/>
                </a:endParaRPr>
              </a:p>
            </p:txBody>
          </p:sp>
          <p:sp>
            <p:nvSpPr>
              <p:cNvPr id="22534" name="Oval 6"/>
              <p:cNvSpPr>
                <a:spLocks noChangeAspect="1" noChangeArrowheads="1"/>
              </p:cNvSpPr>
              <p:nvPr/>
            </p:nvSpPr>
            <p:spPr bwMode="auto">
              <a:xfrm>
                <a:off x="2072" y="2142"/>
                <a:ext cx="39" cy="39"/>
              </a:xfrm>
              <a:prstGeom prst="ellipse">
                <a:avLst/>
              </a:prstGeom>
              <a:solidFill>
                <a:srgbClr val="000000"/>
              </a:solidFill>
              <a:ln w="9525">
                <a:solidFill>
                  <a:schemeClr val="tx1"/>
                </a:solidFill>
                <a:round/>
              </a:ln>
            </p:spPr>
            <p:txBody>
              <a:bodyPr wrap="none" anchor="ctr"/>
              <a:lstStyle/>
              <a:p>
                <a:endParaRPr lang="zh-CN" altLang="en-US">
                  <a:ea typeface="黑体" panose="02010609060101010101" pitchFamily="2" charset="-122"/>
                </a:endParaRPr>
              </a:p>
            </p:txBody>
          </p:sp>
          <p:sp>
            <p:nvSpPr>
              <p:cNvPr id="22535" name="Oval 7"/>
              <p:cNvSpPr>
                <a:spLocks noChangeAspect="1" noChangeArrowheads="1"/>
              </p:cNvSpPr>
              <p:nvPr/>
            </p:nvSpPr>
            <p:spPr bwMode="auto">
              <a:xfrm>
                <a:off x="2308" y="2142"/>
                <a:ext cx="39" cy="39"/>
              </a:xfrm>
              <a:prstGeom prst="ellipse">
                <a:avLst/>
              </a:prstGeom>
              <a:solidFill>
                <a:srgbClr val="000000"/>
              </a:solidFill>
              <a:ln w="9525">
                <a:solidFill>
                  <a:schemeClr val="tx1"/>
                </a:solidFill>
                <a:round/>
              </a:ln>
            </p:spPr>
            <p:txBody>
              <a:bodyPr wrap="none" anchor="ctr"/>
              <a:lstStyle/>
              <a:p>
                <a:endParaRPr lang="zh-CN" altLang="en-US">
                  <a:ea typeface="黑体" panose="02010609060101010101" pitchFamily="2" charset="-122"/>
                </a:endParaRPr>
              </a:p>
            </p:txBody>
          </p:sp>
          <p:sp>
            <p:nvSpPr>
              <p:cNvPr id="22536" name="Oval 8"/>
              <p:cNvSpPr>
                <a:spLocks noChangeAspect="1" noChangeArrowheads="1"/>
              </p:cNvSpPr>
              <p:nvPr/>
            </p:nvSpPr>
            <p:spPr bwMode="auto">
              <a:xfrm>
                <a:off x="2544" y="2142"/>
                <a:ext cx="39" cy="39"/>
              </a:xfrm>
              <a:prstGeom prst="ellipse">
                <a:avLst/>
              </a:prstGeom>
              <a:solidFill>
                <a:srgbClr val="000000"/>
              </a:solidFill>
              <a:ln w="9525">
                <a:solidFill>
                  <a:schemeClr val="tx1"/>
                </a:solidFill>
                <a:round/>
              </a:ln>
            </p:spPr>
            <p:txBody>
              <a:bodyPr wrap="none" anchor="ctr"/>
              <a:lstStyle/>
              <a:p>
                <a:endParaRPr lang="zh-CN" altLang="en-US">
                  <a:ea typeface="黑体" panose="02010609060101010101" pitchFamily="2" charset="-122"/>
                </a:endParaRPr>
              </a:p>
            </p:txBody>
          </p:sp>
          <p:sp>
            <p:nvSpPr>
              <p:cNvPr id="22537" name="Oval 9"/>
              <p:cNvSpPr>
                <a:spLocks noChangeAspect="1" noChangeArrowheads="1"/>
              </p:cNvSpPr>
              <p:nvPr/>
            </p:nvSpPr>
            <p:spPr bwMode="auto">
              <a:xfrm>
                <a:off x="2780" y="2142"/>
                <a:ext cx="39" cy="39"/>
              </a:xfrm>
              <a:prstGeom prst="ellipse">
                <a:avLst/>
              </a:prstGeom>
              <a:solidFill>
                <a:srgbClr val="000000"/>
              </a:solidFill>
              <a:ln w="9525">
                <a:solidFill>
                  <a:schemeClr val="tx1"/>
                </a:solidFill>
                <a:round/>
              </a:ln>
            </p:spPr>
            <p:txBody>
              <a:bodyPr wrap="none" anchor="ctr"/>
              <a:lstStyle/>
              <a:p>
                <a:endParaRPr lang="zh-CN" altLang="en-US">
                  <a:ea typeface="黑体" panose="02010609060101010101" pitchFamily="2" charset="-122"/>
                </a:endParaRPr>
              </a:p>
            </p:txBody>
          </p:sp>
          <p:sp>
            <p:nvSpPr>
              <p:cNvPr id="22538" name="Oval 10"/>
              <p:cNvSpPr>
                <a:spLocks noChangeAspect="1" noChangeArrowheads="1"/>
              </p:cNvSpPr>
              <p:nvPr/>
            </p:nvSpPr>
            <p:spPr bwMode="auto">
              <a:xfrm>
                <a:off x="3016" y="2142"/>
                <a:ext cx="39" cy="39"/>
              </a:xfrm>
              <a:prstGeom prst="ellipse">
                <a:avLst/>
              </a:prstGeom>
              <a:solidFill>
                <a:srgbClr val="000000"/>
              </a:solidFill>
              <a:ln w="9525">
                <a:solidFill>
                  <a:schemeClr val="tx1"/>
                </a:solidFill>
                <a:round/>
              </a:ln>
            </p:spPr>
            <p:txBody>
              <a:bodyPr wrap="none" anchor="ctr"/>
              <a:lstStyle/>
              <a:p>
                <a:endParaRPr lang="zh-CN" altLang="en-US">
                  <a:ea typeface="黑体" panose="02010609060101010101" pitchFamily="2" charset="-122"/>
                </a:endParaRPr>
              </a:p>
            </p:txBody>
          </p:sp>
          <p:sp>
            <p:nvSpPr>
              <p:cNvPr id="22539" name="Oval 11"/>
              <p:cNvSpPr>
                <a:spLocks noChangeAspect="1" noChangeArrowheads="1"/>
              </p:cNvSpPr>
              <p:nvPr/>
            </p:nvSpPr>
            <p:spPr bwMode="auto">
              <a:xfrm>
                <a:off x="3251" y="2142"/>
                <a:ext cx="39" cy="39"/>
              </a:xfrm>
              <a:prstGeom prst="ellipse">
                <a:avLst/>
              </a:prstGeom>
              <a:solidFill>
                <a:srgbClr val="000000"/>
              </a:solidFill>
              <a:ln w="9525">
                <a:solidFill>
                  <a:schemeClr val="tx1"/>
                </a:solidFill>
                <a:round/>
              </a:ln>
            </p:spPr>
            <p:txBody>
              <a:bodyPr wrap="none" anchor="ctr"/>
              <a:lstStyle/>
              <a:p>
                <a:endParaRPr lang="zh-CN" altLang="en-US">
                  <a:ea typeface="黑体" panose="02010609060101010101" pitchFamily="2" charset="-122"/>
                </a:endParaRPr>
              </a:p>
            </p:txBody>
          </p:sp>
          <p:sp>
            <p:nvSpPr>
              <p:cNvPr id="22540" name="Oval 12"/>
              <p:cNvSpPr>
                <a:spLocks noChangeAspect="1" noChangeArrowheads="1"/>
              </p:cNvSpPr>
              <p:nvPr/>
            </p:nvSpPr>
            <p:spPr bwMode="auto">
              <a:xfrm>
                <a:off x="3487" y="2142"/>
                <a:ext cx="39" cy="39"/>
              </a:xfrm>
              <a:prstGeom prst="ellipse">
                <a:avLst/>
              </a:prstGeom>
              <a:solidFill>
                <a:srgbClr val="000000"/>
              </a:solidFill>
              <a:ln w="9525">
                <a:solidFill>
                  <a:schemeClr val="tx1"/>
                </a:solidFill>
                <a:round/>
              </a:ln>
            </p:spPr>
            <p:txBody>
              <a:bodyPr wrap="none" anchor="ctr"/>
              <a:lstStyle/>
              <a:p>
                <a:endParaRPr lang="zh-CN" altLang="en-US">
                  <a:ea typeface="黑体" panose="02010609060101010101" pitchFamily="2" charset="-122"/>
                </a:endParaRPr>
              </a:p>
            </p:txBody>
          </p:sp>
          <p:sp>
            <p:nvSpPr>
              <p:cNvPr id="22541" name="Oval 13"/>
              <p:cNvSpPr>
                <a:spLocks noChangeAspect="1" noChangeArrowheads="1"/>
              </p:cNvSpPr>
              <p:nvPr/>
            </p:nvSpPr>
            <p:spPr bwMode="auto">
              <a:xfrm>
                <a:off x="3723" y="2142"/>
                <a:ext cx="39" cy="39"/>
              </a:xfrm>
              <a:prstGeom prst="ellipse">
                <a:avLst/>
              </a:prstGeom>
              <a:solidFill>
                <a:srgbClr val="000000"/>
              </a:solidFill>
              <a:ln w="9525">
                <a:solidFill>
                  <a:schemeClr val="tx1"/>
                </a:solidFill>
                <a:round/>
              </a:ln>
            </p:spPr>
            <p:txBody>
              <a:bodyPr wrap="none" anchor="ctr"/>
              <a:lstStyle/>
              <a:p>
                <a:endParaRPr lang="zh-CN" altLang="en-US">
                  <a:ea typeface="黑体" panose="02010609060101010101" pitchFamily="2" charset="-122"/>
                </a:endParaRPr>
              </a:p>
            </p:txBody>
          </p:sp>
          <p:sp>
            <p:nvSpPr>
              <p:cNvPr id="22542" name="Oval 14"/>
              <p:cNvSpPr>
                <a:spLocks noChangeAspect="1" noChangeArrowheads="1"/>
              </p:cNvSpPr>
              <p:nvPr/>
            </p:nvSpPr>
            <p:spPr bwMode="auto">
              <a:xfrm>
                <a:off x="3959" y="2142"/>
                <a:ext cx="39" cy="39"/>
              </a:xfrm>
              <a:prstGeom prst="ellipse">
                <a:avLst/>
              </a:prstGeom>
              <a:solidFill>
                <a:srgbClr val="000000"/>
              </a:solidFill>
              <a:ln w="9525">
                <a:solidFill>
                  <a:schemeClr val="tx1"/>
                </a:solidFill>
                <a:round/>
              </a:ln>
            </p:spPr>
            <p:txBody>
              <a:bodyPr wrap="none" anchor="ctr"/>
              <a:lstStyle/>
              <a:p>
                <a:endParaRPr lang="zh-CN" altLang="en-US">
                  <a:ea typeface="黑体" panose="02010609060101010101" pitchFamily="2" charset="-122"/>
                </a:endParaRPr>
              </a:p>
            </p:txBody>
          </p:sp>
          <p:sp>
            <p:nvSpPr>
              <p:cNvPr id="22543" name="Text Box 15"/>
              <p:cNvSpPr txBox="1">
                <a:spLocks noChangeArrowheads="1"/>
              </p:cNvSpPr>
              <p:nvPr/>
            </p:nvSpPr>
            <p:spPr bwMode="auto">
              <a:xfrm>
                <a:off x="1764" y="2187"/>
                <a:ext cx="18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a:solidFill>
                      <a:srgbClr val="FF3300"/>
                    </a:solidFill>
                    <a:latin typeface="Times New Roman" panose="02020603050405020304" pitchFamily="18" charset="0"/>
                    <a:ea typeface="黑体" panose="02010609060101010101" pitchFamily="2" charset="-122"/>
                  </a:rPr>
                  <a:t>0</a:t>
                </a:r>
              </a:p>
            </p:txBody>
          </p:sp>
          <p:sp>
            <p:nvSpPr>
              <p:cNvPr id="22544" name="Text Box 16"/>
              <p:cNvSpPr txBox="1">
                <a:spLocks noChangeArrowheads="1"/>
              </p:cNvSpPr>
              <p:nvPr/>
            </p:nvSpPr>
            <p:spPr bwMode="auto">
              <a:xfrm>
                <a:off x="1995" y="2187"/>
                <a:ext cx="18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a:solidFill>
                      <a:srgbClr val="FF0000"/>
                    </a:solidFill>
                    <a:latin typeface="Times New Roman" panose="02020603050405020304" pitchFamily="18" charset="0"/>
                    <a:ea typeface="黑体" panose="02010609060101010101" pitchFamily="2" charset="-122"/>
                  </a:rPr>
                  <a:t>1</a:t>
                </a:r>
              </a:p>
            </p:txBody>
          </p:sp>
          <p:sp>
            <p:nvSpPr>
              <p:cNvPr id="22545" name="Text Box 17"/>
              <p:cNvSpPr txBox="1">
                <a:spLocks noChangeArrowheads="1"/>
              </p:cNvSpPr>
              <p:nvPr/>
            </p:nvSpPr>
            <p:spPr bwMode="auto">
              <a:xfrm>
                <a:off x="2226" y="2187"/>
                <a:ext cx="18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a:latin typeface="Times New Roman" panose="02020603050405020304" pitchFamily="18" charset="0"/>
                    <a:ea typeface="黑体" panose="02010609060101010101" pitchFamily="2" charset="-122"/>
                  </a:rPr>
                  <a:t>2</a:t>
                </a:r>
              </a:p>
            </p:txBody>
          </p:sp>
          <p:sp>
            <p:nvSpPr>
              <p:cNvPr id="22546" name="Text Box 18"/>
              <p:cNvSpPr txBox="1">
                <a:spLocks noChangeArrowheads="1"/>
              </p:cNvSpPr>
              <p:nvPr/>
            </p:nvSpPr>
            <p:spPr bwMode="auto">
              <a:xfrm>
                <a:off x="2457" y="2187"/>
                <a:ext cx="18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a:latin typeface="Times New Roman" panose="02020603050405020304" pitchFamily="18" charset="0"/>
                    <a:ea typeface="黑体" panose="02010609060101010101" pitchFamily="2" charset="-122"/>
                  </a:rPr>
                  <a:t>3</a:t>
                </a:r>
              </a:p>
            </p:txBody>
          </p:sp>
          <p:sp>
            <p:nvSpPr>
              <p:cNvPr id="22547" name="Text Box 19"/>
              <p:cNvSpPr txBox="1">
                <a:spLocks noChangeArrowheads="1"/>
              </p:cNvSpPr>
              <p:nvPr/>
            </p:nvSpPr>
            <p:spPr bwMode="auto">
              <a:xfrm>
                <a:off x="2689" y="2187"/>
                <a:ext cx="18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a:latin typeface="Times New Roman" panose="02020603050405020304" pitchFamily="18" charset="0"/>
                    <a:ea typeface="黑体" panose="02010609060101010101" pitchFamily="2" charset="-122"/>
                  </a:rPr>
                  <a:t>4</a:t>
                </a:r>
              </a:p>
            </p:txBody>
          </p:sp>
          <p:sp>
            <p:nvSpPr>
              <p:cNvPr id="22548" name="Text Box 20"/>
              <p:cNvSpPr txBox="1">
                <a:spLocks noChangeArrowheads="1"/>
              </p:cNvSpPr>
              <p:nvPr/>
            </p:nvSpPr>
            <p:spPr bwMode="auto">
              <a:xfrm>
                <a:off x="2920" y="2187"/>
                <a:ext cx="18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a:latin typeface="Times New Roman" panose="02020603050405020304" pitchFamily="18" charset="0"/>
                    <a:ea typeface="黑体" panose="02010609060101010101" pitchFamily="2" charset="-122"/>
                  </a:rPr>
                  <a:t>5</a:t>
                </a:r>
              </a:p>
            </p:txBody>
          </p:sp>
          <p:sp>
            <p:nvSpPr>
              <p:cNvPr id="22549" name="Text Box 21"/>
              <p:cNvSpPr txBox="1">
                <a:spLocks noChangeArrowheads="1"/>
              </p:cNvSpPr>
              <p:nvPr/>
            </p:nvSpPr>
            <p:spPr bwMode="auto">
              <a:xfrm>
                <a:off x="3151" y="2187"/>
                <a:ext cx="18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a:latin typeface="Times New Roman" panose="02020603050405020304" pitchFamily="18" charset="0"/>
                    <a:ea typeface="黑体" panose="02010609060101010101" pitchFamily="2" charset="-122"/>
                  </a:rPr>
                  <a:t>6</a:t>
                </a:r>
              </a:p>
            </p:txBody>
          </p:sp>
          <p:sp>
            <p:nvSpPr>
              <p:cNvPr id="22550" name="Text Box 22"/>
              <p:cNvSpPr txBox="1">
                <a:spLocks noChangeArrowheads="1"/>
              </p:cNvSpPr>
              <p:nvPr/>
            </p:nvSpPr>
            <p:spPr bwMode="auto">
              <a:xfrm>
                <a:off x="3383" y="2187"/>
                <a:ext cx="18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a:latin typeface="Times New Roman" panose="02020603050405020304" pitchFamily="18" charset="0"/>
                    <a:ea typeface="黑体" panose="02010609060101010101" pitchFamily="2" charset="-122"/>
                  </a:rPr>
                  <a:t>7</a:t>
                </a:r>
              </a:p>
            </p:txBody>
          </p:sp>
          <p:sp>
            <p:nvSpPr>
              <p:cNvPr id="22551" name="Text Box 23"/>
              <p:cNvSpPr txBox="1">
                <a:spLocks noChangeArrowheads="1"/>
              </p:cNvSpPr>
              <p:nvPr/>
            </p:nvSpPr>
            <p:spPr bwMode="auto">
              <a:xfrm>
                <a:off x="3614" y="2187"/>
                <a:ext cx="18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a:latin typeface="Times New Roman" panose="02020603050405020304" pitchFamily="18" charset="0"/>
                    <a:ea typeface="黑体" panose="02010609060101010101" pitchFamily="2" charset="-122"/>
                  </a:rPr>
                  <a:t>8</a:t>
                </a:r>
              </a:p>
            </p:txBody>
          </p:sp>
          <p:sp>
            <p:nvSpPr>
              <p:cNvPr id="22552" name="Text Box 24"/>
              <p:cNvSpPr txBox="1">
                <a:spLocks noChangeArrowheads="1"/>
              </p:cNvSpPr>
              <p:nvPr/>
            </p:nvSpPr>
            <p:spPr bwMode="auto">
              <a:xfrm>
                <a:off x="3845" y="2187"/>
                <a:ext cx="18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a:latin typeface="Times New Roman" panose="02020603050405020304" pitchFamily="18" charset="0"/>
                    <a:ea typeface="黑体" panose="02010609060101010101" pitchFamily="2" charset="-122"/>
                  </a:rPr>
                  <a:t>9</a:t>
                </a:r>
              </a:p>
            </p:txBody>
          </p:sp>
          <p:sp>
            <p:nvSpPr>
              <p:cNvPr id="22553" name="Text Box 25"/>
              <p:cNvSpPr txBox="1">
                <a:spLocks noChangeArrowheads="1"/>
              </p:cNvSpPr>
              <p:nvPr/>
            </p:nvSpPr>
            <p:spPr bwMode="auto">
              <a:xfrm>
                <a:off x="4077" y="2187"/>
                <a:ext cx="2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a:solidFill>
                      <a:srgbClr val="FF3300"/>
                    </a:solidFill>
                    <a:latin typeface="Times New Roman" panose="02020603050405020304" pitchFamily="18" charset="0"/>
                    <a:ea typeface="黑体" panose="02010609060101010101" pitchFamily="2" charset="-122"/>
                  </a:rPr>
                  <a:t>10</a:t>
                </a:r>
              </a:p>
            </p:txBody>
          </p:sp>
          <p:sp>
            <p:nvSpPr>
              <p:cNvPr id="22554" name="Oval 26"/>
              <p:cNvSpPr>
                <a:spLocks noChangeAspect="1" noChangeArrowheads="1"/>
              </p:cNvSpPr>
              <p:nvPr/>
            </p:nvSpPr>
            <p:spPr bwMode="auto">
              <a:xfrm>
                <a:off x="4195" y="2142"/>
                <a:ext cx="39" cy="39"/>
              </a:xfrm>
              <a:prstGeom prst="ellipse">
                <a:avLst/>
              </a:prstGeom>
              <a:solidFill>
                <a:srgbClr val="000000"/>
              </a:solidFill>
              <a:ln w="9525">
                <a:solidFill>
                  <a:schemeClr val="tx1"/>
                </a:solidFill>
                <a:round/>
              </a:ln>
            </p:spPr>
            <p:txBody>
              <a:bodyPr wrap="none" anchor="ctr"/>
              <a:lstStyle/>
              <a:p>
                <a:endParaRPr lang="zh-CN" altLang="en-US">
                  <a:ea typeface="黑体" panose="02010609060101010101" pitchFamily="2" charset="-122"/>
                </a:endParaRPr>
              </a:p>
            </p:txBody>
          </p:sp>
        </p:grpSp>
        <p:sp>
          <p:nvSpPr>
            <p:cNvPr id="22555" name="Line 27"/>
            <p:cNvSpPr>
              <a:spLocks noChangeShapeType="1"/>
            </p:cNvSpPr>
            <p:nvPr/>
          </p:nvSpPr>
          <p:spPr bwMode="auto">
            <a:xfrm>
              <a:off x="645" y="2721"/>
              <a:ext cx="2358" cy="0"/>
            </a:xfrm>
            <a:prstGeom prst="line">
              <a:avLst/>
            </a:prstGeom>
            <a:noFill/>
            <a:ln w="28575">
              <a:solidFill>
                <a:srgbClr val="0000FF"/>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170012" name="Line 28"/>
          <p:cNvSpPr>
            <a:spLocks noChangeShapeType="1"/>
          </p:cNvSpPr>
          <p:nvPr/>
        </p:nvSpPr>
        <p:spPr bwMode="auto">
          <a:xfrm>
            <a:off x="1012825" y="4292600"/>
            <a:ext cx="390525"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170013" name="Object 29"/>
          <p:cNvGraphicFramePr>
            <a:graphicFrameLocks noChangeAspect="1"/>
          </p:cNvGraphicFramePr>
          <p:nvPr/>
        </p:nvGraphicFramePr>
        <p:xfrm>
          <a:off x="1768475" y="4800600"/>
          <a:ext cx="2736850" cy="1128713"/>
        </p:xfrm>
        <a:graphic>
          <a:graphicData uri="http://schemas.openxmlformats.org/presentationml/2006/ole">
            <mc:AlternateContent xmlns:mc="http://schemas.openxmlformats.org/markup-compatibility/2006">
              <mc:Choice xmlns:v="urn:schemas-microsoft-com:vml" Requires="v">
                <p:oleObj spid="_x0000_s22573" r:id="rId4" imgW="1574800" imgH="622300" progId="Equation.DSMT4">
                  <p:embed/>
                </p:oleObj>
              </mc:Choice>
              <mc:Fallback>
                <p:oleObj r:id="rId4" imgW="1574800" imgH="622300" progId="Equation.DSMT4">
                  <p:embed/>
                  <p:pic>
                    <p:nvPicPr>
                      <p:cNvPr id="0" name="Object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8475" y="4800600"/>
                        <a:ext cx="273685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70014" name="Rectangle 30"/>
          <p:cNvSpPr>
            <a:spLocks noChangeArrowheads="1"/>
          </p:cNvSpPr>
          <p:nvPr/>
        </p:nvSpPr>
        <p:spPr bwMode="auto">
          <a:xfrm>
            <a:off x="827088" y="2133600"/>
            <a:ext cx="741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zh-CN" altLang="en-US" sz="2400" dirty="0">
                <a:solidFill>
                  <a:srgbClr val="0000FF"/>
                </a:solidFill>
                <a:latin typeface="黑体" panose="02010609060101010101" pitchFamily="2" charset="-122"/>
                <a:ea typeface="黑体" panose="02010609060101010101" pitchFamily="2" charset="-122"/>
              </a:rPr>
              <a:t>解：记“乘客到达站台立即能乘上车”为事件</a:t>
            </a:r>
            <a:r>
              <a:rPr lang="en-US" altLang="zh-CN" sz="2400" dirty="0">
                <a:solidFill>
                  <a:srgbClr val="0000FF"/>
                </a:solidFill>
                <a:latin typeface="黑体" panose="02010609060101010101" pitchFamily="2" charset="-122"/>
                <a:ea typeface="黑体" panose="02010609060101010101" pitchFamily="2" charset="-122"/>
              </a:rPr>
              <a:t>A,</a:t>
            </a:r>
            <a:r>
              <a:rPr lang="en-US" altLang="zh-CN" sz="2800" dirty="0">
                <a:latin typeface="Times New Roman" panose="02020603050405020304" pitchFamily="18" charset="0"/>
                <a:ea typeface="黑体" panose="02010609060101010101" pitchFamily="2" charset="-122"/>
              </a:rPr>
              <a:t> </a:t>
            </a:r>
          </a:p>
        </p:txBody>
      </p:sp>
      <p:sp>
        <p:nvSpPr>
          <p:cNvPr id="170015" name="Text Box 31"/>
          <p:cNvSpPr txBox="1">
            <a:spLocks noChangeArrowheads="1"/>
          </p:cNvSpPr>
          <p:nvPr/>
        </p:nvSpPr>
        <p:spPr bwMode="auto">
          <a:xfrm>
            <a:off x="757238" y="2627313"/>
            <a:ext cx="73437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dirty="0">
                <a:solidFill>
                  <a:srgbClr val="0000FF"/>
                </a:solidFill>
                <a:latin typeface="黑体" panose="02010609060101010101" pitchFamily="2" charset="-122"/>
                <a:ea typeface="黑体" panose="02010609060101010101" pitchFamily="2" charset="-122"/>
              </a:rPr>
              <a:t>由于乘客随机地到达站台，故可以认为乘客在</a:t>
            </a:r>
            <a:r>
              <a:rPr lang="en-US" altLang="zh-CN" sz="2400" dirty="0">
                <a:solidFill>
                  <a:srgbClr val="0000FF"/>
                </a:solidFill>
                <a:latin typeface="黑体" panose="02010609060101010101" pitchFamily="2" charset="-122"/>
                <a:ea typeface="黑体" panose="02010609060101010101" pitchFamily="2" charset="-122"/>
              </a:rPr>
              <a:t>10 min</a:t>
            </a:r>
            <a:r>
              <a:rPr lang="zh-CN" altLang="en-US" sz="2400" dirty="0">
                <a:solidFill>
                  <a:srgbClr val="0000FF"/>
                </a:solidFill>
                <a:latin typeface="黑体" panose="02010609060101010101" pitchFamily="2" charset="-122"/>
                <a:ea typeface="黑体" panose="02010609060101010101" pitchFamily="2" charset="-122"/>
              </a:rPr>
              <a:t>内到达站台是等可能的</a:t>
            </a:r>
            <a:r>
              <a:rPr lang="en-US" altLang="zh-CN" sz="2400" dirty="0">
                <a:solidFill>
                  <a:srgbClr val="0000FF"/>
                </a:solidFill>
                <a:latin typeface="黑体" panose="02010609060101010101" pitchFamily="2" charset="-122"/>
                <a:ea typeface="黑体" panose="02010609060101010101" pitchFamily="2" charset="-122"/>
              </a:rPr>
              <a:t>.</a:t>
            </a:r>
          </a:p>
        </p:txBody>
      </p:sp>
      <p:sp>
        <p:nvSpPr>
          <p:cNvPr id="170016" name="Text Box 32"/>
          <p:cNvSpPr txBox="1">
            <a:spLocks noChangeArrowheads="1"/>
          </p:cNvSpPr>
          <p:nvPr/>
        </p:nvSpPr>
        <p:spPr bwMode="auto">
          <a:xfrm>
            <a:off x="755650" y="3040063"/>
            <a:ext cx="77041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a:solidFill>
                  <a:srgbClr val="0000FF"/>
                </a:solidFill>
                <a:latin typeface="黑体" panose="02010609060101010101" pitchFamily="2" charset="-122"/>
                <a:ea typeface="黑体" panose="02010609060101010101" pitchFamily="2" charset="-122"/>
              </a:rPr>
              <a:t>                                                             </a:t>
            </a:r>
            <a:r>
              <a:rPr lang="zh-CN" altLang="en-US" sz="2400">
                <a:solidFill>
                  <a:srgbClr val="0000FF"/>
                </a:solidFill>
                <a:latin typeface="黑体" panose="02010609060101010101" pitchFamily="2" charset="-122"/>
                <a:ea typeface="黑体" panose="02010609060101010101" pitchFamily="2" charset="-122"/>
              </a:rPr>
              <a:t>当乘客在地铁停留的</a:t>
            </a:r>
            <a:r>
              <a:rPr lang="en-US" altLang="zh-CN" sz="2400">
                <a:solidFill>
                  <a:srgbClr val="0000FF"/>
                </a:solidFill>
                <a:latin typeface="黑体" panose="02010609060101010101" pitchFamily="2" charset="-122"/>
                <a:ea typeface="黑体" panose="02010609060101010101" pitchFamily="2" charset="-122"/>
              </a:rPr>
              <a:t>1 min</a:t>
            </a:r>
            <a:r>
              <a:rPr lang="zh-CN" altLang="en-US" sz="2400">
                <a:solidFill>
                  <a:srgbClr val="0000FF"/>
                </a:solidFill>
                <a:latin typeface="黑体" panose="02010609060101010101" pitchFamily="2" charset="-122"/>
                <a:ea typeface="黑体" panose="02010609060101010101" pitchFamily="2" charset="-122"/>
              </a:rPr>
              <a:t>内到达站台时，可以立即乘上车</a:t>
            </a:r>
            <a:r>
              <a:rPr lang="en-US" altLang="zh-CN" sz="2400">
                <a:solidFill>
                  <a:srgbClr val="0000FF"/>
                </a:solidFill>
                <a:latin typeface="黑体" panose="02010609060101010101" pitchFamily="2" charset="-122"/>
                <a:ea typeface="黑体" panose="02010609060101010101" pitchFamily="2" charset="-122"/>
              </a:rPr>
              <a:t>.</a:t>
            </a:r>
          </a:p>
        </p:txBody>
      </p:sp>
      <p:grpSp>
        <p:nvGrpSpPr>
          <p:cNvPr id="4" name="Group 39"/>
          <p:cNvGrpSpPr/>
          <p:nvPr/>
        </p:nvGrpSpPr>
        <p:grpSpPr bwMode="auto">
          <a:xfrm>
            <a:off x="835025" y="5715000"/>
            <a:ext cx="7848600" cy="935038"/>
            <a:chOff x="526" y="3600"/>
            <a:chExt cx="4944" cy="589"/>
          </a:xfrm>
        </p:grpSpPr>
        <p:sp>
          <p:nvSpPr>
            <p:cNvPr id="22562" name="Text Box 34"/>
            <p:cNvSpPr txBox="1">
              <a:spLocks noChangeArrowheads="1"/>
            </p:cNvSpPr>
            <p:nvPr/>
          </p:nvSpPr>
          <p:spPr bwMode="auto">
            <a:xfrm>
              <a:off x="526" y="3724"/>
              <a:ext cx="49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a:solidFill>
                    <a:srgbClr val="0000FF"/>
                  </a:solidFill>
                  <a:latin typeface="黑体" panose="02010609060101010101" pitchFamily="2" charset="-122"/>
                  <a:ea typeface="黑体" panose="02010609060101010101" pitchFamily="2" charset="-122"/>
                </a:rPr>
                <a:t>答：乘客到达站台能立即乘上车的概率是    </a:t>
              </a:r>
              <a:r>
                <a:rPr lang="en-US" altLang="zh-CN" sz="2400">
                  <a:solidFill>
                    <a:srgbClr val="0000FF"/>
                  </a:solidFill>
                  <a:latin typeface="黑体" panose="02010609060101010101" pitchFamily="2" charset="-122"/>
                  <a:ea typeface="黑体" panose="02010609060101010101" pitchFamily="2" charset="-122"/>
                </a:rPr>
                <a:t>.</a:t>
              </a:r>
              <a:endParaRPr lang="en-US" altLang="zh-CN" sz="2800">
                <a:ea typeface="黑体" panose="02010609060101010101" pitchFamily="2" charset="-122"/>
              </a:endParaRPr>
            </a:p>
          </p:txBody>
        </p:sp>
        <p:graphicFrame>
          <p:nvGraphicFramePr>
            <p:cNvPr id="22563" name="Object 35"/>
            <p:cNvGraphicFramePr>
              <a:graphicFrameLocks noChangeAspect="1"/>
            </p:cNvGraphicFramePr>
            <p:nvPr/>
          </p:nvGraphicFramePr>
          <p:xfrm>
            <a:off x="4080" y="3600"/>
            <a:ext cx="317" cy="589"/>
          </p:xfrm>
          <a:graphic>
            <a:graphicData uri="http://schemas.openxmlformats.org/presentationml/2006/ole">
              <mc:AlternateContent xmlns:mc="http://schemas.openxmlformats.org/markup-compatibility/2006">
                <mc:Choice xmlns:v="urn:schemas-microsoft-com:vml" Requires="v">
                  <p:oleObj spid="_x0000_s22574" r:id="rId6" imgW="266700" imgH="546100" progId="Equation.DSMT4">
                    <p:embed/>
                  </p:oleObj>
                </mc:Choice>
                <mc:Fallback>
                  <p:oleObj r:id="rId6" imgW="266700" imgH="546100" progId="Equation.DSMT4">
                    <p:embed/>
                    <p:pic>
                      <p:nvPicPr>
                        <p:cNvPr id="0" name="Object 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80" y="3600"/>
                          <a:ext cx="317" cy="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pic>
        <p:nvPicPr>
          <p:cNvPr id="22564" name="Picture 38" descr="图片1"/>
          <p:cNvPicPr>
            <a:picLocks noChangeAspect="1" noChangeArrowheads="1"/>
          </p:cNvPicPr>
          <p:nvPr/>
        </p:nvPicPr>
        <p:blipFill>
          <a:blip r:embed="rId8" cstate="email">
            <a:clrChange>
              <a:clrFrom>
                <a:srgbClr val="FFFFFF"/>
              </a:clrFrom>
              <a:clrTo>
                <a:srgbClr val="FFFFFF">
                  <a:alpha val="0"/>
                </a:srgbClr>
              </a:clrTo>
            </a:clrChange>
          </a:blip>
          <a:srcRect/>
          <a:stretch>
            <a:fillRect/>
          </a:stretch>
        </p:blipFill>
        <p:spPr bwMode="auto">
          <a:xfrm>
            <a:off x="592138" y="703263"/>
            <a:ext cx="209073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00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00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00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00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170013"/>
                                        </p:tgtEl>
                                        <p:attrNameLst>
                                          <p:attrName>style.visibility</p:attrName>
                                        </p:attrNameLst>
                                      </p:cBhvr>
                                      <p:to>
                                        <p:strVal val="visible"/>
                                      </p:to>
                                    </p:set>
                                    <p:anim calcmode="lin" valueType="num">
                                      <p:cBhvr additive="base">
                                        <p:cTn id="29" dur="1000" fill="hold"/>
                                        <p:tgtEl>
                                          <p:spTgt spid="170013"/>
                                        </p:tgtEl>
                                        <p:attrNameLst>
                                          <p:attrName>ppt_x</p:attrName>
                                        </p:attrNameLst>
                                      </p:cBhvr>
                                      <p:tavLst>
                                        <p:tav tm="0">
                                          <p:val>
                                            <p:strVal val="1+#ppt_w/2"/>
                                          </p:val>
                                        </p:tav>
                                        <p:tav tm="100000">
                                          <p:val>
                                            <p:strVal val="#ppt_x"/>
                                          </p:val>
                                        </p:tav>
                                      </p:tavLst>
                                    </p:anim>
                                    <p:anim calcmode="lin" valueType="num">
                                      <p:cBhvr additive="base">
                                        <p:cTn id="30" dur="1000" fill="hold"/>
                                        <p:tgtEl>
                                          <p:spTgt spid="170013"/>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linds(horizontal)">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012" grpId="0" animBg="1"/>
      <p:bldP spid="170014" grpId="0"/>
      <p:bldP spid="170015" grpId="0"/>
      <p:bldP spid="1700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body" sz="half" idx="4294967295"/>
          </p:nvPr>
        </p:nvSpPr>
        <p:spPr>
          <a:xfrm>
            <a:off x="342900" y="1036638"/>
            <a:ext cx="8534400" cy="1219200"/>
          </a:xfrm>
        </p:spPr>
        <p:txBody>
          <a:bodyPr/>
          <a:lstStyle/>
          <a:p>
            <a:pPr>
              <a:lnSpc>
                <a:spcPct val="90000"/>
              </a:lnSpc>
              <a:buFont typeface="Arial" panose="020B0604020202020204" pitchFamily="34" charset="0"/>
              <a:buNone/>
            </a:pPr>
            <a:r>
              <a:rPr lang="en-US" altLang="zh-CN" sz="2400" dirty="0" smtClean="0">
                <a:latin typeface="宋体" panose="02010600030101010101" pitchFamily="2" charset="-122"/>
                <a:ea typeface="黑体" panose="02010609060101010101" pitchFamily="2" charset="-122"/>
              </a:rPr>
              <a:t> </a:t>
            </a:r>
            <a:r>
              <a:rPr lang="zh-CN" altLang="en-US" sz="2400" dirty="0" smtClean="0">
                <a:latin typeface="宋体" panose="02010600030101010101" pitchFamily="2" charset="-122"/>
                <a:ea typeface="黑体" panose="02010609060101010101" pitchFamily="2" charset="-122"/>
              </a:rPr>
              <a:t>例</a:t>
            </a:r>
            <a:r>
              <a:rPr lang="en-US" altLang="zh-CN" sz="2400" dirty="0" smtClean="0">
                <a:latin typeface="宋体" panose="02010600030101010101" pitchFamily="2" charset="-122"/>
                <a:ea typeface="黑体" panose="02010609060101010101" pitchFamily="2" charset="-122"/>
              </a:rPr>
              <a:t>6 </a:t>
            </a:r>
            <a:r>
              <a:rPr lang="zh-CN" altLang="en-US" sz="2400" dirty="0" smtClean="0">
                <a:latin typeface="宋体" panose="02010600030101010101" pitchFamily="2" charset="-122"/>
                <a:ea typeface="黑体" panose="02010609060101010101" pitchFamily="2" charset="-122"/>
              </a:rPr>
              <a:t>某路口红绿灯的时间设置为：红灯</a:t>
            </a:r>
            <a:r>
              <a:rPr lang="en-US" altLang="zh-CN" sz="2400" dirty="0" smtClean="0">
                <a:latin typeface="宋体" panose="02010600030101010101" pitchFamily="2" charset="-122"/>
                <a:ea typeface="黑体" panose="02010609060101010101" pitchFamily="2" charset="-122"/>
              </a:rPr>
              <a:t>45</a:t>
            </a:r>
            <a:r>
              <a:rPr lang="zh-CN" altLang="en-US" sz="2400" dirty="0" smtClean="0">
                <a:latin typeface="宋体" panose="02010600030101010101" pitchFamily="2" charset="-122"/>
                <a:ea typeface="黑体" panose="02010609060101010101" pitchFamily="2" charset="-122"/>
              </a:rPr>
              <a:t>秒，绿灯</a:t>
            </a:r>
            <a:r>
              <a:rPr lang="en-US" altLang="zh-CN" sz="2400" dirty="0" smtClean="0">
                <a:latin typeface="宋体" panose="02010600030101010101" pitchFamily="2" charset="-122"/>
                <a:ea typeface="黑体" panose="02010609060101010101" pitchFamily="2" charset="-122"/>
              </a:rPr>
              <a:t>50</a:t>
            </a:r>
            <a:r>
              <a:rPr lang="zh-CN" altLang="en-US" sz="2400" dirty="0" smtClean="0">
                <a:latin typeface="宋体" panose="02010600030101010101" pitchFamily="2" charset="-122"/>
                <a:ea typeface="黑体" panose="02010609060101010101" pitchFamily="2" charset="-122"/>
              </a:rPr>
              <a:t>秒，黄灯</a:t>
            </a:r>
            <a:r>
              <a:rPr lang="en-US" altLang="zh-CN" sz="2400" dirty="0" smtClean="0">
                <a:latin typeface="宋体" panose="02010600030101010101" pitchFamily="2" charset="-122"/>
                <a:ea typeface="黑体" panose="02010609060101010101" pitchFamily="2" charset="-122"/>
              </a:rPr>
              <a:t>5</a:t>
            </a:r>
            <a:r>
              <a:rPr lang="zh-CN" altLang="en-US" sz="2400" dirty="0" smtClean="0">
                <a:latin typeface="宋体" panose="02010600030101010101" pitchFamily="2" charset="-122"/>
                <a:ea typeface="黑体" panose="02010609060101010101" pitchFamily="2" charset="-122"/>
              </a:rPr>
              <a:t>秒．当人或车随意经过该路口时，遇到哪一种灯的可能性最大</a:t>
            </a:r>
            <a:r>
              <a:rPr lang="en-US" altLang="zh-CN" sz="2400" dirty="0" smtClean="0">
                <a:latin typeface="宋体" panose="02010600030101010101" pitchFamily="2" charset="-122"/>
                <a:ea typeface="黑体" panose="02010609060101010101" pitchFamily="2" charset="-122"/>
              </a:rPr>
              <a:t>?  </a:t>
            </a:r>
            <a:r>
              <a:rPr lang="zh-CN" altLang="en-US" sz="2400" dirty="0" smtClean="0">
                <a:latin typeface="宋体" panose="02010600030101010101" pitchFamily="2" charset="-122"/>
                <a:ea typeface="黑体" panose="02010609060101010101" pitchFamily="2" charset="-122"/>
              </a:rPr>
              <a:t>遇到哪一种灯的可能性最小</a:t>
            </a:r>
            <a:r>
              <a:rPr lang="en-US" altLang="zh-CN" sz="2400" dirty="0" smtClean="0">
                <a:latin typeface="宋体" panose="02010600030101010101" pitchFamily="2" charset="-122"/>
                <a:ea typeface="黑体" panose="02010609060101010101" pitchFamily="2" charset="-122"/>
              </a:rPr>
              <a:t>?</a:t>
            </a:r>
            <a:r>
              <a:rPr lang="zh-CN" altLang="en-US" sz="2400" dirty="0" smtClean="0">
                <a:latin typeface="宋体" panose="02010600030101010101" pitchFamily="2" charset="-122"/>
                <a:ea typeface="黑体" panose="02010609060101010101" pitchFamily="2" charset="-122"/>
              </a:rPr>
              <a:t>遇到绿灯的概率是多少？</a:t>
            </a:r>
          </a:p>
        </p:txBody>
      </p:sp>
      <p:graphicFrame>
        <p:nvGraphicFramePr>
          <p:cNvPr id="151562" name="Object 10"/>
          <p:cNvGraphicFramePr>
            <a:graphicFrameLocks noGrp="1" noChangeAspect="1"/>
          </p:cNvGraphicFramePr>
          <p:nvPr>
            <p:ph sz="half" idx="4294967295"/>
          </p:nvPr>
        </p:nvGraphicFramePr>
        <p:xfrm>
          <a:off x="1771650" y="5486400"/>
          <a:ext cx="3535363" cy="679450"/>
        </p:xfrm>
        <a:graphic>
          <a:graphicData uri="http://schemas.openxmlformats.org/presentationml/2006/ole">
            <mc:AlternateContent xmlns:mc="http://schemas.openxmlformats.org/markup-compatibility/2006">
              <mc:Choice xmlns:v="urn:schemas-microsoft-com:vml" Requires="v">
                <p:oleObj spid="_x0000_s24616" r:id="rId4" imgW="3429000" imgH="647700" progId="Equation.3">
                  <p:embed/>
                </p:oleObj>
              </mc:Choice>
              <mc:Fallback>
                <p:oleObj r:id="rId4" imgW="3429000" imgH="647700" progId="Equation.3">
                  <p:embed/>
                  <p:pic>
                    <p:nvPicPr>
                      <p:cNvPr id="0" name="Object 1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1650" y="5486400"/>
                        <a:ext cx="3535363" cy="679450"/>
                      </a:xfrm>
                      <a:prstGeom prst="rect">
                        <a:avLst/>
                      </a:prstGeom>
                      <a:ln>
                        <a:noFill/>
                      </a:ln>
                      <a:extLs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51556" name="Text Box 4"/>
          <p:cNvSpPr txBox="1">
            <a:spLocks noChangeArrowheads="1"/>
          </p:cNvSpPr>
          <p:nvPr/>
        </p:nvSpPr>
        <p:spPr bwMode="auto">
          <a:xfrm>
            <a:off x="457200" y="2514600"/>
            <a:ext cx="8305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rgbClr val="0000FF"/>
                </a:solidFill>
                <a:latin typeface="黑体" panose="02010609060101010101" pitchFamily="2" charset="-122"/>
                <a:ea typeface="黑体" panose="02010609060101010101" pitchFamily="2" charset="-122"/>
              </a:rPr>
              <a:t>解：因为绿灯持续的时间最长，黄灯持续的时间最短， 所以人或车随意经过该路口时，遇到绿灯的可能性最大，遇到黄灯的可能性最小</a:t>
            </a:r>
            <a:r>
              <a:rPr lang="en-US" altLang="zh-CN" sz="2400" dirty="0">
                <a:solidFill>
                  <a:srgbClr val="0000FF"/>
                </a:solidFill>
                <a:latin typeface="黑体" panose="02010609060101010101" pitchFamily="2" charset="-122"/>
                <a:ea typeface="黑体" panose="02010609060101010101" pitchFamily="2" charset="-122"/>
              </a:rPr>
              <a:t>.AB</a:t>
            </a:r>
            <a:r>
              <a:rPr lang="zh-CN" altLang="en-US" sz="2400" dirty="0">
                <a:solidFill>
                  <a:srgbClr val="0000FF"/>
                </a:solidFill>
                <a:latin typeface="黑体" panose="02010609060101010101" pitchFamily="2" charset="-122"/>
                <a:ea typeface="黑体" panose="02010609060101010101" pitchFamily="2" charset="-122"/>
              </a:rPr>
              <a:t>表示黄灯开启时间段， </a:t>
            </a:r>
            <a:r>
              <a:rPr lang="en-US" altLang="zh-CN" sz="2400" dirty="0">
                <a:solidFill>
                  <a:srgbClr val="0000FF"/>
                </a:solidFill>
                <a:latin typeface="黑体" panose="02010609060101010101" pitchFamily="2" charset="-122"/>
                <a:ea typeface="黑体" panose="02010609060101010101" pitchFamily="2" charset="-122"/>
              </a:rPr>
              <a:t>BC</a:t>
            </a:r>
            <a:r>
              <a:rPr lang="zh-CN" altLang="en-US" sz="2400" dirty="0">
                <a:solidFill>
                  <a:srgbClr val="0000FF"/>
                </a:solidFill>
                <a:ea typeface="黑体" panose="02010609060101010101" pitchFamily="2" charset="-122"/>
              </a:rPr>
              <a:t>表示红灯开启时间段， </a:t>
            </a:r>
            <a:r>
              <a:rPr lang="en-US" altLang="zh-CN" sz="2400" dirty="0">
                <a:solidFill>
                  <a:srgbClr val="0000FF"/>
                </a:solidFill>
                <a:latin typeface="黑体" panose="02010609060101010101" pitchFamily="2" charset="-122"/>
                <a:ea typeface="黑体" panose="02010609060101010101" pitchFamily="2" charset="-122"/>
              </a:rPr>
              <a:t>CD</a:t>
            </a:r>
            <a:r>
              <a:rPr lang="zh-CN" altLang="en-US" sz="2400" dirty="0">
                <a:solidFill>
                  <a:srgbClr val="0000FF"/>
                </a:solidFill>
                <a:ea typeface="黑体" panose="02010609060101010101" pitchFamily="2" charset="-122"/>
              </a:rPr>
              <a:t>表示黄灯开启时间段</a:t>
            </a:r>
          </a:p>
        </p:txBody>
      </p:sp>
      <p:pic>
        <p:nvPicPr>
          <p:cNvPr id="24580" name="Picture 8" descr="红灯3"/>
          <p:cNvPicPr>
            <a:picLocks noChangeAspect="1" noChangeArrowheads="1"/>
          </p:cNvPicPr>
          <p:nvPr/>
        </p:nvPicPr>
        <p:blipFill>
          <a:blip r:embed="rId6" cstate="email"/>
          <a:srcRect/>
          <a:stretch>
            <a:fillRect/>
          </a:stretch>
        </p:blipFill>
        <p:spPr bwMode="auto">
          <a:xfrm>
            <a:off x="7310438" y="4465638"/>
            <a:ext cx="17430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57"/>
          <p:cNvGrpSpPr/>
          <p:nvPr/>
        </p:nvGrpSpPr>
        <p:grpSpPr bwMode="auto">
          <a:xfrm>
            <a:off x="1447800" y="4343400"/>
            <a:ext cx="4819650" cy="708025"/>
            <a:chOff x="672" y="2688"/>
            <a:chExt cx="3036" cy="446"/>
          </a:xfrm>
        </p:grpSpPr>
        <p:sp>
          <p:nvSpPr>
            <p:cNvPr id="24582" name="Line 16"/>
            <p:cNvSpPr>
              <a:spLocks noChangeShapeType="1"/>
            </p:cNvSpPr>
            <p:nvPr/>
          </p:nvSpPr>
          <p:spPr bwMode="auto">
            <a:xfrm>
              <a:off x="720" y="2880"/>
              <a:ext cx="2850" cy="0"/>
            </a:xfrm>
            <a:prstGeom prst="line">
              <a:avLst/>
            </a:prstGeom>
            <a:noFill/>
            <a:ln w="508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nvGrpSpPr>
            <p:cNvPr id="24583" name="Group 19"/>
            <p:cNvGrpSpPr/>
            <p:nvPr/>
          </p:nvGrpSpPr>
          <p:grpSpPr bwMode="auto">
            <a:xfrm>
              <a:off x="3495" y="2939"/>
              <a:ext cx="213" cy="174"/>
              <a:chOff x="3495" y="2939"/>
              <a:chExt cx="213" cy="174"/>
            </a:xfrm>
          </p:grpSpPr>
          <p:sp>
            <p:nvSpPr>
              <p:cNvPr id="24584" name="Rectangle 17"/>
              <p:cNvSpPr>
                <a:spLocks noChangeArrowheads="1"/>
              </p:cNvSpPr>
              <p:nvPr/>
            </p:nvSpPr>
            <p:spPr bwMode="auto">
              <a:xfrm>
                <a:off x="3495" y="293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zh-CN" altLang="zh-CN">
                  <a:ea typeface="黑体" panose="02010609060101010101" pitchFamily="2" charset="-122"/>
                </a:endParaRPr>
              </a:p>
            </p:txBody>
          </p:sp>
          <p:sp>
            <p:nvSpPr>
              <p:cNvPr id="24585" name="Rectangle 18"/>
              <p:cNvSpPr>
                <a:spLocks noChangeArrowheads="1"/>
              </p:cNvSpPr>
              <p:nvPr/>
            </p:nvSpPr>
            <p:spPr bwMode="auto">
              <a:xfrm>
                <a:off x="3495" y="2939"/>
                <a:ext cx="21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a:solidFill>
                      <a:srgbClr val="000000"/>
                    </a:solidFill>
                    <a:ea typeface="黑体" panose="02010609060101010101" pitchFamily="2" charset="-122"/>
                  </a:rPr>
                  <a:t>100</a:t>
                </a:r>
                <a:endParaRPr lang="en-US" altLang="zh-CN">
                  <a:ea typeface="黑体" panose="02010609060101010101" pitchFamily="2" charset="-122"/>
                </a:endParaRPr>
              </a:p>
            </p:txBody>
          </p:sp>
        </p:grpSp>
        <p:grpSp>
          <p:nvGrpSpPr>
            <p:cNvPr id="24586" name="Group 28"/>
            <p:cNvGrpSpPr/>
            <p:nvPr/>
          </p:nvGrpSpPr>
          <p:grpSpPr bwMode="auto">
            <a:xfrm>
              <a:off x="2065" y="2960"/>
              <a:ext cx="142" cy="174"/>
              <a:chOff x="2065" y="2960"/>
              <a:chExt cx="142" cy="174"/>
            </a:xfrm>
          </p:grpSpPr>
          <p:sp>
            <p:nvSpPr>
              <p:cNvPr id="24587" name="Rectangle 26"/>
              <p:cNvSpPr>
                <a:spLocks noChangeArrowheads="1"/>
              </p:cNvSpPr>
              <p:nvPr/>
            </p:nvSpPr>
            <p:spPr bwMode="auto">
              <a:xfrm>
                <a:off x="2065" y="296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zh-CN" altLang="zh-CN">
                  <a:ea typeface="黑体" panose="02010609060101010101" pitchFamily="2" charset="-122"/>
                </a:endParaRPr>
              </a:p>
            </p:txBody>
          </p:sp>
          <p:sp>
            <p:nvSpPr>
              <p:cNvPr id="24588" name="Rectangle 27"/>
              <p:cNvSpPr>
                <a:spLocks noChangeArrowheads="1"/>
              </p:cNvSpPr>
              <p:nvPr/>
            </p:nvSpPr>
            <p:spPr bwMode="auto">
              <a:xfrm>
                <a:off x="2065" y="2960"/>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a:solidFill>
                      <a:srgbClr val="000000"/>
                    </a:solidFill>
                    <a:ea typeface="黑体" panose="02010609060101010101" pitchFamily="2" charset="-122"/>
                  </a:rPr>
                  <a:t>50</a:t>
                </a:r>
                <a:endParaRPr lang="en-US" altLang="zh-CN">
                  <a:ea typeface="黑体" panose="02010609060101010101" pitchFamily="2" charset="-122"/>
                </a:endParaRPr>
              </a:p>
            </p:txBody>
          </p:sp>
        </p:grpSp>
        <p:grpSp>
          <p:nvGrpSpPr>
            <p:cNvPr id="24589" name="Group 34"/>
            <p:cNvGrpSpPr/>
            <p:nvPr/>
          </p:nvGrpSpPr>
          <p:grpSpPr bwMode="auto">
            <a:xfrm>
              <a:off x="912" y="2928"/>
              <a:ext cx="71" cy="174"/>
              <a:chOff x="1062" y="2939"/>
              <a:chExt cx="71" cy="174"/>
            </a:xfrm>
          </p:grpSpPr>
          <p:sp>
            <p:nvSpPr>
              <p:cNvPr id="24590" name="Rectangle 32"/>
              <p:cNvSpPr>
                <a:spLocks noChangeArrowheads="1"/>
              </p:cNvSpPr>
              <p:nvPr/>
            </p:nvSpPr>
            <p:spPr bwMode="auto">
              <a:xfrm>
                <a:off x="1062" y="293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zh-CN" altLang="zh-CN">
                  <a:ea typeface="黑体" panose="02010609060101010101" pitchFamily="2" charset="-122"/>
                </a:endParaRPr>
              </a:p>
            </p:txBody>
          </p:sp>
          <p:sp>
            <p:nvSpPr>
              <p:cNvPr id="24591" name="Rectangle 33"/>
              <p:cNvSpPr>
                <a:spLocks noChangeArrowheads="1"/>
              </p:cNvSpPr>
              <p:nvPr/>
            </p:nvSpPr>
            <p:spPr bwMode="auto">
              <a:xfrm>
                <a:off x="1062" y="2939"/>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a:solidFill>
                      <a:srgbClr val="000000"/>
                    </a:solidFill>
                    <a:ea typeface="黑体" panose="02010609060101010101" pitchFamily="2" charset="-122"/>
                  </a:rPr>
                  <a:t>5</a:t>
                </a:r>
                <a:endParaRPr lang="en-US" altLang="zh-CN">
                  <a:ea typeface="黑体" panose="02010609060101010101" pitchFamily="2" charset="-122"/>
                </a:endParaRPr>
              </a:p>
            </p:txBody>
          </p:sp>
        </p:grpSp>
        <p:grpSp>
          <p:nvGrpSpPr>
            <p:cNvPr id="24592" name="Group 37"/>
            <p:cNvGrpSpPr/>
            <p:nvPr/>
          </p:nvGrpSpPr>
          <p:grpSpPr bwMode="auto">
            <a:xfrm>
              <a:off x="677" y="2939"/>
              <a:ext cx="71" cy="174"/>
              <a:chOff x="677" y="2939"/>
              <a:chExt cx="71" cy="174"/>
            </a:xfrm>
          </p:grpSpPr>
          <p:sp>
            <p:nvSpPr>
              <p:cNvPr id="24593" name="Rectangle 35"/>
              <p:cNvSpPr>
                <a:spLocks noChangeArrowheads="1"/>
              </p:cNvSpPr>
              <p:nvPr/>
            </p:nvSpPr>
            <p:spPr bwMode="auto">
              <a:xfrm>
                <a:off x="677" y="293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zh-CN" altLang="zh-CN">
                  <a:ea typeface="黑体" panose="02010609060101010101" pitchFamily="2" charset="-122"/>
                </a:endParaRPr>
              </a:p>
            </p:txBody>
          </p:sp>
          <p:sp>
            <p:nvSpPr>
              <p:cNvPr id="24594" name="Rectangle 36"/>
              <p:cNvSpPr>
                <a:spLocks noChangeArrowheads="1"/>
              </p:cNvSpPr>
              <p:nvPr/>
            </p:nvSpPr>
            <p:spPr bwMode="auto">
              <a:xfrm>
                <a:off x="677" y="2939"/>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a:solidFill>
                      <a:srgbClr val="000000"/>
                    </a:solidFill>
                    <a:ea typeface="黑体" panose="02010609060101010101" pitchFamily="2" charset="-122"/>
                  </a:rPr>
                  <a:t>0</a:t>
                </a:r>
                <a:endParaRPr lang="en-US" altLang="zh-CN">
                  <a:ea typeface="黑体" panose="02010609060101010101" pitchFamily="2" charset="-122"/>
                </a:endParaRPr>
              </a:p>
            </p:txBody>
          </p:sp>
        </p:grpSp>
        <p:sp>
          <p:nvSpPr>
            <p:cNvPr id="24595" name="Oval 38"/>
            <p:cNvSpPr>
              <a:spLocks noChangeArrowheads="1"/>
            </p:cNvSpPr>
            <p:nvPr/>
          </p:nvSpPr>
          <p:spPr bwMode="auto">
            <a:xfrm>
              <a:off x="709" y="2853"/>
              <a:ext cx="43" cy="43"/>
            </a:xfrm>
            <a:prstGeom prst="ellipse">
              <a:avLst/>
            </a:prstGeom>
            <a:solidFill>
              <a:srgbClr val="FF0000"/>
            </a:solidFill>
            <a:ln w="0">
              <a:solidFill>
                <a:srgbClr val="000000"/>
              </a:solidFill>
              <a:round/>
            </a:ln>
          </p:spPr>
          <p:txBody>
            <a:bodyPr/>
            <a:lstStyle/>
            <a:p>
              <a:endParaRPr lang="zh-CN" altLang="en-US">
                <a:ea typeface="黑体" panose="02010609060101010101" pitchFamily="2" charset="-122"/>
              </a:endParaRPr>
            </a:p>
          </p:txBody>
        </p:sp>
        <p:sp>
          <p:nvSpPr>
            <p:cNvPr id="24596" name="Oval 39"/>
            <p:cNvSpPr>
              <a:spLocks noChangeArrowheads="1"/>
            </p:cNvSpPr>
            <p:nvPr/>
          </p:nvSpPr>
          <p:spPr bwMode="auto">
            <a:xfrm>
              <a:off x="3559" y="2853"/>
              <a:ext cx="43" cy="43"/>
            </a:xfrm>
            <a:prstGeom prst="ellipse">
              <a:avLst/>
            </a:prstGeom>
            <a:solidFill>
              <a:srgbClr val="FF0000"/>
            </a:solidFill>
            <a:ln w="0">
              <a:solidFill>
                <a:srgbClr val="000000"/>
              </a:solidFill>
              <a:round/>
            </a:ln>
          </p:spPr>
          <p:txBody>
            <a:bodyPr/>
            <a:lstStyle/>
            <a:p>
              <a:endParaRPr lang="zh-CN" altLang="en-US">
                <a:ea typeface="黑体" panose="02010609060101010101" pitchFamily="2" charset="-122"/>
              </a:endParaRPr>
            </a:p>
          </p:txBody>
        </p:sp>
        <p:sp>
          <p:nvSpPr>
            <p:cNvPr id="24597" name="Oval 40"/>
            <p:cNvSpPr>
              <a:spLocks noChangeArrowheads="1"/>
            </p:cNvSpPr>
            <p:nvPr/>
          </p:nvSpPr>
          <p:spPr bwMode="auto">
            <a:xfrm>
              <a:off x="912" y="2832"/>
              <a:ext cx="42" cy="43"/>
            </a:xfrm>
            <a:prstGeom prst="ellipse">
              <a:avLst/>
            </a:prstGeom>
            <a:solidFill>
              <a:srgbClr val="FF0000"/>
            </a:solidFill>
            <a:ln w="0">
              <a:solidFill>
                <a:srgbClr val="000000"/>
              </a:solidFill>
              <a:round/>
            </a:ln>
          </p:spPr>
          <p:txBody>
            <a:bodyPr/>
            <a:lstStyle/>
            <a:p>
              <a:endParaRPr lang="zh-CN" altLang="en-US">
                <a:ea typeface="黑体" panose="02010609060101010101" pitchFamily="2" charset="-122"/>
              </a:endParaRPr>
            </a:p>
          </p:txBody>
        </p:sp>
        <p:sp>
          <p:nvSpPr>
            <p:cNvPr id="24598" name="Oval 42"/>
            <p:cNvSpPr>
              <a:spLocks noChangeArrowheads="1"/>
            </p:cNvSpPr>
            <p:nvPr/>
          </p:nvSpPr>
          <p:spPr bwMode="auto">
            <a:xfrm>
              <a:off x="2097" y="2853"/>
              <a:ext cx="43" cy="43"/>
            </a:xfrm>
            <a:prstGeom prst="ellipse">
              <a:avLst/>
            </a:prstGeom>
            <a:solidFill>
              <a:srgbClr val="FF0000"/>
            </a:solidFill>
            <a:ln w="0">
              <a:solidFill>
                <a:srgbClr val="000000"/>
              </a:solidFill>
              <a:round/>
            </a:ln>
          </p:spPr>
          <p:txBody>
            <a:bodyPr/>
            <a:lstStyle/>
            <a:p>
              <a:endParaRPr lang="zh-CN" altLang="en-US">
                <a:ea typeface="黑体" panose="02010609060101010101" pitchFamily="2" charset="-122"/>
              </a:endParaRPr>
            </a:p>
          </p:txBody>
        </p:sp>
        <p:grpSp>
          <p:nvGrpSpPr>
            <p:cNvPr id="24599" name="Group 45"/>
            <p:cNvGrpSpPr/>
            <p:nvPr/>
          </p:nvGrpSpPr>
          <p:grpSpPr bwMode="auto">
            <a:xfrm>
              <a:off x="672" y="2688"/>
              <a:ext cx="85" cy="174"/>
              <a:chOff x="1062" y="2939"/>
              <a:chExt cx="85" cy="174"/>
            </a:xfrm>
          </p:grpSpPr>
          <p:sp>
            <p:nvSpPr>
              <p:cNvPr id="24600" name="Rectangle 46"/>
              <p:cNvSpPr>
                <a:spLocks noChangeArrowheads="1"/>
              </p:cNvSpPr>
              <p:nvPr/>
            </p:nvSpPr>
            <p:spPr bwMode="auto">
              <a:xfrm>
                <a:off x="1062" y="293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zh-CN" altLang="zh-CN">
                  <a:ea typeface="黑体" panose="02010609060101010101" pitchFamily="2" charset="-122"/>
                </a:endParaRPr>
              </a:p>
            </p:txBody>
          </p:sp>
          <p:sp>
            <p:nvSpPr>
              <p:cNvPr id="24601" name="Rectangle 47"/>
              <p:cNvSpPr>
                <a:spLocks noChangeArrowheads="1"/>
              </p:cNvSpPr>
              <p:nvPr/>
            </p:nvSpPr>
            <p:spPr bwMode="auto">
              <a:xfrm>
                <a:off x="1062" y="2939"/>
                <a:ext cx="8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a:solidFill>
                      <a:srgbClr val="000000"/>
                    </a:solidFill>
                    <a:ea typeface="黑体" panose="02010609060101010101" pitchFamily="2" charset="-122"/>
                  </a:rPr>
                  <a:t>A</a:t>
                </a:r>
                <a:endParaRPr lang="en-US" altLang="zh-CN">
                  <a:ea typeface="黑体" panose="02010609060101010101" pitchFamily="2" charset="-122"/>
                </a:endParaRPr>
              </a:p>
            </p:txBody>
          </p:sp>
        </p:grpSp>
        <p:grpSp>
          <p:nvGrpSpPr>
            <p:cNvPr id="24602" name="Group 48"/>
            <p:cNvGrpSpPr/>
            <p:nvPr/>
          </p:nvGrpSpPr>
          <p:grpSpPr bwMode="auto">
            <a:xfrm>
              <a:off x="864" y="2688"/>
              <a:ext cx="85" cy="174"/>
              <a:chOff x="1062" y="2939"/>
              <a:chExt cx="85" cy="174"/>
            </a:xfrm>
          </p:grpSpPr>
          <p:sp>
            <p:nvSpPr>
              <p:cNvPr id="24603" name="Rectangle 49"/>
              <p:cNvSpPr>
                <a:spLocks noChangeArrowheads="1"/>
              </p:cNvSpPr>
              <p:nvPr/>
            </p:nvSpPr>
            <p:spPr bwMode="auto">
              <a:xfrm>
                <a:off x="1062" y="293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zh-CN" altLang="zh-CN">
                  <a:ea typeface="黑体" panose="02010609060101010101" pitchFamily="2" charset="-122"/>
                </a:endParaRPr>
              </a:p>
            </p:txBody>
          </p:sp>
          <p:sp>
            <p:nvSpPr>
              <p:cNvPr id="24604" name="Rectangle 50"/>
              <p:cNvSpPr>
                <a:spLocks noChangeArrowheads="1"/>
              </p:cNvSpPr>
              <p:nvPr/>
            </p:nvSpPr>
            <p:spPr bwMode="auto">
              <a:xfrm>
                <a:off x="1062" y="2939"/>
                <a:ext cx="8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a:solidFill>
                      <a:srgbClr val="000000"/>
                    </a:solidFill>
                    <a:ea typeface="黑体" panose="02010609060101010101" pitchFamily="2" charset="-122"/>
                  </a:rPr>
                  <a:t>B</a:t>
                </a:r>
                <a:endParaRPr lang="en-US" altLang="zh-CN">
                  <a:ea typeface="黑体" panose="02010609060101010101" pitchFamily="2" charset="-122"/>
                </a:endParaRPr>
              </a:p>
            </p:txBody>
          </p:sp>
        </p:grpSp>
        <p:grpSp>
          <p:nvGrpSpPr>
            <p:cNvPr id="24605" name="Group 51"/>
            <p:cNvGrpSpPr/>
            <p:nvPr/>
          </p:nvGrpSpPr>
          <p:grpSpPr bwMode="auto">
            <a:xfrm>
              <a:off x="2064" y="2688"/>
              <a:ext cx="92" cy="174"/>
              <a:chOff x="1062" y="2939"/>
              <a:chExt cx="92" cy="174"/>
            </a:xfrm>
          </p:grpSpPr>
          <p:sp>
            <p:nvSpPr>
              <p:cNvPr id="24606" name="Rectangle 52"/>
              <p:cNvSpPr>
                <a:spLocks noChangeArrowheads="1"/>
              </p:cNvSpPr>
              <p:nvPr/>
            </p:nvSpPr>
            <p:spPr bwMode="auto">
              <a:xfrm>
                <a:off x="1062" y="293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zh-CN" altLang="zh-CN">
                  <a:ea typeface="黑体" panose="02010609060101010101" pitchFamily="2" charset="-122"/>
                </a:endParaRPr>
              </a:p>
            </p:txBody>
          </p:sp>
          <p:sp>
            <p:nvSpPr>
              <p:cNvPr id="24607" name="Rectangle 53"/>
              <p:cNvSpPr>
                <a:spLocks noChangeArrowheads="1"/>
              </p:cNvSpPr>
              <p:nvPr/>
            </p:nvSpPr>
            <p:spPr bwMode="auto">
              <a:xfrm>
                <a:off x="1062" y="2939"/>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a:solidFill>
                      <a:srgbClr val="000000"/>
                    </a:solidFill>
                    <a:ea typeface="黑体" panose="02010609060101010101" pitchFamily="2" charset="-122"/>
                  </a:rPr>
                  <a:t>C</a:t>
                </a:r>
                <a:endParaRPr lang="en-US" altLang="zh-CN">
                  <a:ea typeface="黑体" panose="02010609060101010101" pitchFamily="2" charset="-122"/>
                </a:endParaRPr>
              </a:p>
            </p:txBody>
          </p:sp>
        </p:grpSp>
        <p:grpSp>
          <p:nvGrpSpPr>
            <p:cNvPr id="24608" name="Group 54"/>
            <p:cNvGrpSpPr/>
            <p:nvPr/>
          </p:nvGrpSpPr>
          <p:grpSpPr bwMode="auto">
            <a:xfrm>
              <a:off x="3504" y="2688"/>
              <a:ext cx="92" cy="174"/>
              <a:chOff x="1062" y="2939"/>
              <a:chExt cx="92" cy="174"/>
            </a:xfrm>
          </p:grpSpPr>
          <p:sp>
            <p:nvSpPr>
              <p:cNvPr id="24609" name="Rectangle 55"/>
              <p:cNvSpPr>
                <a:spLocks noChangeArrowheads="1"/>
              </p:cNvSpPr>
              <p:nvPr/>
            </p:nvSpPr>
            <p:spPr bwMode="auto">
              <a:xfrm>
                <a:off x="1062" y="293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zh-CN" altLang="zh-CN">
                  <a:ea typeface="黑体" panose="02010609060101010101" pitchFamily="2" charset="-122"/>
                </a:endParaRPr>
              </a:p>
            </p:txBody>
          </p:sp>
          <p:sp>
            <p:nvSpPr>
              <p:cNvPr id="24610" name="Rectangle 56"/>
              <p:cNvSpPr>
                <a:spLocks noChangeArrowheads="1"/>
              </p:cNvSpPr>
              <p:nvPr/>
            </p:nvSpPr>
            <p:spPr bwMode="auto">
              <a:xfrm>
                <a:off x="1062" y="2939"/>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a:solidFill>
                      <a:srgbClr val="000000"/>
                    </a:solidFill>
                    <a:ea typeface="黑体" panose="02010609060101010101" pitchFamily="2" charset="-122"/>
                  </a:rPr>
                  <a:t>D</a:t>
                </a:r>
                <a:endParaRPr lang="en-US" altLang="zh-CN">
                  <a:ea typeface="黑体" panose="02010609060101010101" pitchFamily="2" charset="-122"/>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1556">
                                            <p:txEl>
                                              <p:pRg st="0" end="0"/>
                                            </p:txEl>
                                          </p:spTgt>
                                        </p:tgtEl>
                                        <p:attrNameLst>
                                          <p:attrName>style.visibility</p:attrName>
                                        </p:attrNameLst>
                                      </p:cBhvr>
                                      <p:to>
                                        <p:strVal val="visible"/>
                                      </p:to>
                                    </p:set>
                                    <p:animEffect transition="in" filter="wipe(left)">
                                      <p:cBhvr>
                                        <p:cTn id="7" dur="500"/>
                                        <p:tgtEl>
                                          <p:spTgt spid="1515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51562"/>
                                        </p:tgtEl>
                                        <p:attrNameLst>
                                          <p:attrName>style.visibility</p:attrName>
                                        </p:attrNameLst>
                                      </p:cBhvr>
                                      <p:to>
                                        <p:strVal val="visible"/>
                                      </p:to>
                                    </p:set>
                                    <p:anim calcmode="lin" valueType="num">
                                      <p:cBhvr additive="base">
                                        <p:cTn id="18" dur="500" fill="hold"/>
                                        <p:tgtEl>
                                          <p:spTgt spid="151562"/>
                                        </p:tgtEl>
                                        <p:attrNameLst>
                                          <p:attrName>ppt_x</p:attrName>
                                        </p:attrNameLst>
                                      </p:cBhvr>
                                      <p:tavLst>
                                        <p:tav tm="0">
                                          <p:val>
                                            <p:strVal val="#ppt_x"/>
                                          </p:val>
                                        </p:tav>
                                        <p:tav tm="100000">
                                          <p:val>
                                            <p:strVal val="#ppt_x"/>
                                          </p:val>
                                        </p:tav>
                                      </p:tavLst>
                                    </p:anim>
                                    <p:anim calcmode="lin" valueType="num">
                                      <p:cBhvr additive="base">
                                        <p:cTn id="19" dur="500" fill="hold"/>
                                        <p:tgtEl>
                                          <p:spTgt spid="1515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p:cNvPicPr>
            <a:picLocks noChangeAspect="1" noChangeArrowheads="1"/>
          </p:cNvPicPr>
          <p:nvPr/>
        </p:nvPicPr>
        <p:blipFill>
          <a:blip r:embed="rId4"/>
          <a:srcRect/>
          <a:stretch>
            <a:fillRect/>
          </a:stretch>
        </p:blipFill>
        <p:spPr bwMode="auto">
          <a:xfrm>
            <a:off x="685800" y="3733800"/>
            <a:ext cx="518477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6371" name="Object 3"/>
          <p:cNvGraphicFramePr>
            <a:graphicFrameLocks noChangeAspect="1"/>
          </p:cNvGraphicFramePr>
          <p:nvPr/>
        </p:nvGraphicFramePr>
        <p:xfrm>
          <a:off x="1143000" y="4572000"/>
          <a:ext cx="3886200" cy="1023938"/>
        </p:xfrm>
        <a:graphic>
          <a:graphicData uri="http://schemas.openxmlformats.org/presentationml/2006/ole">
            <mc:AlternateContent xmlns:mc="http://schemas.openxmlformats.org/markup-compatibility/2006">
              <mc:Choice xmlns:v="urn:schemas-microsoft-com:vml" Requires="v">
                <p:oleObj spid="_x0000_s26640" r:id="rId5" imgW="1256665" imgH="393700" progId="Equation.DSMT4">
                  <p:embed/>
                </p:oleObj>
              </mc:Choice>
              <mc:Fallback>
                <p:oleObj r:id="rId5" imgW="1256665" imgH="3937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4572000"/>
                        <a:ext cx="38862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86372" name="Rectangle 4"/>
          <p:cNvSpPr>
            <a:spLocks noChangeArrowheads="1"/>
          </p:cNvSpPr>
          <p:nvPr/>
        </p:nvSpPr>
        <p:spPr bwMode="auto">
          <a:xfrm>
            <a:off x="152400" y="2586038"/>
            <a:ext cx="87598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457200"/>
            <a:r>
              <a:rPr lang="zh-CN" altLang="en-US" sz="2400">
                <a:solidFill>
                  <a:srgbClr val="0000FF"/>
                </a:solidFill>
                <a:latin typeface="黑体" panose="02010609060101010101" pitchFamily="2" charset="-122"/>
                <a:ea typeface="黑体" panose="02010609060101010101" pitchFamily="2" charset="-122"/>
              </a:rPr>
              <a:t>解：将时间转化成长</a:t>
            </a:r>
            <a:r>
              <a:rPr lang="en-US" altLang="zh-CN" sz="2400">
                <a:solidFill>
                  <a:srgbClr val="0000FF"/>
                </a:solidFill>
                <a:latin typeface="黑体" panose="02010609060101010101" pitchFamily="2" charset="-122"/>
                <a:ea typeface="黑体" panose="02010609060101010101" pitchFamily="2" charset="-122"/>
              </a:rPr>
              <a:t>60</a:t>
            </a:r>
            <a:r>
              <a:rPr lang="zh-CN" altLang="en-US" sz="2400">
                <a:solidFill>
                  <a:srgbClr val="0000FF"/>
                </a:solidFill>
                <a:latin typeface="黑体" panose="02010609060101010101" pitchFamily="2" charset="-122"/>
                <a:ea typeface="黑体" panose="02010609060101010101" pitchFamily="2" charset="-122"/>
              </a:rPr>
              <a:t>的线段，研究事件</a:t>
            </a:r>
            <a:r>
              <a:rPr lang="en-US" altLang="zh-CN" sz="2400">
                <a:solidFill>
                  <a:srgbClr val="0000FF"/>
                </a:solidFill>
                <a:latin typeface="黑体" panose="02010609060101010101" pitchFamily="2" charset="-122"/>
                <a:ea typeface="黑体" panose="02010609060101010101" pitchFamily="2" charset="-122"/>
              </a:rPr>
              <a:t>A</a:t>
            </a:r>
            <a:r>
              <a:rPr lang="zh-CN" altLang="en-US" sz="2400">
                <a:solidFill>
                  <a:srgbClr val="0000FF"/>
                </a:solidFill>
                <a:latin typeface="黑体" panose="02010609060101010101" pitchFamily="2" charset="-122"/>
                <a:ea typeface="黑体" panose="02010609060101010101" pitchFamily="2" charset="-122"/>
              </a:rPr>
              <a:t>位于</a:t>
            </a:r>
            <a:r>
              <a:rPr lang="en-US" altLang="zh-CN" sz="2400">
                <a:solidFill>
                  <a:srgbClr val="0000FF"/>
                </a:solidFill>
                <a:latin typeface="黑体" panose="02010609060101010101" pitchFamily="2" charset="-122"/>
                <a:ea typeface="黑体" panose="02010609060101010101" pitchFamily="2" charset="-122"/>
              </a:rPr>
              <a:t>50</a:t>
            </a:r>
            <a:r>
              <a:rPr lang="zh-CN" altLang="en-US" sz="2400">
                <a:solidFill>
                  <a:srgbClr val="0000FF"/>
                </a:solidFill>
                <a:latin typeface="黑体" panose="02010609060101010101" pitchFamily="2" charset="-122"/>
                <a:ea typeface="黑体" panose="02010609060101010101" pitchFamily="2" charset="-122"/>
              </a:rPr>
              <a:t>～</a:t>
            </a:r>
            <a:r>
              <a:rPr lang="en-US" altLang="zh-CN" sz="2400">
                <a:solidFill>
                  <a:srgbClr val="0000FF"/>
                </a:solidFill>
                <a:latin typeface="黑体" panose="02010609060101010101" pitchFamily="2" charset="-122"/>
                <a:ea typeface="黑体" panose="02010609060101010101" pitchFamily="2" charset="-122"/>
              </a:rPr>
              <a:t>60</a:t>
            </a:r>
          </a:p>
          <a:p>
            <a:pPr indent="457200"/>
            <a:r>
              <a:rPr lang="zh-CN" altLang="en-US" sz="2400">
                <a:solidFill>
                  <a:srgbClr val="0000FF"/>
                </a:solidFill>
                <a:latin typeface="黑体" panose="02010609060101010101" pitchFamily="2" charset="-122"/>
                <a:ea typeface="黑体" panose="02010609060101010101" pitchFamily="2" charset="-122"/>
              </a:rPr>
              <a:t>之间的线段的概率</a:t>
            </a:r>
            <a:r>
              <a:rPr lang="en-US" altLang="zh-CN" sz="2400">
                <a:solidFill>
                  <a:srgbClr val="0000FF"/>
                </a:solidFill>
                <a:latin typeface="黑体" panose="02010609060101010101" pitchFamily="2" charset="-122"/>
                <a:ea typeface="黑体" panose="02010609060101010101" pitchFamily="2" charset="-122"/>
              </a:rPr>
              <a:t>:</a:t>
            </a:r>
            <a:endParaRPr lang="en-US" altLang="zh-CN" sz="2400">
              <a:solidFill>
                <a:srgbClr val="0000FF"/>
              </a:solidFill>
              <a:latin typeface="黑体" panose="02010609060101010101" pitchFamily="2" charset="-122"/>
              <a:cs typeface="Times New Roman" panose="02020603050405020304" pitchFamily="18" charset="0"/>
            </a:endParaRPr>
          </a:p>
        </p:txBody>
      </p:sp>
      <p:sp>
        <p:nvSpPr>
          <p:cNvPr id="26628" name="Rectangle 12"/>
          <p:cNvSpPr>
            <a:spLocks noChangeArrowheads="1"/>
          </p:cNvSpPr>
          <p:nvPr/>
        </p:nvSpPr>
        <p:spPr bwMode="auto">
          <a:xfrm>
            <a:off x="381000" y="1443038"/>
            <a:ext cx="81359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spcBef>
                <a:spcPct val="25000"/>
              </a:spcBef>
            </a:pPr>
            <a:r>
              <a:rPr lang="zh-CN" altLang="en-US" sz="2400">
                <a:latin typeface="黑体" panose="02010609060101010101" pitchFamily="2" charset="-122"/>
                <a:ea typeface="黑体" panose="02010609060101010101" pitchFamily="2" charset="-122"/>
              </a:rPr>
              <a:t>某人午觉醒来 ，发现表停了</a:t>
            </a:r>
            <a:r>
              <a:rPr lang="en-US" altLang="zh-CN" sz="2400">
                <a:latin typeface="黑体" panose="02010609060101010101" pitchFamily="2" charset="-122"/>
                <a:ea typeface="黑体" panose="02010609060101010101" pitchFamily="2" charset="-122"/>
              </a:rPr>
              <a:t>,</a:t>
            </a:r>
            <a:r>
              <a:rPr lang="zh-CN" altLang="en-US" sz="2400">
                <a:latin typeface="黑体" panose="02010609060101010101" pitchFamily="2" charset="-122"/>
                <a:ea typeface="黑体" panose="02010609060101010101" pitchFamily="2" charset="-122"/>
              </a:rPr>
              <a:t>他打开收音机</a:t>
            </a:r>
            <a:r>
              <a:rPr lang="en-US" altLang="zh-CN" sz="2400">
                <a:latin typeface="黑体" panose="02010609060101010101" pitchFamily="2" charset="-122"/>
                <a:ea typeface="黑体" panose="02010609060101010101" pitchFamily="2" charset="-122"/>
              </a:rPr>
              <a:t>,</a:t>
            </a:r>
            <a:r>
              <a:rPr lang="zh-CN" altLang="en-US" sz="2400">
                <a:latin typeface="黑体" panose="02010609060101010101" pitchFamily="2" charset="-122"/>
                <a:ea typeface="黑体" panose="02010609060101010101" pitchFamily="2" charset="-122"/>
              </a:rPr>
              <a:t>想听电台整点报时</a:t>
            </a:r>
            <a:r>
              <a:rPr lang="en-US" altLang="zh-CN" sz="2400">
                <a:latin typeface="黑体" panose="02010609060101010101" pitchFamily="2" charset="-122"/>
                <a:ea typeface="黑体" panose="02010609060101010101" pitchFamily="2" charset="-122"/>
              </a:rPr>
              <a:t>,</a:t>
            </a:r>
            <a:r>
              <a:rPr lang="zh-CN" altLang="en-US" sz="2400">
                <a:latin typeface="黑体" panose="02010609060101010101" pitchFamily="2" charset="-122"/>
                <a:ea typeface="黑体" panose="02010609060101010101" pitchFamily="2" charset="-122"/>
              </a:rPr>
              <a:t>求他等待的时间不多于</a:t>
            </a:r>
            <a:r>
              <a:rPr lang="en-US" altLang="zh-CN" sz="2400">
                <a:latin typeface="黑体" panose="02010609060101010101" pitchFamily="2" charset="-122"/>
                <a:ea typeface="黑体" panose="02010609060101010101" pitchFamily="2" charset="-122"/>
              </a:rPr>
              <a:t>10</a:t>
            </a:r>
            <a:r>
              <a:rPr lang="zh-CN" altLang="en-US" sz="2400">
                <a:latin typeface="黑体" panose="02010609060101010101" pitchFamily="2" charset="-122"/>
                <a:ea typeface="黑体" panose="02010609060101010101" pitchFamily="2" charset="-122"/>
              </a:rPr>
              <a:t>分钟的概率</a:t>
            </a:r>
            <a:r>
              <a:rPr lang="en-US" altLang="zh-CN" sz="2400">
                <a:latin typeface="黑体" panose="02010609060101010101" pitchFamily="2" charset="-122"/>
                <a:ea typeface="黑体" panose="02010609060101010101" pitchFamily="2" charset="-122"/>
              </a:rPr>
              <a:t>.</a:t>
            </a:r>
          </a:p>
        </p:txBody>
      </p:sp>
      <p:sp>
        <p:nvSpPr>
          <p:cNvPr id="186381" name="Rectangle 13"/>
          <p:cNvSpPr>
            <a:spLocks noChangeArrowheads="1"/>
          </p:cNvSpPr>
          <p:nvPr/>
        </p:nvSpPr>
        <p:spPr bwMode="auto">
          <a:xfrm>
            <a:off x="361950" y="5719763"/>
            <a:ext cx="7250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spcBef>
                <a:spcPct val="30000"/>
              </a:spcBef>
              <a:tabLst>
                <a:tab pos="5334000" algn="r"/>
              </a:tabLst>
            </a:pPr>
            <a:r>
              <a:rPr lang="zh-CN" altLang="en-US" sz="2400">
                <a:solidFill>
                  <a:srgbClr val="0000FF"/>
                </a:solidFill>
                <a:latin typeface="黑体" panose="02010609060101010101" pitchFamily="2" charset="-122"/>
                <a:ea typeface="黑体" panose="02010609060101010101" pitchFamily="2" charset="-122"/>
              </a:rPr>
              <a:t>答：</a:t>
            </a:r>
            <a:r>
              <a:rPr lang="zh-CN" altLang="en-US" sz="2400">
                <a:solidFill>
                  <a:srgbClr val="0000FF"/>
                </a:solidFill>
                <a:ea typeface="黑体" panose="02010609060101010101" pitchFamily="2" charset="-122"/>
              </a:rPr>
              <a:t>等待的时间不多于</a:t>
            </a:r>
            <a:r>
              <a:rPr lang="en-US" altLang="zh-CN" sz="2400">
                <a:solidFill>
                  <a:srgbClr val="0000FF"/>
                </a:solidFill>
                <a:ea typeface="黑体" panose="02010609060101010101" pitchFamily="2" charset="-122"/>
              </a:rPr>
              <a:t>10</a:t>
            </a:r>
            <a:r>
              <a:rPr lang="zh-CN" altLang="en-US" sz="2400">
                <a:solidFill>
                  <a:srgbClr val="0000FF"/>
                </a:solidFill>
                <a:ea typeface="黑体" panose="02010609060101010101" pitchFamily="2" charset="-122"/>
              </a:rPr>
              <a:t>分钟的概率</a:t>
            </a:r>
            <a:r>
              <a:rPr lang="zh-CN" altLang="en-US" sz="2400">
                <a:solidFill>
                  <a:srgbClr val="0000FF"/>
                </a:solidFill>
                <a:latin typeface="黑体" panose="02010609060101010101" pitchFamily="2" charset="-122"/>
                <a:ea typeface="黑体" panose="02010609060101010101" pitchFamily="2" charset="-122"/>
              </a:rPr>
              <a:t>为    </a:t>
            </a:r>
            <a:r>
              <a:rPr lang="en-US" altLang="zh-CN" sz="2400">
                <a:solidFill>
                  <a:srgbClr val="0000FF"/>
                </a:solidFill>
                <a:latin typeface="黑体" panose="02010609060101010101" pitchFamily="2" charset="-122"/>
                <a:ea typeface="黑体" panose="02010609060101010101" pitchFamily="2" charset="-122"/>
              </a:rPr>
              <a:t>.</a:t>
            </a:r>
            <a:endParaRPr lang="en-US" altLang="zh-CN" sz="2400">
              <a:solidFill>
                <a:srgbClr val="0000FF"/>
              </a:solidFill>
              <a:latin typeface="黑体" panose="02010609060101010101" pitchFamily="2" charset="-122"/>
              <a:cs typeface="Times New Roman" panose="02020603050405020304" pitchFamily="18" charset="0"/>
            </a:endParaRPr>
          </a:p>
        </p:txBody>
      </p:sp>
      <p:graphicFrame>
        <p:nvGraphicFramePr>
          <p:cNvPr id="186382" name="Object 14"/>
          <p:cNvGraphicFramePr>
            <a:graphicFrameLocks noChangeAspect="1"/>
          </p:cNvGraphicFramePr>
          <p:nvPr/>
        </p:nvGraphicFramePr>
        <p:xfrm>
          <a:off x="5867400" y="5410200"/>
          <a:ext cx="368300" cy="1039813"/>
        </p:xfrm>
        <a:graphic>
          <a:graphicData uri="http://schemas.openxmlformats.org/presentationml/2006/ole">
            <mc:AlternateContent xmlns:mc="http://schemas.openxmlformats.org/markup-compatibility/2006">
              <mc:Choice xmlns:v="urn:schemas-microsoft-com:vml" Requires="v">
                <p:oleObj spid="_x0000_s26641" r:id="rId7" imgW="139700" imgH="393700" progId="Equation.DSMT4">
                  <p:embed/>
                </p:oleObj>
              </mc:Choice>
              <mc:Fallback>
                <p:oleObj r:id="rId7" imgW="139700" imgH="393700" progId="Equation.DSMT4">
                  <p:embed/>
                  <p:pic>
                    <p:nvPicPr>
                      <p:cNvPr id="0"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5410200"/>
                        <a:ext cx="368300"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pic>
        <p:nvPicPr>
          <p:cNvPr id="26631" name="Picture 20" descr="图片1"/>
          <p:cNvPicPr>
            <a:picLocks noChangeAspect="1" noChangeArrowheads="1"/>
          </p:cNvPicPr>
          <p:nvPr/>
        </p:nvPicPr>
        <p:blipFill>
          <a:blip r:embed="rId9" cstate="email">
            <a:clrChange>
              <a:clrFrom>
                <a:srgbClr val="FFFFFF"/>
              </a:clrFrom>
              <a:clrTo>
                <a:srgbClr val="FFFFFF">
                  <a:alpha val="0"/>
                </a:srgbClr>
              </a:clrTo>
            </a:clrChange>
          </a:blip>
          <a:srcRect/>
          <a:stretch>
            <a:fillRect/>
          </a:stretch>
        </p:blipFill>
        <p:spPr bwMode="auto">
          <a:xfrm>
            <a:off x="457200" y="747713"/>
            <a:ext cx="223678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6372"/>
                                        </p:tgtEl>
                                        <p:attrNameLst>
                                          <p:attrName>style.visibility</p:attrName>
                                        </p:attrNameLst>
                                      </p:cBhvr>
                                      <p:to>
                                        <p:strVal val="visible"/>
                                      </p:to>
                                    </p:set>
                                    <p:animEffect transition="in" filter="blinds(horizontal)">
                                      <p:cBhvr>
                                        <p:cTn id="7" dur="500"/>
                                        <p:tgtEl>
                                          <p:spTgt spid="18637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86370"/>
                                        </p:tgtEl>
                                        <p:attrNameLst>
                                          <p:attrName>style.visibility</p:attrName>
                                        </p:attrNameLst>
                                      </p:cBhvr>
                                      <p:to>
                                        <p:strVal val="visible"/>
                                      </p:to>
                                    </p:set>
                                    <p:anim calcmode="lin" valueType="num">
                                      <p:cBhvr additive="base">
                                        <p:cTn id="12" dur="500" fill="hold"/>
                                        <p:tgtEl>
                                          <p:spTgt spid="186370"/>
                                        </p:tgtEl>
                                        <p:attrNameLst>
                                          <p:attrName>ppt_x</p:attrName>
                                        </p:attrNameLst>
                                      </p:cBhvr>
                                      <p:tavLst>
                                        <p:tav tm="0">
                                          <p:val>
                                            <p:strVal val="0-#ppt_w/2"/>
                                          </p:val>
                                        </p:tav>
                                        <p:tav tm="100000">
                                          <p:val>
                                            <p:strVal val="#ppt_x"/>
                                          </p:val>
                                        </p:tav>
                                      </p:tavLst>
                                    </p:anim>
                                    <p:anim calcmode="lin" valueType="num">
                                      <p:cBhvr additive="base">
                                        <p:cTn id="13" dur="500" fill="hold"/>
                                        <p:tgtEl>
                                          <p:spTgt spid="18637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186371"/>
                                        </p:tgtEl>
                                        <p:attrNameLst>
                                          <p:attrName>style.visibility</p:attrName>
                                        </p:attrNameLst>
                                      </p:cBhvr>
                                      <p:to>
                                        <p:strVal val="visible"/>
                                      </p:to>
                                    </p:set>
                                    <p:animEffect transition="in" filter="checkerboard(across)">
                                      <p:cBhvr>
                                        <p:cTn id="18" dur="500"/>
                                        <p:tgtEl>
                                          <p:spTgt spid="186371"/>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3" fill="hold" grpId="0" nodeType="clickEffect">
                                  <p:stCondLst>
                                    <p:cond delay="0"/>
                                  </p:stCondLst>
                                  <p:childTnLst>
                                    <p:set>
                                      <p:cBhvr>
                                        <p:cTn id="22" dur="1" fill="hold">
                                          <p:stCondLst>
                                            <p:cond delay="0"/>
                                          </p:stCondLst>
                                        </p:cTn>
                                        <p:tgtEl>
                                          <p:spTgt spid="186381"/>
                                        </p:tgtEl>
                                        <p:attrNameLst>
                                          <p:attrName>style.visibility</p:attrName>
                                        </p:attrNameLst>
                                      </p:cBhvr>
                                      <p:to>
                                        <p:strVal val="visible"/>
                                      </p:to>
                                    </p:set>
                                    <p:animEffect transition="in" filter="strips(upRight)">
                                      <p:cBhvr>
                                        <p:cTn id="23" dur="500"/>
                                        <p:tgtEl>
                                          <p:spTgt spid="186381"/>
                                        </p:tgtEl>
                                      </p:cBhvr>
                                    </p:animEffect>
                                  </p:childTnLst>
                                </p:cTn>
                              </p:par>
                            </p:childTnLst>
                          </p:cTn>
                        </p:par>
                        <p:par>
                          <p:cTn id="24" fill="hold">
                            <p:stCondLst>
                              <p:cond delay="500"/>
                            </p:stCondLst>
                            <p:childTnLst>
                              <p:par>
                                <p:cTn id="25" presetID="18" presetClass="entr" presetSubtype="3" fill="hold" nodeType="afterEffect">
                                  <p:stCondLst>
                                    <p:cond delay="0"/>
                                  </p:stCondLst>
                                  <p:childTnLst>
                                    <p:set>
                                      <p:cBhvr>
                                        <p:cTn id="26" dur="1" fill="hold">
                                          <p:stCondLst>
                                            <p:cond delay="0"/>
                                          </p:stCondLst>
                                        </p:cTn>
                                        <p:tgtEl>
                                          <p:spTgt spid="186382"/>
                                        </p:tgtEl>
                                        <p:attrNameLst>
                                          <p:attrName>style.visibility</p:attrName>
                                        </p:attrNameLst>
                                      </p:cBhvr>
                                      <p:to>
                                        <p:strVal val="visible"/>
                                      </p:to>
                                    </p:set>
                                    <p:animEffect transition="in" filter="strips(upRight)">
                                      <p:cBhvr>
                                        <p:cTn id="27" dur="500"/>
                                        <p:tgtEl>
                                          <p:spTgt spid="186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2" grpId="0"/>
      <p:bldP spid="18638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2"/>
          <p:cNvSpPr txBox="1">
            <a:spLocks noChangeArrowheads="1"/>
          </p:cNvSpPr>
          <p:nvPr/>
        </p:nvSpPr>
        <p:spPr bwMode="auto">
          <a:xfrm>
            <a:off x="533400" y="915988"/>
            <a:ext cx="7848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600">
                <a:latin typeface="黑体" panose="02010609060101010101" pitchFamily="2" charset="-122"/>
                <a:ea typeface="黑体" panose="02010609060101010101" pitchFamily="2" charset="-122"/>
              </a:rPr>
              <a:t>一只蜘蛛在下面的图案上爬来爬去，最后停下来，已知两圆的半径分别是</a:t>
            </a:r>
            <a:r>
              <a:rPr lang="en-US" altLang="zh-CN" sz="2600">
                <a:latin typeface="黑体" panose="02010609060101010101" pitchFamily="2" charset="-122"/>
                <a:ea typeface="黑体" panose="02010609060101010101" pitchFamily="2" charset="-122"/>
              </a:rPr>
              <a:t>1 cm</a:t>
            </a:r>
            <a:r>
              <a:rPr lang="zh-CN" altLang="en-US" sz="2600">
                <a:latin typeface="黑体" panose="02010609060101010101" pitchFamily="2" charset="-122"/>
                <a:ea typeface="黑体" panose="02010609060101010101" pitchFamily="2" charset="-122"/>
              </a:rPr>
              <a:t>，</a:t>
            </a:r>
            <a:r>
              <a:rPr lang="en-US" altLang="zh-CN" sz="2600">
                <a:latin typeface="黑体" panose="02010609060101010101" pitchFamily="2" charset="-122"/>
                <a:ea typeface="黑体" panose="02010609060101010101" pitchFamily="2" charset="-122"/>
              </a:rPr>
              <a:t>2 cm</a:t>
            </a:r>
            <a:r>
              <a:rPr lang="zh-CN" altLang="en-US" sz="2600">
                <a:latin typeface="黑体" panose="02010609060101010101" pitchFamily="2" charset="-122"/>
                <a:ea typeface="黑体" panose="02010609060101010101" pitchFamily="2" charset="-122"/>
              </a:rPr>
              <a:t>，则</a:t>
            </a:r>
            <a:r>
              <a:rPr lang="en-US" altLang="zh-CN" sz="2600">
                <a:latin typeface="黑体" panose="02010609060101010101" pitchFamily="2" charset="-122"/>
                <a:ea typeface="黑体" panose="02010609060101010101" pitchFamily="2" charset="-122"/>
              </a:rPr>
              <a:t>P</a:t>
            </a:r>
            <a:r>
              <a:rPr lang="zh-CN" altLang="en-US" sz="2600">
                <a:latin typeface="黑体" panose="02010609060101010101" pitchFamily="2" charset="-122"/>
                <a:ea typeface="黑体" panose="02010609060101010101" pitchFamily="2" charset="-122"/>
              </a:rPr>
              <a:t>（蜘蛛停留在黄色区域内）</a:t>
            </a:r>
            <a:r>
              <a:rPr lang="en-US" altLang="zh-CN" sz="2600">
                <a:latin typeface="黑体" panose="02010609060101010101" pitchFamily="2" charset="-122"/>
                <a:ea typeface="黑体" panose="02010609060101010101" pitchFamily="2" charset="-122"/>
              </a:rPr>
              <a:t>=</a:t>
            </a:r>
            <a:r>
              <a:rPr lang="en-US" altLang="zh-CN" sz="2600" u="sng">
                <a:latin typeface="黑体" panose="02010609060101010101" pitchFamily="2" charset="-122"/>
                <a:ea typeface="黑体" panose="02010609060101010101" pitchFamily="2" charset="-122"/>
              </a:rPr>
              <a:t>        </a:t>
            </a:r>
            <a:r>
              <a:rPr lang="en-US" altLang="zh-CN" sz="2600">
                <a:latin typeface="黑体" panose="02010609060101010101" pitchFamily="2" charset="-122"/>
                <a:ea typeface="黑体" panose="02010609060101010101" pitchFamily="2" charset="-122"/>
              </a:rPr>
              <a:t>.</a:t>
            </a:r>
            <a:r>
              <a:rPr lang="en-US" altLang="zh-CN" sz="2800" u="sng">
                <a:latin typeface="黑体" panose="02010609060101010101" pitchFamily="2" charset="-122"/>
                <a:ea typeface="黑体" panose="02010609060101010101" pitchFamily="2" charset="-122"/>
              </a:rPr>
              <a:t>    </a:t>
            </a:r>
            <a:r>
              <a:rPr lang="en-US" altLang="zh-CN" sz="2800">
                <a:latin typeface="黑体" panose="02010609060101010101" pitchFamily="2" charset="-122"/>
                <a:ea typeface="黑体" panose="02010609060101010101" pitchFamily="2" charset="-122"/>
              </a:rPr>
              <a:t> </a:t>
            </a:r>
          </a:p>
        </p:txBody>
      </p:sp>
      <p:grpSp>
        <p:nvGrpSpPr>
          <p:cNvPr id="28674" name="Group 3"/>
          <p:cNvGrpSpPr/>
          <p:nvPr/>
        </p:nvGrpSpPr>
        <p:grpSpPr bwMode="auto">
          <a:xfrm>
            <a:off x="6051550" y="2312988"/>
            <a:ext cx="2665413" cy="2665412"/>
            <a:chOff x="2971" y="3022"/>
            <a:chExt cx="1134" cy="1134"/>
          </a:xfrm>
        </p:grpSpPr>
        <p:sp>
          <p:nvSpPr>
            <p:cNvPr id="28675" name="Oval 4"/>
            <p:cNvSpPr>
              <a:spLocks noChangeArrowheads="1"/>
            </p:cNvSpPr>
            <p:nvPr/>
          </p:nvSpPr>
          <p:spPr bwMode="auto">
            <a:xfrm>
              <a:off x="2971" y="3022"/>
              <a:ext cx="1134" cy="1134"/>
            </a:xfrm>
            <a:prstGeom prst="ellipse">
              <a:avLst/>
            </a:prstGeom>
            <a:solidFill>
              <a:srgbClr val="00CCFF"/>
            </a:solidFill>
            <a:ln w="3175">
              <a:solidFill>
                <a:schemeClr val="tx1"/>
              </a:solidFill>
              <a:round/>
            </a:ln>
          </p:spPr>
          <p:txBody>
            <a:bodyPr wrap="none" anchor="ctr"/>
            <a:lstStyle/>
            <a:p>
              <a:endParaRPr lang="zh-CN" altLang="en-US">
                <a:ea typeface="黑体" panose="02010609060101010101" pitchFamily="2" charset="-122"/>
              </a:endParaRPr>
            </a:p>
          </p:txBody>
        </p:sp>
        <p:sp>
          <p:nvSpPr>
            <p:cNvPr id="28676" name="Oval 5"/>
            <p:cNvSpPr>
              <a:spLocks noChangeArrowheads="1"/>
            </p:cNvSpPr>
            <p:nvPr/>
          </p:nvSpPr>
          <p:spPr bwMode="auto">
            <a:xfrm>
              <a:off x="3255" y="3306"/>
              <a:ext cx="567" cy="567"/>
            </a:xfrm>
            <a:prstGeom prst="ellipse">
              <a:avLst/>
            </a:prstGeom>
            <a:solidFill>
              <a:srgbClr val="EEE800"/>
            </a:solidFill>
            <a:ln w="3175">
              <a:solidFill>
                <a:schemeClr val="tx1"/>
              </a:solidFill>
              <a:round/>
            </a:ln>
          </p:spPr>
          <p:txBody>
            <a:bodyPr wrap="none" anchor="ctr"/>
            <a:lstStyle/>
            <a:p>
              <a:endParaRPr lang="zh-CN" altLang="en-US">
                <a:ea typeface="黑体" panose="02010609060101010101" pitchFamily="2" charset="-122"/>
              </a:endParaRPr>
            </a:p>
          </p:txBody>
        </p:sp>
      </p:grpSp>
      <p:pic>
        <p:nvPicPr>
          <p:cNvPr id="28677" name="Picture 6" descr="2_6"/>
          <p:cNvPicPr>
            <a:picLocks noChangeAspect="1" noChangeArrowheads="1"/>
          </p:cNvPicPr>
          <p:nvPr/>
        </p:nvPicPr>
        <p:blipFill>
          <a:blip r:embed="rId4" cstate="email"/>
          <a:srcRect/>
          <a:stretch>
            <a:fillRect/>
          </a:stretch>
        </p:blipFill>
        <p:spPr bwMode="auto">
          <a:xfrm flipH="1">
            <a:off x="5840413" y="4064000"/>
            <a:ext cx="26654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3303" name="Object 7"/>
          <p:cNvGraphicFramePr>
            <a:graphicFrameLocks noChangeAspect="1"/>
          </p:cNvGraphicFramePr>
          <p:nvPr/>
        </p:nvGraphicFramePr>
        <p:xfrm>
          <a:off x="3190875" y="1646238"/>
          <a:ext cx="292100" cy="566737"/>
        </p:xfrm>
        <a:graphic>
          <a:graphicData uri="http://schemas.openxmlformats.org/presentationml/2006/ole">
            <mc:AlternateContent xmlns:mc="http://schemas.openxmlformats.org/markup-compatibility/2006">
              <mc:Choice xmlns:v="urn:schemas-microsoft-com:vml" Requires="v">
                <p:oleObj spid="_x0000_s28712" r:id="rId5" imgW="215900" imgH="647700" progId="Equation.3">
                  <p:embed/>
                </p:oleObj>
              </mc:Choice>
              <mc:Fallback>
                <p:oleObj r:id="rId5" imgW="215900" imgH="6477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0875" y="1646238"/>
                        <a:ext cx="2921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pic>
        <p:nvPicPr>
          <p:cNvPr id="28679" name="Picture 9" descr="MOUSE_WITH_A_FLAG">
            <a:hlinkClick r:id="" action="ppaction://noaction"/>
          </p:cNvPr>
          <p:cNvPicPr>
            <a:picLocks noChangeAspect="1" noChangeArrowheads="1"/>
          </p:cNvPicPr>
          <p:nvPr/>
        </p:nvPicPr>
        <p:blipFill>
          <a:blip r:embed="rId7" cstate="email"/>
          <a:srcRect/>
          <a:stretch>
            <a:fillRect/>
          </a:stretch>
        </p:blipFill>
        <p:spPr bwMode="auto">
          <a:xfrm>
            <a:off x="-26988" y="5403850"/>
            <a:ext cx="125888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0"/>
          <p:cNvGrpSpPr/>
          <p:nvPr/>
        </p:nvGrpSpPr>
        <p:grpSpPr bwMode="auto">
          <a:xfrm>
            <a:off x="1281874" y="4837940"/>
            <a:ext cx="5648325" cy="1444625"/>
            <a:chOff x="304" y="2375"/>
            <a:chExt cx="2805" cy="998"/>
          </a:xfrm>
          <a:solidFill>
            <a:schemeClr val="accent1">
              <a:lumMod val="20000"/>
              <a:lumOff val="80000"/>
            </a:schemeClr>
          </a:solidFill>
        </p:grpSpPr>
        <p:sp>
          <p:nvSpPr>
            <p:cNvPr id="5158" name="AutoShape 11"/>
            <p:cNvSpPr>
              <a:spLocks noChangeArrowheads="1"/>
            </p:cNvSpPr>
            <p:nvPr/>
          </p:nvSpPr>
          <p:spPr bwMode="auto">
            <a:xfrm>
              <a:off x="304" y="2375"/>
              <a:ext cx="2805" cy="998"/>
            </a:xfrm>
            <a:prstGeom prst="wedgeRoundRectCallout">
              <a:avLst>
                <a:gd name="adj1" fmla="val -39602"/>
                <a:gd name="adj2" fmla="val 72944"/>
                <a:gd name="adj3" fmla="val 16667"/>
              </a:avLst>
            </a:prstGeom>
            <a:grpFill/>
          </p:spPr>
          <p:style>
            <a:lnRef idx="2">
              <a:schemeClr val="accent6"/>
            </a:lnRef>
            <a:fillRef idx="1">
              <a:schemeClr val="lt1"/>
            </a:fillRef>
            <a:effectRef idx="0">
              <a:schemeClr val="accent6"/>
            </a:effectRef>
            <a:fontRef idx="minor">
              <a:schemeClr val="dk1"/>
            </a:fontRef>
          </p:style>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Tx/>
                <a:buNone/>
                <a:defRPr/>
              </a:pPr>
              <a:r>
                <a:rPr lang="en-US" altLang="zh-CN" sz="2400" dirty="0" smtClean="0">
                  <a:solidFill>
                    <a:srgbClr val="6A8206"/>
                  </a:solidFill>
                  <a:latin typeface="Comic Sans MS" panose="030F0702030302020204" pitchFamily="66" charset="0"/>
                  <a:ea typeface="黑体" panose="02010609060101010101" pitchFamily="2" charset="-122"/>
                </a:rPr>
                <a:t>      </a:t>
              </a:r>
              <a:r>
                <a:rPr lang="zh-CN" altLang="en-US" sz="2400" dirty="0" smtClean="0">
                  <a:solidFill>
                    <a:srgbClr val="6A8206"/>
                  </a:solidFill>
                  <a:latin typeface="Comic Sans MS" panose="030F0702030302020204" pitchFamily="66" charset="0"/>
                  <a:ea typeface="黑体" panose="02010609060101010101" pitchFamily="2" charset="-122"/>
                </a:rPr>
                <a:t>分析</a:t>
              </a:r>
              <a:r>
                <a:rPr lang="en-US" altLang="zh-CN" sz="2400" dirty="0" smtClean="0">
                  <a:solidFill>
                    <a:srgbClr val="6A8206"/>
                  </a:solidFill>
                  <a:latin typeface="Comic Sans MS" panose="030F0702030302020204" pitchFamily="66" charset="0"/>
                  <a:ea typeface="黑体" panose="02010609060101010101" pitchFamily="2" charset="-122"/>
                </a:rPr>
                <a:t>:</a:t>
              </a:r>
              <a:r>
                <a:rPr lang="zh-CN" altLang="en-US" sz="2400" dirty="0" smtClean="0">
                  <a:solidFill>
                    <a:srgbClr val="6A8206"/>
                  </a:solidFill>
                  <a:latin typeface="Comic Sans MS" panose="030F0702030302020204" pitchFamily="66" charset="0"/>
                  <a:ea typeface="黑体" panose="02010609060101010101" pitchFamily="2" charset="-122"/>
                </a:rPr>
                <a:t>黄色区域（小圆）的面积</a:t>
              </a:r>
            </a:p>
            <a:p>
              <a:pPr eaLnBrk="1" hangingPunct="1">
                <a:buFontTx/>
                <a:buNone/>
                <a:defRPr/>
              </a:pPr>
              <a:r>
                <a:rPr lang="zh-CN" altLang="en-US" sz="2400" dirty="0" smtClean="0">
                  <a:solidFill>
                    <a:srgbClr val="6A8206"/>
                  </a:solidFill>
                  <a:latin typeface="Comic Sans MS" panose="030F0702030302020204" pitchFamily="66" charset="0"/>
                  <a:ea typeface="黑体" panose="02010609060101010101" pitchFamily="2" charset="-122"/>
                </a:rPr>
                <a:t>为</a:t>
              </a:r>
              <a:r>
                <a:rPr lang="en-US" altLang="zh-CN" sz="2400" dirty="0" smtClean="0">
                  <a:solidFill>
                    <a:srgbClr val="6A8206"/>
                  </a:solidFill>
                  <a:latin typeface="Comic Sans MS" panose="030F0702030302020204" pitchFamily="66" charset="0"/>
                  <a:ea typeface="黑体" panose="02010609060101010101" pitchFamily="2" charset="-122"/>
                </a:rPr>
                <a:t>πcm²</a:t>
              </a:r>
              <a:r>
                <a:rPr lang="zh-CN" altLang="en-US" sz="2400" dirty="0" smtClean="0">
                  <a:solidFill>
                    <a:srgbClr val="6A8206"/>
                  </a:solidFill>
                  <a:latin typeface="Comic Sans MS" panose="030F0702030302020204" pitchFamily="66" charset="0"/>
                  <a:ea typeface="黑体" panose="02010609060101010101" pitchFamily="2" charset="-122"/>
                </a:rPr>
                <a:t>，而大圆面积为</a:t>
              </a:r>
              <a:r>
                <a:rPr lang="en-US" altLang="zh-CN" sz="2400" dirty="0" smtClean="0">
                  <a:solidFill>
                    <a:srgbClr val="6A8206"/>
                  </a:solidFill>
                  <a:latin typeface="Comic Sans MS" panose="030F0702030302020204" pitchFamily="66" charset="0"/>
                  <a:ea typeface="黑体" panose="02010609060101010101" pitchFamily="2" charset="-122"/>
                </a:rPr>
                <a:t>4πcm²</a:t>
              </a:r>
              <a:r>
                <a:rPr lang="zh-CN" altLang="en-US" sz="2400" dirty="0" smtClean="0">
                  <a:solidFill>
                    <a:srgbClr val="6A8206"/>
                  </a:solidFill>
                  <a:latin typeface="Comic Sans MS" panose="030F0702030302020204" pitchFamily="66" charset="0"/>
                  <a:ea typeface="黑体" panose="02010609060101010101" pitchFamily="2" charset="-122"/>
                </a:rPr>
                <a:t>，因此</a:t>
              </a:r>
            </a:p>
            <a:p>
              <a:pPr eaLnBrk="1" hangingPunct="1">
                <a:buFontTx/>
                <a:buNone/>
                <a:defRPr/>
              </a:pPr>
              <a:r>
                <a:rPr lang="en-US" altLang="zh-CN" sz="2400" dirty="0" smtClean="0">
                  <a:solidFill>
                    <a:srgbClr val="6A8206"/>
                  </a:solidFill>
                  <a:latin typeface="Comic Sans MS" panose="030F0702030302020204" pitchFamily="66" charset="0"/>
                  <a:ea typeface="黑体" panose="02010609060101010101" pitchFamily="2" charset="-122"/>
                </a:rPr>
                <a:t>P(</a:t>
              </a:r>
              <a:r>
                <a:rPr lang="zh-CN" altLang="en-US" sz="2400" dirty="0" smtClean="0">
                  <a:solidFill>
                    <a:srgbClr val="6A8206"/>
                  </a:solidFill>
                  <a:latin typeface="Comic Sans MS" panose="030F0702030302020204" pitchFamily="66" charset="0"/>
                  <a:ea typeface="黑体" panose="02010609060101010101" pitchFamily="2" charset="-122"/>
                </a:rPr>
                <a:t>蜘蛛停留在黄色区域内</a:t>
              </a:r>
              <a:r>
                <a:rPr lang="en-US" altLang="zh-CN" sz="2400" dirty="0" smtClean="0">
                  <a:solidFill>
                    <a:srgbClr val="6A8206"/>
                  </a:solidFill>
                  <a:latin typeface="Comic Sans MS" panose="030F0702030302020204" pitchFamily="66" charset="0"/>
                  <a:ea typeface="黑体" panose="02010609060101010101" pitchFamily="2" charset="-122"/>
                </a:rPr>
                <a:t>)=</a:t>
              </a:r>
            </a:p>
          </p:txBody>
        </p:sp>
      </p:grpSp>
      <p:pic>
        <p:nvPicPr>
          <p:cNvPr id="2" name="Group 10"/>
          <p:cNvPicPr>
            <a:picLocks noGrp="1" noChangeAspect="1" noChangeArrowheads="1"/>
          </p:cNvPicPr>
          <p:nvPr/>
        </p:nvPicPr>
        <p:blipFill>
          <a:blip r:embed="rId8"/>
          <a:srcRect/>
          <a:stretch>
            <a:fillRect/>
          </a:stretch>
        </p:blipFill>
        <p:spPr bwMode="auto">
          <a:xfrm>
            <a:off x="1268413" y="4824413"/>
            <a:ext cx="5673725" cy="1801812"/>
          </a:xfrm>
          <a:prstGeom prst="rect">
            <a:avLst/>
          </a:prstGeom>
          <a:noFill/>
          <a:extLst>
            <a:ext uri="{909E8E84-426E-40DD-AFC4-6F175D3DCCD1}">
              <a14:hiddenFill xmlns:a14="http://schemas.microsoft.com/office/drawing/2010/main">
                <a:solidFill>
                  <a:srgbClr val="FFFFFF"/>
                </a:solidFill>
              </a14:hiddenFill>
            </a:ext>
          </a:extLst>
        </p:spPr>
      </p:pic>
      <p:sp>
        <p:nvSpPr>
          <p:cNvPr id="183317" name="Text Box 21"/>
          <p:cNvSpPr txBox="1">
            <a:spLocks noChangeArrowheads="1"/>
          </p:cNvSpPr>
          <p:nvPr/>
        </p:nvSpPr>
        <p:spPr bwMode="auto">
          <a:xfrm>
            <a:off x="438150" y="2527300"/>
            <a:ext cx="796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solidFill>
                  <a:srgbClr val="FF0000"/>
                </a:solidFill>
                <a:ea typeface="黑体" panose="02010609060101010101" pitchFamily="2" charset="-122"/>
              </a:rPr>
              <a:t>解：</a:t>
            </a:r>
          </a:p>
        </p:txBody>
      </p:sp>
      <p:grpSp>
        <p:nvGrpSpPr>
          <p:cNvPr id="5" name="Group 27"/>
          <p:cNvGrpSpPr>
            <a:grpSpLocks noChangeAspect="1"/>
          </p:cNvGrpSpPr>
          <p:nvPr/>
        </p:nvGrpSpPr>
        <p:grpSpPr bwMode="auto">
          <a:xfrm>
            <a:off x="1123950" y="2451100"/>
            <a:ext cx="4724400" cy="1787525"/>
            <a:chOff x="720" y="2016"/>
            <a:chExt cx="2976" cy="1126"/>
          </a:xfrm>
        </p:grpSpPr>
        <p:sp>
          <p:nvSpPr>
            <p:cNvPr id="28683" name="AutoShape 26"/>
            <p:cNvSpPr>
              <a:spLocks noChangeAspect="1" noChangeArrowheads="1" noTextEdit="1"/>
            </p:cNvSpPr>
            <p:nvPr/>
          </p:nvSpPr>
          <p:spPr bwMode="auto">
            <a:xfrm>
              <a:off x="720" y="2016"/>
              <a:ext cx="2976" cy="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zh-CN" altLang="en-US"/>
            </a:p>
          </p:txBody>
        </p:sp>
        <p:sp>
          <p:nvSpPr>
            <p:cNvPr id="28684" name="Line 28"/>
            <p:cNvSpPr>
              <a:spLocks noChangeShapeType="1"/>
            </p:cNvSpPr>
            <p:nvPr/>
          </p:nvSpPr>
          <p:spPr bwMode="auto">
            <a:xfrm>
              <a:off x="949" y="2754"/>
              <a:ext cx="449" cy="0"/>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8685" name="Line 29"/>
            <p:cNvSpPr>
              <a:spLocks noChangeShapeType="1"/>
            </p:cNvSpPr>
            <p:nvPr/>
          </p:nvSpPr>
          <p:spPr bwMode="auto">
            <a:xfrm>
              <a:off x="1654" y="2754"/>
              <a:ext cx="596" cy="0"/>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8686" name="Line 30"/>
            <p:cNvSpPr>
              <a:spLocks noChangeShapeType="1"/>
            </p:cNvSpPr>
            <p:nvPr/>
          </p:nvSpPr>
          <p:spPr bwMode="auto">
            <a:xfrm>
              <a:off x="2506" y="2754"/>
              <a:ext cx="146" cy="0"/>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8687" name="Rectangle 31"/>
            <p:cNvSpPr>
              <a:spLocks noChangeArrowheads="1"/>
            </p:cNvSpPr>
            <p:nvPr/>
          </p:nvSpPr>
          <p:spPr bwMode="auto">
            <a:xfrm>
              <a:off x="2523" y="2788"/>
              <a:ext cx="12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3000">
                  <a:solidFill>
                    <a:srgbClr val="000000"/>
                  </a:solidFill>
                  <a:latin typeface="Times New Roman" panose="02020603050405020304" pitchFamily="18" charset="0"/>
                  <a:ea typeface="黑体" panose="02010609060101010101" pitchFamily="2" charset="-122"/>
                </a:rPr>
                <a:t>4</a:t>
              </a:r>
              <a:endParaRPr lang="en-US" altLang="zh-CN">
                <a:ea typeface="黑体" panose="02010609060101010101" pitchFamily="2" charset="-122"/>
              </a:endParaRPr>
            </a:p>
          </p:txBody>
        </p:sp>
        <p:sp>
          <p:nvSpPr>
            <p:cNvPr id="28688" name="Rectangle 32"/>
            <p:cNvSpPr>
              <a:spLocks noChangeArrowheads="1"/>
            </p:cNvSpPr>
            <p:nvPr/>
          </p:nvSpPr>
          <p:spPr bwMode="auto">
            <a:xfrm>
              <a:off x="2519" y="2447"/>
              <a:ext cx="12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3000">
                  <a:solidFill>
                    <a:srgbClr val="000000"/>
                  </a:solidFill>
                  <a:latin typeface="Times New Roman" panose="02020603050405020304" pitchFamily="18" charset="0"/>
                  <a:ea typeface="黑体" panose="02010609060101010101" pitchFamily="2" charset="-122"/>
                </a:rPr>
                <a:t>1</a:t>
              </a:r>
              <a:endParaRPr lang="en-US" altLang="zh-CN">
                <a:ea typeface="黑体" panose="02010609060101010101" pitchFamily="2" charset="-122"/>
              </a:endParaRPr>
            </a:p>
          </p:txBody>
        </p:sp>
        <p:sp>
          <p:nvSpPr>
            <p:cNvPr id="28689" name="Rectangle 33"/>
            <p:cNvSpPr>
              <a:spLocks noChangeArrowheads="1"/>
            </p:cNvSpPr>
            <p:nvPr/>
          </p:nvSpPr>
          <p:spPr bwMode="auto">
            <a:xfrm>
              <a:off x="2014" y="2788"/>
              <a:ext cx="12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3000">
                  <a:solidFill>
                    <a:srgbClr val="000000"/>
                  </a:solidFill>
                  <a:latin typeface="Times New Roman" panose="02020603050405020304" pitchFamily="18" charset="0"/>
                  <a:ea typeface="黑体" panose="02010609060101010101" pitchFamily="2" charset="-122"/>
                </a:rPr>
                <a:t>2</a:t>
              </a:r>
              <a:endParaRPr lang="en-US" altLang="zh-CN">
                <a:ea typeface="黑体" panose="02010609060101010101" pitchFamily="2" charset="-122"/>
              </a:endParaRPr>
            </a:p>
          </p:txBody>
        </p:sp>
        <p:sp>
          <p:nvSpPr>
            <p:cNvPr id="28690" name="Rectangle 34"/>
            <p:cNvSpPr>
              <a:spLocks noChangeArrowheads="1"/>
            </p:cNvSpPr>
            <p:nvPr/>
          </p:nvSpPr>
          <p:spPr bwMode="auto">
            <a:xfrm>
              <a:off x="2010" y="2447"/>
              <a:ext cx="12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3000">
                  <a:solidFill>
                    <a:srgbClr val="000000"/>
                  </a:solidFill>
                  <a:latin typeface="Times New Roman" panose="02020603050405020304" pitchFamily="18" charset="0"/>
                  <a:ea typeface="黑体" panose="02010609060101010101" pitchFamily="2" charset="-122"/>
                </a:rPr>
                <a:t>1</a:t>
              </a:r>
              <a:endParaRPr lang="en-US" altLang="zh-CN">
                <a:ea typeface="黑体" panose="02010609060101010101" pitchFamily="2" charset="-122"/>
              </a:endParaRPr>
            </a:p>
          </p:txBody>
        </p:sp>
        <p:sp>
          <p:nvSpPr>
            <p:cNvPr id="28691" name="Rectangle 35"/>
            <p:cNvSpPr>
              <a:spLocks noChangeArrowheads="1"/>
            </p:cNvSpPr>
            <p:nvPr/>
          </p:nvSpPr>
          <p:spPr bwMode="auto">
            <a:xfrm>
              <a:off x="954" y="2788"/>
              <a:ext cx="13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3000">
                  <a:solidFill>
                    <a:srgbClr val="000000"/>
                  </a:solidFill>
                  <a:latin typeface="Times New Roman" panose="02020603050405020304" pitchFamily="18" charset="0"/>
                  <a:ea typeface="黑体" panose="02010609060101010101" pitchFamily="2" charset="-122"/>
                </a:rPr>
                <a:t>S</a:t>
              </a:r>
              <a:endParaRPr lang="en-US" altLang="zh-CN">
                <a:ea typeface="黑体" panose="02010609060101010101" pitchFamily="2" charset="-122"/>
              </a:endParaRPr>
            </a:p>
          </p:txBody>
        </p:sp>
        <p:sp>
          <p:nvSpPr>
            <p:cNvPr id="28692" name="Rectangle 36"/>
            <p:cNvSpPr>
              <a:spLocks noChangeArrowheads="1"/>
            </p:cNvSpPr>
            <p:nvPr/>
          </p:nvSpPr>
          <p:spPr bwMode="auto">
            <a:xfrm>
              <a:off x="956" y="2428"/>
              <a:ext cx="13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3000">
                  <a:solidFill>
                    <a:srgbClr val="000000"/>
                  </a:solidFill>
                  <a:latin typeface="Times New Roman" panose="02020603050405020304" pitchFamily="18" charset="0"/>
                  <a:ea typeface="黑体" panose="02010609060101010101" pitchFamily="2" charset="-122"/>
                </a:rPr>
                <a:t>S</a:t>
              </a:r>
              <a:endParaRPr lang="en-US" altLang="zh-CN">
                <a:ea typeface="黑体" panose="02010609060101010101" pitchFamily="2" charset="-122"/>
              </a:endParaRPr>
            </a:p>
          </p:txBody>
        </p:sp>
        <p:sp>
          <p:nvSpPr>
            <p:cNvPr id="28693" name="Rectangle 37"/>
            <p:cNvSpPr>
              <a:spLocks noChangeArrowheads="1"/>
            </p:cNvSpPr>
            <p:nvPr/>
          </p:nvSpPr>
          <p:spPr bwMode="auto">
            <a:xfrm>
              <a:off x="756" y="2054"/>
              <a:ext cx="126"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800">
                  <a:solidFill>
                    <a:srgbClr val="000000"/>
                  </a:solidFill>
                  <a:latin typeface="Times New Roman" panose="02020603050405020304" pitchFamily="18" charset="0"/>
                  <a:ea typeface="黑体" panose="02010609060101010101" pitchFamily="2" charset="-122"/>
                </a:rPr>
                <a:t>P</a:t>
              </a:r>
              <a:endParaRPr lang="en-US" altLang="zh-CN" sz="1600">
                <a:ea typeface="黑体" panose="02010609060101010101" pitchFamily="2" charset="-122"/>
              </a:endParaRPr>
            </a:p>
          </p:txBody>
        </p:sp>
        <p:sp>
          <p:nvSpPr>
            <p:cNvPr id="28694" name="Rectangle 38"/>
            <p:cNvSpPr>
              <a:spLocks noChangeArrowheads="1"/>
            </p:cNvSpPr>
            <p:nvPr/>
          </p:nvSpPr>
          <p:spPr bwMode="auto">
            <a:xfrm>
              <a:off x="2144" y="2768"/>
              <a:ext cx="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a:solidFill>
                    <a:srgbClr val="000000"/>
                  </a:solidFill>
                  <a:latin typeface="Times New Roman" panose="02020603050405020304" pitchFamily="18" charset="0"/>
                  <a:ea typeface="黑体" panose="02010609060101010101" pitchFamily="2" charset="-122"/>
                </a:rPr>
                <a:t>2</a:t>
              </a:r>
              <a:endParaRPr lang="en-US" altLang="zh-CN">
                <a:ea typeface="黑体" panose="02010609060101010101" pitchFamily="2" charset="-122"/>
              </a:endParaRPr>
            </a:p>
          </p:txBody>
        </p:sp>
        <p:sp>
          <p:nvSpPr>
            <p:cNvPr id="28695" name="Rectangle 39"/>
            <p:cNvSpPr>
              <a:spLocks noChangeArrowheads="1"/>
            </p:cNvSpPr>
            <p:nvPr/>
          </p:nvSpPr>
          <p:spPr bwMode="auto">
            <a:xfrm>
              <a:off x="2121" y="2428"/>
              <a:ext cx="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a:solidFill>
                    <a:srgbClr val="000000"/>
                  </a:solidFill>
                  <a:latin typeface="Times New Roman" panose="02020603050405020304" pitchFamily="18" charset="0"/>
                  <a:ea typeface="黑体" panose="02010609060101010101" pitchFamily="2" charset="-122"/>
                </a:rPr>
                <a:t>2</a:t>
              </a:r>
              <a:endParaRPr lang="en-US" altLang="zh-CN">
                <a:ea typeface="黑体" panose="02010609060101010101" pitchFamily="2" charset="-122"/>
              </a:endParaRPr>
            </a:p>
          </p:txBody>
        </p:sp>
        <p:sp>
          <p:nvSpPr>
            <p:cNvPr id="28696" name="Rectangle 40"/>
            <p:cNvSpPr>
              <a:spLocks noChangeArrowheads="1"/>
            </p:cNvSpPr>
            <p:nvPr/>
          </p:nvSpPr>
          <p:spPr bwMode="auto">
            <a:xfrm>
              <a:off x="2314" y="2571"/>
              <a:ext cx="13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3000">
                  <a:solidFill>
                    <a:srgbClr val="000000"/>
                  </a:solidFill>
                  <a:latin typeface="Symbol" panose="05050102010706020507" pitchFamily="18" charset="2"/>
                  <a:ea typeface="黑体" panose="02010609060101010101" pitchFamily="2" charset="-122"/>
                </a:rPr>
                <a:t>=</a:t>
              </a:r>
              <a:endParaRPr lang="en-US" altLang="zh-CN">
                <a:ea typeface="黑体" panose="02010609060101010101" pitchFamily="2" charset="-122"/>
              </a:endParaRPr>
            </a:p>
          </p:txBody>
        </p:sp>
        <p:sp>
          <p:nvSpPr>
            <p:cNvPr id="28697" name="Rectangle 41"/>
            <p:cNvSpPr>
              <a:spLocks noChangeArrowheads="1"/>
            </p:cNvSpPr>
            <p:nvPr/>
          </p:nvSpPr>
          <p:spPr bwMode="auto">
            <a:xfrm>
              <a:off x="1840" y="2838"/>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a:solidFill>
                    <a:srgbClr val="000000"/>
                  </a:solidFill>
                  <a:latin typeface="Symbol" panose="05050102010706020507" pitchFamily="18" charset="2"/>
                  <a:ea typeface="黑体" panose="02010609060101010101" pitchFamily="2" charset="-122"/>
                </a:rPr>
                <a:t>×</a:t>
              </a:r>
              <a:endParaRPr lang="en-US" altLang="zh-CN">
                <a:ea typeface="黑体" panose="02010609060101010101" pitchFamily="2" charset="-122"/>
              </a:endParaRPr>
            </a:p>
          </p:txBody>
        </p:sp>
        <p:sp>
          <p:nvSpPr>
            <p:cNvPr id="28698" name="Rectangle 42"/>
            <p:cNvSpPr>
              <a:spLocks noChangeArrowheads="1"/>
            </p:cNvSpPr>
            <p:nvPr/>
          </p:nvSpPr>
          <p:spPr bwMode="auto">
            <a:xfrm>
              <a:off x="1836" y="2496"/>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a:solidFill>
                    <a:srgbClr val="000000"/>
                  </a:solidFill>
                  <a:latin typeface="Symbol" panose="05050102010706020507" pitchFamily="18" charset="2"/>
                  <a:ea typeface="黑体" panose="02010609060101010101" pitchFamily="2" charset="-122"/>
                </a:rPr>
                <a:t>×</a:t>
              </a:r>
              <a:endParaRPr lang="en-US" altLang="zh-CN" sz="1100">
                <a:ea typeface="黑体" panose="02010609060101010101" pitchFamily="2" charset="-122"/>
              </a:endParaRPr>
            </a:p>
          </p:txBody>
        </p:sp>
        <p:sp>
          <p:nvSpPr>
            <p:cNvPr id="28699" name="Rectangle 43"/>
            <p:cNvSpPr>
              <a:spLocks noChangeArrowheads="1"/>
            </p:cNvSpPr>
            <p:nvPr/>
          </p:nvSpPr>
          <p:spPr bwMode="auto">
            <a:xfrm>
              <a:off x="1462" y="2571"/>
              <a:ext cx="13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3000">
                  <a:solidFill>
                    <a:srgbClr val="000000"/>
                  </a:solidFill>
                  <a:latin typeface="Symbol" panose="05050102010706020507" pitchFamily="18" charset="2"/>
                  <a:ea typeface="黑体" panose="02010609060101010101" pitchFamily="2" charset="-122"/>
                </a:rPr>
                <a:t>=</a:t>
              </a:r>
              <a:endParaRPr lang="en-US" altLang="zh-CN">
                <a:ea typeface="黑体" panose="02010609060101010101" pitchFamily="2" charset="-122"/>
              </a:endParaRPr>
            </a:p>
          </p:txBody>
        </p:sp>
        <p:sp>
          <p:nvSpPr>
            <p:cNvPr id="28700" name="Rectangle 44"/>
            <p:cNvSpPr>
              <a:spLocks noChangeArrowheads="1"/>
            </p:cNvSpPr>
            <p:nvPr/>
          </p:nvSpPr>
          <p:spPr bwMode="auto">
            <a:xfrm>
              <a:off x="756" y="2571"/>
              <a:ext cx="13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3000">
                  <a:solidFill>
                    <a:srgbClr val="000000"/>
                  </a:solidFill>
                  <a:latin typeface="Symbol" panose="05050102010706020507" pitchFamily="18" charset="2"/>
                  <a:ea typeface="黑体" panose="02010609060101010101" pitchFamily="2" charset="-122"/>
                </a:rPr>
                <a:t>=</a:t>
              </a:r>
              <a:endParaRPr lang="en-US" altLang="zh-CN">
                <a:ea typeface="黑体" panose="02010609060101010101" pitchFamily="2" charset="-122"/>
              </a:endParaRPr>
            </a:p>
          </p:txBody>
        </p:sp>
        <p:sp>
          <p:nvSpPr>
            <p:cNvPr id="28701" name="Rectangle 45"/>
            <p:cNvSpPr>
              <a:spLocks noChangeArrowheads="1"/>
            </p:cNvSpPr>
            <p:nvPr/>
          </p:nvSpPr>
          <p:spPr bwMode="auto">
            <a:xfrm>
              <a:off x="1656" y="2760"/>
              <a:ext cx="1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3000">
                  <a:solidFill>
                    <a:srgbClr val="000000"/>
                  </a:solidFill>
                  <a:latin typeface="Symbol" panose="05050102010706020507" pitchFamily="18" charset="2"/>
                  <a:ea typeface="黑体" panose="02010609060101010101" pitchFamily="2" charset="-122"/>
                </a:rPr>
                <a:t>p</a:t>
              </a:r>
              <a:endParaRPr lang="en-US" altLang="zh-CN">
                <a:ea typeface="黑体" panose="02010609060101010101" pitchFamily="2" charset="-122"/>
              </a:endParaRPr>
            </a:p>
          </p:txBody>
        </p:sp>
        <p:sp>
          <p:nvSpPr>
            <p:cNvPr id="28702" name="Rectangle 46"/>
            <p:cNvSpPr>
              <a:spLocks noChangeArrowheads="1"/>
            </p:cNvSpPr>
            <p:nvPr/>
          </p:nvSpPr>
          <p:spPr bwMode="auto">
            <a:xfrm>
              <a:off x="1678" y="2419"/>
              <a:ext cx="1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3000">
                  <a:solidFill>
                    <a:srgbClr val="000000"/>
                  </a:solidFill>
                  <a:latin typeface="Symbol" panose="05050102010706020507" pitchFamily="18" charset="2"/>
                  <a:ea typeface="黑体" panose="02010609060101010101" pitchFamily="2" charset="-122"/>
                </a:rPr>
                <a:t>p</a:t>
              </a:r>
              <a:endParaRPr lang="en-US" altLang="zh-CN">
                <a:ea typeface="黑体" panose="02010609060101010101" pitchFamily="2" charset="-122"/>
              </a:endParaRPr>
            </a:p>
          </p:txBody>
        </p:sp>
        <p:sp>
          <p:nvSpPr>
            <p:cNvPr id="28703" name="Rectangle 47"/>
            <p:cNvSpPr>
              <a:spLocks noChangeArrowheads="1"/>
            </p:cNvSpPr>
            <p:nvPr/>
          </p:nvSpPr>
          <p:spPr bwMode="auto">
            <a:xfrm>
              <a:off x="1087" y="2949"/>
              <a:ext cx="29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a:solidFill>
                    <a:srgbClr val="000000"/>
                  </a:solidFill>
                  <a:latin typeface="黑体" panose="02010609060101010101" pitchFamily="2" charset="-122"/>
                  <a:ea typeface="黑体" panose="02010609060101010101" pitchFamily="2" charset="-122"/>
                </a:rPr>
                <a:t>大圆</a:t>
              </a:r>
              <a:endParaRPr lang="zh-CN" altLang="en-US">
                <a:ea typeface="黑体" panose="02010609060101010101" pitchFamily="2" charset="-122"/>
              </a:endParaRPr>
            </a:p>
          </p:txBody>
        </p:sp>
        <p:sp>
          <p:nvSpPr>
            <p:cNvPr id="28704" name="Rectangle 48"/>
            <p:cNvSpPr>
              <a:spLocks noChangeArrowheads="1"/>
            </p:cNvSpPr>
            <p:nvPr/>
          </p:nvSpPr>
          <p:spPr bwMode="auto">
            <a:xfrm>
              <a:off x="1084" y="2589"/>
              <a:ext cx="29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a:solidFill>
                    <a:srgbClr val="000000"/>
                  </a:solidFill>
                  <a:latin typeface="黑体" panose="02010609060101010101" pitchFamily="2" charset="-122"/>
                  <a:ea typeface="黑体" panose="02010609060101010101" pitchFamily="2" charset="-122"/>
                </a:rPr>
                <a:t>小圆</a:t>
              </a:r>
              <a:endParaRPr lang="zh-CN" altLang="en-US">
                <a:ea typeface="黑体" panose="02010609060101010101" pitchFamily="2" charset="-122"/>
              </a:endParaRPr>
            </a:p>
          </p:txBody>
        </p:sp>
        <p:sp>
          <p:nvSpPr>
            <p:cNvPr id="28705" name="Rectangle 49"/>
            <p:cNvSpPr>
              <a:spLocks noChangeArrowheads="1"/>
            </p:cNvSpPr>
            <p:nvPr/>
          </p:nvSpPr>
          <p:spPr bwMode="auto">
            <a:xfrm>
              <a:off x="3079" y="2058"/>
              <a:ext cx="452"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2800">
                  <a:solidFill>
                    <a:srgbClr val="000000"/>
                  </a:solidFill>
                  <a:latin typeface="黑体" panose="02010609060101010101" pitchFamily="2" charset="-122"/>
                  <a:ea typeface="黑体" panose="02010609060101010101" pitchFamily="2" charset="-122"/>
                </a:rPr>
                <a:t>内）</a:t>
              </a:r>
              <a:endParaRPr lang="zh-CN" altLang="en-US" sz="1600">
                <a:ea typeface="黑体" panose="02010609060101010101" pitchFamily="2" charset="-122"/>
              </a:endParaRPr>
            </a:p>
          </p:txBody>
        </p:sp>
        <p:sp>
          <p:nvSpPr>
            <p:cNvPr id="28706" name="Rectangle 50"/>
            <p:cNvSpPr>
              <a:spLocks noChangeArrowheads="1"/>
            </p:cNvSpPr>
            <p:nvPr/>
          </p:nvSpPr>
          <p:spPr bwMode="auto">
            <a:xfrm>
              <a:off x="821" y="2052"/>
              <a:ext cx="2262"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2800">
                  <a:solidFill>
                    <a:srgbClr val="000000"/>
                  </a:solidFill>
                  <a:latin typeface="黑体" panose="02010609060101010101" pitchFamily="2" charset="-122"/>
                  <a:ea typeface="黑体" panose="02010609060101010101" pitchFamily="2" charset="-122"/>
                </a:rPr>
                <a:t>（蜘蛛停留在黄色区域</a:t>
              </a:r>
              <a:endParaRPr lang="zh-CN" altLang="en-US" sz="1600">
                <a:ea typeface="黑体" panose="0201060906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3317"/>
                                        </p:tgtEl>
                                        <p:attrNameLst>
                                          <p:attrName>style.visibility</p:attrName>
                                        </p:attrNameLst>
                                      </p:cBhvr>
                                      <p:to>
                                        <p:strVal val="visible"/>
                                      </p:to>
                                    </p:set>
                                    <p:animEffect transition="in" filter="blinds(horizontal)">
                                      <p:cBhvr>
                                        <p:cTn id="12" dur="500"/>
                                        <p:tgtEl>
                                          <p:spTgt spid="18331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183303"/>
                                        </p:tgtEl>
                                        <p:attrNameLst>
                                          <p:attrName>style.visibility</p:attrName>
                                        </p:attrNameLst>
                                      </p:cBhvr>
                                      <p:to>
                                        <p:strVal val="visible"/>
                                      </p:to>
                                    </p:set>
                                    <p:anim calcmode="lin" valueType="num">
                                      <p:cBhvr>
                                        <p:cTn id="21" dur="1000" fill="hold"/>
                                        <p:tgtEl>
                                          <p:spTgt spid="183303"/>
                                        </p:tgtEl>
                                        <p:attrNameLst>
                                          <p:attrName>ppt_w</p:attrName>
                                        </p:attrNameLst>
                                      </p:cBhvr>
                                      <p:tavLst>
                                        <p:tav tm="0">
                                          <p:val>
                                            <p:fltVal val="0"/>
                                          </p:val>
                                        </p:tav>
                                        <p:tav tm="100000">
                                          <p:val>
                                            <p:strVal val="#ppt_w"/>
                                          </p:val>
                                        </p:tav>
                                      </p:tavLst>
                                    </p:anim>
                                    <p:anim calcmode="lin" valueType="num">
                                      <p:cBhvr>
                                        <p:cTn id="22" dur="1000" fill="hold"/>
                                        <p:tgtEl>
                                          <p:spTgt spid="18330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3"/>
          <p:cNvSpPr>
            <a:spLocks noGrp="1" noChangeArrowheads="1"/>
          </p:cNvSpPr>
          <p:nvPr>
            <p:ph idx="4294967295"/>
          </p:nvPr>
        </p:nvSpPr>
        <p:spPr>
          <a:xfrm>
            <a:off x="228600" y="2057400"/>
            <a:ext cx="8229600" cy="4292600"/>
          </a:xfrm>
        </p:spPr>
        <p:txBody>
          <a:bodyPr/>
          <a:lstStyle/>
          <a:p>
            <a:pPr>
              <a:buFont typeface="Arial" panose="020B0604020202020204" pitchFamily="34" charset="0"/>
              <a:buNone/>
            </a:pPr>
            <a:r>
              <a:rPr lang="en-US" altLang="zh-CN" smtClean="0">
                <a:ea typeface="黑体" panose="02010609060101010101" pitchFamily="2" charset="-122"/>
              </a:rPr>
              <a:t> </a:t>
            </a:r>
          </a:p>
        </p:txBody>
      </p:sp>
      <p:sp>
        <p:nvSpPr>
          <p:cNvPr id="30722" name="Text Box 5"/>
          <p:cNvSpPr txBox="1">
            <a:spLocks noChangeArrowheads="1"/>
          </p:cNvSpPr>
          <p:nvPr/>
        </p:nvSpPr>
        <p:spPr bwMode="auto">
          <a:xfrm>
            <a:off x="990600" y="3424238"/>
            <a:ext cx="640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a:latin typeface="黑体" panose="02010609060101010101" pitchFamily="2" charset="-122"/>
                <a:ea typeface="黑体" panose="02010609060101010101" pitchFamily="2" charset="-122"/>
              </a:rPr>
              <a:t>⑴ </a:t>
            </a:r>
            <a:r>
              <a:rPr lang="zh-CN" altLang="en-US" sz="2400">
                <a:latin typeface="黑体" panose="02010609060101010101" pitchFamily="2" charset="-122"/>
                <a:ea typeface="黑体" panose="02010609060101010101" pitchFamily="2" charset="-122"/>
              </a:rPr>
              <a:t>卡片被藏在        区域的可能性最大；</a:t>
            </a:r>
          </a:p>
        </p:txBody>
      </p:sp>
      <p:sp>
        <p:nvSpPr>
          <p:cNvPr id="30723" name="Text Box 6"/>
          <p:cNvSpPr txBox="1">
            <a:spLocks noChangeArrowheads="1"/>
          </p:cNvSpPr>
          <p:nvPr/>
        </p:nvSpPr>
        <p:spPr bwMode="auto">
          <a:xfrm>
            <a:off x="990600" y="4110038"/>
            <a:ext cx="5256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a:latin typeface="黑体" panose="02010609060101010101" pitchFamily="2" charset="-122"/>
                <a:ea typeface="黑体" panose="02010609060101010101" pitchFamily="2" charset="-122"/>
              </a:rPr>
              <a:t>⑵ P(</a:t>
            </a:r>
            <a:r>
              <a:rPr lang="zh-CN" altLang="en-US" sz="2400">
                <a:latin typeface="黑体" panose="02010609060101010101" pitchFamily="2" charset="-122"/>
                <a:ea typeface="黑体" panose="02010609060101010101" pitchFamily="2" charset="-122"/>
              </a:rPr>
              <a:t>藏在蓝色区域</a:t>
            </a:r>
            <a:r>
              <a:rPr lang="en-US" altLang="zh-CN" sz="2400">
                <a:latin typeface="黑体" panose="02010609060101010101" pitchFamily="2" charset="-122"/>
                <a:ea typeface="黑体" panose="02010609060101010101" pitchFamily="2" charset="-122"/>
              </a:rPr>
              <a:t>)  =</a:t>
            </a:r>
            <a:r>
              <a:rPr lang="en-US" altLang="zh-CN" sz="2400">
                <a:solidFill>
                  <a:schemeClr val="tx2"/>
                </a:solidFill>
                <a:latin typeface="Times New Roman" panose="02020603050405020304" pitchFamily="18" charset="0"/>
                <a:ea typeface="黑体" panose="02010609060101010101" pitchFamily="2" charset="-122"/>
              </a:rPr>
              <a:t> </a:t>
            </a:r>
            <a:r>
              <a:rPr lang="en-US" altLang="zh-CN" sz="2400" u="sng">
                <a:solidFill>
                  <a:schemeClr val="tx2"/>
                </a:solidFill>
                <a:latin typeface="Times New Roman" panose="02020603050405020304" pitchFamily="18" charset="0"/>
                <a:ea typeface="黑体" panose="02010609060101010101" pitchFamily="2" charset="-122"/>
              </a:rPr>
              <a:t>               </a:t>
            </a:r>
            <a:r>
              <a:rPr lang="en-US" altLang="zh-CN" sz="2400">
                <a:solidFill>
                  <a:schemeClr val="tx2"/>
                </a:solidFill>
                <a:latin typeface="Times New Roman" panose="02020603050405020304" pitchFamily="18" charset="0"/>
                <a:ea typeface="黑体" panose="02010609060101010101" pitchFamily="2" charset="-122"/>
              </a:rPr>
              <a:t>  </a:t>
            </a:r>
            <a:r>
              <a:rPr lang="zh-CN" altLang="en-US" sz="2400">
                <a:solidFill>
                  <a:schemeClr val="tx2"/>
                </a:solidFill>
                <a:latin typeface="Times New Roman" panose="02020603050405020304" pitchFamily="18" charset="0"/>
                <a:ea typeface="黑体" panose="02010609060101010101" pitchFamily="2" charset="-122"/>
              </a:rPr>
              <a:t>，</a:t>
            </a:r>
          </a:p>
        </p:txBody>
      </p:sp>
      <p:sp>
        <p:nvSpPr>
          <p:cNvPr id="30724" name="Text Box 7"/>
          <p:cNvSpPr txBox="1">
            <a:spLocks noChangeArrowheads="1"/>
          </p:cNvSpPr>
          <p:nvPr/>
        </p:nvSpPr>
        <p:spPr bwMode="auto">
          <a:xfrm>
            <a:off x="1447800" y="5024438"/>
            <a:ext cx="46085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a:latin typeface="黑体" panose="02010609060101010101" pitchFamily="2" charset="-122"/>
                <a:ea typeface="黑体" panose="02010609060101010101" pitchFamily="2" charset="-122"/>
              </a:rPr>
              <a:t>P(</a:t>
            </a:r>
            <a:r>
              <a:rPr lang="zh-CN" altLang="en-US" sz="2400">
                <a:latin typeface="黑体" panose="02010609060101010101" pitchFamily="2" charset="-122"/>
                <a:ea typeface="黑体" panose="02010609060101010101" pitchFamily="2" charset="-122"/>
              </a:rPr>
              <a:t>藏在黄色区域</a:t>
            </a:r>
            <a:r>
              <a:rPr lang="en-US" altLang="zh-CN" sz="2400">
                <a:latin typeface="黑体" panose="02010609060101010101" pitchFamily="2" charset="-122"/>
                <a:ea typeface="黑体" panose="02010609060101010101" pitchFamily="2" charset="-122"/>
              </a:rPr>
              <a:t>) =</a:t>
            </a:r>
            <a:r>
              <a:rPr lang="en-US" altLang="zh-CN" sz="2400">
                <a:solidFill>
                  <a:schemeClr val="tx2"/>
                </a:solidFill>
                <a:latin typeface="Times New Roman" panose="02020603050405020304" pitchFamily="18" charset="0"/>
                <a:ea typeface="黑体" panose="02010609060101010101" pitchFamily="2" charset="-122"/>
              </a:rPr>
              <a:t> </a:t>
            </a:r>
            <a:r>
              <a:rPr lang="en-US" altLang="zh-CN" sz="2400" u="sng">
                <a:solidFill>
                  <a:schemeClr val="tx2"/>
                </a:solidFill>
                <a:latin typeface="Times New Roman" panose="02020603050405020304" pitchFamily="18" charset="0"/>
                <a:ea typeface="黑体" panose="02010609060101010101" pitchFamily="2" charset="-122"/>
              </a:rPr>
              <a:t>               </a:t>
            </a:r>
            <a:r>
              <a:rPr lang="en-US" altLang="zh-CN" sz="2400">
                <a:solidFill>
                  <a:schemeClr val="tx2"/>
                </a:solidFill>
                <a:latin typeface="Times New Roman" panose="02020603050405020304" pitchFamily="18" charset="0"/>
                <a:ea typeface="黑体" panose="02010609060101010101" pitchFamily="2" charset="-122"/>
              </a:rPr>
              <a:t>  </a:t>
            </a:r>
            <a:r>
              <a:rPr lang="zh-CN" altLang="en-US" sz="2400">
                <a:latin typeface="黑体" panose="02010609060101010101" pitchFamily="2" charset="-122"/>
                <a:ea typeface="黑体" panose="02010609060101010101" pitchFamily="2" charset="-122"/>
              </a:rPr>
              <a:t>，</a:t>
            </a:r>
          </a:p>
          <a:p>
            <a:pPr eaLnBrk="1" hangingPunct="1">
              <a:spcBef>
                <a:spcPct val="50000"/>
              </a:spcBef>
            </a:pPr>
            <a:endParaRPr lang="en-US" altLang="zh-CN" sz="2400">
              <a:latin typeface="黑体" panose="02010609060101010101" pitchFamily="2" charset="-122"/>
              <a:ea typeface="黑体" panose="02010609060101010101" pitchFamily="2" charset="-122"/>
            </a:endParaRPr>
          </a:p>
        </p:txBody>
      </p:sp>
      <p:sp>
        <p:nvSpPr>
          <p:cNvPr id="30725" name="Text Box 8"/>
          <p:cNvSpPr txBox="1">
            <a:spLocks noChangeArrowheads="1"/>
          </p:cNvSpPr>
          <p:nvPr/>
        </p:nvSpPr>
        <p:spPr bwMode="auto">
          <a:xfrm>
            <a:off x="1371600" y="5938838"/>
            <a:ext cx="648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a:latin typeface="黑体" panose="02010609060101010101" pitchFamily="2" charset="-122"/>
                <a:ea typeface="黑体" panose="02010609060101010101" pitchFamily="2" charset="-122"/>
              </a:rPr>
              <a:t>P(</a:t>
            </a:r>
            <a:r>
              <a:rPr lang="zh-CN" altLang="en-US" sz="2400">
                <a:latin typeface="黑体" panose="02010609060101010101" pitchFamily="2" charset="-122"/>
                <a:ea typeface="黑体" panose="02010609060101010101" pitchFamily="2" charset="-122"/>
              </a:rPr>
              <a:t>藏在青色区域</a:t>
            </a:r>
            <a:r>
              <a:rPr lang="en-US" altLang="zh-CN" sz="2400">
                <a:latin typeface="黑体" panose="02010609060101010101" pitchFamily="2" charset="-122"/>
                <a:ea typeface="黑体" panose="02010609060101010101" pitchFamily="2" charset="-122"/>
              </a:rPr>
              <a:t>)  =</a:t>
            </a:r>
            <a:r>
              <a:rPr lang="en-US" altLang="zh-CN" sz="2400">
                <a:solidFill>
                  <a:schemeClr val="tx2"/>
                </a:solidFill>
                <a:latin typeface="Times New Roman" panose="02020603050405020304" pitchFamily="18" charset="0"/>
                <a:ea typeface="黑体" panose="02010609060101010101" pitchFamily="2" charset="-122"/>
              </a:rPr>
              <a:t> </a:t>
            </a:r>
            <a:r>
              <a:rPr lang="en-US" altLang="zh-CN" sz="2400" u="sng">
                <a:solidFill>
                  <a:schemeClr val="tx2"/>
                </a:solidFill>
                <a:latin typeface="Times New Roman" panose="02020603050405020304" pitchFamily="18" charset="0"/>
                <a:ea typeface="黑体" panose="02010609060101010101" pitchFamily="2" charset="-122"/>
              </a:rPr>
              <a:t>               </a:t>
            </a:r>
            <a:r>
              <a:rPr lang="en-US" altLang="zh-CN" sz="2400">
                <a:solidFill>
                  <a:schemeClr val="tx2"/>
                </a:solidFill>
                <a:latin typeface="Times New Roman" panose="02020603050405020304" pitchFamily="18" charset="0"/>
                <a:ea typeface="黑体" panose="02010609060101010101" pitchFamily="2" charset="-122"/>
              </a:rPr>
              <a:t>  </a:t>
            </a:r>
            <a:r>
              <a:rPr lang="en-US" altLang="zh-CN" sz="2400">
                <a:solidFill>
                  <a:schemeClr val="tx2"/>
                </a:solidFill>
                <a:latin typeface="黑体" panose="02010609060101010101" pitchFamily="2" charset="-122"/>
                <a:ea typeface="黑体" panose="02010609060101010101" pitchFamily="2" charset="-122"/>
              </a:rPr>
              <a:t>.</a:t>
            </a:r>
          </a:p>
        </p:txBody>
      </p:sp>
      <p:sp>
        <p:nvSpPr>
          <p:cNvPr id="30726" name="Text Box 9"/>
          <p:cNvSpPr txBox="1">
            <a:spLocks noChangeArrowheads="1"/>
          </p:cNvSpPr>
          <p:nvPr/>
        </p:nvSpPr>
        <p:spPr bwMode="auto">
          <a:xfrm>
            <a:off x="685800" y="151765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a:latin typeface="黑体" panose="02010609060101010101" pitchFamily="2" charset="-122"/>
                <a:ea typeface="黑体" panose="02010609060101010101" pitchFamily="2" charset="-122"/>
              </a:rPr>
              <a:t>一张卡被人藏在下面的矩形区域中（每个方格大小一样）</a:t>
            </a:r>
            <a:r>
              <a:rPr lang="en-US" altLang="zh-CN" sz="2400">
                <a:latin typeface="黑体" panose="02010609060101010101" pitchFamily="2" charset="-122"/>
                <a:ea typeface="黑体" panose="02010609060101010101" pitchFamily="2" charset="-122"/>
              </a:rPr>
              <a:t>,</a:t>
            </a:r>
          </a:p>
        </p:txBody>
      </p:sp>
      <p:grpSp>
        <p:nvGrpSpPr>
          <p:cNvPr id="30727" name="Group 10"/>
          <p:cNvGrpSpPr/>
          <p:nvPr/>
        </p:nvGrpSpPr>
        <p:grpSpPr bwMode="auto">
          <a:xfrm>
            <a:off x="2568575" y="2139950"/>
            <a:ext cx="3744913" cy="1225550"/>
            <a:chOff x="1610" y="1752"/>
            <a:chExt cx="2359" cy="816"/>
          </a:xfrm>
        </p:grpSpPr>
        <p:sp>
          <p:nvSpPr>
            <p:cNvPr id="30728" name="Rectangle 11"/>
            <p:cNvSpPr>
              <a:spLocks noChangeArrowheads="1"/>
            </p:cNvSpPr>
            <p:nvPr/>
          </p:nvSpPr>
          <p:spPr bwMode="auto">
            <a:xfrm>
              <a:off x="1610" y="1752"/>
              <a:ext cx="590" cy="272"/>
            </a:xfrm>
            <a:prstGeom prst="rect">
              <a:avLst/>
            </a:prstGeom>
            <a:solidFill>
              <a:srgbClr val="97C1FF"/>
            </a:solidFill>
            <a:ln w="12700">
              <a:solidFill>
                <a:schemeClr val="tx1"/>
              </a:solidFill>
              <a:miter lim="800000"/>
            </a:ln>
          </p:spPr>
          <p:txBody>
            <a:bodyPr wrap="none" anchor="ctr"/>
            <a:lstStyle/>
            <a:p>
              <a:endParaRPr lang="zh-CN" altLang="en-US">
                <a:ea typeface="黑体" panose="02010609060101010101" pitchFamily="2" charset="-122"/>
              </a:endParaRPr>
            </a:p>
          </p:txBody>
        </p:sp>
        <p:sp>
          <p:nvSpPr>
            <p:cNvPr id="30729" name="Rectangle 12"/>
            <p:cNvSpPr>
              <a:spLocks noChangeArrowheads="1"/>
            </p:cNvSpPr>
            <p:nvPr/>
          </p:nvSpPr>
          <p:spPr bwMode="auto">
            <a:xfrm>
              <a:off x="1610" y="2024"/>
              <a:ext cx="590" cy="272"/>
            </a:xfrm>
            <a:prstGeom prst="rect">
              <a:avLst/>
            </a:prstGeom>
            <a:solidFill>
              <a:srgbClr val="97C1FF"/>
            </a:solidFill>
            <a:ln w="12700">
              <a:solidFill>
                <a:schemeClr val="tx1"/>
              </a:solidFill>
              <a:miter lim="800000"/>
            </a:ln>
          </p:spPr>
          <p:txBody>
            <a:bodyPr wrap="none" anchor="ctr"/>
            <a:lstStyle/>
            <a:p>
              <a:endParaRPr lang="zh-CN" altLang="en-US">
                <a:ea typeface="黑体" panose="02010609060101010101" pitchFamily="2" charset="-122"/>
              </a:endParaRPr>
            </a:p>
          </p:txBody>
        </p:sp>
        <p:sp>
          <p:nvSpPr>
            <p:cNvPr id="30730" name="Rectangle 13"/>
            <p:cNvSpPr>
              <a:spLocks noChangeArrowheads="1"/>
            </p:cNvSpPr>
            <p:nvPr/>
          </p:nvSpPr>
          <p:spPr bwMode="auto">
            <a:xfrm>
              <a:off x="3379" y="1752"/>
              <a:ext cx="590" cy="272"/>
            </a:xfrm>
            <a:prstGeom prst="rect">
              <a:avLst/>
            </a:prstGeom>
            <a:solidFill>
              <a:srgbClr val="38944C"/>
            </a:solidFill>
            <a:ln w="12700">
              <a:solidFill>
                <a:schemeClr val="tx1"/>
              </a:solidFill>
              <a:miter lim="800000"/>
            </a:ln>
          </p:spPr>
          <p:txBody>
            <a:bodyPr wrap="none" anchor="ctr"/>
            <a:lstStyle/>
            <a:p>
              <a:endParaRPr lang="zh-CN" altLang="en-US">
                <a:ea typeface="黑体" panose="02010609060101010101" pitchFamily="2" charset="-122"/>
              </a:endParaRPr>
            </a:p>
          </p:txBody>
        </p:sp>
        <p:sp>
          <p:nvSpPr>
            <p:cNvPr id="30731" name="Rectangle 14"/>
            <p:cNvSpPr>
              <a:spLocks noChangeArrowheads="1"/>
            </p:cNvSpPr>
            <p:nvPr/>
          </p:nvSpPr>
          <p:spPr bwMode="auto">
            <a:xfrm>
              <a:off x="2789" y="1752"/>
              <a:ext cx="590" cy="272"/>
            </a:xfrm>
            <a:prstGeom prst="rect">
              <a:avLst/>
            </a:prstGeom>
            <a:solidFill>
              <a:srgbClr val="38944C"/>
            </a:solidFill>
            <a:ln w="12700">
              <a:solidFill>
                <a:schemeClr val="tx1"/>
              </a:solidFill>
              <a:miter lim="800000"/>
            </a:ln>
          </p:spPr>
          <p:txBody>
            <a:bodyPr wrap="none" anchor="ctr"/>
            <a:lstStyle/>
            <a:p>
              <a:endParaRPr lang="zh-CN" altLang="en-US">
                <a:ea typeface="黑体" panose="02010609060101010101" pitchFamily="2" charset="-122"/>
              </a:endParaRPr>
            </a:p>
          </p:txBody>
        </p:sp>
        <p:sp>
          <p:nvSpPr>
            <p:cNvPr id="30732" name="Rectangle 15"/>
            <p:cNvSpPr>
              <a:spLocks noChangeArrowheads="1"/>
            </p:cNvSpPr>
            <p:nvPr/>
          </p:nvSpPr>
          <p:spPr bwMode="auto">
            <a:xfrm>
              <a:off x="2200" y="1752"/>
              <a:ext cx="590" cy="272"/>
            </a:xfrm>
            <a:prstGeom prst="rect">
              <a:avLst/>
            </a:prstGeom>
            <a:solidFill>
              <a:srgbClr val="38944C"/>
            </a:solidFill>
            <a:ln w="12700">
              <a:solidFill>
                <a:schemeClr val="tx1"/>
              </a:solidFill>
              <a:miter lim="800000"/>
            </a:ln>
          </p:spPr>
          <p:txBody>
            <a:bodyPr wrap="none" anchor="ctr"/>
            <a:lstStyle/>
            <a:p>
              <a:endParaRPr lang="zh-CN" altLang="en-US">
                <a:ea typeface="黑体" panose="02010609060101010101" pitchFamily="2" charset="-122"/>
              </a:endParaRPr>
            </a:p>
          </p:txBody>
        </p:sp>
        <p:sp>
          <p:nvSpPr>
            <p:cNvPr id="30733" name="Rectangle 16"/>
            <p:cNvSpPr>
              <a:spLocks noChangeArrowheads="1"/>
            </p:cNvSpPr>
            <p:nvPr/>
          </p:nvSpPr>
          <p:spPr bwMode="auto">
            <a:xfrm>
              <a:off x="2200" y="2296"/>
              <a:ext cx="590" cy="272"/>
            </a:xfrm>
            <a:prstGeom prst="rect">
              <a:avLst/>
            </a:prstGeom>
            <a:solidFill>
              <a:srgbClr val="97C1FF"/>
            </a:solidFill>
            <a:ln w="12700">
              <a:solidFill>
                <a:schemeClr val="tx1"/>
              </a:solidFill>
              <a:miter lim="800000"/>
            </a:ln>
          </p:spPr>
          <p:txBody>
            <a:bodyPr wrap="none" anchor="ctr"/>
            <a:lstStyle/>
            <a:p>
              <a:endParaRPr lang="zh-CN" altLang="en-US">
                <a:ea typeface="黑体" panose="02010609060101010101" pitchFamily="2" charset="-122"/>
              </a:endParaRPr>
            </a:p>
          </p:txBody>
        </p:sp>
        <p:sp>
          <p:nvSpPr>
            <p:cNvPr id="30734" name="Rectangle 17"/>
            <p:cNvSpPr>
              <a:spLocks noChangeArrowheads="1"/>
            </p:cNvSpPr>
            <p:nvPr/>
          </p:nvSpPr>
          <p:spPr bwMode="auto">
            <a:xfrm>
              <a:off x="1610" y="2296"/>
              <a:ext cx="590" cy="272"/>
            </a:xfrm>
            <a:prstGeom prst="rect">
              <a:avLst/>
            </a:prstGeom>
            <a:solidFill>
              <a:srgbClr val="97C1FF"/>
            </a:solidFill>
            <a:ln w="12700">
              <a:solidFill>
                <a:schemeClr val="tx1"/>
              </a:solidFill>
              <a:miter lim="800000"/>
            </a:ln>
          </p:spPr>
          <p:txBody>
            <a:bodyPr wrap="none" anchor="ctr"/>
            <a:lstStyle/>
            <a:p>
              <a:endParaRPr lang="zh-CN" altLang="en-US">
                <a:ea typeface="黑体" panose="02010609060101010101" pitchFamily="2" charset="-122"/>
              </a:endParaRPr>
            </a:p>
          </p:txBody>
        </p:sp>
        <p:sp>
          <p:nvSpPr>
            <p:cNvPr id="30735" name="Rectangle 18"/>
            <p:cNvSpPr>
              <a:spLocks noChangeArrowheads="1"/>
            </p:cNvSpPr>
            <p:nvPr/>
          </p:nvSpPr>
          <p:spPr bwMode="auto">
            <a:xfrm>
              <a:off x="2200" y="2024"/>
              <a:ext cx="590" cy="272"/>
            </a:xfrm>
            <a:prstGeom prst="rect">
              <a:avLst/>
            </a:prstGeom>
            <a:solidFill>
              <a:srgbClr val="EFEF65"/>
            </a:solidFill>
            <a:ln w="12700">
              <a:solidFill>
                <a:schemeClr val="tx1"/>
              </a:solidFill>
              <a:miter lim="800000"/>
            </a:ln>
          </p:spPr>
          <p:txBody>
            <a:bodyPr wrap="none" anchor="ctr"/>
            <a:lstStyle/>
            <a:p>
              <a:endParaRPr lang="zh-CN" altLang="en-US">
                <a:ea typeface="黑体" panose="02010609060101010101" pitchFamily="2" charset="-122"/>
              </a:endParaRPr>
            </a:p>
          </p:txBody>
        </p:sp>
        <p:sp>
          <p:nvSpPr>
            <p:cNvPr id="30736" name="Rectangle 19"/>
            <p:cNvSpPr>
              <a:spLocks noChangeArrowheads="1"/>
            </p:cNvSpPr>
            <p:nvPr/>
          </p:nvSpPr>
          <p:spPr bwMode="auto">
            <a:xfrm>
              <a:off x="2789" y="2024"/>
              <a:ext cx="590" cy="272"/>
            </a:xfrm>
            <a:prstGeom prst="rect">
              <a:avLst/>
            </a:prstGeom>
            <a:solidFill>
              <a:srgbClr val="EFEF65"/>
            </a:solidFill>
            <a:ln w="12700">
              <a:solidFill>
                <a:schemeClr val="tx1"/>
              </a:solidFill>
              <a:miter lim="800000"/>
            </a:ln>
          </p:spPr>
          <p:txBody>
            <a:bodyPr wrap="none" anchor="ctr"/>
            <a:lstStyle/>
            <a:p>
              <a:endParaRPr lang="zh-CN" altLang="en-US">
                <a:ea typeface="黑体" panose="02010609060101010101" pitchFamily="2" charset="-122"/>
              </a:endParaRPr>
            </a:p>
          </p:txBody>
        </p:sp>
        <p:sp>
          <p:nvSpPr>
            <p:cNvPr id="30737" name="Rectangle 20"/>
            <p:cNvSpPr>
              <a:spLocks noChangeArrowheads="1"/>
            </p:cNvSpPr>
            <p:nvPr/>
          </p:nvSpPr>
          <p:spPr bwMode="auto">
            <a:xfrm>
              <a:off x="3379" y="2024"/>
              <a:ext cx="590" cy="272"/>
            </a:xfrm>
            <a:prstGeom prst="rect">
              <a:avLst/>
            </a:prstGeom>
            <a:solidFill>
              <a:srgbClr val="38944C"/>
            </a:solidFill>
            <a:ln w="12700">
              <a:solidFill>
                <a:schemeClr val="tx1"/>
              </a:solidFill>
              <a:miter lim="800000"/>
            </a:ln>
          </p:spPr>
          <p:txBody>
            <a:bodyPr wrap="none" anchor="ctr"/>
            <a:lstStyle/>
            <a:p>
              <a:endParaRPr lang="zh-CN" altLang="en-US">
                <a:ea typeface="黑体" panose="02010609060101010101" pitchFamily="2" charset="-122"/>
              </a:endParaRPr>
            </a:p>
          </p:txBody>
        </p:sp>
        <p:sp>
          <p:nvSpPr>
            <p:cNvPr id="30738" name="Rectangle 21"/>
            <p:cNvSpPr>
              <a:spLocks noChangeArrowheads="1"/>
            </p:cNvSpPr>
            <p:nvPr/>
          </p:nvSpPr>
          <p:spPr bwMode="auto">
            <a:xfrm>
              <a:off x="3379" y="2296"/>
              <a:ext cx="590" cy="272"/>
            </a:xfrm>
            <a:prstGeom prst="rect">
              <a:avLst/>
            </a:prstGeom>
            <a:solidFill>
              <a:srgbClr val="38944C"/>
            </a:solidFill>
            <a:ln w="12700">
              <a:solidFill>
                <a:schemeClr val="tx1"/>
              </a:solidFill>
              <a:miter lim="800000"/>
            </a:ln>
          </p:spPr>
          <p:txBody>
            <a:bodyPr wrap="none" anchor="ctr"/>
            <a:lstStyle/>
            <a:p>
              <a:endParaRPr lang="zh-CN" altLang="en-US">
                <a:ea typeface="黑体" panose="02010609060101010101" pitchFamily="2" charset="-122"/>
              </a:endParaRPr>
            </a:p>
          </p:txBody>
        </p:sp>
        <p:sp>
          <p:nvSpPr>
            <p:cNvPr id="30739" name="Rectangle 22"/>
            <p:cNvSpPr>
              <a:spLocks noChangeArrowheads="1"/>
            </p:cNvSpPr>
            <p:nvPr/>
          </p:nvSpPr>
          <p:spPr bwMode="auto">
            <a:xfrm>
              <a:off x="2789" y="2296"/>
              <a:ext cx="590" cy="272"/>
            </a:xfrm>
            <a:prstGeom prst="rect">
              <a:avLst/>
            </a:prstGeom>
            <a:solidFill>
              <a:srgbClr val="EFEF65"/>
            </a:solidFill>
            <a:ln w="12700">
              <a:solidFill>
                <a:schemeClr val="tx1"/>
              </a:solidFill>
              <a:miter lim="800000"/>
            </a:ln>
          </p:spPr>
          <p:txBody>
            <a:bodyPr wrap="none" anchor="ctr"/>
            <a:lstStyle/>
            <a:p>
              <a:endParaRPr lang="zh-CN" altLang="en-US">
                <a:ea typeface="黑体" panose="02010609060101010101" pitchFamily="2" charset="-122"/>
              </a:endParaRPr>
            </a:p>
          </p:txBody>
        </p:sp>
      </p:grpSp>
      <p:sp>
        <p:nvSpPr>
          <p:cNvPr id="30740" name="Text Box 23"/>
          <p:cNvSpPr txBox="1">
            <a:spLocks noChangeArrowheads="1"/>
          </p:cNvSpPr>
          <p:nvPr/>
        </p:nvSpPr>
        <p:spPr bwMode="auto">
          <a:xfrm>
            <a:off x="3276600" y="3424238"/>
            <a:ext cx="86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a:solidFill>
                  <a:srgbClr val="006600"/>
                </a:solidFill>
                <a:latin typeface="Times New Roman" panose="02020603050405020304" pitchFamily="18" charset="0"/>
                <a:ea typeface="黑体" panose="02010609060101010101" pitchFamily="2" charset="-122"/>
              </a:rPr>
              <a:t>绿色</a:t>
            </a:r>
          </a:p>
        </p:txBody>
      </p:sp>
      <p:graphicFrame>
        <p:nvGraphicFramePr>
          <p:cNvPr id="182296" name="Object 24"/>
          <p:cNvGraphicFramePr>
            <a:graphicFrameLocks noChangeAspect="1"/>
          </p:cNvGraphicFramePr>
          <p:nvPr/>
        </p:nvGraphicFramePr>
        <p:xfrm>
          <a:off x="4724400" y="3805238"/>
          <a:ext cx="490538" cy="719137"/>
        </p:xfrm>
        <a:graphic>
          <a:graphicData uri="http://schemas.openxmlformats.org/presentationml/2006/ole">
            <mc:AlternateContent xmlns:mc="http://schemas.openxmlformats.org/markup-compatibility/2006">
              <mc:Choice xmlns:v="urn:schemas-microsoft-com:vml" Requires="v">
                <p:oleObj spid="_x0000_s30756" r:id="rId4" imgW="203200" imgH="647700" progId="Equation.3">
                  <p:embed/>
                </p:oleObj>
              </mc:Choice>
              <mc:Fallback>
                <p:oleObj r:id="rId4" imgW="203200" imgH="647700" progId="Equation.3">
                  <p:embed/>
                  <p:pic>
                    <p:nvPicPr>
                      <p:cNvPr id="0" name="Object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805238"/>
                        <a:ext cx="49053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82297" name="Object 25"/>
          <p:cNvGraphicFramePr>
            <a:graphicFrameLocks noChangeAspect="1"/>
          </p:cNvGraphicFramePr>
          <p:nvPr/>
        </p:nvGraphicFramePr>
        <p:xfrm>
          <a:off x="4724400" y="4719638"/>
          <a:ext cx="369888" cy="720725"/>
        </p:xfrm>
        <a:graphic>
          <a:graphicData uri="http://schemas.openxmlformats.org/presentationml/2006/ole">
            <mc:AlternateContent xmlns:mc="http://schemas.openxmlformats.org/markup-compatibility/2006">
              <mc:Choice xmlns:v="urn:schemas-microsoft-com:vml" Requires="v">
                <p:oleObj spid="_x0000_s30757" r:id="rId6" imgW="215900" imgH="647700" progId="Equation.3">
                  <p:embed/>
                </p:oleObj>
              </mc:Choice>
              <mc:Fallback>
                <p:oleObj r:id="rId6" imgW="215900" imgH="647700" progId="Equation.3">
                  <p:embed/>
                  <p:pic>
                    <p:nvPicPr>
                      <p:cNvPr id="0" name="Object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4719638"/>
                        <a:ext cx="3698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82298" name="Object 26"/>
          <p:cNvGraphicFramePr>
            <a:graphicFrameLocks noChangeAspect="1"/>
          </p:cNvGraphicFramePr>
          <p:nvPr/>
        </p:nvGraphicFramePr>
        <p:xfrm>
          <a:off x="4724400" y="5634038"/>
          <a:ext cx="493713" cy="720725"/>
        </p:xfrm>
        <a:graphic>
          <a:graphicData uri="http://schemas.openxmlformats.org/presentationml/2006/ole">
            <mc:AlternateContent xmlns:mc="http://schemas.openxmlformats.org/markup-compatibility/2006">
              <mc:Choice xmlns:v="urn:schemas-microsoft-com:vml" Requires="v">
                <p:oleObj spid="_x0000_s30758" r:id="rId8" imgW="304800" imgH="647700" progId="Equation.3">
                  <p:embed/>
                </p:oleObj>
              </mc:Choice>
              <mc:Fallback>
                <p:oleObj r:id="rId8" imgW="304800" imgH="647700" progId="Equation.3">
                  <p:embed/>
                  <p:pic>
                    <p:nvPicPr>
                      <p:cNvPr id="0" name="Object 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4400" y="5634038"/>
                        <a:ext cx="49371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pic>
        <p:nvPicPr>
          <p:cNvPr id="30744" name="Picture 29" descr="图片1"/>
          <p:cNvPicPr>
            <a:picLocks noChangeAspect="1" noChangeArrowheads="1"/>
          </p:cNvPicPr>
          <p:nvPr/>
        </p:nvPicPr>
        <p:blipFill>
          <a:blip r:embed="rId10" cstate="email">
            <a:clrChange>
              <a:clrFrom>
                <a:srgbClr val="FFFFFF"/>
              </a:clrFrom>
              <a:clrTo>
                <a:srgbClr val="FFFFFF">
                  <a:alpha val="0"/>
                </a:srgbClr>
              </a:clrTo>
            </a:clrChange>
          </a:blip>
          <a:srcRect/>
          <a:stretch>
            <a:fillRect/>
          </a:stretch>
        </p:blipFill>
        <p:spPr bwMode="auto">
          <a:xfrm>
            <a:off x="668338" y="814388"/>
            <a:ext cx="2133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82296"/>
                                        </p:tgtEl>
                                        <p:attrNameLst>
                                          <p:attrName>style.visibility</p:attrName>
                                        </p:attrNameLst>
                                      </p:cBhvr>
                                      <p:to>
                                        <p:strVal val="visible"/>
                                      </p:to>
                                    </p:set>
                                    <p:anim calcmode="lin" valueType="num">
                                      <p:cBhvr>
                                        <p:cTn id="7" dur="500" fill="hold"/>
                                        <p:tgtEl>
                                          <p:spTgt spid="182296"/>
                                        </p:tgtEl>
                                        <p:attrNameLst>
                                          <p:attrName>ppt_w</p:attrName>
                                        </p:attrNameLst>
                                      </p:cBhvr>
                                      <p:tavLst>
                                        <p:tav tm="0">
                                          <p:val>
                                            <p:fltVal val="0"/>
                                          </p:val>
                                        </p:tav>
                                        <p:tav tm="100000">
                                          <p:val>
                                            <p:strVal val="#ppt_w"/>
                                          </p:val>
                                        </p:tav>
                                      </p:tavLst>
                                    </p:anim>
                                    <p:anim calcmode="lin" valueType="num">
                                      <p:cBhvr>
                                        <p:cTn id="8" dur="500" fill="hold"/>
                                        <p:tgtEl>
                                          <p:spTgt spid="18229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82297"/>
                                        </p:tgtEl>
                                        <p:attrNameLst>
                                          <p:attrName>style.visibility</p:attrName>
                                        </p:attrNameLst>
                                      </p:cBhvr>
                                      <p:to>
                                        <p:strVal val="visible"/>
                                      </p:to>
                                    </p:set>
                                    <p:anim calcmode="lin" valueType="num">
                                      <p:cBhvr>
                                        <p:cTn id="13" dur="500" fill="hold"/>
                                        <p:tgtEl>
                                          <p:spTgt spid="182297"/>
                                        </p:tgtEl>
                                        <p:attrNameLst>
                                          <p:attrName>ppt_w</p:attrName>
                                        </p:attrNameLst>
                                      </p:cBhvr>
                                      <p:tavLst>
                                        <p:tav tm="0">
                                          <p:val>
                                            <p:fltVal val="0"/>
                                          </p:val>
                                        </p:tav>
                                        <p:tav tm="100000">
                                          <p:val>
                                            <p:strVal val="#ppt_w"/>
                                          </p:val>
                                        </p:tav>
                                      </p:tavLst>
                                    </p:anim>
                                    <p:anim calcmode="lin" valueType="num">
                                      <p:cBhvr>
                                        <p:cTn id="14" dur="500" fill="hold"/>
                                        <p:tgtEl>
                                          <p:spTgt spid="18229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82298"/>
                                        </p:tgtEl>
                                        <p:attrNameLst>
                                          <p:attrName>style.visibility</p:attrName>
                                        </p:attrNameLst>
                                      </p:cBhvr>
                                      <p:to>
                                        <p:strVal val="visible"/>
                                      </p:to>
                                    </p:set>
                                    <p:anim calcmode="lin" valueType="num">
                                      <p:cBhvr>
                                        <p:cTn id="19" dur="500" fill="hold"/>
                                        <p:tgtEl>
                                          <p:spTgt spid="182298"/>
                                        </p:tgtEl>
                                        <p:attrNameLst>
                                          <p:attrName>ppt_w</p:attrName>
                                        </p:attrNameLst>
                                      </p:cBhvr>
                                      <p:tavLst>
                                        <p:tav tm="0">
                                          <p:val>
                                            <p:fltVal val="0"/>
                                          </p:val>
                                        </p:tav>
                                        <p:tav tm="100000">
                                          <p:val>
                                            <p:strVal val="#ppt_w"/>
                                          </p:val>
                                        </p:tav>
                                      </p:tavLst>
                                    </p:anim>
                                    <p:anim calcmode="lin" valueType="num">
                                      <p:cBhvr>
                                        <p:cTn id="20" dur="500" fill="hold"/>
                                        <p:tgtEl>
                                          <p:spTgt spid="1822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6|1.3|1.6"/>
</p:tagLst>
</file>

<file path=ppt/theme/theme1.xml><?xml version="1.0" encoding="utf-8"?>
<a:theme xmlns:a="http://schemas.openxmlformats.org/drawingml/2006/main" name="WWW.2PPT.COM&#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1040</Words>
  <Application>Microsoft Office PowerPoint</Application>
  <PresentationFormat>全屏显示(4:3)</PresentationFormat>
  <Paragraphs>142</Paragraphs>
  <Slides>14</Slides>
  <Notes>14</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2</vt:i4>
      </vt:variant>
      <vt:variant>
        <vt:lpstr>幻灯片标题</vt:lpstr>
      </vt:variant>
      <vt:variant>
        <vt:i4>14</vt:i4>
      </vt:variant>
    </vt:vector>
  </HeadingPairs>
  <TitlesOfParts>
    <vt:vector size="26" baseType="lpstr">
      <vt:lpstr>黑体</vt:lpstr>
      <vt:lpstr>宋体</vt:lpstr>
      <vt:lpstr>微软雅黑</vt:lpstr>
      <vt:lpstr>Arial</vt:lpstr>
      <vt:lpstr>Calibri</vt:lpstr>
      <vt:lpstr>Comic Sans MS</vt:lpstr>
      <vt:lpstr>Symbol</vt:lpstr>
      <vt:lpstr>Tahoma</vt:lpstr>
      <vt:lpstr>Times New Roman</vt:lpstr>
      <vt:lpstr>WWW.2PPT.COM
</vt:lpstr>
      <vt:lpstr>Equation.3</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2015-01-21T09:50:00Z</dcterms:created>
  <dcterms:modified xsi:type="dcterms:W3CDTF">2023-01-16T15:27:46Z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894F46DC03B1472881E2976D0F249A33</vt:lpwstr>
  </property>
  <property fmtid="{A09F084E-AD41-489F-8076-AA5BE3082BCA}" pid="100">
    <vt:ui4>5</vt:ui4>
  </property>
  <property fmtid="{64440492-4C8B-11D1-8B70-080036B11A03}" pid="11">
    <vt:lpwstr>www.2ppt.com-爱PPT提供资源下载</vt:lpwstr>
  </property>
</Properties>
</file>