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4" r:id="rId2"/>
    <p:sldId id="259" r:id="rId3"/>
    <p:sldId id="260" r:id="rId4"/>
    <p:sldId id="261" r:id="rId5"/>
    <p:sldId id="257" r:id="rId6"/>
    <p:sldId id="258" r:id="rId7"/>
    <p:sldId id="262" r:id="rId8"/>
    <p:sldId id="264" r:id="rId9"/>
    <p:sldId id="265" r:id="rId10"/>
    <p:sldId id="268" r:id="rId11"/>
    <p:sldId id="269" r:id="rId12"/>
    <p:sldId id="270" r:id="rId13"/>
    <p:sldId id="282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5143500" type="screen16x9"/>
  <p:notesSz cx="7104063" cy="10234613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1944" y="-9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54530-C16A-4B22-8B39-4DA203C2713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54530-C16A-4B22-8B39-4DA203C2713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54530-C16A-4B22-8B39-4DA203C2713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54530-C16A-4B22-8B39-4DA203C2713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54530-C16A-4B22-8B39-4DA203C2713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54530-C16A-4B22-8B39-4DA203C2713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5734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57347" name="文本占位符 5734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22</a:t>
            </a:fld>
            <a:endParaRPr 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91B95-4814-4A8A-A8A6-0A5CED9DF36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8A185-F9DB-4B92-A1A8-CCD8A76DEA2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54530-C16A-4B22-8B39-4DA203C2713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54530-C16A-4B22-8B39-4DA203C2713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54530-C16A-4B22-8B39-4DA203C2713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54530-C16A-4B22-8B39-4DA203C2713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54530-C16A-4B22-8B39-4DA203C2713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54530-C16A-4B22-8B39-4DA203C2713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842010"/>
            <a:ext cx="78867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0" y="2701767"/>
            <a:ext cx="7886700" cy="124158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245270"/>
            <a:ext cx="7886700" cy="4387691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1" y="4767559"/>
            <a:ext cx="2057400" cy="273860"/>
          </a:xfrm>
          <a:prstGeom prst="rect">
            <a:avLst/>
          </a:prstGeom>
        </p:spPr>
        <p:txBody>
          <a:bodyPr/>
          <a:lstStyle/>
          <a:p>
            <a:fld id="{F7D9ED4D-CFC4-4836-93DE-5A3E0C021F68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1" y="4767559"/>
            <a:ext cx="3086100" cy="27386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559"/>
            <a:ext cx="2057400" cy="273860"/>
          </a:xfrm>
          <a:prstGeom prst="rect">
            <a:avLst/>
          </a:prstGeom>
        </p:spPr>
        <p:txBody>
          <a:bodyPr/>
          <a:lstStyle/>
          <a:p>
            <a:fld id="{3C68EB9A-3794-40D5-BD96-AB4AD446DD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14"/>
            <a:ext cx="7886700" cy="994172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276827"/>
            <a:ext cx="7886700" cy="3356134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079" y="273845"/>
            <a:ext cx="7886700" cy="600075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602" y="1111569"/>
            <a:ext cx="3915728" cy="617696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8650" y="1776414"/>
            <a:ext cx="3916680" cy="2865596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494" y="1111569"/>
            <a:ext cx="3822859" cy="617696"/>
          </a:xfrm>
        </p:spPr>
        <p:txBody>
          <a:bodyPr anchor="ctr" anchorCtr="0"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494" y="1776414"/>
            <a:ext cx="3822859" cy="2865596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48114"/>
            <a:ext cx="7886700" cy="994172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9525" y="-1429"/>
            <a:ext cx="5263039" cy="5146358"/>
          </a:xfrm>
          <a:noFill/>
        </p:spPr>
        <p:txBody>
          <a:bodyPr lIns="189071" tIns="108109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12596" y="342901"/>
            <a:ext cx="3294221" cy="791528"/>
          </a:xfrm>
        </p:spPr>
        <p:txBody>
          <a:bodyPr anchor="b" anchorCtr="0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512118" y="1270635"/>
            <a:ext cx="3295174" cy="336042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631" y="-5715"/>
            <a:ext cx="5263039" cy="5146358"/>
          </a:xfrm>
          <a:noFill/>
        </p:spPr>
        <p:txBody>
          <a:bodyPr lIns="189071" tIns="108109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7183" y="342901"/>
            <a:ext cx="3209925" cy="791528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07184" y="1270635"/>
            <a:ext cx="3210401" cy="336042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effectLst>
            <a:outerShdw blurRad="88900" dist="101600" dir="5400000" algn="ctr" rotWithShape="0">
              <a:srgbClr val="000000">
                <a:alpha val="2000"/>
              </a:srgbClr>
            </a:outerShdw>
          </a:effectLst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75000"/>
        <a:buFont typeface="Arial" panose="020B0604020202020204" pitchFamily="34" charset="0"/>
        <a:buChar char="•"/>
        <a:defRPr sz="21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431800" indent="-171450" algn="l" defTabSz="685800" rtl="0" eaLnBrk="1" fontAlgn="auto" latinLnBrk="0" hangingPunct="1">
        <a:lnSpc>
          <a:spcPct val="120000"/>
        </a:lnSpc>
        <a:spcBef>
          <a:spcPts val="375"/>
        </a:spcBef>
        <a:buSzPct val="75000"/>
        <a:buFont typeface="Arial" panose="020B0604020202020204" pitchFamily="34" charset="0"/>
        <a:buChar char="•"/>
        <a:defRPr sz="17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755650" indent="-171450" algn="l" defTabSz="685800" rtl="0" eaLnBrk="1" fontAlgn="auto" latinLnBrk="0" hangingPunct="1">
        <a:lnSpc>
          <a:spcPct val="120000"/>
        </a:lnSpc>
        <a:spcBef>
          <a:spcPts val="375"/>
        </a:spcBef>
        <a:buSzPct val="75000"/>
        <a:buFont typeface="Arial" panose="020B0604020202020204" pitchFamily="34" charset="0"/>
        <a:buChar char="‒"/>
        <a:defRPr sz="15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134110" indent="-171450" algn="l" defTabSz="685800" rtl="0" eaLnBrk="1" fontAlgn="auto" latinLnBrk="0" hangingPunct="1">
        <a:lnSpc>
          <a:spcPct val="100000"/>
        </a:lnSpc>
        <a:spcBef>
          <a:spcPts val="375"/>
        </a:spcBef>
        <a:buSzPct val="75000"/>
        <a:buFont typeface="Arial" panose="020B0604020202020204" pitchFamily="34" charset="0"/>
        <a:buChar char="˃"/>
        <a:defRPr sz="14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457960" indent="-171450" algn="l" defTabSz="685800" rtl="0" eaLnBrk="1" fontAlgn="auto" latinLnBrk="0" hangingPunct="1">
        <a:lnSpc>
          <a:spcPct val="90000"/>
        </a:lnSpc>
        <a:spcBef>
          <a:spcPts val="375"/>
        </a:spcBef>
        <a:buSzPct val="75000"/>
        <a:buFont typeface="Arial" panose="020B0604020202020204" pitchFamily="34" charset="0"/>
        <a:buChar char="˃"/>
        <a:defRPr sz="14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标题 1"/>
          <p:cNvSpPr>
            <a:spLocks noGrp="1"/>
          </p:cNvSpPr>
          <p:nvPr/>
        </p:nvSpPr>
        <p:spPr>
          <a:xfrm>
            <a:off x="0" y="981411"/>
            <a:ext cx="9144000" cy="1493044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79993" tIns="39996" rIns="79993" bIns="39996" anchor="ctr"/>
          <a:lstStyle>
            <a:lvl1pPr algn="l" defTabSz="1066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0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100774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 defTabSz="100774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 defTabSz="100774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 defTabSz="100774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l" defTabSz="100774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l" defTabSz="100774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l" defTabSz="100774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l" defTabSz="100774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/>
            <a:r>
              <a:rPr lang="en-US" altLang="zh-CN" sz="45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Unit1 </a:t>
            </a:r>
            <a:r>
              <a:rPr lang="en-US" altLang="zh-CN" sz="4500" b="1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I </a:t>
            </a:r>
            <a:r>
              <a:rPr lang="en-US" altLang="zh-CN" sz="45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can play the pi</a:t>
            </a:r>
            <a:r>
              <a:rPr lang="en-US" altLang="zh-CN" sz="45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45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no. 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3906495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7002" y="1613771"/>
            <a:ext cx="5826082" cy="484748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Discuss language difficulties in groups</a:t>
            </a:r>
            <a:r>
              <a:rPr lang="zh-CN" altLang="en-US" sz="1800" dirty="0">
                <a:sym typeface="+mn-ea"/>
              </a:rPr>
              <a:t>.</a:t>
            </a:r>
            <a:endParaRPr lang="zh-CN" altLang="en-US" sz="1800" dirty="0"/>
          </a:p>
        </p:txBody>
      </p:sp>
      <p:sp>
        <p:nvSpPr>
          <p:cNvPr id="11269" name="矩形 11268"/>
          <p:cNvSpPr/>
          <p:nvPr/>
        </p:nvSpPr>
        <p:spPr>
          <a:xfrm>
            <a:off x="2296723" y="825298"/>
            <a:ext cx="3624320" cy="78911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altLang="x-none" sz="3600" dirty="0">
                <a:solidFill>
                  <a:srgbClr val="26646A"/>
                </a:solidFill>
                <a:latin typeface="Algerian" panose="04020705040A02060702" charset="0"/>
                <a:ea typeface="Batang" panose="02030600000101010101" charset="-127"/>
              </a:rPr>
              <a:t>Discussion</a:t>
            </a:r>
            <a:endParaRPr lang="en-US" altLang="zh-CN" sz="3600" b="1" dirty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  <p:pic>
        <p:nvPicPr>
          <p:cNvPr id="20483" name="图片 160771" descr="千千问 复制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75113" y="2210524"/>
            <a:ext cx="3216116" cy="208355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4"/>
          <p:cNvSpPr/>
          <p:nvPr/>
        </p:nvSpPr>
        <p:spPr>
          <a:xfrm>
            <a:off x="1354119" y="869663"/>
            <a:ext cx="6837503" cy="3850267"/>
          </a:xfrm>
          <a:prstGeom prst="rect">
            <a:avLst/>
          </a:prstGeom>
          <a:noFill/>
          <a:ln w="9525">
            <a:noFill/>
          </a:ln>
        </p:spPr>
        <p:txBody>
          <a:bodyPr wrap="square" lIns="68563" tIns="34281" rIns="68563" bIns="34281" anchor="ctr">
            <a:spAutoFit/>
          </a:bodyPr>
          <a:lstStyle/>
          <a:p>
            <a:pPr lvl="0">
              <a:lnSpc>
                <a:spcPct val="130000"/>
              </a:lnSpc>
              <a:spcBef>
                <a:spcPct val="0"/>
              </a:spcBef>
              <a:buClrTx/>
            </a:pPr>
            <a:r>
              <a:rPr lang="en-US" altLang="zh-CN" sz="21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Daming</a:t>
            </a:r>
            <a:r>
              <a:rPr lang="en-US" altLang="zh-CN" sz="2100" b="1" dirty="0">
                <a:latin typeface="Times New Roman" panose="02020603050405020304" pitchFamily="18" charset="0"/>
                <a:ea typeface="Arial" panose="020B0604020202020204" pitchFamily="34" charset="0"/>
              </a:rPr>
              <a:t>: Look! The new clubs for this term are </a:t>
            </a:r>
          </a:p>
          <a:p>
            <a:pPr lvl="0">
              <a:lnSpc>
                <a:spcPct val="130000"/>
              </a:lnSpc>
              <a:spcBef>
                <a:spcPct val="0"/>
              </a:spcBef>
              <a:buClrTx/>
            </a:pPr>
            <a:r>
              <a:rPr lang="en-US" altLang="zh-CN" sz="2100" b="1" dirty="0">
                <a:latin typeface="Times New Roman" panose="02020603050405020304" pitchFamily="18" charset="0"/>
                <a:ea typeface="Arial" panose="020B0604020202020204" pitchFamily="34" charset="0"/>
              </a:rPr>
              <a:t>	      on the board. I’d like to join the Music Club</a:t>
            </a:r>
          </a:p>
          <a:p>
            <a:pPr lvl="0">
              <a:lnSpc>
                <a:spcPct val="130000"/>
              </a:lnSpc>
              <a:buClrTx/>
            </a:pPr>
            <a:r>
              <a:rPr lang="en-US" altLang="zh-CN" sz="2100" b="1" dirty="0">
                <a:latin typeface="Times New Roman" panose="02020603050405020304" pitchFamily="18" charset="0"/>
                <a:ea typeface="Arial" panose="020B0604020202020204" pitchFamily="34" charset="0"/>
              </a:rPr>
              <a:t>                because I can play the piano. What about </a:t>
            </a:r>
          </a:p>
          <a:p>
            <a:pPr lvl="0">
              <a:lnSpc>
                <a:spcPct val="130000"/>
              </a:lnSpc>
              <a:buClrTx/>
            </a:pPr>
            <a:r>
              <a:rPr lang="en-US" altLang="zh-CN" sz="2100" b="1" dirty="0">
                <a:latin typeface="Times New Roman" panose="02020603050405020304" pitchFamily="18" charset="0"/>
                <a:ea typeface="Arial" panose="020B0604020202020204" pitchFamily="34" charset="0"/>
              </a:rPr>
              <a:t>                you, Betty?</a:t>
            </a:r>
          </a:p>
          <a:p>
            <a:pPr lvl="0">
              <a:lnSpc>
                <a:spcPct val="130000"/>
              </a:lnSpc>
              <a:buClrTx/>
            </a:pPr>
            <a:r>
              <a:rPr lang="en-US" altLang="zh-CN" sz="2100" b="1" dirty="0">
                <a:latin typeface="Times New Roman" panose="02020603050405020304" pitchFamily="18" charset="0"/>
                <a:ea typeface="Arial" panose="020B0604020202020204" pitchFamily="34" charset="0"/>
              </a:rPr>
              <a:t>Betty: I like cooking, so I can join the Food and</a:t>
            </a:r>
          </a:p>
          <a:p>
            <a:pPr lvl="0">
              <a:lnSpc>
                <a:spcPct val="130000"/>
              </a:lnSpc>
              <a:buClrTx/>
            </a:pPr>
            <a:r>
              <a:rPr lang="en-US" altLang="zh-CN" sz="2100" b="1" dirty="0">
                <a:latin typeface="Times New Roman" panose="02020603050405020304" pitchFamily="18" charset="0"/>
                <a:ea typeface="Arial" panose="020B0604020202020204" pitchFamily="34" charset="0"/>
              </a:rPr>
              <a:t>             Drink Club. Can you cook, </a:t>
            </a:r>
            <a:r>
              <a:rPr lang="en-US" altLang="zh-CN" sz="21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Daming</a:t>
            </a:r>
            <a:r>
              <a:rPr lang="en-US" altLang="zh-CN" sz="2100" b="1" dirty="0"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</a:p>
          <a:p>
            <a:pPr lvl="0">
              <a:lnSpc>
                <a:spcPct val="130000"/>
              </a:lnSpc>
              <a:buClrTx/>
            </a:pPr>
            <a:r>
              <a:rPr lang="en-US" altLang="zh-CN" sz="21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Daming</a:t>
            </a:r>
            <a:r>
              <a:rPr lang="en-US" altLang="zh-CN" sz="2100" b="1" dirty="0">
                <a:latin typeface="Times New Roman" panose="02020603050405020304" pitchFamily="18" charset="0"/>
                <a:ea typeface="Arial" panose="020B0604020202020204" pitchFamily="34" charset="0"/>
              </a:rPr>
              <a:t>: No, I can’t. Well, I can cook eggs, </a:t>
            </a:r>
          </a:p>
          <a:p>
            <a:pPr lvl="0">
              <a:lnSpc>
                <a:spcPct val="130000"/>
              </a:lnSpc>
              <a:buClrTx/>
            </a:pPr>
            <a:r>
              <a:rPr lang="en-US" altLang="zh-CN" sz="2100" b="1" dirty="0">
                <a:latin typeface="Times New Roman" panose="02020603050405020304" pitchFamily="18" charset="0"/>
                <a:ea typeface="Arial" panose="020B0604020202020204" pitchFamily="34" charset="0"/>
              </a:rPr>
              <a:t>              but that’s all. What about </a:t>
            </a:r>
            <a:r>
              <a:rPr lang="en-US" altLang="zh-CN" sz="21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Lingling</a:t>
            </a:r>
            <a:r>
              <a:rPr lang="en-US" altLang="zh-CN" sz="2100" b="1" dirty="0">
                <a:latin typeface="Times New Roman" panose="02020603050405020304" pitchFamily="18" charset="0"/>
                <a:ea typeface="Arial" panose="020B0604020202020204" pitchFamily="34" charset="0"/>
              </a:rPr>
              <a:t>? </a:t>
            </a:r>
          </a:p>
          <a:p>
            <a:pPr lvl="0">
              <a:lnSpc>
                <a:spcPct val="130000"/>
              </a:lnSpc>
              <a:buClrTx/>
            </a:pPr>
            <a:r>
              <a:rPr lang="en-US" altLang="zh-CN" sz="2100" b="1" dirty="0">
                <a:latin typeface="Times New Roman" panose="02020603050405020304" pitchFamily="18" charset="0"/>
                <a:ea typeface="Arial" panose="020B0604020202020204" pitchFamily="34" charset="0"/>
              </a:rPr>
              <a:t>              Which club can she join?</a:t>
            </a:r>
          </a:p>
        </p:txBody>
      </p:sp>
      <p:sp>
        <p:nvSpPr>
          <p:cNvPr id="32" name="文本框3"/>
          <p:cNvSpPr txBox="1"/>
          <p:nvPr/>
        </p:nvSpPr>
        <p:spPr>
          <a:xfrm>
            <a:off x="1161605" y="3831192"/>
            <a:ext cx="1068207" cy="346230"/>
          </a:xfrm>
          <a:prstGeom prst="rect">
            <a:avLst/>
          </a:prstGeom>
          <a:noFill/>
          <a:ln w="9525">
            <a:noFill/>
          </a:ln>
        </p:spPr>
        <p:txBody>
          <a:bodyPr wrap="none" lIns="68563" tIns="34281" rIns="68563" bIns="34281" anchor="t">
            <a:spAutoFit/>
          </a:bodyPr>
          <a:lstStyle/>
          <a:p>
            <a:pPr lvl="0">
              <a:spcBef>
                <a:spcPct val="0"/>
              </a:spcBef>
              <a:buClrTx/>
            </a:pPr>
            <a:r>
              <a:rPr lang="zh-CN" altLang="en-US" sz="1800" b="1" dirty="0">
                <a:solidFill>
                  <a:srgbClr val="3333FF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仅此而已</a:t>
            </a:r>
          </a:p>
        </p:txBody>
      </p:sp>
      <p:sp>
        <p:nvSpPr>
          <p:cNvPr id="33" name="文本框2"/>
          <p:cNvSpPr txBox="1"/>
          <p:nvPr/>
        </p:nvSpPr>
        <p:spPr>
          <a:xfrm>
            <a:off x="5632993" y="1595384"/>
            <a:ext cx="2812274" cy="392397"/>
          </a:xfrm>
          <a:prstGeom prst="rect">
            <a:avLst/>
          </a:prstGeom>
          <a:noFill/>
          <a:ln w="9525">
            <a:noFill/>
          </a:ln>
        </p:spPr>
        <p:txBody>
          <a:bodyPr wrap="none" lIns="68563" tIns="34281" rIns="68563" bIns="34281" anchor="t">
            <a:spAutoFit/>
          </a:bodyPr>
          <a:lstStyle/>
          <a:p>
            <a:pPr lvl="0">
              <a:spcBef>
                <a:spcPct val="0"/>
              </a:spcBef>
              <a:buClrTx/>
            </a:pPr>
            <a:r>
              <a:rPr lang="en-US" altLang="zh-CN" sz="2100" b="1" dirty="0">
                <a:solidFill>
                  <a:srgbClr val="3333FF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I would like to  </a:t>
            </a:r>
            <a:r>
              <a:rPr lang="zh-CN" altLang="en-US" sz="2100" b="1" dirty="0">
                <a:solidFill>
                  <a:srgbClr val="3333FF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我想要</a:t>
            </a:r>
            <a:r>
              <a:rPr lang="en-US" altLang="zh-CN" sz="2100" b="1" dirty="0">
                <a:solidFill>
                  <a:srgbClr val="3333FF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… </a:t>
            </a:r>
          </a:p>
        </p:txBody>
      </p:sp>
      <p:sp>
        <p:nvSpPr>
          <p:cNvPr id="34" name="文本框1"/>
          <p:cNvSpPr txBox="1"/>
          <p:nvPr/>
        </p:nvSpPr>
        <p:spPr>
          <a:xfrm>
            <a:off x="6387056" y="732488"/>
            <a:ext cx="1068207" cy="346230"/>
          </a:xfrm>
          <a:prstGeom prst="rect">
            <a:avLst/>
          </a:prstGeom>
          <a:noFill/>
          <a:ln w="9525">
            <a:noFill/>
          </a:ln>
        </p:spPr>
        <p:txBody>
          <a:bodyPr wrap="none" lIns="68563" tIns="34281" rIns="68563" bIns="34281" anchor="t">
            <a:spAutoFit/>
          </a:bodyPr>
          <a:lstStyle/>
          <a:p>
            <a:pPr lvl="0">
              <a:spcBef>
                <a:spcPct val="0"/>
              </a:spcBef>
              <a:buClrTx/>
            </a:pPr>
            <a:r>
              <a:rPr lang="zh-CN" altLang="en-US" sz="1800" b="1" dirty="0">
                <a:solidFill>
                  <a:srgbClr val="3333FF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这个学期</a:t>
            </a:r>
          </a:p>
        </p:txBody>
      </p:sp>
      <p:sp>
        <p:nvSpPr>
          <p:cNvPr id="35" name="文本框6"/>
          <p:cNvSpPr txBox="1"/>
          <p:nvPr/>
        </p:nvSpPr>
        <p:spPr>
          <a:xfrm>
            <a:off x="940834" y="1435027"/>
            <a:ext cx="1300643" cy="346230"/>
          </a:xfrm>
          <a:prstGeom prst="rect">
            <a:avLst/>
          </a:prstGeom>
          <a:noFill/>
          <a:ln w="9525">
            <a:noFill/>
          </a:ln>
        </p:spPr>
        <p:txBody>
          <a:bodyPr wrap="none" lIns="68563" tIns="34281" rIns="68563" bIns="34281" anchor="t">
            <a:spAutoFit/>
          </a:bodyPr>
          <a:lstStyle/>
          <a:p>
            <a:pPr lvl="0">
              <a:spcBef>
                <a:spcPct val="0"/>
              </a:spcBef>
              <a:buClrTx/>
            </a:pPr>
            <a:r>
              <a:rPr lang="zh-CN" altLang="en-US" sz="1800" b="1" dirty="0">
                <a:solidFill>
                  <a:srgbClr val="3333FF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在布告板上</a:t>
            </a:r>
          </a:p>
        </p:txBody>
      </p:sp>
      <p:sp>
        <p:nvSpPr>
          <p:cNvPr id="36" name="文本框5"/>
          <p:cNvSpPr txBox="1"/>
          <p:nvPr/>
        </p:nvSpPr>
        <p:spPr>
          <a:xfrm>
            <a:off x="4072769" y="2217375"/>
            <a:ext cx="2153440" cy="392397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68563" tIns="34281" rIns="68563" bIns="34281" anchor="t">
            <a:spAutoFit/>
          </a:bodyPr>
          <a:lstStyle/>
          <a:p>
            <a:pPr lvl="0">
              <a:spcBef>
                <a:spcPct val="0"/>
              </a:spcBef>
              <a:buClrTx/>
            </a:pPr>
            <a:r>
              <a:rPr lang="en-US" altLang="zh-CN" sz="2100" b="1" dirty="0">
                <a:solidFill>
                  <a:srgbClr val="FF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what about + doing</a:t>
            </a:r>
          </a:p>
        </p:txBody>
      </p:sp>
      <p:sp>
        <p:nvSpPr>
          <p:cNvPr id="37" name="文本框4"/>
          <p:cNvSpPr txBox="1"/>
          <p:nvPr/>
        </p:nvSpPr>
        <p:spPr>
          <a:xfrm>
            <a:off x="6677323" y="2217668"/>
            <a:ext cx="1446516" cy="346230"/>
          </a:xfrm>
          <a:prstGeom prst="rect">
            <a:avLst/>
          </a:prstGeom>
          <a:noFill/>
          <a:ln w="9525">
            <a:noFill/>
          </a:ln>
        </p:spPr>
        <p:txBody>
          <a:bodyPr wrap="none" lIns="68563" tIns="34281" rIns="68563" bIns="34281" anchor="t">
            <a:spAutoFit/>
          </a:bodyPr>
          <a:lstStyle/>
          <a:p>
            <a:pPr lvl="0">
              <a:spcBef>
                <a:spcPct val="0"/>
              </a:spcBef>
              <a:buClrTx/>
            </a:pPr>
            <a:r>
              <a:rPr lang="en-US" altLang="zh-CN" sz="1800" b="1" dirty="0">
                <a:solidFill>
                  <a:srgbClr val="3333FF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……</a:t>
            </a:r>
            <a:r>
              <a:rPr lang="zh-CN" altLang="en-US" sz="1800" b="1" dirty="0">
                <a:solidFill>
                  <a:srgbClr val="3333FF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怎么样？</a:t>
            </a:r>
          </a:p>
        </p:txBody>
      </p:sp>
      <p:sp>
        <p:nvSpPr>
          <p:cNvPr id="6" name="矩形 5"/>
          <p:cNvSpPr/>
          <p:nvPr/>
        </p:nvSpPr>
        <p:spPr>
          <a:xfrm>
            <a:off x="5257089" y="941876"/>
            <a:ext cx="1246175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this term 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39570" y="1354912"/>
            <a:ext cx="1652111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on the board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24763" y="1350360"/>
            <a:ext cx="1305238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I’d like to 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37226" y="3848623"/>
            <a:ext cx="1354455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that’s all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图片 4" descr="png-02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825" y="3619878"/>
            <a:ext cx="1218899" cy="12188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 advAuto="1000"/>
      <p:bldP spid="33" grpId="0" animBg="1" advAuto="1000"/>
      <p:bldP spid="34" grpId="0" animBg="1" advAuto="1000"/>
      <p:bldP spid="35" grpId="0" animBg="1" advAuto="1000"/>
      <p:bldP spid="36" grpId="0" bldLvl="0" animBg="1" advAuto="1000"/>
      <p:bldP spid="37" grpId="0" animBg="1" advAuto="100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/>
          <p:nvPr/>
        </p:nvSpPr>
        <p:spPr>
          <a:xfrm>
            <a:off x="1568449" y="732382"/>
            <a:ext cx="6545966" cy="4141115"/>
          </a:xfrm>
          <a:prstGeom prst="rect">
            <a:avLst/>
          </a:prstGeom>
          <a:noFill/>
          <a:ln w="9525">
            <a:noFill/>
          </a:ln>
        </p:spPr>
        <p:txBody>
          <a:bodyPr wrap="square" lIns="68563" tIns="34281" rIns="68563" bIns="34281" anchor="t">
            <a:sp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buClrTx/>
            </a:pPr>
            <a:r>
              <a:rPr lang="en-US" altLang="zh-CN" sz="2100" b="1" dirty="0">
                <a:latin typeface="Times New Roman" panose="02020603050405020304" pitchFamily="18" charset="0"/>
                <a:ea typeface="Arial" panose="020B0604020202020204" pitchFamily="34" charset="0"/>
              </a:rPr>
              <a:t>Betty: I think she’d like to join the Dance Club   </a:t>
            </a:r>
          </a:p>
          <a:p>
            <a:pPr lvl="0">
              <a:lnSpc>
                <a:spcPct val="120000"/>
              </a:lnSpc>
              <a:buClrTx/>
            </a:pPr>
            <a:r>
              <a:rPr lang="en-US" altLang="zh-CN" sz="2100" b="1" dirty="0">
                <a:latin typeface="Times New Roman" panose="02020603050405020304" pitchFamily="18" charset="0"/>
                <a:ea typeface="Arial" panose="020B0604020202020204" pitchFamily="34" charset="0"/>
              </a:rPr>
              <a:t>            because she can dance really well. Tony, </a:t>
            </a:r>
          </a:p>
          <a:p>
            <a:pPr lvl="0">
              <a:lnSpc>
                <a:spcPct val="120000"/>
              </a:lnSpc>
              <a:buClrTx/>
            </a:pPr>
            <a:r>
              <a:rPr lang="en-US" altLang="zh-CN" sz="2100" b="1" dirty="0">
                <a:latin typeface="Times New Roman" panose="02020603050405020304" pitchFamily="18" charset="0"/>
                <a:ea typeface="Arial" panose="020B0604020202020204" pitchFamily="34" charset="0"/>
              </a:rPr>
              <a:t>            how about you ? </a:t>
            </a:r>
          </a:p>
          <a:p>
            <a:pPr lvl="0">
              <a:lnSpc>
                <a:spcPct val="120000"/>
              </a:lnSpc>
              <a:buClrTx/>
            </a:pPr>
            <a:r>
              <a:rPr lang="en-US" altLang="zh-CN" sz="2100" b="1" dirty="0">
                <a:latin typeface="Times New Roman" panose="02020603050405020304" pitchFamily="18" charset="0"/>
                <a:ea typeface="Arial" panose="020B0604020202020204" pitchFamily="34" charset="0"/>
              </a:rPr>
              <a:t>Tony: I’d like to join the Chinese Club .I can’t</a:t>
            </a:r>
          </a:p>
          <a:p>
            <a:pPr lvl="0">
              <a:lnSpc>
                <a:spcPct val="120000"/>
              </a:lnSpc>
              <a:buClrTx/>
            </a:pPr>
            <a:r>
              <a:rPr lang="en-US" altLang="zh-CN" sz="2100" b="1" dirty="0">
                <a:latin typeface="Times New Roman" panose="02020603050405020304" pitchFamily="18" charset="0"/>
                <a:ea typeface="Arial" panose="020B0604020202020204" pitchFamily="34" charset="0"/>
              </a:rPr>
              <a:t>           speak Chinese very well. </a:t>
            </a:r>
          </a:p>
          <a:p>
            <a:pPr lvl="0">
              <a:lnSpc>
                <a:spcPct val="120000"/>
              </a:lnSpc>
              <a:buClrTx/>
            </a:pPr>
            <a:r>
              <a:rPr lang="en-US" altLang="zh-CN" sz="21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Daming</a:t>
            </a:r>
            <a:r>
              <a:rPr lang="en-US" altLang="zh-CN" sz="2100" b="1" dirty="0">
                <a:latin typeface="Times New Roman" panose="02020603050405020304" pitchFamily="18" charset="0"/>
                <a:ea typeface="Arial" panose="020B0604020202020204" pitchFamily="34" charset="0"/>
              </a:rPr>
              <a:t>: Don’t worry about Chinese. We can  </a:t>
            </a:r>
          </a:p>
          <a:p>
            <a:pPr lvl="0">
              <a:buClrTx/>
            </a:pPr>
            <a:r>
              <a:rPr lang="en-US" altLang="zh-CN" sz="2100" b="1" dirty="0">
                <a:latin typeface="Times New Roman" panose="02020603050405020304" pitchFamily="18" charset="0"/>
                <a:ea typeface="Arial" panose="020B0604020202020204" pitchFamily="34" charset="0"/>
              </a:rPr>
              <a:t>               </a:t>
            </a:r>
          </a:p>
          <a:p>
            <a:pPr lvl="0">
              <a:buClrTx/>
            </a:pPr>
            <a:r>
              <a:rPr lang="en-US" altLang="zh-CN" sz="2100" b="1" dirty="0">
                <a:latin typeface="Times New Roman" panose="02020603050405020304" pitchFamily="18" charset="0"/>
                <a:ea typeface="Arial" panose="020B0604020202020204" pitchFamily="34" charset="0"/>
              </a:rPr>
              <a:t>	   teach you Chinese! So choose your  </a:t>
            </a:r>
          </a:p>
          <a:p>
            <a:pPr lvl="0">
              <a:buClrTx/>
            </a:pPr>
            <a:r>
              <a:rPr lang="en-US" altLang="zh-CN" sz="2100" b="1" dirty="0">
                <a:latin typeface="Times New Roman" panose="02020603050405020304" pitchFamily="18" charset="0"/>
                <a:ea typeface="Arial" panose="020B0604020202020204" pitchFamily="34" charset="0"/>
              </a:rPr>
              <a:t>               </a:t>
            </a:r>
            <a:r>
              <a:rPr lang="en-US" altLang="zh-CN" sz="21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favourite</a:t>
            </a:r>
            <a:r>
              <a:rPr lang="en-US" altLang="zh-CN" sz="2100" b="1" dirty="0">
                <a:latin typeface="Times New Roman" panose="02020603050405020304" pitchFamily="18" charset="0"/>
                <a:ea typeface="Arial" panose="020B0604020202020204" pitchFamily="34" charset="0"/>
              </a:rPr>
              <a:t> club.</a:t>
            </a:r>
          </a:p>
          <a:p>
            <a:pPr lvl="0">
              <a:lnSpc>
                <a:spcPct val="120000"/>
              </a:lnSpc>
              <a:buClrTx/>
            </a:pPr>
            <a:r>
              <a:rPr lang="en-US" altLang="zh-CN" sz="2100" b="1" dirty="0">
                <a:latin typeface="Times New Roman" panose="02020603050405020304" pitchFamily="18" charset="0"/>
                <a:ea typeface="Arial" panose="020B0604020202020204" pitchFamily="34" charset="0"/>
              </a:rPr>
              <a:t>Tony: OK then. I play table tennis, so I choose</a:t>
            </a:r>
          </a:p>
          <a:p>
            <a:pPr lvl="0">
              <a:lnSpc>
                <a:spcPct val="120000"/>
              </a:lnSpc>
              <a:buClrTx/>
            </a:pPr>
            <a:r>
              <a:rPr lang="en-US" altLang="zh-CN" sz="2100" b="1" dirty="0">
                <a:latin typeface="Arial" panose="020B0604020202020204" pitchFamily="34" charset="0"/>
                <a:ea typeface="Arial" panose="020B0604020202020204" pitchFamily="34" charset="0"/>
              </a:rPr>
              <a:t>          </a:t>
            </a:r>
            <a:r>
              <a:rPr lang="en-US" altLang="zh-CN" sz="2100" b="1" dirty="0">
                <a:latin typeface="Times New Roman" panose="02020603050405020304" pitchFamily="18" charset="0"/>
                <a:ea typeface="Arial" panose="020B0604020202020204" pitchFamily="34" charset="0"/>
              </a:rPr>
              <a:t>the</a:t>
            </a:r>
            <a:r>
              <a:rPr lang="en-US" altLang="zh-CN" sz="2100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altLang="zh-CN" sz="2100" b="1" dirty="0">
                <a:latin typeface="Times New Roman" panose="02020603050405020304" pitchFamily="18" charset="0"/>
                <a:ea typeface="Arial" panose="020B0604020202020204" pitchFamily="34" charset="0"/>
              </a:rPr>
              <a:t>Table Tennis Club. That’s my </a:t>
            </a:r>
            <a:r>
              <a:rPr lang="en-US" altLang="zh-CN" sz="21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favourite</a:t>
            </a:r>
            <a:r>
              <a:rPr lang="en-US" altLang="zh-CN" sz="2100" b="1" dirty="0">
                <a:latin typeface="Times New Roman" panose="02020603050405020304" pitchFamily="18" charset="0"/>
                <a:ea typeface="Arial" panose="020B0604020202020204" pitchFamily="34" charset="0"/>
              </a:rPr>
              <a:t>!</a:t>
            </a:r>
          </a:p>
        </p:txBody>
      </p:sp>
      <p:sp>
        <p:nvSpPr>
          <p:cNvPr id="17" name="文本框4"/>
          <p:cNvSpPr txBox="1"/>
          <p:nvPr/>
        </p:nvSpPr>
        <p:spPr>
          <a:xfrm>
            <a:off x="2966381" y="3026226"/>
            <a:ext cx="1454531" cy="392397"/>
          </a:xfrm>
          <a:prstGeom prst="rect">
            <a:avLst/>
          </a:prstGeom>
          <a:noFill/>
          <a:ln w="9525">
            <a:noFill/>
          </a:ln>
        </p:spPr>
        <p:txBody>
          <a:bodyPr wrap="none" lIns="68563" tIns="34281" rIns="68563" bIns="34281" anchor="t">
            <a:spAutoFit/>
          </a:bodyPr>
          <a:lstStyle/>
          <a:p>
            <a:pPr lvl="0">
              <a:spcBef>
                <a:spcPct val="0"/>
              </a:spcBef>
              <a:buClrTx/>
            </a:pPr>
            <a:r>
              <a:rPr lang="zh-CN" altLang="en-US" sz="2100" b="1" dirty="0">
                <a:solidFill>
                  <a:srgbClr val="3333FF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别担心</a:t>
            </a:r>
            <a:r>
              <a:rPr lang="en-US" altLang="zh-CN" sz="2100" b="1" dirty="0">
                <a:solidFill>
                  <a:srgbClr val="3333FF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··· ···</a:t>
            </a:r>
          </a:p>
        </p:txBody>
      </p:sp>
      <p:sp>
        <p:nvSpPr>
          <p:cNvPr id="18" name="文本框1"/>
          <p:cNvSpPr txBox="1"/>
          <p:nvPr/>
        </p:nvSpPr>
        <p:spPr>
          <a:xfrm>
            <a:off x="1187291" y="3418544"/>
            <a:ext cx="1222095" cy="392397"/>
          </a:xfrm>
          <a:prstGeom prst="rect">
            <a:avLst/>
          </a:prstGeom>
          <a:noFill/>
          <a:ln w="9525">
            <a:noFill/>
          </a:ln>
        </p:spPr>
        <p:txBody>
          <a:bodyPr wrap="none" lIns="68563" tIns="34281" rIns="68563" bIns="34281" anchor="t">
            <a:spAutoFit/>
          </a:bodyPr>
          <a:lstStyle/>
          <a:p>
            <a:pPr lvl="0">
              <a:spcBef>
                <a:spcPct val="0"/>
              </a:spcBef>
              <a:buClrTx/>
            </a:pPr>
            <a:r>
              <a:rPr lang="zh-CN" altLang="en-US" sz="2100" b="1" dirty="0">
                <a:solidFill>
                  <a:srgbClr val="3333FF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教你中文</a:t>
            </a:r>
          </a:p>
        </p:txBody>
      </p:sp>
      <p:sp>
        <p:nvSpPr>
          <p:cNvPr id="25" name="文本框5"/>
          <p:cNvSpPr txBox="1"/>
          <p:nvPr/>
        </p:nvSpPr>
        <p:spPr>
          <a:xfrm>
            <a:off x="962888" y="1628779"/>
            <a:ext cx="1446516" cy="346230"/>
          </a:xfrm>
          <a:prstGeom prst="rect">
            <a:avLst/>
          </a:prstGeom>
          <a:noFill/>
          <a:ln w="9525">
            <a:noFill/>
          </a:ln>
        </p:spPr>
        <p:txBody>
          <a:bodyPr wrap="none" lIns="68563" tIns="34281" rIns="68563" bIns="34281" anchor="t">
            <a:spAutoFit/>
          </a:bodyPr>
          <a:lstStyle/>
          <a:p>
            <a:pPr lvl="0">
              <a:spcBef>
                <a:spcPct val="0"/>
              </a:spcBef>
              <a:buClrTx/>
            </a:pPr>
            <a:r>
              <a:rPr lang="en-US" altLang="zh-CN" sz="1800" b="1" dirty="0">
                <a:solidFill>
                  <a:srgbClr val="0000FF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……</a:t>
            </a:r>
            <a:r>
              <a:rPr lang="zh-CN" altLang="en-US" sz="1800" b="1" dirty="0">
                <a:solidFill>
                  <a:srgbClr val="0000FF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怎么样</a:t>
            </a:r>
            <a:r>
              <a:rPr lang="zh-CN" altLang="en-US" sz="1800" b="1" dirty="0">
                <a:solidFill>
                  <a:srgbClr val="3333FF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？</a:t>
            </a:r>
          </a:p>
        </p:txBody>
      </p:sp>
      <p:sp>
        <p:nvSpPr>
          <p:cNvPr id="5" name="矩形 4"/>
          <p:cNvSpPr/>
          <p:nvPr/>
        </p:nvSpPr>
        <p:spPr>
          <a:xfrm>
            <a:off x="2373967" y="1526482"/>
            <a:ext cx="1578855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how about 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97522" y="2298771"/>
            <a:ext cx="1900721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speak Chinese 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3516" y="2689201"/>
            <a:ext cx="2404151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Don’t worry about 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50783" y="3351372"/>
            <a:ext cx="2347436" cy="3924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teach you Chinese</a:t>
            </a:r>
            <a:endParaRPr lang="zh-CN" altLang="en-US" sz="2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文本框1"/>
          <p:cNvSpPr txBox="1"/>
          <p:nvPr/>
        </p:nvSpPr>
        <p:spPr>
          <a:xfrm>
            <a:off x="1249533" y="2298934"/>
            <a:ext cx="951188" cy="392397"/>
          </a:xfrm>
          <a:prstGeom prst="rect">
            <a:avLst/>
          </a:prstGeom>
          <a:noFill/>
          <a:ln w="9525">
            <a:noFill/>
          </a:ln>
        </p:spPr>
        <p:txBody>
          <a:bodyPr wrap="none" lIns="68563" tIns="34281" rIns="68563" bIns="34281" anchor="t">
            <a:spAutoFit/>
          </a:bodyPr>
          <a:lstStyle/>
          <a:p>
            <a:pPr lvl="0">
              <a:spcBef>
                <a:spcPct val="0"/>
              </a:spcBef>
              <a:buClrTx/>
            </a:pPr>
            <a:r>
              <a:rPr lang="zh-CN" altLang="en-US" sz="2100" b="1" dirty="0">
                <a:solidFill>
                  <a:srgbClr val="3333FF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说中文</a:t>
            </a:r>
          </a:p>
        </p:txBody>
      </p:sp>
      <p:pic>
        <p:nvPicPr>
          <p:cNvPr id="9" name="图片 8" descr="png-02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825" y="3619878"/>
            <a:ext cx="1218899" cy="12188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5" grpId="0"/>
      <p:bldP spid="5" grpId="0"/>
      <p:bldP spid="6" grpId="0"/>
      <p:bldP spid="7" grpId="0"/>
      <p:bldP spid="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矩形 11268"/>
          <p:cNvSpPr/>
          <p:nvPr/>
        </p:nvSpPr>
        <p:spPr>
          <a:xfrm>
            <a:off x="715329" y="360592"/>
            <a:ext cx="2757125" cy="62405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algn="ctr"/>
            <a:r>
              <a:rPr lang="en-US" altLang="x-none" sz="3600" dirty="0">
                <a:solidFill>
                  <a:srgbClr val="26646A"/>
                </a:solidFill>
                <a:latin typeface="Algerian" panose="04020705040A02060702" charset="0"/>
                <a:ea typeface="Batang" panose="02030600000101010101" charset="-127"/>
              </a:rPr>
              <a:t>Brainstorm</a:t>
            </a:r>
          </a:p>
        </p:txBody>
      </p:sp>
      <p:pic>
        <p:nvPicPr>
          <p:cNvPr id="55302" name="图片模式1" descr="C:\Users\a\Desktop\M2U1上课资料\13103836571.jpg"/>
          <p:cNvPicPr>
            <a:picLocks noRot="1"/>
          </p:cNvPicPr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>
          <a:xfrm>
            <a:off x="477638" y="1458169"/>
            <a:ext cx="1909772" cy="13740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5" name="图片模式4" descr="C:\Users\a\Desktop\M2U1上课资料\20101453312.jpg"/>
          <p:cNvPicPr>
            <a:picLocks noRot="1"/>
          </p:cNvPicPr>
          <p:nvPr/>
        </p:nvPicPr>
        <p:blipFill>
          <a:blip r:embed="rId4" cstate="email">
            <a:lum/>
          </a:blip>
          <a:srcRect/>
          <a:stretch>
            <a:fillRect/>
          </a:stretch>
        </p:blipFill>
        <p:spPr>
          <a:xfrm>
            <a:off x="2490230" y="1458168"/>
            <a:ext cx="1862171" cy="13347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幻灯片文本1"/>
          <p:cNvSpPr/>
          <p:nvPr/>
        </p:nvSpPr>
        <p:spPr>
          <a:xfrm>
            <a:off x="1222568" y="1013846"/>
            <a:ext cx="5872935" cy="850690"/>
          </a:xfrm>
          <a:prstGeom prst="rect">
            <a:avLst/>
          </a:prstGeom>
          <a:noFill/>
          <a:ln w="9525">
            <a:noFill/>
          </a:ln>
        </p:spPr>
        <p:txBody>
          <a:bodyPr wrap="square" lIns="91393" tIns="45696" rIns="91393" bIns="45696" anchor="t"/>
          <a:lstStyle>
            <a:lvl1pPr marL="342900" lvl="0" indent="-34290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defTabSz="513715">
              <a:buNone/>
            </a:pPr>
            <a:r>
              <a:rPr lang="zh-CN" altLang="en-US" sz="2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What clubs are there in our school ?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04536" y="2923413"/>
            <a:ext cx="1917833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 dirty="0">
                <a:solidFill>
                  <a:srgbClr val="1A1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100" b="1" dirty="0">
                <a:solidFill>
                  <a:srgbClr val="1A1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ance </a:t>
            </a:r>
            <a:r>
              <a:rPr lang="en-US" altLang="zh-CN" sz="2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100" b="1" dirty="0">
                <a:solidFill>
                  <a:srgbClr val="1A1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304534" y="3263326"/>
            <a:ext cx="1903406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 dirty="0">
                <a:solidFill>
                  <a:srgbClr val="1A1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100" b="1" dirty="0">
                <a:solidFill>
                  <a:srgbClr val="1A1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usic </a:t>
            </a:r>
            <a:r>
              <a:rPr lang="en-US" altLang="zh-CN" sz="2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100" b="1" dirty="0">
                <a:solidFill>
                  <a:srgbClr val="1A1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304534" y="3603240"/>
            <a:ext cx="1588768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 dirty="0">
                <a:solidFill>
                  <a:srgbClr val="1A1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100" b="1" dirty="0">
                <a:solidFill>
                  <a:srgbClr val="1A1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 </a:t>
            </a:r>
            <a:r>
              <a:rPr lang="en-US" altLang="zh-CN" sz="2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100" b="1" dirty="0">
                <a:solidFill>
                  <a:srgbClr val="1A1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304534" y="3943153"/>
            <a:ext cx="1871346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 dirty="0">
                <a:solidFill>
                  <a:srgbClr val="1A1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100" b="1" dirty="0">
                <a:solidFill>
                  <a:srgbClr val="1A1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hess</a:t>
            </a:r>
            <a:r>
              <a:rPr lang="en-US" altLang="zh-CN" sz="2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altLang="zh-CN" sz="2100" b="1" dirty="0">
                <a:solidFill>
                  <a:srgbClr val="1A1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1304535" y="4283068"/>
            <a:ext cx="2066912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 dirty="0">
                <a:solidFill>
                  <a:srgbClr val="1A1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100" b="1" dirty="0">
                <a:solidFill>
                  <a:srgbClr val="1A1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inging </a:t>
            </a:r>
            <a:r>
              <a:rPr lang="en-US" altLang="zh-CN" sz="2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100" b="1" dirty="0">
                <a:solidFill>
                  <a:srgbClr val="1A1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634124" y="2923413"/>
            <a:ext cx="1946687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 dirty="0">
                <a:solidFill>
                  <a:srgbClr val="1A1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100" b="1" dirty="0">
                <a:solidFill>
                  <a:srgbClr val="1A1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ports </a:t>
            </a:r>
            <a:r>
              <a:rPr lang="en-US" altLang="zh-CN" sz="2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100" b="1" dirty="0">
                <a:solidFill>
                  <a:srgbClr val="1A1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634122" y="3263328"/>
            <a:ext cx="2411558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 dirty="0">
                <a:solidFill>
                  <a:srgbClr val="1A1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100" b="1" dirty="0">
                <a:solidFill>
                  <a:srgbClr val="1A1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asketball </a:t>
            </a:r>
            <a:r>
              <a:rPr lang="en-US" altLang="zh-CN" sz="2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100" b="1" dirty="0">
                <a:solidFill>
                  <a:srgbClr val="1A1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634124" y="3603242"/>
            <a:ext cx="2158283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 dirty="0">
                <a:solidFill>
                  <a:srgbClr val="1A1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100" b="1" dirty="0">
                <a:solidFill>
                  <a:srgbClr val="1A1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ootball </a:t>
            </a:r>
            <a:r>
              <a:rPr lang="en-US" altLang="zh-CN" sz="2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100" b="1" dirty="0">
                <a:solidFill>
                  <a:srgbClr val="1A1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634123" y="3943156"/>
            <a:ext cx="2111797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 dirty="0">
                <a:solidFill>
                  <a:srgbClr val="1A1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100" b="1" dirty="0">
                <a:solidFill>
                  <a:srgbClr val="1A1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hinese </a:t>
            </a:r>
            <a:r>
              <a:rPr lang="en-US" altLang="zh-CN" sz="2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100" b="1" dirty="0">
                <a:solidFill>
                  <a:srgbClr val="1A1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634121" y="4283068"/>
            <a:ext cx="2066912" cy="3924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altLang="zh-CN" sz="2100" b="1" dirty="0">
                <a:solidFill>
                  <a:srgbClr val="1A1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100" b="1" dirty="0">
                <a:solidFill>
                  <a:srgbClr val="1A1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nglish </a:t>
            </a:r>
            <a:r>
              <a:rPr lang="en-US" altLang="zh-CN" sz="21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100" b="1" dirty="0">
                <a:solidFill>
                  <a:srgbClr val="1A1A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</a:t>
            </a:r>
          </a:p>
        </p:txBody>
      </p:sp>
      <p:pic>
        <p:nvPicPr>
          <p:cNvPr id="42" name="Picture 5" descr="2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0230" y="2477794"/>
            <a:ext cx="3139300" cy="266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6200423" y="2923651"/>
            <a:ext cx="2672055" cy="106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defTabSz="149987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49987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49987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49987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49987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4998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4998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4998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4998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800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How rich and </a:t>
            </a:r>
          </a:p>
          <a:p>
            <a:pPr algn="ctr">
              <a:lnSpc>
                <a:spcPct val="120000"/>
              </a:lnSpc>
            </a:pPr>
            <a:r>
              <a:rPr lang="en-US" altLang="zh-CN" sz="1800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colorful our </a:t>
            </a:r>
          </a:p>
          <a:p>
            <a:pPr algn="ctr">
              <a:lnSpc>
                <a:spcPct val="120000"/>
              </a:lnSpc>
            </a:pPr>
            <a:r>
              <a:rPr lang="en-US" altLang="zh-CN" sz="1800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school life!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434241" y="1424589"/>
            <a:ext cx="4233135" cy="1373801"/>
            <a:chOff x="6880" y="1599"/>
            <a:chExt cx="6668" cy="2164"/>
          </a:xfrm>
        </p:grpSpPr>
        <p:pic>
          <p:nvPicPr>
            <p:cNvPr id="3" name="图片模式3" descr="C:\Users\a\Desktop\M2U1上课资料\19143712812.jpg"/>
            <p:cNvPicPr>
              <a:picLocks noRot="1"/>
            </p:cNvPicPr>
            <p:nvPr/>
          </p:nvPicPr>
          <p:blipFill>
            <a:blip r:embed="rId6" cstate="email">
              <a:lum/>
            </a:blip>
            <a:srcRect/>
            <a:stretch>
              <a:fillRect/>
            </a:stretch>
          </p:blipFill>
          <p:spPr>
            <a:xfrm>
              <a:off x="10310" y="1610"/>
              <a:ext cx="3239" cy="21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" name="图片模式5" descr="C:\Users\a\Desktop\M2U1上课资料\huihua.jpg"/>
            <p:cNvPicPr>
              <a:picLocks noRot="1"/>
            </p:cNvPicPr>
            <p:nvPr/>
          </p:nvPicPr>
          <p:blipFill>
            <a:blip r:embed="rId7" cstate="email">
              <a:lum/>
            </a:blip>
            <a:srcRect/>
            <a:stretch>
              <a:fillRect/>
            </a:stretch>
          </p:blipFill>
          <p:spPr>
            <a:xfrm>
              <a:off x="6880" y="1599"/>
              <a:ext cx="3430" cy="216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85" decel="100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85" decel="100000"/>
                                        <p:tgtEl>
                                          <p:spTgt spid="553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385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85" decel="100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385" decel="100000"/>
                                        <p:tgtEl>
                                          <p:spTgt spid="553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385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385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 bldLvl="0"/>
      <p:bldP spid="5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43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416318" y="1498230"/>
            <a:ext cx="9019853" cy="90024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Make a </a:t>
            </a: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survey</a:t>
            </a:r>
          </a:p>
          <a:p>
            <a:r>
              <a:rPr lang="zh-CN" altLang="en-US" sz="27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Know more about your classmates,talk about your abilities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6" name="图片 5" descr="5671d6f128feb_102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71268" y="2669517"/>
            <a:ext cx="3784936" cy="2187035"/>
          </a:xfrm>
          <a:prstGeom prst="rect">
            <a:avLst/>
          </a:prstGeom>
        </p:spPr>
      </p:pic>
      <p:sp>
        <p:nvSpPr>
          <p:cNvPr id="11269" name="矩形 11268"/>
          <p:cNvSpPr/>
          <p:nvPr/>
        </p:nvSpPr>
        <p:spPr>
          <a:xfrm>
            <a:off x="2384967" y="383445"/>
            <a:ext cx="3555757" cy="989086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altLang="x-none" sz="2700" dirty="0">
                <a:solidFill>
                  <a:srgbClr val="26646A"/>
                </a:solidFill>
                <a:latin typeface="Algerian" panose="04020705040A02060702" charset="0"/>
                <a:ea typeface="Batang" panose="02030600000101010101" charset="-127"/>
              </a:rPr>
              <a:t>Group work</a:t>
            </a:r>
            <a:endParaRPr lang="en-US" altLang="zh-CN" sz="3600" b="1" dirty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  <p:sp>
        <p:nvSpPr>
          <p:cNvPr id="25606" name="文本框 11"/>
          <p:cNvSpPr txBox="1"/>
          <p:nvPr/>
        </p:nvSpPr>
        <p:spPr>
          <a:xfrm>
            <a:off x="978790" y="2517789"/>
            <a:ext cx="3483385" cy="43858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lvl="0" algn="l">
              <a:buFont typeface="Arial" panose="020B0604020202020204" pitchFamily="34" charset="0"/>
              <a:buNone/>
            </a:pPr>
            <a:r>
              <a:rPr lang="en-US" altLang="zh-CN" sz="2400" b="1">
                <a:latin typeface="Arial Narrow" panose="020B060602020203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What </a:t>
            </a:r>
            <a:r>
              <a:rPr lang="en-US" altLang="zh-CN" sz="2400" b="1">
                <a:solidFill>
                  <a:srgbClr val="FF0000"/>
                </a:solidFill>
                <a:latin typeface="Arial Narrow" panose="020B060602020203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can</a:t>
            </a:r>
            <a:r>
              <a:rPr lang="en-US" altLang="zh-CN" sz="2400" b="1">
                <a:latin typeface="Arial Narrow" panose="020B060602020203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 they do?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607" name="文本框 11"/>
          <p:cNvSpPr txBox="1"/>
          <p:nvPr/>
        </p:nvSpPr>
        <p:spPr>
          <a:xfrm>
            <a:off x="978789" y="3035821"/>
            <a:ext cx="3800807" cy="43858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400" b="1">
                <a:latin typeface="Arial Narrow" panose="020B060602020203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What </a:t>
            </a:r>
            <a:r>
              <a:rPr lang="en-US" altLang="zh-CN" sz="2400" b="1">
                <a:solidFill>
                  <a:srgbClr val="FF0000"/>
                </a:solidFill>
                <a:latin typeface="Arial Narrow" panose="020B060602020203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can't</a:t>
            </a:r>
            <a:r>
              <a:rPr lang="en-US" altLang="zh-CN" sz="2400" b="1">
                <a:latin typeface="Arial Narrow" panose="020B060602020203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 they do?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78790" y="3534807"/>
            <a:ext cx="5307925" cy="43858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Arial Narrow" panose="020B060602020203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What clubs</a:t>
            </a:r>
            <a:r>
              <a:rPr lang="en-US" altLang="zh-CN" sz="2400" b="1">
                <a:latin typeface="Arial Narrow" panose="020B060602020203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 would they like to join?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/>
      <p:bldP spid="25606" grpId="2"/>
      <p:bldP spid="25607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352243" y="1406057"/>
          <a:ext cx="6440330" cy="237959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367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280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Group members</a:t>
                      </a:r>
                      <a:endParaRPr lang="zh-CN" altLang="en-US" sz="2000" dirty="0"/>
                    </a:p>
                  </a:txBody>
                  <a:tcPr marL="105587" marR="105587" marT="52793" marB="52793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Club</a:t>
                      </a:r>
                      <a:endParaRPr lang="zh-CN" altLang="en-US" sz="2000" dirty="0"/>
                    </a:p>
                  </a:txBody>
                  <a:tcPr marL="105587" marR="105587" marT="52793" marB="52793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Can do…</a:t>
                      </a:r>
                      <a:endParaRPr lang="zh-CN" altLang="en-US" sz="2000" dirty="0"/>
                    </a:p>
                  </a:txBody>
                  <a:tcPr marL="105587" marR="105587" marT="52793" marB="52793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/>
                        <a:t>Can′t do…</a:t>
                      </a:r>
                      <a:endParaRPr lang="zh-CN" altLang="en-US" sz="2000" dirty="0"/>
                    </a:p>
                  </a:txBody>
                  <a:tcPr marL="105587" marR="105587" marT="52793" marB="52793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197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marL="105587" marR="105587" marT="52793" marB="5279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marL="105587" marR="105587" marT="52793" marB="5279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marL="105587" marR="105587" marT="52793" marB="5279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marL="105587" marR="105587" marT="52793" marB="5279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197"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marL="105587" marR="105587" marT="52793" marB="5279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marL="105587" marR="105587" marT="52793" marB="5279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marL="105587" marR="105587" marT="52793" marB="5279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marL="105587" marR="105587" marT="52793" marB="5279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197"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marL="105587" marR="105587" marT="52793" marB="5279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marL="105587" marR="105587" marT="52793" marB="5279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marL="105587" marR="105587" marT="52793" marB="5279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marL="105587" marR="105587" marT="52793" marB="5279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197"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marL="105587" marR="105587" marT="52793" marB="5279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marL="105587" marR="105587" marT="52793" marB="5279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/>
                    </a:p>
                  </a:txBody>
                  <a:tcPr marL="105587" marR="105587" marT="52793" marB="52793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dirty="0"/>
                    </a:p>
                  </a:txBody>
                  <a:tcPr marL="105587" marR="105587" marT="52793" marB="5279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5743" y="2857258"/>
            <a:ext cx="1242809" cy="2077797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882660" y="1786764"/>
            <a:ext cx="6409976" cy="2139280"/>
            <a:chOff x="2441609" y="1821033"/>
            <a:chExt cx="6411559" cy="2139808"/>
          </a:xfrm>
        </p:grpSpPr>
        <p:sp>
          <p:nvSpPr>
            <p:cNvPr id="9" name="云形标注 8"/>
            <p:cNvSpPr/>
            <p:nvPr/>
          </p:nvSpPr>
          <p:spPr>
            <a:xfrm>
              <a:off x="2441609" y="1821033"/>
              <a:ext cx="6411559" cy="2139808"/>
            </a:xfrm>
            <a:prstGeom prst="cloudCallout">
              <a:avLst>
                <a:gd name="adj1" fmla="val -53719"/>
                <a:gd name="adj2" fmla="val 55812"/>
              </a:avLst>
            </a:prstGeom>
            <a:noFill/>
            <a:ln w="25400">
              <a:solidFill>
                <a:srgbClr val="71C3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177904" y="2106107"/>
              <a:ext cx="4695713" cy="1570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If you can do something,  you can join the club.</a:t>
              </a:r>
            </a:p>
            <a:p>
              <a:pPr algn="ctr"/>
              <a:r>
                <a:rPr lang="en-US" altLang="zh-C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If you can’t do something, you can also join the club.</a:t>
              </a:r>
            </a:p>
          </p:txBody>
        </p:sp>
      </p:grpSp>
      <p:sp>
        <p:nvSpPr>
          <p:cNvPr id="11269" name="矩形 11268"/>
          <p:cNvSpPr/>
          <p:nvPr/>
        </p:nvSpPr>
        <p:spPr>
          <a:xfrm>
            <a:off x="2886390" y="422150"/>
            <a:ext cx="3372287" cy="793554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altLang="x-none" sz="2700" dirty="0">
                <a:solidFill>
                  <a:srgbClr val="26646A"/>
                </a:solidFill>
                <a:latin typeface="Algerian" panose="04020705040A02060702" charset="0"/>
                <a:ea typeface="Batang" panose="02030600000101010101" charset="-127"/>
              </a:rPr>
              <a:t>show time</a:t>
            </a:r>
            <a:endParaRPr lang="en-US" altLang="zh-CN" sz="3600" b="1" dirty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7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12922" y="886877"/>
            <a:ext cx="4718790" cy="3976023"/>
          </a:xfrm>
          <a:prstGeom prst="rect">
            <a:avLst/>
          </a:prstGeom>
        </p:spPr>
      </p:pic>
      <p:sp>
        <p:nvSpPr>
          <p:cNvPr id="11269" name="矩形 11268"/>
          <p:cNvSpPr/>
          <p:nvPr/>
        </p:nvSpPr>
        <p:spPr>
          <a:xfrm>
            <a:off x="636607" y="326309"/>
            <a:ext cx="3521476" cy="752289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altLang="x-none" sz="2700" dirty="0">
                <a:solidFill>
                  <a:srgbClr val="26646A"/>
                </a:solidFill>
                <a:latin typeface="Algerian" panose="04020705040A02060702" charset="0"/>
                <a:ea typeface="Batang" panose="02030600000101010101" charset="-127"/>
              </a:rPr>
              <a:t>Harvest</a:t>
            </a:r>
            <a:endParaRPr lang="en-US" altLang="zh-CN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45348" y="2978685"/>
            <a:ext cx="1433476" cy="2103871"/>
          </a:xfrm>
          <a:prstGeom prst="rect">
            <a:avLst/>
          </a:prstGeom>
        </p:spPr>
      </p:pic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3051601" y="1342891"/>
            <a:ext cx="2672055" cy="58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defTabSz="149987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49987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49987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49987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49987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4998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4998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4998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49987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2800" b="1"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Summary</a:t>
            </a:r>
            <a:endParaRPr lang="en-US" altLang="zh-CN" sz="2800" b="1" dirty="0">
              <a:solidFill>
                <a:schemeClr val="bg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/>
          <p:nvPr/>
        </p:nvSpPr>
        <p:spPr>
          <a:xfrm>
            <a:off x="742674" y="856520"/>
            <a:ext cx="7920518" cy="807895"/>
          </a:xfrm>
          <a:prstGeom prst="rect">
            <a:avLst/>
          </a:prstGeom>
          <a:noFill/>
          <a:ln w="9525">
            <a:noFill/>
          </a:ln>
        </p:spPr>
        <p:txBody>
          <a:bodyPr wrap="square" lIns="68563" tIns="34281" rIns="68563" bIns="34281" anchor="ctr">
            <a:spAutoFit/>
          </a:bodyPr>
          <a:lstStyle/>
          <a:p>
            <a:pPr indent="149860" defTabSz="0">
              <a:spcBef>
                <a:spcPct val="0"/>
              </a:spcBef>
              <a:tabLst>
                <a:tab pos="154940" algn="l"/>
              </a:tabLst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Complete the passage with the correct   form of the words  from the box.</a:t>
            </a:r>
          </a:p>
        </p:txBody>
      </p:sp>
      <p:sp>
        <p:nvSpPr>
          <p:cNvPr id="14" name="Rectangle 4"/>
          <p:cNvSpPr/>
          <p:nvPr/>
        </p:nvSpPr>
        <p:spPr>
          <a:xfrm>
            <a:off x="2169263" y="1613290"/>
            <a:ext cx="4805368" cy="485655"/>
          </a:xfrm>
          <a:prstGeom prst="rect">
            <a:avLst/>
          </a:prstGeom>
          <a:solidFill>
            <a:srgbClr val="FFFF99">
              <a:alpha val="100000"/>
            </a:srgbClr>
          </a:solidFill>
          <a:ln w="9525">
            <a:noFill/>
          </a:ln>
        </p:spPr>
        <p:txBody>
          <a:bodyPr wrap="square" lIns="68563" tIns="34281" rIns="68563" bIns="34281" anchor="t"/>
          <a:lstStyle/>
          <a:p>
            <a:pPr lvl="0">
              <a:spcBef>
                <a:spcPct val="0"/>
              </a:spcBef>
              <a:buClrTx/>
            </a:pPr>
            <a:endParaRPr sz="100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Rectangle 6"/>
          <p:cNvSpPr/>
          <p:nvPr/>
        </p:nvSpPr>
        <p:spPr>
          <a:xfrm>
            <a:off x="2168843" y="1659957"/>
            <a:ext cx="4609241" cy="438563"/>
          </a:xfrm>
          <a:prstGeom prst="rect">
            <a:avLst/>
          </a:prstGeom>
          <a:noFill/>
          <a:ln w="9525">
            <a:noFill/>
          </a:ln>
        </p:spPr>
        <p:txBody>
          <a:bodyPr wrap="none" lIns="68563" tIns="34281" rIns="68563" bIns="34281" anchor="ctr">
            <a:spAutoFit/>
          </a:bodyPr>
          <a:lstStyle/>
          <a:p>
            <a:pPr lvl="0">
              <a:spcBef>
                <a:spcPct val="0"/>
              </a:spcBef>
              <a:buClrTx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board  choose   club   music   term</a:t>
            </a:r>
          </a:p>
        </p:txBody>
      </p:sp>
      <p:sp>
        <p:nvSpPr>
          <p:cNvPr id="24" name="Rectangle 13"/>
          <p:cNvSpPr/>
          <p:nvPr/>
        </p:nvSpPr>
        <p:spPr>
          <a:xfrm>
            <a:off x="1666558" y="2204521"/>
            <a:ext cx="6073405" cy="2202123"/>
          </a:xfrm>
          <a:prstGeom prst="rect">
            <a:avLst/>
          </a:prstGeom>
          <a:noFill/>
          <a:ln w="9525">
            <a:noFill/>
          </a:ln>
        </p:spPr>
        <p:txBody>
          <a:bodyPr wrap="square" lIns="68563" tIns="34281" rIns="68563" bIns="34281" anchor="ctr">
            <a:spAutoFit/>
          </a:bodyPr>
          <a:lstStyle/>
          <a:p>
            <a:pPr lvl="0">
              <a:lnSpc>
                <a:spcPct val="110000"/>
              </a:lnSpc>
              <a:spcBef>
                <a:spcPct val="0"/>
              </a:spcBef>
              <a:buClrTx/>
            </a:pPr>
            <a:r>
              <a:rPr lang="en-US" altLang="zh-CN" sz="2100" b="1" dirty="0">
                <a:latin typeface="Times New Roman" panose="02020603050405020304" pitchFamily="18" charset="0"/>
                <a:ea typeface="Arial" panose="020B0604020202020204" pitchFamily="34" charset="0"/>
              </a:rPr>
              <a:t>Can you cook ? No? Join the Food and Drink</a:t>
            </a:r>
          </a:p>
          <a:p>
            <a:pPr lvl="0">
              <a:lnSpc>
                <a:spcPct val="110000"/>
              </a:lnSpc>
              <a:buClrTx/>
            </a:pPr>
            <a:r>
              <a:rPr lang="en-US" altLang="zh-CN" sz="2100" b="1" dirty="0">
                <a:latin typeface="Times New Roman" panose="02020603050405020304" pitchFamily="18" charset="0"/>
                <a:ea typeface="Arial" panose="020B0604020202020204" pitchFamily="34" charset="0"/>
              </a:rPr>
              <a:t>(1)________ . Can you play the piano? Join</a:t>
            </a:r>
          </a:p>
          <a:p>
            <a:pPr lvl="0">
              <a:lnSpc>
                <a:spcPct val="110000"/>
              </a:lnSpc>
              <a:buClrTx/>
            </a:pPr>
            <a:r>
              <a:rPr lang="en-US" altLang="zh-CN" sz="2100" b="1" dirty="0">
                <a:latin typeface="Times New Roman" panose="02020603050405020304" pitchFamily="18" charset="0"/>
                <a:ea typeface="Arial" panose="020B0604020202020204" pitchFamily="34" charset="0"/>
              </a:rPr>
              <a:t>the(2)_________ Club. What about dancing?</a:t>
            </a:r>
          </a:p>
          <a:p>
            <a:pPr lvl="0">
              <a:lnSpc>
                <a:spcPct val="110000"/>
              </a:lnSpc>
              <a:buClrTx/>
            </a:pPr>
            <a:r>
              <a:rPr lang="en-US" altLang="zh-CN" sz="2100" b="1" dirty="0">
                <a:latin typeface="Times New Roman" panose="02020603050405020304" pitchFamily="18" charset="0"/>
                <a:ea typeface="Arial" panose="020B0604020202020204" pitchFamily="34" charset="0"/>
              </a:rPr>
              <a:t>(3)_________The Dance Club. There are lots </a:t>
            </a:r>
          </a:p>
          <a:p>
            <a:pPr lvl="0">
              <a:lnSpc>
                <a:spcPct val="110000"/>
              </a:lnSpc>
              <a:buClrTx/>
            </a:pPr>
            <a:r>
              <a:rPr lang="en-US" altLang="zh-CN" sz="2100" b="1" dirty="0">
                <a:latin typeface="Times New Roman" panose="02020603050405020304" pitchFamily="18" charset="0"/>
                <a:ea typeface="Arial" panose="020B0604020202020204" pitchFamily="34" charset="0"/>
              </a:rPr>
              <a:t>of new clubs every(4)_______ . They’re all on </a:t>
            </a:r>
          </a:p>
          <a:p>
            <a:pPr lvl="0">
              <a:lnSpc>
                <a:spcPct val="110000"/>
              </a:lnSpc>
              <a:buClrTx/>
            </a:pPr>
            <a:r>
              <a:rPr lang="en-US" altLang="zh-CN" sz="2100" b="1" dirty="0">
                <a:latin typeface="Times New Roman" panose="02020603050405020304" pitchFamily="18" charset="0"/>
                <a:ea typeface="Arial" panose="020B0604020202020204" pitchFamily="34" charset="0"/>
              </a:rPr>
              <a:t>the(5)______and you can choose your </a:t>
            </a:r>
            <a:r>
              <a:rPr lang="en-US" altLang="zh-CN" sz="21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favourite</a:t>
            </a:r>
            <a:r>
              <a:rPr lang="en-US" altLang="zh-CN" sz="2100" b="1" dirty="0"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</a:p>
        </p:txBody>
      </p:sp>
      <p:sp>
        <p:nvSpPr>
          <p:cNvPr id="26" name="Text Box 15"/>
          <p:cNvSpPr txBox="1"/>
          <p:nvPr/>
        </p:nvSpPr>
        <p:spPr>
          <a:xfrm>
            <a:off x="2021542" y="2605506"/>
            <a:ext cx="705788" cy="392397"/>
          </a:xfrm>
          <a:prstGeom prst="rect">
            <a:avLst/>
          </a:prstGeom>
          <a:noFill/>
          <a:ln w="9525">
            <a:noFill/>
          </a:ln>
        </p:spPr>
        <p:txBody>
          <a:bodyPr wrap="square" lIns="68563" tIns="34281" rIns="68563" bIns="34281" anchor="t">
            <a:spAutoFit/>
          </a:bodyPr>
          <a:lstStyle/>
          <a:p>
            <a:pPr lvl="0">
              <a:spcBef>
                <a:spcPct val="0"/>
              </a:spcBef>
              <a:buClrTx/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Club</a:t>
            </a:r>
          </a:p>
        </p:txBody>
      </p:sp>
      <p:sp>
        <p:nvSpPr>
          <p:cNvPr id="27" name="Text Box 16"/>
          <p:cNvSpPr txBox="1"/>
          <p:nvPr/>
        </p:nvSpPr>
        <p:spPr>
          <a:xfrm>
            <a:off x="2547316" y="2962781"/>
            <a:ext cx="842010" cy="392397"/>
          </a:xfrm>
          <a:prstGeom prst="rect">
            <a:avLst/>
          </a:prstGeom>
          <a:noFill/>
          <a:ln w="9525">
            <a:noFill/>
          </a:ln>
        </p:spPr>
        <p:txBody>
          <a:bodyPr wrap="square" lIns="68563" tIns="34281" rIns="68563" bIns="34281" anchor="t">
            <a:spAutoFit/>
          </a:bodyPr>
          <a:lstStyle/>
          <a:p>
            <a:pPr lvl="0">
              <a:spcBef>
                <a:spcPct val="0"/>
              </a:spcBef>
              <a:buClrTx/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Music</a:t>
            </a:r>
          </a:p>
        </p:txBody>
      </p:sp>
      <p:sp>
        <p:nvSpPr>
          <p:cNvPr id="28" name="Text Box 17"/>
          <p:cNvSpPr txBox="1"/>
          <p:nvPr/>
        </p:nvSpPr>
        <p:spPr>
          <a:xfrm>
            <a:off x="2021838" y="3263730"/>
            <a:ext cx="975119" cy="392397"/>
          </a:xfrm>
          <a:prstGeom prst="rect">
            <a:avLst/>
          </a:prstGeom>
          <a:noFill/>
          <a:ln w="9525">
            <a:noFill/>
          </a:ln>
        </p:spPr>
        <p:txBody>
          <a:bodyPr wrap="square" lIns="68563" tIns="34281" rIns="68563" bIns="34281" anchor="t">
            <a:spAutoFit/>
          </a:bodyPr>
          <a:lstStyle/>
          <a:p>
            <a:pPr lvl="0">
              <a:spcBef>
                <a:spcPct val="0"/>
              </a:spcBef>
              <a:buClrTx/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Choose</a:t>
            </a:r>
          </a:p>
        </p:txBody>
      </p:sp>
      <p:sp>
        <p:nvSpPr>
          <p:cNvPr id="29" name="Text Box 18"/>
          <p:cNvSpPr txBox="1"/>
          <p:nvPr/>
        </p:nvSpPr>
        <p:spPr>
          <a:xfrm>
            <a:off x="4259024" y="3652254"/>
            <a:ext cx="887511" cy="392397"/>
          </a:xfrm>
          <a:prstGeom prst="rect">
            <a:avLst/>
          </a:prstGeom>
          <a:noFill/>
          <a:ln w="9525">
            <a:noFill/>
          </a:ln>
        </p:spPr>
        <p:txBody>
          <a:bodyPr wrap="square" lIns="68563" tIns="34281" rIns="68563" bIns="34281" anchor="t">
            <a:spAutoFit/>
          </a:bodyPr>
          <a:lstStyle/>
          <a:p>
            <a:pPr lvl="0">
              <a:spcBef>
                <a:spcPct val="0"/>
              </a:spcBef>
              <a:buClrTx/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term</a:t>
            </a:r>
          </a:p>
        </p:txBody>
      </p:sp>
      <p:sp>
        <p:nvSpPr>
          <p:cNvPr id="30" name="Text Box 19"/>
          <p:cNvSpPr txBox="1"/>
          <p:nvPr/>
        </p:nvSpPr>
        <p:spPr>
          <a:xfrm>
            <a:off x="2380214" y="4000672"/>
            <a:ext cx="825984" cy="392397"/>
          </a:xfrm>
          <a:prstGeom prst="rect">
            <a:avLst/>
          </a:prstGeom>
          <a:noFill/>
          <a:ln w="9525">
            <a:noFill/>
          </a:ln>
        </p:spPr>
        <p:txBody>
          <a:bodyPr wrap="square" lIns="68563" tIns="34281" rIns="68563" bIns="34281" anchor="t">
            <a:spAutoFit/>
          </a:bodyPr>
          <a:lstStyle/>
          <a:p>
            <a:pPr lvl="0">
              <a:spcBef>
                <a:spcPct val="0"/>
              </a:spcBef>
              <a:buClrTx/>
            </a:pPr>
            <a:r>
              <a:rPr lang="en-US" altLang="zh-CN" sz="21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board</a:t>
            </a:r>
          </a:p>
        </p:txBody>
      </p:sp>
      <p:sp>
        <p:nvSpPr>
          <p:cNvPr id="2" name="矩形 1"/>
          <p:cNvSpPr/>
          <p:nvPr/>
        </p:nvSpPr>
        <p:spPr>
          <a:xfrm>
            <a:off x="338866" y="290760"/>
            <a:ext cx="2557148" cy="564376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altLang="x-none" sz="2700" dirty="0">
                <a:solidFill>
                  <a:srgbClr val="26646A"/>
                </a:solidFill>
                <a:latin typeface="Algerian" panose="04020705040A02060702" charset="0"/>
                <a:ea typeface="Batang" panose="02030600000101010101" charset="-127"/>
              </a:rPr>
              <a:t>exercise</a:t>
            </a:r>
            <a:endParaRPr lang="en-US" altLang="zh-CN" sz="3600" b="1" dirty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  <p:pic>
        <p:nvPicPr>
          <p:cNvPr id="3" name="图片 2" descr="png-013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96076" y="222885"/>
            <a:ext cx="632460" cy="632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 advAuto="1000"/>
      <p:bldP spid="27" grpId="0" animBg="1" advAuto="1000"/>
      <p:bldP spid="28" grpId="0" animBg="1" advAuto="1000"/>
      <p:bldP spid="29" grpId="0" animBg="1" advAuto="1000"/>
      <p:bldP spid="30" grpId="0" animBg="1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249419" y="1439164"/>
            <a:ext cx="6402366" cy="1844223"/>
          </a:xfrm>
          <a:prstGeom prst="roundRect">
            <a:avLst>
              <a:gd name="adj" fmla="val 79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1"/>
          <p:cNvSpPr txBox="1"/>
          <p:nvPr/>
        </p:nvSpPr>
        <p:spPr>
          <a:xfrm>
            <a:off x="1399905" y="806915"/>
            <a:ext cx="6344465" cy="4058016"/>
          </a:xfrm>
          <a:prstGeom prst="rect">
            <a:avLst/>
          </a:prstGeom>
          <a:noFill/>
          <a:ln w="9525">
            <a:noFill/>
          </a:ln>
        </p:spPr>
        <p:txBody>
          <a:bodyPr wrap="square" lIns="68563" tIns="34281" rIns="68563" bIns="34281" anchor="t">
            <a:sp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buClrTx/>
            </a:pP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Choose the correct answer</a:t>
            </a:r>
            <a:endParaRPr lang="zh-CN" altLang="en-US" sz="27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lvl="0">
              <a:lnSpc>
                <a:spcPct val="120000"/>
              </a:lnSpc>
              <a:buClrTx/>
            </a:pPr>
            <a:r>
              <a:rPr lang="en-US" altLang="zh-CN" sz="27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1. —What can you do, </a:t>
            </a:r>
            <a:r>
              <a:rPr lang="en-US" altLang="zh-CN" sz="27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Lingling</a:t>
            </a:r>
            <a:r>
              <a:rPr lang="en-US" altLang="zh-CN" sz="27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?   </a:t>
            </a:r>
          </a:p>
          <a:p>
            <a:pPr lvl="0">
              <a:lnSpc>
                <a:spcPct val="120000"/>
              </a:lnSpc>
              <a:buClrTx/>
            </a:pPr>
            <a:r>
              <a:rPr lang="en-US" altLang="zh-CN" sz="27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   —I can __________.</a:t>
            </a:r>
          </a:p>
          <a:p>
            <a:pPr lvl="0">
              <a:lnSpc>
                <a:spcPct val="120000"/>
              </a:lnSpc>
              <a:buClrTx/>
            </a:pPr>
            <a:r>
              <a:rPr lang="en-US" altLang="zh-CN" sz="27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A. play the football     B. play the chess</a:t>
            </a:r>
          </a:p>
          <a:p>
            <a:pPr lvl="0">
              <a:lnSpc>
                <a:spcPct val="120000"/>
              </a:lnSpc>
              <a:buClrTx/>
            </a:pPr>
            <a:r>
              <a:rPr lang="en-US" altLang="zh-CN" sz="27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C. play the piano        D. play a basketball</a:t>
            </a:r>
          </a:p>
          <a:p>
            <a:pPr lvl="0">
              <a:lnSpc>
                <a:spcPct val="120000"/>
              </a:lnSpc>
              <a:buClrTx/>
            </a:pPr>
            <a:r>
              <a:rPr lang="en-US" altLang="zh-CN" sz="27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2. I can sing English songs ______ I can </a:t>
            </a:r>
          </a:p>
          <a:p>
            <a:pPr lvl="0">
              <a:lnSpc>
                <a:spcPct val="120000"/>
              </a:lnSpc>
              <a:buClrTx/>
            </a:pPr>
            <a:r>
              <a:rPr lang="en-US" altLang="zh-CN" sz="27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   dance.</a:t>
            </a:r>
          </a:p>
          <a:p>
            <a:pPr lvl="0">
              <a:lnSpc>
                <a:spcPct val="120000"/>
              </a:lnSpc>
              <a:buClrTx/>
            </a:pPr>
            <a:r>
              <a:rPr lang="en-US" altLang="zh-CN" sz="27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A. and     B. so   C. or     D. but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49446" y="2294668"/>
            <a:ext cx="553814" cy="55381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19913" y="4266670"/>
            <a:ext cx="553814" cy="55381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38866" y="290760"/>
            <a:ext cx="2557148" cy="564376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altLang="x-none" sz="2700" dirty="0">
                <a:solidFill>
                  <a:srgbClr val="26646A"/>
                </a:solidFill>
                <a:latin typeface="Algerian" panose="04020705040A02060702" charset="0"/>
                <a:ea typeface="Batang" panose="02030600000101010101" charset="-127"/>
              </a:rPr>
              <a:t>exercise</a:t>
            </a:r>
            <a:endParaRPr lang="en-US" altLang="zh-CN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  <p:pic>
        <p:nvPicPr>
          <p:cNvPr id="3" name="图片 2" descr="png-013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96076" y="222885"/>
            <a:ext cx="632460" cy="632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-0.00065 0.3585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791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3" grpId="0" advAuto="1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878390" y="822082"/>
            <a:ext cx="6540555" cy="823478"/>
          </a:xfrm>
          <a:prstGeom prst="roundRect">
            <a:avLst>
              <a:gd name="adj" fmla="val 79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878390" y="1695774"/>
            <a:ext cx="6540555" cy="1305776"/>
          </a:xfrm>
          <a:prstGeom prst="roundRect">
            <a:avLst>
              <a:gd name="adj" fmla="val 79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878390" y="3042398"/>
            <a:ext cx="6540555" cy="1795510"/>
          </a:xfrm>
          <a:prstGeom prst="roundRect">
            <a:avLst>
              <a:gd name="adj" fmla="val 79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1"/>
          <p:cNvSpPr txBox="1"/>
          <p:nvPr/>
        </p:nvSpPr>
        <p:spPr>
          <a:xfrm>
            <a:off x="1077641" y="702468"/>
            <a:ext cx="6978600" cy="4182665"/>
          </a:xfrm>
          <a:prstGeom prst="rect">
            <a:avLst/>
          </a:prstGeom>
          <a:noFill/>
          <a:ln w="9525">
            <a:noFill/>
          </a:ln>
        </p:spPr>
        <p:txBody>
          <a:bodyPr wrap="square" lIns="68563" tIns="34281" rIns="68563" bIns="34281" anchor="t">
            <a:spAutoFit/>
          </a:bodyPr>
          <a:lstStyle/>
          <a:p>
            <a:pPr lvl="0">
              <a:lnSpc>
                <a:spcPct val="110000"/>
              </a:lnSpc>
              <a:spcBef>
                <a:spcPct val="0"/>
              </a:spcBef>
              <a:buClrTx/>
            </a:pPr>
            <a:r>
              <a:rPr lang="en-US" altLang="zh-CN" sz="27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3. He can sing, ________ he can’t cook.</a:t>
            </a:r>
          </a:p>
          <a:p>
            <a:pPr lvl="0">
              <a:lnSpc>
                <a:spcPct val="110000"/>
              </a:lnSpc>
              <a:buClrTx/>
            </a:pPr>
            <a:r>
              <a:rPr lang="en-US" altLang="zh-CN" sz="27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A. and    B. so    C. or     D. but</a:t>
            </a:r>
          </a:p>
          <a:p>
            <a:pPr lvl="0">
              <a:lnSpc>
                <a:spcPct val="110000"/>
              </a:lnSpc>
              <a:buClrTx/>
            </a:pPr>
            <a:r>
              <a:rPr lang="en-US" altLang="zh-CN" sz="27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4. —Can Jim play basketball?   —____.</a:t>
            </a:r>
          </a:p>
          <a:p>
            <a:pPr lvl="0">
              <a:lnSpc>
                <a:spcPct val="110000"/>
              </a:lnSpc>
              <a:buClrTx/>
            </a:pPr>
            <a:r>
              <a:rPr lang="en-US" altLang="zh-CN" sz="27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A. Yes, I can           B. Yes, he can  </a:t>
            </a:r>
          </a:p>
          <a:p>
            <a:pPr lvl="0">
              <a:lnSpc>
                <a:spcPct val="110000"/>
              </a:lnSpc>
              <a:buClrTx/>
            </a:pPr>
            <a:r>
              <a:rPr lang="en-US" altLang="zh-CN" sz="27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C. No, you can’t     D. No, he isn’t.</a:t>
            </a:r>
          </a:p>
          <a:p>
            <a:pPr lvl="0">
              <a:lnSpc>
                <a:spcPct val="110000"/>
              </a:lnSpc>
              <a:buClrTx/>
            </a:pPr>
            <a:r>
              <a:rPr lang="en-US" altLang="zh-CN" sz="27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5. —Can you speak English well?            </a:t>
            </a:r>
          </a:p>
          <a:p>
            <a:pPr lvl="0">
              <a:lnSpc>
                <a:spcPct val="110000"/>
              </a:lnSpc>
              <a:buClrTx/>
            </a:pPr>
            <a:r>
              <a:rPr lang="en-US" altLang="zh-CN" sz="27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   — ______.                         </a:t>
            </a:r>
          </a:p>
          <a:p>
            <a:pPr lvl="0">
              <a:lnSpc>
                <a:spcPct val="110000"/>
              </a:lnSpc>
              <a:buClrTx/>
            </a:pPr>
            <a:r>
              <a:rPr lang="en-US" altLang="zh-CN" sz="27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A. No, I can’t    B. Yes, I have    </a:t>
            </a:r>
          </a:p>
          <a:p>
            <a:pPr lvl="0">
              <a:lnSpc>
                <a:spcPct val="110000"/>
              </a:lnSpc>
              <a:buClrTx/>
            </a:pPr>
            <a:r>
              <a:rPr lang="en-US" altLang="zh-CN" sz="27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C. No, I don’t    D. Yes, I speak 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86570" y="1091746"/>
            <a:ext cx="553814" cy="55381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85293" y="2016837"/>
            <a:ext cx="553814" cy="5538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63625" y="4284094"/>
            <a:ext cx="553814" cy="55381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38866" y="290760"/>
            <a:ext cx="2557148" cy="564376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altLang="x-none" sz="2700" dirty="0">
                <a:solidFill>
                  <a:srgbClr val="26646A"/>
                </a:solidFill>
                <a:latin typeface="Algerian" panose="04020705040A02060702" charset="0"/>
                <a:ea typeface="Batang" panose="02030600000101010101" charset="-127"/>
              </a:rPr>
              <a:t>exercise</a:t>
            </a:r>
            <a:endParaRPr lang="en-US" altLang="zh-CN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  <p:pic>
        <p:nvPicPr>
          <p:cNvPr id="4" name="图片 3" descr="QQ图片2018061805340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4652" y="3799450"/>
            <a:ext cx="571359" cy="647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2" animBg="1"/>
      <p:bldP spid="8" grpId="3" animBg="1"/>
      <p:bldP spid="9" grpId="1" animBg="1"/>
      <p:bldP spid="9" grpId="2" animBg="1"/>
      <p:bldP spid="11" grpId="0" animBg="1"/>
      <p:bldP spid="10" grpId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41"/>
          <p:cNvSpPr/>
          <p:nvPr/>
        </p:nvSpPr>
        <p:spPr bwMode="auto">
          <a:xfrm rot="10051992">
            <a:off x="5542360" y="2426002"/>
            <a:ext cx="596462" cy="712731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defTabSz="407670">
              <a:defRPr/>
            </a:pPr>
            <a:endParaRPr lang="id-ID" sz="800" dirty="0">
              <a:latin typeface="Open Sans Ligh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213560" y="1637896"/>
            <a:ext cx="4640069" cy="3710024"/>
            <a:chOff x="3621705" y="2103842"/>
            <a:chExt cx="4809508" cy="4179483"/>
          </a:xfrm>
        </p:grpSpPr>
        <p:sp>
          <p:nvSpPr>
            <p:cNvPr id="31" name="Freeform 21"/>
            <p:cNvSpPr/>
            <p:nvPr/>
          </p:nvSpPr>
          <p:spPr bwMode="auto">
            <a:xfrm>
              <a:off x="5472113" y="4073525"/>
              <a:ext cx="1216025" cy="2209800"/>
            </a:xfrm>
            <a:custGeom>
              <a:avLst/>
              <a:gdLst>
                <a:gd name="T0" fmla="*/ 558 w 679"/>
                <a:gd name="T1" fmla="*/ 1235 h 1235"/>
                <a:gd name="T2" fmla="*/ 517 w 679"/>
                <a:gd name="T3" fmla="*/ 546 h 1235"/>
                <a:gd name="T4" fmla="*/ 669 w 679"/>
                <a:gd name="T5" fmla="*/ 191 h 1235"/>
                <a:gd name="T6" fmla="*/ 593 w 679"/>
                <a:gd name="T7" fmla="*/ 207 h 1235"/>
                <a:gd name="T8" fmla="*/ 451 w 679"/>
                <a:gd name="T9" fmla="*/ 310 h 1235"/>
                <a:gd name="T10" fmla="*/ 331 w 679"/>
                <a:gd name="T11" fmla="*/ 25 h 1235"/>
                <a:gd name="T12" fmla="*/ 319 w 679"/>
                <a:gd name="T13" fmla="*/ 214 h 1235"/>
                <a:gd name="T14" fmla="*/ 199 w 679"/>
                <a:gd name="T15" fmla="*/ 139 h 1235"/>
                <a:gd name="T16" fmla="*/ 110 w 679"/>
                <a:gd name="T17" fmla="*/ 71 h 1235"/>
                <a:gd name="T18" fmla="*/ 216 w 679"/>
                <a:gd name="T19" fmla="*/ 311 h 1235"/>
                <a:gd name="T20" fmla="*/ 40 w 679"/>
                <a:gd name="T21" fmla="*/ 150 h 1235"/>
                <a:gd name="T22" fmla="*/ 37 w 679"/>
                <a:gd name="T23" fmla="*/ 224 h 1235"/>
                <a:gd name="T24" fmla="*/ 180 w 679"/>
                <a:gd name="T25" fmla="*/ 388 h 1235"/>
                <a:gd name="T26" fmla="*/ 44 w 679"/>
                <a:gd name="T27" fmla="*/ 317 h 1235"/>
                <a:gd name="T28" fmla="*/ 85 w 679"/>
                <a:gd name="T29" fmla="*/ 408 h 1235"/>
                <a:gd name="T30" fmla="*/ 303 w 679"/>
                <a:gd name="T31" fmla="*/ 668 h 1235"/>
                <a:gd name="T32" fmla="*/ 275 w 679"/>
                <a:gd name="T33" fmla="*/ 1139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9" h="1235">
                  <a:moveTo>
                    <a:pt x="558" y="1235"/>
                  </a:moveTo>
                  <a:cubicBezTo>
                    <a:pt x="558" y="1235"/>
                    <a:pt x="455" y="806"/>
                    <a:pt x="517" y="546"/>
                  </a:cubicBezTo>
                  <a:cubicBezTo>
                    <a:pt x="580" y="285"/>
                    <a:pt x="679" y="231"/>
                    <a:pt x="669" y="191"/>
                  </a:cubicBezTo>
                  <a:cubicBezTo>
                    <a:pt x="660" y="151"/>
                    <a:pt x="609" y="170"/>
                    <a:pt x="593" y="207"/>
                  </a:cubicBezTo>
                  <a:cubicBezTo>
                    <a:pt x="577" y="243"/>
                    <a:pt x="512" y="323"/>
                    <a:pt x="451" y="310"/>
                  </a:cubicBezTo>
                  <a:cubicBezTo>
                    <a:pt x="391" y="297"/>
                    <a:pt x="375" y="49"/>
                    <a:pt x="331" y="25"/>
                  </a:cubicBezTo>
                  <a:cubicBezTo>
                    <a:pt x="287" y="0"/>
                    <a:pt x="302" y="114"/>
                    <a:pt x="319" y="214"/>
                  </a:cubicBezTo>
                  <a:cubicBezTo>
                    <a:pt x="336" y="313"/>
                    <a:pt x="252" y="258"/>
                    <a:pt x="199" y="139"/>
                  </a:cubicBezTo>
                  <a:cubicBezTo>
                    <a:pt x="146" y="20"/>
                    <a:pt x="115" y="54"/>
                    <a:pt x="110" y="71"/>
                  </a:cubicBezTo>
                  <a:cubicBezTo>
                    <a:pt x="104" y="88"/>
                    <a:pt x="225" y="300"/>
                    <a:pt x="216" y="311"/>
                  </a:cubicBezTo>
                  <a:cubicBezTo>
                    <a:pt x="208" y="321"/>
                    <a:pt x="55" y="145"/>
                    <a:pt x="40" y="150"/>
                  </a:cubicBezTo>
                  <a:cubicBezTo>
                    <a:pt x="26" y="155"/>
                    <a:pt x="0" y="169"/>
                    <a:pt x="37" y="224"/>
                  </a:cubicBezTo>
                  <a:cubicBezTo>
                    <a:pt x="73" y="280"/>
                    <a:pt x="187" y="373"/>
                    <a:pt x="180" y="388"/>
                  </a:cubicBezTo>
                  <a:cubicBezTo>
                    <a:pt x="173" y="404"/>
                    <a:pt x="78" y="319"/>
                    <a:pt x="44" y="317"/>
                  </a:cubicBezTo>
                  <a:cubicBezTo>
                    <a:pt x="9" y="315"/>
                    <a:pt x="23" y="364"/>
                    <a:pt x="85" y="408"/>
                  </a:cubicBezTo>
                  <a:cubicBezTo>
                    <a:pt x="147" y="452"/>
                    <a:pt x="298" y="501"/>
                    <a:pt x="303" y="668"/>
                  </a:cubicBezTo>
                  <a:cubicBezTo>
                    <a:pt x="308" y="835"/>
                    <a:pt x="275" y="1139"/>
                    <a:pt x="275" y="1139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lIns="146267" tIns="73133" rIns="146267" bIns="73133"/>
            <a:lstStyle/>
            <a:p>
              <a:pPr defTabSz="713105">
                <a:defRPr/>
              </a:pPr>
              <a:endParaRPr lang="bg-BG" sz="17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22"/>
            <p:cNvSpPr/>
            <p:nvPr/>
          </p:nvSpPr>
          <p:spPr bwMode="auto">
            <a:xfrm rot="1260000">
              <a:off x="5788895" y="2103842"/>
              <a:ext cx="2252663" cy="2132013"/>
            </a:xfrm>
            <a:custGeom>
              <a:avLst/>
              <a:gdLst>
                <a:gd name="T0" fmla="*/ 388 w 1261"/>
                <a:gd name="T1" fmla="*/ 1185 h 1192"/>
                <a:gd name="T2" fmla="*/ 659 w 1261"/>
                <a:gd name="T3" fmla="*/ 0 h 1192"/>
                <a:gd name="T4" fmla="*/ 490 w 1261"/>
                <a:gd name="T5" fmla="*/ 1192 h 1192"/>
                <a:gd name="T6" fmla="*/ 595 w 1261"/>
                <a:gd name="T7" fmla="*/ 548 h 1192"/>
                <a:gd name="T8" fmla="*/ 388 w 1261"/>
                <a:gd name="T9" fmla="*/ 1185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1" h="1192">
                  <a:moveTo>
                    <a:pt x="388" y="1185"/>
                  </a:moveTo>
                  <a:cubicBezTo>
                    <a:pt x="388" y="1185"/>
                    <a:pt x="0" y="615"/>
                    <a:pt x="659" y="0"/>
                  </a:cubicBezTo>
                  <a:cubicBezTo>
                    <a:pt x="659" y="0"/>
                    <a:pt x="1261" y="710"/>
                    <a:pt x="490" y="1192"/>
                  </a:cubicBezTo>
                  <a:cubicBezTo>
                    <a:pt x="490" y="1192"/>
                    <a:pt x="508" y="734"/>
                    <a:pt x="595" y="548"/>
                  </a:cubicBezTo>
                  <a:cubicBezTo>
                    <a:pt x="595" y="548"/>
                    <a:pt x="363" y="953"/>
                    <a:pt x="388" y="1185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bg-BG" sz="1600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6759575" y="3427413"/>
              <a:ext cx="1671638" cy="1636712"/>
            </a:xfrm>
            <a:custGeom>
              <a:avLst/>
              <a:gdLst>
                <a:gd name="T0" fmla="*/ 0 w 933"/>
                <a:gd name="T1" fmla="*/ 502 h 915"/>
                <a:gd name="T2" fmla="*/ 933 w 933"/>
                <a:gd name="T3" fmla="*/ 207 h 915"/>
                <a:gd name="T4" fmla="*/ 37 w 933"/>
                <a:gd name="T5" fmla="*/ 576 h 915"/>
                <a:gd name="T6" fmla="*/ 527 w 933"/>
                <a:gd name="T7" fmla="*/ 386 h 915"/>
                <a:gd name="T8" fmla="*/ 0 w 933"/>
                <a:gd name="T9" fmla="*/ 502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915">
                  <a:moveTo>
                    <a:pt x="0" y="502"/>
                  </a:moveTo>
                  <a:cubicBezTo>
                    <a:pt x="0" y="502"/>
                    <a:pt x="238" y="0"/>
                    <a:pt x="933" y="207"/>
                  </a:cubicBezTo>
                  <a:cubicBezTo>
                    <a:pt x="933" y="207"/>
                    <a:pt x="686" y="915"/>
                    <a:pt x="37" y="576"/>
                  </a:cubicBezTo>
                  <a:cubicBezTo>
                    <a:pt x="37" y="576"/>
                    <a:pt x="362" y="402"/>
                    <a:pt x="527" y="386"/>
                  </a:cubicBezTo>
                  <a:cubicBezTo>
                    <a:pt x="527" y="386"/>
                    <a:pt x="151" y="390"/>
                    <a:pt x="0" y="502"/>
                  </a:cubicBezTo>
                  <a:close/>
                </a:path>
              </a:pathLst>
            </a:custGeom>
            <a:solidFill>
              <a:srgbClr val="EA9CB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bg-BG" sz="1600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24"/>
            <p:cNvSpPr/>
            <p:nvPr/>
          </p:nvSpPr>
          <p:spPr bwMode="auto">
            <a:xfrm rot="21000000">
              <a:off x="3621705" y="3300653"/>
              <a:ext cx="1731963" cy="1833563"/>
            </a:xfrm>
            <a:custGeom>
              <a:avLst/>
              <a:gdLst>
                <a:gd name="T0" fmla="*/ 966 w 970"/>
                <a:gd name="T1" fmla="*/ 703 h 1025"/>
                <a:gd name="T2" fmla="*/ 0 w 970"/>
                <a:gd name="T3" fmla="*/ 498 h 1025"/>
                <a:gd name="T4" fmla="*/ 970 w 970"/>
                <a:gd name="T5" fmla="*/ 620 h 1025"/>
                <a:gd name="T6" fmla="*/ 445 w 970"/>
                <a:gd name="T7" fmla="*/ 543 h 1025"/>
                <a:gd name="T8" fmla="*/ 966 w 970"/>
                <a:gd name="T9" fmla="*/ 703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0" h="1025">
                  <a:moveTo>
                    <a:pt x="966" y="703"/>
                  </a:moveTo>
                  <a:cubicBezTo>
                    <a:pt x="966" y="703"/>
                    <a:pt x="507" y="1025"/>
                    <a:pt x="0" y="498"/>
                  </a:cubicBezTo>
                  <a:cubicBezTo>
                    <a:pt x="0" y="498"/>
                    <a:pt x="568" y="0"/>
                    <a:pt x="970" y="620"/>
                  </a:cubicBezTo>
                  <a:cubicBezTo>
                    <a:pt x="970" y="620"/>
                    <a:pt x="598" y="611"/>
                    <a:pt x="445" y="543"/>
                  </a:cubicBezTo>
                  <a:cubicBezTo>
                    <a:pt x="445" y="543"/>
                    <a:pt x="778" y="726"/>
                    <a:pt x="966" y="703"/>
                  </a:cubicBezTo>
                  <a:close/>
                </a:path>
              </a:pathLst>
            </a:custGeom>
            <a:solidFill>
              <a:srgbClr val="FFFF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bg-BG" sz="1600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25"/>
            <p:cNvSpPr/>
            <p:nvPr/>
          </p:nvSpPr>
          <p:spPr bwMode="auto">
            <a:xfrm>
              <a:off x="4526531" y="2266950"/>
              <a:ext cx="1731963" cy="1806575"/>
            </a:xfrm>
            <a:custGeom>
              <a:avLst/>
              <a:gdLst>
                <a:gd name="T0" fmla="*/ 594 w 968"/>
                <a:gd name="T1" fmla="*/ 1009 h 1009"/>
                <a:gd name="T2" fmla="*/ 142 w 968"/>
                <a:gd name="T3" fmla="*/ 0 h 1009"/>
                <a:gd name="T4" fmla="*/ 671 w 968"/>
                <a:gd name="T5" fmla="*/ 958 h 1009"/>
                <a:gd name="T6" fmla="*/ 395 w 968"/>
                <a:gd name="T7" fmla="*/ 433 h 1009"/>
                <a:gd name="T8" fmla="*/ 594 w 968"/>
                <a:gd name="T9" fmla="*/ 1009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8" h="1009">
                  <a:moveTo>
                    <a:pt x="594" y="1009"/>
                  </a:moveTo>
                  <a:cubicBezTo>
                    <a:pt x="594" y="1009"/>
                    <a:pt x="0" y="806"/>
                    <a:pt x="142" y="0"/>
                  </a:cubicBezTo>
                  <a:cubicBezTo>
                    <a:pt x="142" y="0"/>
                    <a:pt x="968" y="186"/>
                    <a:pt x="671" y="958"/>
                  </a:cubicBezTo>
                  <a:cubicBezTo>
                    <a:pt x="671" y="958"/>
                    <a:pt x="435" y="615"/>
                    <a:pt x="395" y="433"/>
                  </a:cubicBezTo>
                  <a:cubicBezTo>
                    <a:pt x="395" y="433"/>
                    <a:pt x="449" y="854"/>
                    <a:pt x="594" y="1009"/>
                  </a:cubicBezTo>
                  <a:close/>
                </a:path>
              </a:pathLst>
            </a:custGeom>
            <a:solidFill>
              <a:srgbClr val="00B05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bg-BG" sz="1600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Group 95"/>
          <p:cNvGrpSpPr/>
          <p:nvPr/>
        </p:nvGrpSpPr>
        <p:grpSpPr bwMode="auto">
          <a:xfrm flipV="1">
            <a:off x="1187653" y="3934124"/>
            <a:ext cx="1574411" cy="293933"/>
            <a:chOff x="1848067" y="2697524"/>
            <a:chExt cx="2311184" cy="316190"/>
          </a:xfrm>
        </p:grpSpPr>
        <p:cxnSp>
          <p:nvCxnSpPr>
            <p:cNvPr id="7" name="Straight Connector 96"/>
            <p:cNvCxnSpPr/>
            <p:nvPr/>
          </p:nvCxnSpPr>
          <p:spPr>
            <a:xfrm flipH="1" flipV="1">
              <a:off x="3661672" y="2697524"/>
              <a:ext cx="497579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7"/>
            <p:cNvCxnSpPr/>
            <p:nvPr/>
          </p:nvCxnSpPr>
          <p:spPr>
            <a:xfrm flipH="1">
              <a:off x="1848067" y="2697524"/>
              <a:ext cx="181360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AutoShape 15"/>
          <p:cNvSpPr/>
          <p:nvPr/>
        </p:nvSpPr>
        <p:spPr bwMode="auto">
          <a:xfrm>
            <a:off x="5172211" y="2316202"/>
            <a:ext cx="329084" cy="320753"/>
          </a:xfrm>
          <a:custGeom>
            <a:avLst/>
            <a:gdLst>
              <a:gd name="T0" fmla="+- 0 10782 53"/>
              <a:gd name="T1" fmla="*/ T0 w 21459"/>
              <a:gd name="T2" fmla="+- 0 10819 39"/>
              <a:gd name="T3" fmla="*/ 10819 h 21561"/>
              <a:gd name="T4" fmla="+- 0 10782 53"/>
              <a:gd name="T5" fmla="*/ T4 w 21459"/>
              <a:gd name="T6" fmla="+- 0 10819 39"/>
              <a:gd name="T7" fmla="*/ 10819 h 21561"/>
              <a:gd name="T8" fmla="+- 0 10782 53"/>
              <a:gd name="T9" fmla="*/ T8 w 21459"/>
              <a:gd name="T10" fmla="+- 0 10819 39"/>
              <a:gd name="T11" fmla="*/ 10819 h 21561"/>
              <a:gd name="T12" fmla="+- 0 10782 53"/>
              <a:gd name="T13" fmla="*/ T12 w 21459"/>
              <a:gd name="T14" fmla="+- 0 10819 39"/>
              <a:gd name="T15" fmla="*/ 10819 h 215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59" h="21561">
                <a:moveTo>
                  <a:pt x="20359" y="4319"/>
                </a:moveTo>
                <a:cubicBezTo>
                  <a:pt x="20703" y="4451"/>
                  <a:pt x="20960" y="4653"/>
                  <a:pt x="21125" y="4923"/>
                </a:cubicBezTo>
                <a:cubicBezTo>
                  <a:pt x="21468" y="5418"/>
                  <a:pt x="21546" y="6025"/>
                  <a:pt x="21363" y="6735"/>
                </a:cubicBezTo>
                <a:lnTo>
                  <a:pt x="17812" y="19432"/>
                </a:lnTo>
                <a:cubicBezTo>
                  <a:pt x="17663" y="20051"/>
                  <a:pt x="17338" y="20561"/>
                  <a:pt x="16840" y="20960"/>
                </a:cubicBezTo>
                <a:cubicBezTo>
                  <a:pt x="16342" y="21361"/>
                  <a:pt x="15810" y="21560"/>
                  <a:pt x="15242" y="21560"/>
                </a:cubicBezTo>
                <a:lnTo>
                  <a:pt x="3374" y="21560"/>
                </a:lnTo>
                <a:cubicBezTo>
                  <a:pt x="3031" y="21560"/>
                  <a:pt x="2698" y="21496"/>
                  <a:pt x="2378" y="21358"/>
                </a:cubicBezTo>
                <a:cubicBezTo>
                  <a:pt x="2056" y="21223"/>
                  <a:pt x="1747" y="21042"/>
                  <a:pt x="1456" y="20810"/>
                </a:cubicBezTo>
                <a:cubicBezTo>
                  <a:pt x="1162" y="20581"/>
                  <a:pt x="906" y="20312"/>
                  <a:pt x="683" y="19998"/>
                </a:cubicBezTo>
                <a:cubicBezTo>
                  <a:pt x="463" y="19685"/>
                  <a:pt x="287" y="19345"/>
                  <a:pt x="161" y="18978"/>
                </a:cubicBezTo>
                <a:cubicBezTo>
                  <a:pt x="-46" y="18345"/>
                  <a:pt x="-53" y="17750"/>
                  <a:pt x="138" y="17199"/>
                </a:cubicBezTo>
                <a:cubicBezTo>
                  <a:pt x="156" y="17049"/>
                  <a:pt x="172" y="16900"/>
                  <a:pt x="188" y="16759"/>
                </a:cubicBezTo>
                <a:cubicBezTo>
                  <a:pt x="206" y="16613"/>
                  <a:pt x="222" y="16449"/>
                  <a:pt x="237" y="16273"/>
                </a:cubicBezTo>
                <a:cubicBezTo>
                  <a:pt x="237" y="16179"/>
                  <a:pt x="222" y="16082"/>
                  <a:pt x="188" y="15985"/>
                </a:cubicBezTo>
                <a:cubicBezTo>
                  <a:pt x="156" y="15889"/>
                  <a:pt x="146" y="15792"/>
                  <a:pt x="161" y="15695"/>
                </a:cubicBezTo>
                <a:cubicBezTo>
                  <a:pt x="180" y="15549"/>
                  <a:pt x="245" y="15402"/>
                  <a:pt x="358" y="15256"/>
                </a:cubicBezTo>
                <a:cubicBezTo>
                  <a:pt x="471" y="15109"/>
                  <a:pt x="578" y="14942"/>
                  <a:pt x="678" y="14757"/>
                </a:cubicBezTo>
                <a:cubicBezTo>
                  <a:pt x="872" y="14411"/>
                  <a:pt x="1060" y="13986"/>
                  <a:pt x="1249" y="13485"/>
                </a:cubicBezTo>
                <a:cubicBezTo>
                  <a:pt x="1438" y="12987"/>
                  <a:pt x="1574" y="12553"/>
                  <a:pt x="1655" y="12190"/>
                </a:cubicBezTo>
                <a:cubicBezTo>
                  <a:pt x="1689" y="12040"/>
                  <a:pt x="1686" y="11896"/>
                  <a:pt x="1642" y="11762"/>
                </a:cubicBezTo>
                <a:cubicBezTo>
                  <a:pt x="1603" y="11627"/>
                  <a:pt x="1597" y="11504"/>
                  <a:pt x="1631" y="11389"/>
                </a:cubicBezTo>
                <a:cubicBezTo>
                  <a:pt x="1665" y="11240"/>
                  <a:pt x="1734" y="11111"/>
                  <a:pt x="1838" y="11005"/>
                </a:cubicBezTo>
                <a:cubicBezTo>
                  <a:pt x="1943" y="10897"/>
                  <a:pt x="2027" y="10788"/>
                  <a:pt x="2095" y="10671"/>
                </a:cubicBezTo>
                <a:cubicBezTo>
                  <a:pt x="2179" y="10507"/>
                  <a:pt x="2268" y="10308"/>
                  <a:pt x="2365" y="10082"/>
                </a:cubicBezTo>
                <a:cubicBezTo>
                  <a:pt x="2459" y="9859"/>
                  <a:pt x="2551" y="9628"/>
                  <a:pt x="2635" y="9390"/>
                </a:cubicBezTo>
                <a:cubicBezTo>
                  <a:pt x="2719" y="9150"/>
                  <a:pt x="2784" y="8918"/>
                  <a:pt x="2837" y="8690"/>
                </a:cubicBezTo>
                <a:cubicBezTo>
                  <a:pt x="2887" y="8461"/>
                  <a:pt x="2918" y="8271"/>
                  <a:pt x="2936" y="8118"/>
                </a:cubicBezTo>
                <a:cubicBezTo>
                  <a:pt x="2952" y="7972"/>
                  <a:pt x="2944" y="7816"/>
                  <a:pt x="2910" y="7655"/>
                </a:cubicBezTo>
                <a:cubicBezTo>
                  <a:pt x="2876" y="7497"/>
                  <a:pt x="2876" y="7365"/>
                  <a:pt x="2910" y="7248"/>
                </a:cubicBezTo>
                <a:cubicBezTo>
                  <a:pt x="2960" y="7101"/>
                  <a:pt x="3046" y="6978"/>
                  <a:pt x="3167" y="6878"/>
                </a:cubicBezTo>
                <a:cubicBezTo>
                  <a:pt x="3288" y="6778"/>
                  <a:pt x="3390" y="6664"/>
                  <a:pt x="3476" y="6532"/>
                </a:cubicBezTo>
                <a:cubicBezTo>
                  <a:pt x="3557" y="6421"/>
                  <a:pt x="3649" y="6263"/>
                  <a:pt x="3746" y="6049"/>
                </a:cubicBezTo>
                <a:cubicBezTo>
                  <a:pt x="3840" y="5841"/>
                  <a:pt x="3937" y="5609"/>
                  <a:pt x="4034" y="5354"/>
                </a:cubicBezTo>
                <a:cubicBezTo>
                  <a:pt x="4129" y="5102"/>
                  <a:pt x="4210" y="4856"/>
                  <a:pt x="4278" y="4618"/>
                </a:cubicBezTo>
                <a:cubicBezTo>
                  <a:pt x="4344" y="4381"/>
                  <a:pt x="4385" y="4170"/>
                  <a:pt x="4404" y="3979"/>
                </a:cubicBezTo>
                <a:cubicBezTo>
                  <a:pt x="4420" y="3868"/>
                  <a:pt x="4404" y="3754"/>
                  <a:pt x="4354" y="3636"/>
                </a:cubicBezTo>
                <a:cubicBezTo>
                  <a:pt x="4304" y="3519"/>
                  <a:pt x="4294" y="3390"/>
                  <a:pt x="4328" y="3249"/>
                </a:cubicBezTo>
                <a:cubicBezTo>
                  <a:pt x="4362" y="3120"/>
                  <a:pt x="4438" y="2980"/>
                  <a:pt x="4561" y="2836"/>
                </a:cubicBezTo>
                <a:cubicBezTo>
                  <a:pt x="4682" y="2692"/>
                  <a:pt x="4792" y="2543"/>
                  <a:pt x="4894" y="2393"/>
                </a:cubicBezTo>
                <a:cubicBezTo>
                  <a:pt x="5025" y="2159"/>
                  <a:pt x="5145" y="1886"/>
                  <a:pt x="5250" y="1573"/>
                </a:cubicBezTo>
                <a:cubicBezTo>
                  <a:pt x="5355" y="1262"/>
                  <a:pt x="5481" y="975"/>
                  <a:pt x="5625" y="717"/>
                </a:cubicBezTo>
                <a:cubicBezTo>
                  <a:pt x="5772" y="462"/>
                  <a:pt x="5966" y="259"/>
                  <a:pt x="6204" y="116"/>
                </a:cubicBezTo>
                <a:cubicBezTo>
                  <a:pt x="6440" y="-31"/>
                  <a:pt x="6767" y="-39"/>
                  <a:pt x="7176" y="92"/>
                </a:cubicBezTo>
                <a:lnTo>
                  <a:pt x="7150" y="151"/>
                </a:lnTo>
                <a:cubicBezTo>
                  <a:pt x="7409" y="54"/>
                  <a:pt x="7635" y="10"/>
                  <a:pt x="7829" y="10"/>
                </a:cubicBezTo>
                <a:lnTo>
                  <a:pt x="17613" y="10"/>
                </a:lnTo>
                <a:cubicBezTo>
                  <a:pt x="18266" y="10"/>
                  <a:pt x="18764" y="277"/>
                  <a:pt x="19107" y="805"/>
                </a:cubicBezTo>
                <a:cubicBezTo>
                  <a:pt x="19448" y="1303"/>
                  <a:pt x="19524" y="1904"/>
                  <a:pt x="19330" y="2616"/>
                </a:cubicBezTo>
                <a:lnTo>
                  <a:pt x="15782" y="15329"/>
                </a:lnTo>
                <a:cubicBezTo>
                  <a:pt x="15630" y="15918"/>
                  <a:pt x="15307" y="16419"/>
                  <a:pt x="14809" y="16829"/>
                </a:cubicBezTo>
                <a:cubicBezTo>
                  <a:pt x="14312" y="17243"/>
                  <a:pt x="13782" y="17448"/>
                  <a:pt x="13221" y="17448"/>
                </a:cubicBezTo>
                <a:lnTo>
                  <a:pt x="2019" y="17448"/>
                </a:lnTo>
                <a:cubicBezTo>
                  <a:pt x="1935" y="17448"/>
                  <a:pt x="1852" y="17460"/>
                  <a:pt x="1762" y="17477"/>
                </a:cubicBezTo>
                <a:cubicBezTo>
                  <a:pt x="1676" y="17495"/>
                  <a:pt x="1597" y="17551"/>
                  <a:pt x="1529" y="17644"/>
                </a:cubicBezTo>
                <a:cubicBezTo>
                  <a:pt x="1430" y="17832"/>
                  <a:pt x="1430" y="18096"/>
                  <a:pt x="1529" y="18430"/>
                </a:cubicBezTo>
                <a:cubicBezTo>
                  <a:pt x="1665" y="18834"/>
                  <a:pt x="1914" y="19186"/>
                  <a:pt x="2284" y="19488"/>
                </a:cubicBezTo>
                <a:cubicBezTo>
                  <a:pt x="2651" y="19796"/>
                  <a:pt x="3015" y="19945"/>
                  <a:pt x="3374" y="19945"/>
                </a:cubicBezTo>
                <a:lnTo>
                  <a:pt x="15242" y="19945"/>
                </a:lnTo>
                <a:cubicBezTo>
                  <a:pt x="15485" y="19945"/>
                  <a:pt x="15724" y="19846"/>
                  <a:pt x="15962" y="19643"/>
                </a:cubicBezTo>
                <a:cubicBezTo>
                  <a:pt x="16201" y="19444"/>
                  <a:pt x="16358" y="19221"/>
                  <a:pt x="16434" y="18975"/>
                </a:cubicBezTo>
                <a:lnTo>
                  <a:pt x="20310" y="5128"/>
                </a:lnTo>
                <a:cubicBezTo>
                  <a:pt x="20344" y="4979"/>
                  <a:pt x="20365" y="4841"/>
                  <a:pt x="20373" y="4715"/>
                </a:cubicBezTo>
                <a:cubicBezTo>
                  <a:pt x="20378" y="4592"/>
                  <a:pt x="20373" y="4460"/>
                  <a:pt x="20359" y="4319"/>
                </a:cubicBezTo>
                <a:moveTo>
                  <a:pt x="6285" y="8083"/>
                </a:moveTo>
                <a:cubicBezTo>
                  <a:pt x="6201" y="8446"/>
                  <a:pt x="6311" y="8628"/>
                  <a:pt x="6610" y="8628"/>
                </a:cubicBezTo>
                <a:lnTo>
                  <a:pt x="14325" y="8628"/>
                </a:lnTo>
                <a:cubicBezTo>
                  <a:pt x="14461" y="8628"/>
                  <a:pt x="14587" y="8578"/>
                  <a:pt x="14707" y="8473"/>
                </a:cubicBezTo>
                <a:cubicBezTo>
                  <a:pt x="14830" y="8370"/>
                  <a:pt x="14906" y="8238"/>
                  <a:pt x="14940" y="8083"/>
                </a:cubicBezTo>
                <a:lnTo>
                  <a:pt x="15242" y="7028"/>
                </a:lnTo>
                <a:cubicBezTo>
                  <a:pt x="15276" y="6881"/>
                  <a:pt x="15263" y="6752"/>
                  <a:pt x="15205" y="6641"/>
                </a:cubicBezTo>
                <a:cubicBezTo>
                  <a:pt x="15145" y="6535"/>
                  <a:pt x="15051" y="6483"/>
                  <a:pt x="14914" y="6483"/>
                </a:cubicBezTo>
                <a:lnTo>
                  <a:pt x="7202" y="6483"/>
                </a:lnTo>
                <a:cubicBezTo>
                  <a:pt x="7066" y="6483"/>
                  <a:pt x="6935" y="6532"/>
                  <a:pt x="6807" y="6638"/>
                </a:cubicBezTo>
                <a:cubicBezTo>
                  <a:pt x="6676" y="6740"/>
                  <a:pt x="6594" y="6869"/>
                  <a:pt x="6560" y="7028"/>
                </a:cubicBezTo>
                <a:lnTo>
                  <a:pt x="6285" y="8083"/>
                </a:lnTo>
                <a:close/>
                <a:moveTo>
                  <a:pt x="7150" y="4867"/>
                </a:moveTo>
                <a:cubicBezTo>
                  <a:pt x="7116" y="5017"/>
                  <a:pt x="7132" y="5140"/>
                  <a:pt x="7195" y="5240"/>
                </a:cubicBezTo>
                <a:cubicBezTo>
                  <a:pt x="7257" y="5336"/>
                  <a:pt x="7354" y="5386"/>
                  <a:pt x="7488" y="5386"/>
                </a:cubicBezTo>
                <a:lnTo>
                  <a:pt x="15192" y="5386"/>
                </a:lnTo>
                <a:cubicBezTo>
                  <a:pt x="15326" y="5386"/>
                  <a:pt x="15451" y="5336"/>
                  <a:pt x="15575" y="5240"/>
                </a:cubicBezTo>
                <a:cubicBezTo>
                  <a:pt x="15695" y="5140"/>
                  <a:pt x="15784" y="5017"/>
                  <a:pt x="15845" y="4867"/>
                </a:cubicBezTo>
                <a:lnTo>
                  <a:pt x="16120" y="3771"/>
                </a:lnTo>
                <a:cubicBezTo>
                  <a:pt x="16154" y="3622"/>
                  <a:pt x="16141" y="3493"/>
                  <a:pt x="16083" y="3387"/>
                </a:cubicBezTo>
                <a:cubicBezTo>
                  <a:pt x="16023" y="3279"/>
                  <a:pt x="15923" y="3223"/>
                  <a:pt x="15782" y="3223"/>
                </a:cubicBezTo>
                <a:lnTo>
                  <a:pt x="8078" y="3223"/>
                </a:lnTo>
                <a:cubicBezTo>
                  <a:pt x="7944" y="3223"/>
                  <a:pt x="7818" y="3279"/>
                  <a:pt x="7695" y="3387"/>
                </a:cubicBezTo>
                <a:cubicBezTo>
                  <a:pt x="7575" y="3493"/>
                  <a:pt x="7488" y="3622"/>
                  <a:pt x="7438" y="3771"/>
                </a:cubicBezTo>
                <a:lnTo>
                  <a:pt x="7150" y="48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2" tIns="14282" rIns="14282" bIns="14282" anchor="ctr"/>
          <a:lstStyle/>
          <a:p>
            <a:pPr defTabSz="128270">
              <a:defRPr/>
            </a:pPr>
            <a:endParaRPr lang="es-ES" sz="8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6" name="AutoShape 44"/>
          <p:cNvSpPr/>
          <p:nvPr/>
        </p:nvSpPr>
        <p:spPr bwMode="auto">
          <a:xfrm>
            <a:off x="6051123" y="3221063"/>
            <a:ext cx="288618" cy="3106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2" tIns="14282" rIns="14282" bIns="14282" anchor="ctr"/>
          <a:lstStyle/>
          <a:p>
            <a:pPr defTabSz="128270">
              <a:defRPr/>
            </a:pPr>
            <a:endParaRPr lang="es-ES" sz="8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7" name="AutoShape 92"/>
          <p:cNvSpPr/>
          <p:nvPr/>
        </p:nvSpPr>
        <p:spPr bwMode="auto">
          <a:xfrm>
            <a:off x="2701117" y="3386255"/>
            <a:ext cx="385350" cy="35360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287" y="12517"/>
                </a:moveTo>
                <a:cubicBezTo>
                  <a:pt x="14687" y="12517"/>
                  <a:pt x="15037" y="12647"/>
                  <a:pt x="15346" y="12910"/>
                </a:cubicBezTo>
                <a:lnTo>
                  <a:pt x="20700" y="17164"/>
                </a:lnTo>
                <a:cubicBezTo>
                  <a:pt x="20976" y="17407"/>
                  <a:pt x="21197" y="17703"/>
                  <a:pt x="21357" y="18051"/>
                </a:cubicBezTo>
                <a:cubicBezTo>
                  <a:pt x="21517" y="18398"/>
                  <a:pt x="21599" y="18779"/>
                  <a:pt x="21599" y="19191"/>
                </a:cubicBezTo>
                <a:cubicBezTo>
                  <a:pt x="21599" y="19860"/>
                  <a:pt x="21402" y="20428"/>
                  <a:pt x="21006" y="20896"/>
                </a:cubicBezTo>
                <a:cubicBezTo>
                  <a:pt x="20613" y="21365"/>
                  <a:pt x="20143" y="21599"/>
                  <a:pt x="19594" y="21599"/>
                </a:cubicBezTo>
                <a:cubicBezTo>
                  <a:pt x="19182" y="21599"/>
                  <a:pt x="18810" y="21458"/>
                  <a:pt x="18478" y="21179"/>
                </a:cubicBezTo>
                <a:lnTo>
                  <a:pt x="13128" y="16924"/>
                </a:lnTo>
                <a:cubicBezTo>
                  <a:pt x="12599" y="16498"/>
                  <a:pt x="12319" y="15908"/>
                  <a:pt x="12281" y="15154"/>
                </a:cubicBezTo>
                <a:lnTo>
                  <a:pt x="9713" y="13096"/>
                </a:lnTo>
                <a:lnTo>
                  <a:pt x="8518" y="15233"/>
                </a:lnTo>
                <a:cubicBezTo>
                  <a:pt x="8412" y="15411"/>
                  <a:pt x="8273" y="15504"/>
                  <a:pt x="8101" y="15504"/>
                </a:cubicBezTo>
                <a:cubicBezTo>
                  <a:pt x="7995" y="15504"/>
                  <a:pt x="7901" y="15468"/>
                  <a:pt x="7819" y="15397"/>
                </a:cubicBezTo>
                <a:cubicBezTo>
                  <a:pt x="8233" y="15747"/>
                  <a:pt x="8445" y="16199"/>
                  <a:pt x="8452" y="16746"/>
                </a:cubicBezTo>
                <a:cubicBezTo>
                  <a:pt x="8452" y="16972"/>
                  <a:pt x="8412" y="17187"/>
                  <a:pt x="8334" y="17390"/>
                </a:cubicBezTo>
                <a:cubicBezTo>
                  <a:pt x="8254" y="17591"/>
                  <a:pt x="8150" y="17777"/>
                  <a:pt x="8016" y="17944"/>
                </a:cubicBezTo>
                <a:cubicBezTo>
                  <a:pt x="7884" y="18107"/>
                  <a:pt x="7736" y="18240"/>
                  <a:pt x="7567" y="18342"/>
                </a:cubicBezTo>
                <a:cubicBezTo>
                  <a:pt x="7395" y="18440"/>
                  <a:pt x="7221" y="18488"/>
                  <a:pt x="7042" y="18488"/>
                </a:cubicBezTo>
                <a:cubicBezTo>
                  <a:pt x="6781" y="18488"/>
                  <a:pt x="6545" y="18409"/>
                  <a:pt x="6343" y="18246"/>
                </a:cubicBezTo>
                <a:lnTo>
                  <a:pt x="550" y="13627"/>
                </a:lnTo>
                <a:cubicBezTo>
                  <a:pt x="183" y="13328"/>
                  <a:pt x="0" y="12915"/>
                  <a:pt x="0" y="12379"/>
                </a:cubicBezTo>
                <a:cubicBezTo>
                  <a:pt x="0" y="11939"/>
                  <a:pt x="136" y="11529"/>
                  <a:pt x="416" y="11151"/>
                </a:cubicBezTo>
                <a:cubicBezTo>
                  <a:pt x="694" y="10773"/>
                  <a:pt x="1023" y="10581"/>
                  <a:pt x="1407" y="10581"/>
                </a:cubicBezTo>
                <a:cubicBezTo>
                  <a:pt x="1673" y="10581"/>
                  <a:pt x="1925" y="10682"/>
                  <a:pt x="2174" y="10880"/>
                </a:cubicBezTo>
                <a:cubicBezTo>
                  <a:pt x="2024" y="10756"/>
                  <a:pt x="1944" y="10586"/>
                  <a:pt x="1939" y="10380"/>
                </a:cubicBezTo>
                <a:cubicBezTo>
                  <a:pt x="1939" y="10310"/>
                  <a:pt x="1967" y="10202"/>
                  <a:pt x="2026" y="10058"/>
                </a:cubicBezTo>
                <a:lnTo>
                  <a:pt x="5792" y="3271"/>
                </a:lnTo>
                <a:cubicBezTo>
                  <a:pt x="5898" y="3094"/>
                  <a:pt x="6034" y="2998"/>
                  <a:pt x="6209" y="2989"/>
                </a:cubicBezTo>
                <a:cubicBezTo>
                  <a:pt x="6329" y="2989"/>
                  <a:pt x="6418" y="3029"/>
                  <a:pt x="6479" y="3111"/>
                </a:cubicBezTo>
                <a:cubicBezTo>
                  <a:pt x="6293" y="2947"/>
                  <a:pt x="6140" y="2755"/>
                  <a:pt x="6027" y="2529"/>
                </a:cubicBezTo>
                <a:cubicBezTo>
                  <a:pt x="5914" y="2303"/>
                  <a:pt x="5860" y="2052"/>
                  <a:pt x="5860" y="1770"/>
                </a:cubicBezTo>
                <a:cubicBezTo>
                  <a:pt x="5860" y="1329"/>
                  <a:pt x="6001" y="926"/>
                  <a:pt x="6289" y="556"/>
                </a:cubicBezTo>
                <a:cubicBezTo>
                  <a:pt x="6573" y="189"/>
                  <a:pt x="6898" y="0"/>
                  <a:pt x="7268" y="0"/>
                </a:cubicBezTo>
                <a:cubicBezTo>
                  <a:pt x="7515" y="0"/>
                  <a:pt x="7750" y="90"/>
                  <a:pt x="7964" y="259"/>
                </a:cubicBezTo>
                <a:lnTo>
                  <a:pt x="13757" y="4881"/>
                </a:lnTo>
                <a:cubicBezTo>
                  <a:pt x="13931" y="5025"/>
                  <a:pt x="14065" y="5205"/>
                  <a:pt x="14162" y="5426"/>
                </a:cubicBezTo>
                <a:cubicBezTo>
                  <a:pt x="14258" y="5646"/>
                  <a:pt x="14310" y="5889"/>
                  <a:pt x="14310" y="6151"/>
                </a:cubicBezTo>
                <a:cubicBezTo>
                  <a:pt x="14310" y="6374"/>
                  <a:pt x="14270" y="6594"/>
                  <a:pt x="14190" y="6806"/>
                </a:cubicBezTo>
                <a:cubicBezTo>
                  <a:pt x="14112" y="7021"/>
                  <a:pt x="14014" y="7204"/>
                  <a:pt x="13891" y="7368"/>
                </a:cubicBezTo>
                <a:cubicBezTo>
                  <a:pt x="13771" y="7529"/>
                  <a:pt x="13623" y="7662"/>
                  <a:pt x="13442" y="7763"/>
                </a:cubicBezTo>
                <a:cubicBezTo>
                  <a:pt x="13260" y="7871"/>
                  <a:pt x="13081" y="7921"/>
                  <a:pt x="12900" y="7921"/>
                </a:cubicBezTo>
                <a:cubicBezTo>
                  <a:pt x="12655" y="7921"/>
                  <a:pt x="12397" y="7820"/>
                  <a:pt x="12135" y="7611"/>
                </a:cubicBezTo>
                <a:cubicBezTo>
                  <a:pt x="12284" y="7738"/>
                  <a:pt x="12366" y="7902"/>
                  <a:pt x="12373" y="8111"/>
                </a:cubicBezTo>
                <a:cubicBezTo>
                  <a:pt x="12373" y="8238"/>
                  <a:pt x="12342" y="8348"/>
                  <a:pt x="12281" y="8449"/>
                </a:cubicBezTo>
                <a:lnTo>
                  <a:pt x="11100" y="10581"/>
                </a:lnTo>
                <a:lnTo>
                  <a:pt x="13656" y="12625"/>
                </a:lnTo>
                <a:cubicBezTo>
                  <a:pt x="13762" y="12588"/>
                  <a:pt x="13865" y="12563"/>
                  <a:pt x="13971" y="12546"/>
                </a:cubicBezTo>
                <a:cubicBezTo>
                  <a:pt x="14077" y="12526"/>
                  <a:pt x="14183" y="12517"/>
                  <a:pt x="14287" y="1251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2" tIns="14282" rIns="14282" bIns="14282" anchor="ctr"/>
          <a:lstStyle/>
          <a:p>
            <a:pPr defTabSz="128270">
              <a:defRPr/>
            </a:pPr>
            <a:endParaRPr lang="es-ES" sz="8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872136" y="3942596"/>
            <a:ext cx="2266391" cy="858051"/>
            <a:chOff x="1607" y="6415"/>
            <a:chExt cx="3408" cy="1224"/>
          </a:xfrm>
        </p:grpSpPr>
        <p:sp>
          <p:nvSpPr>
            <p:cNvPr id="29" name="TextBox 99"/>
            <p:cNvSpPr txBox="1">
              <a:spLocks noChangeArrowheads="1"/>
            </p:cNvSpPr>
            <p:nvPr/>
          </p:nvSpPr>
          <p:spPr bwMode="auto">
            <a:xfrm>
              <a:off x="1859" y="6415"/>
              <a:ext cx="2520" cy="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defTabSz="658495">
                <a:defRPr/>
              </a:pPr>
              <a:r>
                <a:rPr lang="zh-CN" altLang="en-US" sz="1200" b="1" dirty="0">
                  <a:latin typeface="Impact" panose="020B080603090205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  </a:t>
              </a:r>
              <a:r>
                <a:rPr lang="zh-CN" altLang="en-US" sz="1200" dirty="0">
                  <a:latin typeface="Impact" panose="020B080603090205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 Key vocabulary</a:t>
              </a:r>
            </a:p>
          </p:txBody>
        </p:sp>
        <p:sp>
          <p:nvSpPr>
            <p:cNvPr id="30" name="TextBox 100"/>
            <p:cNvSpPr txBox="1">
              <a:spLocks noChangeArrowheads="1"/>
            </p:cNvSpPr>
            <p:nvPr/>
          </p:nvSpPr>
          <p:spPr bwMode="auto">
            <a:xfrm>
              <a:off x="1607" y="6822"/>
              <a:ext cx="3408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defTabSz="658495">
                <a:lnSpc>
                  <a:spcPct val="120000"/>
                </a:lnSpc>
                <a:defRPr/>
              </a:pPr>
              <a:r>
                <a:rPr lang="zh-CN" altLang="en-US" sz="1400" dirty="0">
                  <a:latin typeface="+mn-lt"/>
                  <a:ea typeface="+mn-ea"/>
                  <a:sym typeface="微软雅黑" panose="020B0503020204020204" charset="-122"/>
                </a:rPr>
                <a:t>piano,ride,tennis,club,worry, board,worry about...</a:t>
              </a:r>
            </a:p>
          </p:txBody>
        </p:sp>
      </p:grpSp>
      <p:grpSp>
        <p:nvGrpSpPr>
          <p:cNvPr id="34" name="Group 104"/>
          <p:cNvGrpSpPr/>
          <p:nvPr/>
        </p:nvGrpSpPr>
        <p:grpSpPr bwMode="auto">
          <a:xfrm>
            <a:off x="1039457" y="1784785"/>
            <a:ext cx="2379392" cy="821487"/>
            <a:chOff x="219859" y="2949615"/>
            <a:chExt cx="2379405" cy="822163"/>
          </a:xfrm>
        </p:grpSpPr>
        <p:sp>
          <p:nvSpPr>
            <p:cNvPr id="35" name="TextBox 105"/>
            <p:cNvSpPr txBox="1">
              <a:spLocks noChangeArrowheads="1"/>
            </p:cNvSpPr>
            <p:nvPr/>
          </p:nvSpPr>
          <p:spPr bwMode="auto">
            <a:xfrm>
              <a:off x="379841" y="2949615"/>
              <a:ext cx="1600200" cy="277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defTabSz="658495">
                <a:defRPr/>
              </a:pPr>
              <a:r>
                <a:rPr lang="zh-CN" altLang="en-US" sz="1200" dirty="0">
                  <a:latin typeface="Impact" panose="020B080603090205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  Key structures</a:t>
              </a:r>
            </a:p>
          </p:txBody>
        </p:sp>
        <p:sp>
          <p:nvSpPr>
            <p:cNvPr id="36" name="TextBox 106"/>
            <p:cNvSpPr txBox="1">
              <a:spLocks noChangeArrowheads="1"/>
            </p:cNvSpPr>
            <p:nvPr/>
          </p:nvSpPr>
          <p:spPr bwMode="auto">
            <a:xfrm>
              <a:off x="219859" y="3252684"/>
              <a:ext cx="2379405" cy="519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defTabSz="658495">
                <a:lnSpc>
                  <a:spcPct val="120000"/>
                </a:lnSpc>
                <a:defRPr/>
              </a:pPr>
              <a:r>
                <a:rPr lang="zh-CN" altLang="en-US" sz="1400" dirty="0">
                  <a:latin typeface="+mn-lt"/>
                  <a:ea typeface="+mn-ea"/>
                  <a:sym typeface="微软雅黑" panose="020B0503020204020204" charset="-122"/>
                </a:rPr>
                <a:t>---C</a:t>
              </a:r>
              <a:r>
                <a:rPr lang="en-US" altLang="zh-CN" sz="1400" dirty="0">
                  <a:latin typeface="+mn-lt"/>
                  <a:ea typeface="+mn-ea"/>
                  <a:sym typeface="微软雅黑" panose="020B0503020204020204" charset="-122"/>
                </a:rPr>
                <a:t>an sb. do...?</a:t>
              </a:r>
            </a:p>
            <a:p>
              <a:pPr defTabSz="658495">
                <a:lnSpc>
                  <a:spcPct val="120000"/>
                </a:lnSpc>
                <a:defRPr/>
              </a:pPr>
              <a:r>
                <a:rPr lang="en-US" altLang="zh-CN" sz="1400" dirty="0">
                  <a:latin typeface="+mn-lt"/>
                  <a:ea typeface="+mn-ea"/>
                  <a:sym typeface="微软雅黑" panose="020B0503020204020204" charset="-122"/>
                </a:rPr>
                <a:t>---Yes, sb. can. / No, sb. can't.</a:t>
              </a:r>
            </a:p>
          </p:txBody>
        </p:sp>
      </p:grpSp>
      <p:grpSp>
        <p:nvGrpSpPr>
          <p:cNvPr id="37" name="Group 107"/>
          <p:cNvGrpSpPr/>
          <p:nvPr/>
        </p:nvGrpSpPr>
        <p:grpSpPr bwMode="auto">
          <a:xfrm>
            <a:off x="5903904" y="1870249"/>
            <a:ext cx="1804859" cy="190453"/>
            <a:chOff x="7528087" y="2680840"/>
            <a:chExt cx="2061939" cy="316190"/>
          </a:xfrm>
        </p:grpSpPr>
        <p:cxnSp>
          <p:nvCxnSpPr>
            <p:cNvPr id="38" name="Straight Connector 108"/>
            <p:cNvCxnSpPr/>
            <p:nvPr/>
          </p:nvCxnSpPr>
          <p:spPr>
            <a:xfrm flipV="1">
              <a:off x="7528087" y="2680840"/>
              <a:ext cx="497959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109"/>
            <p:cNvCxnSpPr/>
            <p:nvPr/>
          </p:nvCxnSpPr>
          <p:spPr>
            <a:xfrm>
              <a:off x="8026046" y="2680840"/>
              <a:ext cx="156398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110"/>
          <p:cNvGrpSpPr/>
          <p:nvPr/>
        </p:nvGrpSpPr>
        <p:grpSpPr bwMode="auto">
          <a:xfrm>
            <a:off x="5989608" y="1566794"/>
            <a:ext cx="2045465" cy="749115"/>
            <a:chOff x="838200" y="2992185"/>
            <a:chExt cx="2207547" cy="852702"/>
          </a:xfrm>
        </p:grpSpPr>
        <p:sp>
          <p:nvSpPr>
            <p:cNvPr id="45" name="TextBox 111"/>
            <p:cNvSpPr txBox="1">
              <a:spLocks noChangeArrowheads="1"/>
            </p:cNvSpPr>
            <p:nvPr/>
          </p:nvSpPr>
          <p:spPr bwMode="auto">
            <a:xfrm>
              <a:off x="838200" y="2992185"/>
              <a:ext cx="1600199" cy="315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r" defTabSz="658495">
                <a:defRPr/>
              </a:pPr>
              <a:r>
                <a:rPr lang="en-US" altLang="zh-CN" sz="1200" dirty="0">
                  <a:latin typeface="Impact" panose="020B080603090205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Grammar</a:t>
              </a:r>
              <a:endParaRPr lang="en-US" altLang="zh-CN" sz="1200" baseline="-3000" dirty="0">
                <a:latin typeface="Impact" panose="020B080603090205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6" name="TextBox 112"/>
            <p:cNvSpPr txBox="1">
              <a:spLocks noChangeArrowheads="1"/>
            </p:cNvSpPr>
            <p:nvPr/>
          </p:nvSpPr>
          <p:spPr bwMode="auto">
            <a:xfrm>
              <a:off x="838200" y="3326155"/>
              <a:ext cx="2207547" cy="518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defTabSz="658495">
                <a:lnSpc>
                  <a:spcPct val="120000"/>
                </a:lnSpc>
                <a:defRPr/>
              </a:pPr>
              <a:r>
                <a:rPr lang="en-US" altLang="zh-CN" sz="1400" dirty="0">
                  <a:latin typeface="+mn-lt"/>
                  <a:ea typeface="+mn-ea"/>
                  <a:sym typeface="+mn-ea"/>
                </a:rPr>
                <a:t>          </a:t>
              </a:r>
              <a:r>
                <a:rPr lang="zh-CN" altLang="en-US" sz="1400" dirty="0">
                  <a:latin typeface="+mn-lt"/>
                  <a:ea typeface="+mn-ea"/>
                  <a:sym typeface="+mn-ea"/>
                </a:rPr>
                <a:t>the usage of can</a:t>
              </a:r>
              <a:endParaRPr lang="zh-CN" altLang="en-US" sz="1400" dirty="0">
                <a:latin typeface="+mn-lt"/>
                <a:ea typeface="+mn-ea"/>
                <a:sym typeface="微软雅黑" panose="020B0503020204020204" charset="-122"/>
              </a:endParaRPr>
            </a:p>
          </p:txBody>
        </p:sp>
      </p:grpSp>
      <p:grpSp>
        <p:nvGrpSpPr>
          <p:cNvPr id="47" name="Group 113"/>
          <p:cNvGrpSpPr/>
          <p:nvPr/>
        </p:nvGrpSpPr>
        <p:grpSpPr bwMode="auto">
          <a:xfrm flipV="1">
            <a:off x="6337881" y="3781733"/>
            <a:ext cx="2004851" cy="324324"/>
            <a:chOff x="7495444" y="2680840"/>
            <a:chExt cx="2061939" cy="316190"/>
          </a:xfrm>
        </p:grpSpPr>
        <p:cxnSp>
          <p:nvCxnSpPr>
            <p:cNvPr id="48" name="Straight Connector 114"/>
            <p:cNvCxnSpPr/>
            <p:nvPr/>
          </p:nvCxnSpPr>
          <p:spPr>
            <a:xfrm flipV="1">
              <a:off x="7495444" y="2680840"/>
              <a:ext cx="498195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115"/>
            <p:cNvCxnSpPr/>
            <p:nvPr/>
          </p:nvCxnSpPr>
          <p:spPr>
            <a:xfrm>
              <a:off x="7993639" y="2680840"/>
              <a:ext cx="156374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 rot="20520000">
            <a:off x="6970440" y="3237822"/>
            <a:ext cx="1369357" cy="50013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dirty="0"/>
              <a:t>Composing </a:t>
            </a:r>
          </a:p>
          <a:p>
            <a:r>
              <a:rPr lang="zh-CN" altLang="en-US" dirty="0"/>
              <a:t>a simple passage</a:t>
            </a:r>
          </a:p>
        </p:txBody>
      </p:sp>
      <p:sp>
        <p:nvSpPr>
          <p:cNvPr id="3" name="TextBox 118"/>
          <p:cNvSpPr txBox="1">
            <a:spLocks noChangeArrowheads="1"/>
          </p:cNvSpPr>
          <p:nvPr/>
        </p:nvSpPr>
        <p:spPr bwMode="auto">
          <a:xfrm>
            <a:off x="3138524" y="1680431"/>
            <a:ext cx="1933098" cy="51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4300"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5pPr>
            <a:lvl6pPr marL="2514600" indent="-228600" defTabSz="108712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6pPr>
            <a:lvl7pPr marL="2971800" indent="-228600" defTabSz="108712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7pPr>
            <a:lvl8pPr marL="3429000" indent="-228600" defTabSz="108712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8pPr>
            <a:lvl9pPr marL="3886200" indent="-228600" defTabSz="108712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panose="020F0502020204030204" charset="0"/>
                <a:ea typeface="MS PGothic" panose="020B0600070205080204" pitchFamily="34" charset="-128"/>
              </a:defRPr>
            </a:lvl9pPr>
          </a:lstStyle>
          <a:p>
            <a:pPr defTabSz="658495">
              <a:lnSpc>
                <a:spcPct val="120000"/>
              </a:lnSpc>
              <a:defRPr/>
            </a:pPr>
            <a:r>
              <a:rPr lang="en-US" altLang="zh-CN" sz="1400">
                <a:latin typeface="+mn-lt"/>
                <a:ea typeface="+mn-ea"/>
                <a:sym typeface="微软雅黑" panose="020B0503020204020204" charset="-122"/>
              </a:rPr>
              <a:t>---</a:t>
            </a:r>
            <a:r>
              <a:rPr lang="zh-CN" altLang="en-US" sz="1400">
                <a:latin typeface="+mn-lt"/>
                <a:ea typeface="+mn-ea"/>
                <a:sym typeface="微软雅黑" panose="020B0503020204020204" charset="-122"/>
              </a:rPr>
              <a:t>What can you d</a:t>
            </a:r>
            <a:r>
              <a:rPr lang="en-US" altLang="zh-CN" sz="1400">
                <a:latin typeface="+mn-lt"/>
                <a:ea typeface="+mn-ea"/>
                <a:sym typeface="微软雅黑" panose="020B0503020204020204" charset="-122"/>
              </a:rPr>
              <a:t>o</a:t>
            </a:r>
            <a:r>
              <a:rPr lang="zh-CN" altLang="en-US" sz="1400">
                <a:latin typeface="+mn-lt"/>
                <a:ea typeface="+mn-ea"/>
                <a:sym typeface="微软雅黑" panose="020B0503020204020204" charset="-122"/>
              </a:rPr>
              <a:t>?</a:t>
            </a:r>
          </a:p>
          <a:p>
            <a:pPr defTabSz="658495">
              <a:lnSpc>
                <a:spcPct val="120000"/>
              </a:lnSpc>
              <a:defRPr/>
            </a:pPr>
            <a:r>
              <a:rPr lang="en-US" altLang="zh-CN" sz="1400">
                <a:latin typeface="+mn-lt"/>
                <a:ea typeface="+mn-ea"/>
                <a:sym typeface="微软雅黑" panose="020B0503020204020204" charset="-122"/>
              </a:rPr>
              <a:t>---</a:t>
            </a:r>
            <a:r>
              <a:rPr lang="zh-CN" altLang="en-US" sz="1400">
                <a:latin typeface="+mn-lt"/>
                <a:ea typeface="+mn-ea"/>
                <a:sym typeface="微软雅黑" panose="020B0503020204020204" charset="-122"/>
              </a:rPr>
              <a:t>I can... /I can't...</a:t>
            </a:r>
          </a:p>
        </p:txBody>
      </p:sp>
      <p:grpSp>
        <p:nvGrpSpPr>
          <p:cNvPr id="4" name="Group 107"/>
          <p:cNvGrpSpPr/>
          <p:nvPr/>
        </p:nvGrpSpPr>
        <p:grpSpPr bwMode="auto">
          <a:xfrm>
            <a:off x="2922045" y="1784545"/>
            <a:ext cx="992895" cy="206959"/>
            <a:chOff x="7528087" y="2680840"/>
            <a:chExt cx="2061939" cy="316190"/>
          </a:xfrm>
        </p:grpSpPr>
        <p:cxnSp>
          <p:nvCxnSpPr>
            <p:cNvPr id="5" name="Straight Connector 108"/>
            <p:cNvCxnSpPr/>
            <p:nvPr/>
          </p:nvCxnSpPr>
          <p:spPr>
            <a:xfrm flipV="1">
              <a:off x="7528087" y="2680840"/>
              <a:ext cx="497959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09"/>
            <p:cNvCxnSpPr/>
            <p:nvPr/>
          </p:nvCxnSpPr>
          <p:spPr>
            <a:xfrm>
              <a:off x="8026046" y="2680840"/>
              <a:ext cx="156398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01"/>
          <p:cNvGrpSpPr/>
          <p:nvPr/>
        </p:nvGrpSpPr>
        <p:grpSpPr bwMode="auto">
          <a:xfrm>
            <a:off x="1187653" y="2060702"/>
            <a:ext cx="2070859" cy="244415"/>
            <a:chOff x="1848067" y="2697524"/>
            <a:chExt cx="2311184" cy="316190"/>
          </a:xfrm>
        </p:grpSpPr>
        <p:cxnSp>
          <p:nvCxnSpPr>
            <p:cNvPr id="21" name="Straight Connector 102"/>
            <p:cNvCxnSpPr/>
            <p:nvPr/>
          </p:nvCxnSpPr>
          <p:spPr>
            <a:xfrm flipH="1" flipV="1">
              <a:off x="3660952" y="2697524"/>
              <a:ext cx="498299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103"/>
            <p:cNvCxnSpPr/>
            <p:nvPr/>
          </p:nvCxnSpPr>
          <p:spPr>
            <a:xfrm flipH="1">
              <a:off x="1848067" y="2697524"/>
              <a:ext cx="181288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110"/>
          <p:cNvGrpSpPr/>
          <p:nvPr/>
        </p:nvGrpSpPr>
        <p:grpSpPr bwMode="auto">
          <a:xfrm>
            <a:off x="6631677" y="3740701"/>
            <a:ext cx="2206715" cy="852595"/>
            <a:chOff x="838200" y="2992185"/>
            <a:chExt cx="2207547" cy="852702"/>
          </a:xfrm>
        </p:grpSpPr>
        <p:sp>
          <p:nvSpPr>
            <p:cNvPr id="55" name="TextBox 111"/>
            <p:cNvSpPr txBox="1">
              <a:spLocks noChangeArrowheads="1"/>
            </p:cNvSpPr>
            <p:nvPr/>
          </p:nvSpPr>
          <p:spPr bwMode="auto">
            <a:xfrm>
              <a:off x="838200" y="2992185"/>
              <a:ext cx="1600200" cy="277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algn="r" defTabSz="658495">
                <a:defRPr/>
              </a:pPr>
              <a:r>
                <a:rPr lang="zh-CN" altLang="en-US" sz="1200" dirty="0">
                  <a:latin typeface="Impact" panose="020B080603090205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Skills</a:t>
              </a:r>
              <a:endParaRPr lang="zh-CN" altLang="en-US" sz="1200" baseline="-3000" dirty="0">
                <a:latin typeface="Impact" panose="020B080603090205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6" name="TextBox 112"/>
            <p:cNvSpPr txBox="1">
              <a:spLocks noChangeArrowheads="1"/>
            </p:cNvSpPr>
            <p:nvPr/>
          </p:nvSpPr>
          <p:spPr bwMode="auto">
            <a:xfrm>
              <a:off x="838200" y="3326155"/>
              <a:ext cx="2207547" cy="518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1pPr>
              <a:lvl2pPr marL="742950" indent="-285750"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2pPr>
              <a:lvl3pPr marL="1143000" indent="-228600"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3pPr>
              <a:lvl4pPr marL="1600200" indent="-228600"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4pPr>
              <a:lvl5pPr marL="2057400" indent="-228600"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Calibri" panose="020F0502020204030204" charset="0"/>
                  <a:ea typeface="MS PGothic" panose="020B0600070205080204" pitchFamily="34" charset="-128"/>
                </a:defRPr>
              </a:lvl9pPr>
            </a:lstStyle>
            <a:p>
              <a:pPr defTabSz="658495">
                <a:lnSpc>
                  <a:spcPct val="120000"/>
                </a:lnSpc>
                <a:defRPr/>
              </a:pPr>
              <a:r>
                <a:rPr lang="zh-CN" altLang="en-US" sz="1400" dirty="0">
                  <a:latin typeface="+mn-lt"/>
                  <a:ea typeface="+mn-ea"/>
                  <a:sym typeface="微软雅黑" panose="020B0503020204020204" charset="-122"/>
                </a:rPr>
                <a:t>Suppling infromation on people's abilities</a:t>
              </a:r>
              <a:r>
                <a:rPr lang="en-US" altLang="zh-CN" sz="1400" dirty="0">
                  <a:latin typeface="+mn-lt"/>
                  <a:ea typeface="+mn-ea"/>
                  <a:sym typeface="微软雅黑" panose="020B0503020204020204" charset="-122"/>
                </a:rPr>
                <a:t>.</a:t>
              </a:r>
            </a:p>
          </p:txBody>
        </p:sp>
      </p:grpSp>
      <p:grpSp>
        <p:nvGrpSpPr>
          <p:cNvPr id="57" name="Group 107"/>
          <p:cNvGrpSpPr/>
          <p:nvPr/>
        </p:nvGrpSpPr>
        <p:grpSpPr bwMode="auto">
          <a:xfrm rot="20640000">
            <a:off x="6834581" y="3739863"/>
            <a:ext cx="1523624" cy="76181"/>
            <a:chOff x="7528087" y="2680840"/>
            <a:chExt cx="2061939" cy="316190"/>
          </a:xfrm>
        </p:grpSpPr>
        <p:cxnSp>
          <p:nvCxnSpPr>
            <p:cNvPr id="58" name="Straight Connector 108"/>
            <p:cNvCxnSpPr/>
            <p:nvPr/>
          </p:nvCxnSpPr>
          <p:spPr>
            <a:xfrm flipV="1">
              <a:off x="7528087" y="2680840"/>
              <a:ext cx="497959" cy="31619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109"/>
            <p:cNvCxnSpPr/>
            <p:nvPr/>
          </p:nvCxnSpPr>
          <p:spPr>
            <a:xfrm>
              <a:off x="8026046" y="2680840"/>
              <a:ext cx="156398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99" name="矩形 4098"/>
          <p:cNvSpPr/>
          <p:nvPr/>
        </p:nvSpPr>
        <p:spPr>
          <a:xfrm>
            <a:off x="2614144" y="547237"/>
            <a:ext cx="3594482" cy="538982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 fontScale="87500" lnSpcReduction="10000"/>
          </a:bodyPr>
          <a:lstStyle/>
          <a:p>
            <a:pPr algn="ctr" defTabSz="815975"/>
            <a:r>
              <a:rPr lang="en-US" altLang="x-none" sz="3600" dirty="0">
                <a:solidFill>
                  <a:srgbClr val="26646A"/>
                </a:solidFill>
                <a:latin typeface="Algerian" panose="04020705040A02060702" charset="0"/>
                <a:ea typeface="Batang" panose="02030600000101010101" charset="-127"/>
              </a:rPr>
              <a:t>knowledge tree</a:t>
            </a:r>
          </a:p>
        </p:txBody>
      </p:sp>
      <p:sp>
        <p:nvSpPr>
          <p:cNvPr id="41" name="Freeform 39"/>
          <p:cNvSpPr/>
          <p:nvPr/>
        </p:nvSpPr>
        <p:spPr bwMode="auto">
          <a:xfrm rot="5696320">
            <a:off x="3118423" y="2650453"/>
            <a:ext cx="932217" cy="919712"/>
          </a:xfrm>
          <a:custGeom>
            <a:avLst/>
            <a:gdLst>
              <a:gd name="T0" fmla="*/ 2124139 w 1069"/>
              <a:gd name="T1" fmla="*/ 244546 h 1161"/>
              <a:gd name="T2" fmla="*/ 2120161 w 1069"/>
              <a:gd name="T3" fmla="*/ 91456 h 1161"/>
              <a:gd name="T4" fmla="*/ 497224 w 1069"/>
              <a:gd name="T5" fmla="*/ 586512 h 1161"/>
              <a:gd name="T6" fmla="*/ 0 w 1069"/>
              <a:gd name="T7" fmla="*/ 2039867 h 1161"/>
              <a:gd name="T8" fmla="*/ 3978 w 1069"/>
              <a:gd name="T9" fmla="*/ 2214827 h 1161"/>
              <a:gd name="T10" fmla="*/ 1626916 w 1069"/>
              <a:gd name="T11" fmla="*/ 1721759 h 1161"/>
              <a:gd name="T12" fmla="*/ 1877516 w 1069"/>
              <a:gd name="T13" fmla="*/ 1375817 h 1161"/>
              <a:gd name="T14" fmla="*/ 1976961 w 1069"/>
              <a:gd name="T15" fmla="*/ 1151153 h 1161"/>
              <a:gd name="T16" fmla="*/ 2124139 w 1069"/>
              <a:gd name="T17" fmla="*/ 244546 h 11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 sz="800"/>
          </a:p>
        </p:txBody>
      </p:sp>
      <p:sp>
        <p:nvSpPr>
          <p:cNvPr id="50" name="Freeform 41"/>
          <p:cNvSpPr/>
          <p:nvPr/>
        </p:nvSpPr>
        <p:spPr bwMode="auto">
          <a:xfrm rot="10051992">
            <a:off x="4709446" y="2869121"/>
            <a:ext cx="596462" cy="712731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defTabSz="407670">
              <a:defRPr/>
            </a:pPr>
            <a:endParaRPr lang="id-ID" sz="800" dirty="0">
              <a:latin typeface="Open Sans Light"/>
            </a:endParaRPr>
          </a:p>
        </p:txBody>
      </p:sp>
      <p:sp>
        <p:nvSpPr>
          <p:cNvPr id="51" name="Freeform 46"/>
          <p:cNvSpPr/>
          <p:nvPr/>
        </p:nvSpPr>
        <p:spPr bwMode="auto">
          <a:xfrm rot="10051992">
            <a:off x="4273434" y="2546848"/>
            <a:ext cx="596462" cy="712035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defTabSz="407670">
              <a:defRPr/>
            </a:pPr>
            <a:endParaRPr lang="id-ID" sz="800" dirty="0">
              <a:latin typeface="Open Sans Light"/>
            </a:endParaRPr>
          </a:p>
        </p:txBody>
      </p:sp>
      <p:sp>
        <p:nvSpPr>
          <p:cNvPr id="52" name="Freeform 47"/>
          <p:cNvSpPr/>
          <p:nvPr/>
        </p:nvSpPr>
        <p:spPr bwMode="auto">
          <a:xfrm rot="6038840">
            <a:off x="4273916" y="1654683"/>
            <a:ext cx="596462" cy="712731"/>
          </a:xfrm>
          <a:custGeom>
            <a:avLst/>
            <a:gdLst>
              <a:gd name="T0" fmla="*/ 1068 w 1069"/>
              <a:gd name="T1" fmla="*/ 123 h 1161"/>
              <a:gd name="T2" fmla="*/ 1066 w 1069"/>
              <a:gd name="T3" fmla="*/ 46 h 1161"/>
              <a:gd name="T4" fmla="*/ 250 w 1069"/>
              <a:gd name="T5" fmla="*/ 295 h 1161"/>
              <a:gd name="T6" fmla="*/ 0 w 1069"/>
              <a:gd name="T7" fmla="*/ 1026 h 1161"/>
              <a:gd name="T8" fmla="*/ 2 w 1069"/>
              <a:gd name="T9" fmla="*/ 1114 h 1161"/>
              <a:gd name="T10" fmla="*/ 818 w 1069"/>
              <a:gd name="T11" fmla="*/ 866 h 1161"/>
              <a:gd name="T12" fmla="*/ 944 w 1069"/>
              <a:gd name="T13" fmla="*/ 692 h 1161"/>
              <a:gd name="T14" fmla="*/ 994 w 1069"/>
              <a:gd name="T15" fmla="*/ 579 h 1161"/>
              <a:gd name="T16" fmla="*/ 1068 w 1069"/>
              <a:gd name="T17" fmla="*/ 123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5">
              <a:alpha val="6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defTabSz="407670">
              <a:defRPr/>
            </a:pPr>
            <a:endParaRPr lang="id-ID" sz="800" dirty="0">
              <a:latin typeface="Open Sans Light"/>
            </a:endParaRPr>
          </a:p>
        </p:txBody>
      </p:sp>
      <p:sp>
        <p:nvSpPr>
          <p:cNvPr id="53" name="Freeform 43"/>
          <p:cNvSpPr/>
          <p:nvPr/>
        </p:nvSpPr>
        <p:spPr bwMode="auto">
          <a:xfrm rot="5080426">
            <a:off x="2401724" y="2234955"/>
            <a:ext cx="710246" cy="700719"/>
          </a:xfrm>
          <a:custGeom>
            <a:avLst/>
            <a:gdLst>
              <a:gd name="T0" fmla="*/ 1618359 w 1069"/>
              <a:gd name="T1" fmla="*/ 186317 h 1161"/>
              <a:gd name="T2" fmla="*/ 1615328 w 1069"/>
              <a:gd name="T3" fmla="*/ 69679 h 1161"/>
              <a:gd name="T4" fmla="*/ 378829 w 1069"/>
              <a:gd name="T5" fmla="*/ 446857 h 1161"/>
              <a:gd name="T6" fmla="*/ 0 w 1069"/>
              <a:gd name="T7" fmla="*/ 1554152 h 1161"/>
              <a:gd name="T8" fmla="*/ 3031 w 1069"/>
              <a:gd name="T9" fmla="*/ 1687452 h 1161"/>
              <a:gd name="T10" fmla="*/ 1239529 w 1069"/>
              <a:gd name="T11" fmla="*/ 1311789 h 1161"/>
              <a:gd name="T12" fmla="*/ 1430459 w 1069"/>
              <a:gd name="T13" fmla="*/ 1048220 h 1161"/>
              <a:gd name="T14" fmla="*/ 1506225 w 1069"/>
              <a:gd name="T15" fmla="*/ 877051 h 1161"/>
              <a:gd name="T16" fmla="*/ 1618359 w 1069"/>
              <a:gd name="T17" fmla="*/ 186317 h 11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69" h="1161">
                <a:moveTo>
                  <a:pt x="1068" y="123"/>
                </a:moveTo>
                <a:cubicBezTo>
                  <a:pt x="1068" y="75"/>
                  <a:pt x="1066" y="46"/>
                  <a:pt x="1066" y="46"/>
                </a:cubicBezTo>
                <a:cubicBezTo>
                  <a:pt x="1066" y="46"/>
                  <a:pt x="544" y="0"/>
                  <a:pt x="250" y="295"/>
                </a:cubicBezTo>
                <a:cubicBezTo>
                  <a:pt x="31" y="516"/>
                  <a:pt x="1" y="864"/>
                  <a:pt x="0" y="1026"/>
                </a:cubicBezTo>
                <a:cubicBezTo>
                  <a:pt x="0" y="1081"/>
                  <a:pt x="2" y="1114"/>
                  <a:pt x="2" y="1114"/>
                </a:cubicBezTo>
                <a:cubicBezTo>
                  <a:pt x="2" y="1114"/>
                  <a:pt x="525" y="1161"/>
                  <a:pt x="818" y="866"/>
                </a:cubicBezTo>
                <a:cubicBezTo>
                  <a:pt x="870" y="814"/>
                  <a:pt x="911" y="754"/>
                  <a:pt x="944" y="692"/>
                </a:cubicBezTo>
                <a:cubicBezTo>
                  <a:pt x="963" y="655"/>
                  <a:pt x="980" y="617"/>
                  <a:pt x="994" y="579"/>
                </a:cubicBezTo>
                <a:cubicBezTo>
                  <a:pt x="1058" y="402"/>
                  <a:pt x="1069" y="222"/>
                  <a:pt x="1068" y="123"/>
                </a:cubicBezTo>
                <a:close/>
              </a:path>
            </a:pathLst>
          </a:custGeom>
          <a:solidFill>
            <a:schemeClr val="accent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/>
          <a:lstStyle/>
          <a:p>
            <a:endParaRPr lang="zh-CN" altLang="en-US" sz="800"/>
          </a:p>
        </p:txBody>
      </p:sp>
      <p:sp>
        <p:nvSpPr>
          <p:cNvPr id="9" name="Freeform 206"/>
          <p:cNvSpPr>
            <a:spLocks noEditPoints="1"/>
          </p:cNvSpPr>
          <p:nvPr/>
        </p:nvSpPr>
        <p:spPr bwMode="auto">
          <a:xfrm>
            <a:off x="3425473" y="2172435"/>
            <a:ext cx="325040" cy="345355"/>
          </a:xfrm>
          <a:custGeom>
            <a:avLst/>
            <a:gdLst/>
            <a:ahLst/>
            <a:cxnLst>
              <a:cxn ang="0">
                <a:pos x="249" y="215"/>
              </a:cxn>
              <a:cxn ang="0">
                <a:pos x="256" y="232"/>
              </a:cxn>
              <a:cxn ang="0">
                <a:pos x="232" y="256"/>
              </a:cxn>
              <a:cxn ang="0">
                <a:pos x="215" y="249"/>
              </a:cxn>
              <a:cxn ang="0">
                <a:pos x="145" y="179"/>
              </a:cxn>
              <a:cxn ang="0">
                <a:pos x="96" y="192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179" y="145"/>
              </a:cxn>
              <a:cxn ang="0">
                <a:pos x="249" y="215"/>
              </a:cxn>
              <a:cxn ang="0">
                <a:pos x="96" y="24"/>
              </a:cxn>
              <a:cxn ang="0">
                <a:pos x="24" y="96"/>
              </a:cxn>
              <a:cxn ang="0">
                <a:pos x="96" y="168"/>
              </a:cxn>
              <a:cxn ang="0">
                <a:pos x="168" y="96"/>
              </a:cxn>
              <a:cxn ang="0">
                <a:pos x="96" y="24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91239" tIns="45620" rIns="91239" bIns="45620"/>
          <a:lstStyle/>
          <a:p>
            <a:pPr defTabSz="684530">
              <a:defRPr/>
            </a:pPr>
            <a:endParaRPr lang="en-US" sz="240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4099" grpId="0"/>
      <p:bldP spid="4099" grpId="1"/>
      <p:bldP spid="4099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2"/>
          <p:cNvSpPr txBox="1"/>
          <p:nvPr/>
        </p:nvSpPr>
        <p:spPr>
          <a:xfrm>
            <a:off x="1012530" y="1560013"/>
            <a:ext cx="6856307" cy="2990544"/>
          </a:xfrm>
          <a:prstGeom prst="rect">
            <a:avLst/>
          </a:prstGeom>
          <a:noFill/>
          <a:ln w="9525">
            <a:noFill/>
          </a:ln>
        </p:spPr>
        <p:txBody>
          <a:bodyPr wrap="square" lIns="68563" tIns="34281" rIns="68563" bIns="34281" anchor="t">
            <a:spAutoFit/>
          </a:bodyPr>
          <a:lstStyle/>
          <a:p>
            <a:pPr lvl="0">
              <a:spcBef>
                <a:spcPct val="0"/>
              </a:spcBef>
              <a:buClrTx/>
            </a:pPr>
            <a:r>
              <a:rPr lang="en-US" altLang="zh-CN"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1.He’d like ________(play)football with his friends.</a:t>
            </a:r>
          </a:p>
          <a:p>
            <a:pPr>
              <a:spcBef>
                <a:spcPts val="1085"/>
              </a:spcBef>
            </a:pPr>
            <a:r>
              <a:rPr lang="en-US" altLang="zh-CN"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2.What about ________(have) a break.</a:t>
            </a:r>
          </a:p>
          <a:p>
            <a:pPr>
              <a:spcBef>
                <a:spcPts val="1085"/>
              </a:spcBef>
            </a:pPr>
            <a:r>
              <a:rPr lang="en-US" altLang="zh-CN"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3.Tony can speak Chinese very_____.(good)</a:t>
            </a:r>
          </a:p>
          <a:p>
            <a:pPr>
              <a:spcBef>
                <a:spcPts val="1085"/>
              </a:spcBef>
            </a:pPr>
            <a:r>
              <a:rPr lang="en-US" altLang="zh-CN"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4.Miss Yao teaches ______(they) English.</a:t>
            </a:r>
          </a:p>
          <a:p>
            <a:pPr>
              <a:spcBef>
                <a:spcPts val="1085"/>
              </a:spcBef>
            </a:pPr>
            <a:r>
              <a:rPr lang="en-US" altLang="zh-CN" sz="24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5.I like ________(sing).</a:t>
            </a:r>
          </a:p>
          <a:p>
            <a:pPr>
              <a:spcBef>
                <a:spcPts val="1085"/>
              </a:spcBef>
            </a:pPr>
            <a:endParaRPr lang="en-US" altLang="zh-CN" sz="24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78047" y="1496221"/>
            <a:ext cx="1210445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E71F1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to play</a:t>
            </a:r>
            <a:endParaRPr lang="zh-CN" altLang="en-US" sz="2400" b="1" dirty="0">
              <a:solidFill>
                <a:srgbClr val="E71F19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977829" y="1997977"/>
            <a:ext cx="119334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E71F1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having</a:t>
            </a:r>
            <a:endParaRPr lang="zh-CN" altLang="en-US" sz="2400" b="1" dirty="0">
              <a:solidFill>
                <a:srgbClr val="E71F19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66338" y="2506423"/>
            <a:ext cx="78645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E71F1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well</a:t>
            </a:r>
            <a:endParaRPr lang="zh-CN" altLang="en-US" sz="2400" b="1" dirty="0">
              <a:solidFill>
                <a:srgbClr val="E71F19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574617" y="3011346"/>
            <a:ext cx="920663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E71F1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them</a:t>
            </a:r>
            <a:endParaRPr lang="zh-CN" altLang="en-US" sz="2400" b="1" dirty="0">
              <a:solidFill>
                <a:srgbClr val="E71F19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57400" y="3496243"/>
            <a:ext cx="1211894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E71F1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singing</a:t>
            </a:r>
            <a:endParaRPr lang="zh-CN" altLang="en-US" sz="2400" b="1" dirty="0">
              <a:solidFill>
                <a:srgbClr val="E71F19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2428" y="973289"/>
            <a:ext cx="5614229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 algn="l">
              <a:spcBef>
                <a:spcPct val="0"/>
              </a:spcBef>
              <a:buClrTx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Fill in the blanks with proper forms</a:t>
            </a:r>
            <a:endParaRPr lang="en-US" altLang="zh-CN" sz="2800" b="1" dirty="0">
              <a:solidFill>
                <a:srgbClr val="E71F19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7" name="图片 6" descr="png-013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96076" y="222885"/>
            <a:ext cx="632460" cy="63246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38866" y="290760"/>
            <a:ext cx="2557148" cy="564376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altLang="x-none" sz="2700" dirty="0">
                <a:solidFill>
                  <a:srgbClr val="26646A"/>
                </a:solidFill>
                <a:latin typeface="Algerian" panose="04020705040A02060702" charset="0"/>
                <a:ea typeface="Batang" panose="02030600000101010101" charset="-127"/>
              </a:rPr>
              <a:t>exercise</a:t>
            </a:r>
            <a:endParaRPr lang="en-US" altLang="zh-CN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  <p:pic>
        <p:nvPicPr>
          <p:cNvPr id="32" name="图片 31" descr="QQ图片2018061805340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4652" y="3799450"/>
            <a:ext cx="571359" cy="647540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1024650" y="3472338"/>
            <a:ext cx="6803981" cy="526640"/>
            <a:chOff x="1366197" y="1961396"/>
            <a:chExt cx="9071975" cy="702187"/>
          </a:xfrm>
        </p:grpSpPr>
        <p:sp>
          <p:nvSpPr>
            <p:cNvPr id="43" name="矩形 42"/>
            <p:cNvSpPr/>
            <p:nvPr/>
          </p:nvSpPr>
          <p:spPr>
            <a:xfrm>
              <a:off x="1366197" y="1961396"/>
              <a:ext cx="9071975" cy="1724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1366197" y="2114807"/>
              <a:ext cx="9071975" cy="548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024650" y="2972013"/>
            <a:ext cx="6803981" cy="996262"/>
            <a:chOff x="1366197" y="1961396"/>
            <a:chExt cx="9071975" cy="1328349"/>
          </a:xfrm>
        </p:grpSpPr>
        <p:sp>
          <p:nvSpPr>
            <p:cNvPr id="40" name="矩形 39"/>
            <p:cNvSpPr/>
            <p:nvPr/>
          </p:nvSpPr>
          <p:spPr>
            <a:xfrm>
              <a:off x="1366197" y="1961396"/>
              <a:ext cx="9071975" cy="1724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1366197" y="2114807"/>
              <a:ext cx="9071975" cy="1174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024650" y="2471692"/>
            <a:ext cx="6803981" cy="1327759"/>
            <a:chOff x="1366197" y="1961396"/>
            <a:chExt cx="9071975" cy="1770345"/>
          </a:xfrm>
        </p:grpSpPr>
        <p:sp>
          <p:nvSpPr>
            <p:cNvPr id="37" name="矩形 36"/>
            <p:cNvSpPr/>
            <p:nvPr/>
          </p:nvSpPr>
          <p:spPr>
            <a:xfrm>
              <a:off x="1366197" y="1961396"/>
              <a:ext cx="9071975" cy="1724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1366197" y="2114807"/>
              <a:ext cx="9071975" cy="1616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24650" y="1971371"/>
            <a:ext cx="6803981" cy="1868447"/>
            <a:chOff x="1366197" y="1961396"/>
            <a:chExt cx="9071975" cy="2491263"/>
          </a:xfrm>
        </p:grpSpPr>
        <p:sp>
          <p:nvSpPr>
            <p:cNvPr id="34" name="矩形 33"/>
            <p:cNvSpPr/>
            <p:nvPr/>
          </p:nvSpPr>
          <p:spPr>
            <a:xfrm>
              <a:off x="1366197" y="1961396"/>
              <a:ext cx="9071975" cy="1724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1366197" y="2114806"/>
              <a:ext cx="9071975" cy="2337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024650" y="1471048"/>
            <a:ext cx="6803981" cy="2199944"/>
            <a:chOff x="1366197" y="1961396"/>
            <a:chExt cx="9071975" cy="2933259"/>
          </a:xfrm>
        </p:grpSpPr>
        <p:sp>
          <p:nvSpPr>
            <p:cNvPr id="3" name="矩形 2"/>
            <p:cNvSpPr/>
            <p:nvPr/>
          </p:nvSpPr>
          <p:spPr>
            <a:xfrm>
              <a:off x="1366197" y="1961396"/>
              <a:ext cx="9071975" cy="1724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366197" y="2114807"/>
              <a:ext cx="9071975" cy="2779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0.00078 0.09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00078 0.0990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00078 0.0990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00078 0.09907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0.00078 0.0990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幻灯片文本1"/>
          <p:cNvSpPr/>
          <p:nvPr/>
        </p:nvSpPr>
        <p:spPr>
          <a:xfrm>
            <a:off x="986407" y="1488709"/>
            <a:ext cx="6971849" cy="3100574"/>
          </a:xfrm>
          <a:prstGeom prst="rect">
            <a:avLst/>
          </a:prstGeom>
          <a:noFill/>
          <a:ln>
            <a:noFill/>
          </a:ln>
        </p:spPr>
        <p:txBody>
          <a:bodyPr wrap="square" lIns="68563" tIns="34281" rIns="68563" bIns="34281" anchor="t"/>
          <a:lstStyle>
            <a:lvl1pPr marL="342900" lvl="0" indent="-34290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 b="0" i="0" u="none" kern="1200" baseline="0">
                <a:solidFill>
                  <a:srgbClr val="716F70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400" b="0" i="0" u="none" kern="1200" baseline="0">
                <a:solidFill>
                  <a:srgbClr val="716F70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 b="0" i="0" u="none" kern="1200" baseline="0">
                <a:solidFill>
                  <a:srgbClr val="716F70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–"/>
              <a:defRPr sz="2000" b="0" i="0" u="none" kern="1200" baseline="0">
                <a:solidFill>
                  <a:srgbClr val="716F70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 b="0" i="0" u="none" kern="1200" baseline="0">
                <a:solidFill>
                  <a:srgbClr val="716F70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 b="0" i="0" u="none" kern="1200" baseline="0">
                <a:solidFill>
                  <a:srgbClr val="716F70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 b="0" i="0" u="none" kern="1200" baseline="0">
                <a:solidFill>
                  <a:srgbClr val="716F70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 b="0" i="0" u="none" kern="1200" baseline="0">
                <a:solidFill>
                  <a:srgbClr val="716F70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»"/>
              <a:defRPr sz="2000" b="0" i="0" u="none" kern="1200" baseline="0">
                <a:solidFill>
                  <a:srgbClr val="716F7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27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1. I can play the </a:t>
            </a: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</a:t>
            </a:r>
            <a:r>
              <a:rPr lang="en-US" altLang="zh-CN" sz="27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______ .</a:t>
            </a:r>
          </a:p>
          <a:p>
            <a:pPr>
              <a:lnSpc>
                <a:spcPct val="110000"/>
              </a:lnSpc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27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2. Don’t </a:t>
            </a: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</a:t>
            </a:r>
            <a:r>
              <a:rPr lang="en-US" altLang="zh-CN" sz="27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______ about  your </a:t>
            </a:r>
            <a:r>
              <a:rPr lang="en-US" altLang="zh-CN" sz="27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maths</a:t>
            </a:r>
            <a:r>
              <a:rPr lang="en-US" altLang="zh-CN" sz="27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27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3. We will take our PE exam this </a:t>
            </a: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27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______.</a:t>
            </a:r>
          </a:p>
          <a:p>
            <a:pPr>
              <a:lnSpc>
                <a:spcPct val="110000"/>
              </a:lnSpc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27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4. Which </a:t>
            </a:r>
            <a:r>
              <a:rPr lang="en-US" altLang="zh-C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7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______would</a:t>
            </a:r>
            <a:r>
              <a:rPr lang="en-US" altLang="zh-CN" sz="27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you like to join?</a:t>
            </a:r>
          </a:p>
          <a:p>
            <a:pPr>
              <a:lnSpc>
                <a:spcPct val="110000"/>
              </a:lnSpc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27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5. All the information about the </a:t>
            </a:r>
            <a:r>
              <a:rPr lang="en-US" altLang="zh-CN" sz="27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programmes</a:t>
            </a:r>
            <a:r>
              <a:rPr lang="en-US" altLang="zh-CN" sz="27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are written on the </a:t>
            </a: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zh-CN" sz="27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________.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09082" y="1488566"/>
            <a:ext cx="122122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iano</a:t>
            </a:r>
            <a:endParaRPr lang="zh-CN" altLang="en-US" sz="27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06908" y="2401411"/>
            <a:ext cx="122122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eam</a:t>
            </a:r>
            <a:endParaRPr lang="zh-CN" altLang="en-US" sz="27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542222" y="2885123"/>
            <a:ext cx="1222058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lub</a:t>
            </a:r>
            <a:endParaRPr lang="zh-CN" altLang="en-US" sz="27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42571" y="1972425"/>
            <a:ext cx="122143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orry</a:t>
            </a:r>
            <a:endParaRPr lang="zh-CN" altLang="en-US" sz="27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200617" y="3747480"/>
            <a:ext cx="1723600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asketball</a:t>
            </a:r>
            <a:endParaRPr lang="zh-CN" altLang="en-US" sz="27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48944" y="855524"/>
            <a:ext cx="5744073" cy="54322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l">
              <a:lnSpc>
                <a:spcPct val="110000"/>
              </a:lnSpc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Fill in the blanks with  proper words</a:t>
            </a:r>
            <a:endParaRPr lang="en-US" altLang="zh-CN" sz="2800" b="1" dirty="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69" name="矩形 11268"/>
          <p:cNvSpPr/>
          <p:nvPr/>
        </p:nvSpPr>
        <p:spPr>
          <a:xfrm>
            <a:off x="338866" y="290760"/>
            <a:ext cx="2557148" cy="564376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altLang="x-none" sz="2700" dirty="0">
                <a:solidFill>
                  <a:srgbClr val="26646A"/>
                </a:solidFill>
                <a:latin typeface="Algerian" panose="04020705040A02060702" charset="0"/>
                <a:ea typeface="Batang" panose="02030600000101010101" charset="-127"/>
              </a:rPr>
              <a:t>exercise</a:t>
            </a:r>
            <a:endParaRPr lang="en-US" altLang="zh-CN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  <p:pic>
        <p:nvPicPr>
          <p:cNvPr id="2" name="图片 1" descr="png-013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96076" y="222885"/>
            <a:ext cx="632460" cy="632460"/>
          </a:xfrm>
          <a:prstGeom prst="rect">
            <a:avLst/>
          </a:prstGeom>
        </p:spPr>
      </p:pic>
      <p:pic>
        <p:nvPicPr>
          <p:cNvPr id="3" name="图片 2" descr="QQ图片2018061805340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8565" y="3789998"/>
            <a:ext cx="571500" cy="647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QQ图片201806170617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405" y="1161130"/>
            <a:ext cx="2853620" cy="2955830"/>
          </a:xfrm>
          <a:prstGeom prst="rect">
            <a:avLst/>
          </a:prstGeom>
        </p:spPr>
      </p:pic>
      <p:pic>
        <p:nvPicPr>
          <p:cNvPr id="4" name="图片 3" descr="QQ图片201806170617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784" y="1263973"/>
            <a:ext cx="2853620" cy="2955830"/>
          </a:xfrm>
          <a:prstGeom prst="rect">
            <a:avLst/>
          </a:prstGeom>
        </p:spPr>
      </p:pic>
      <p:pic>
        <p:nvPicPr>
          <p:cNvPr id="12" name="图片 11" descr="QQ图片201806170617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20" y="1263973"/>
            <a:ext cx="2853620" cy="2955830"/>
          </a:xfrm>
          <a:prstGeom prst="rect">
            <a:avLst/>
          </a:prstGeom>
        </p:spPr>
      </p:pic>
      <p:sp>
        <p:nvSpPr>
          <p:cNvPr id="8" name="TextBox 2"/>
          <p:cNvSpPr/>
          <p:nvPr/>
        </p:nvSpPr>
        <p:spPr>
          <a:xfrm>
            <a:off x="2902997" y="619609"/>
            <a:ext cx="3049152" cy="68480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lvl="0" algn="l">
              <a:buNone/>
            </a:pPr>
            <a:r>
              <a:rPr lang="en-US" altLang="x-none" sz="4000" dirty="0">
                <a:solidFill>
                  <a:srgbClr val="26646A"/>
                </a:solidFill>
                <a:latin typeface="Algerian" panose="04020705040A02060702" charset="0"/>
                <a:ea typeface="Batang" panose="02030600000101010101" charset="-127"/>
                <a:sym typeface="Times New Roman" panose="02020603050405020304" pitchFamily="18" charset="0"/>
              </a:rPr>
              <a:t>Homework</a:t>
            </a:r>
          </a:p>
        </p:txBody>
      </p:sp>
      <p:sp>
        <p:nvSpPr>
          <p:cNvPr id="16" name="TextBox 39"/>
          <p:cNvSpPr txBox="1"/>
          <p:nvPr/>
        </p:nvSpPr>
        <p:spPr>
          <a:xfrm>
            <a:off x="3357606" y="1808069"/>
            <a:ext cx="2366307" cy="18420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buClrTx/>
            </a:pPr>
            <a:r>
              <a:rPr lang="en-US" altLang="zh-CN" sz="16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Task 2:Make a poster</a:t>
            </a:r>
          </a:p>
          <a:p>
            <a:pPr marL="128905" indent="-128905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sz="1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Draw a picture for your club.</a:t>
            </a:r>
          </a:p>
          <a:p>
            <a:pPr marL="128905" indent="-128905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sz="1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Add the title of your </a:t>
            </a:r>
            <a:r>
              <a:rPr lang="en-US" altLang="zh-CN" sz="1600" b="1" kern="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club</a:t>
            </a:r>
            <a:r>
              <a:rPr lang="en-US" altLang="zh-CN" sz="1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.</a:t>
            </a:r>
          </a:p>
          <a:p>
            <a:pPr marL="128905" indent="-128905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sz="1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Invite people to join</a:t>
            </a:r>
            <a:r>
              <a:rPr lang="en-US" altLang="zh-CN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39"/>
          <p:cNvSpPr txBox="1"/>
          <p:nvPr/>
        </p:nvSpPr>
        <p:spPr>
          <a:xfrm>
            <a:off x="558371" y="2195771"/>
            <a:ext cx="2262623" cy="12511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buClrTx/>
            </a:pPr>
            <a:r>
              <a:rPr lang="en-US" altLang="zh-CN" sz="16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Task 1: Read</a:t>
            </a:r>
          </a:p>
          <a:p>
            <a:pPr>
              <a:lnSpc>
                <a:spcPct val="120000"/>
              </a:lnSpc>
              <a:buClrTx/>
            </a:pPr>
            <a:r>
              <a:rPr lang="en-US" altLang="zh-CN" sz="1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Read the conversation in a </a:t>
            </a:r>
          </a:p>
          <a:p>
            <a:pPr>
              <a:lnSpc>
                <a:spcPct val="120000"/>
              </a:lnSpc>
              <a:buClrTx/>
            </a:pPr>
            <a:r>
              <a:rPr lang="en-US" altLang="zh-CN" sz="1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fluent way.</a:t>
            </a:r>
          </a:p>
        </p:txBody>
      </p:sp>
      <p:sp>
        <p:nvSpPr>
          <p:cNvPr id="18" name="TextBox 39"/>
          <p:cNvSpPr txBox="1"/>
          <p:nvPr/>
        </p:nvSpPr>
        <p:spPr>
          <a:xfrm>
            <a:off x="6296871" y="1808034"/>
            <a:ext cx="2325431" cy="18420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buClrTx/>
            </a:pPr>
            <a:r>
              <a:rPr lang="en-US" altLang="zh-CN" sz="1600" b="1" kern="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Task3 :Write a report</a:t>
            </a:r>
          </a:p>
          <a:p>
            <a:pPr>
              <a:lnSpc>
                <a:spcPct val="120000"/>
              </a:lnSpc>
              <a:buClrTx/>
            </a:pPr>
            <a:r>
              <a:rPr lang="en-US" altLang="zh-CN" sz="16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In my class ,everyone has his own hobbies. XX can..., so he/she would like to join... . And ... can...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37412" y="2255045"/>
            <a:ext cx="98702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组合 26"/>
          <p:cNvGrpSpPr/>
          <p:nvPr/>
        </p:nvGrpSpPr>
        <p:grpSpPr>
          <a:xfrm>
            <a:off x="3323264" y="1731219"/>
            <a:ext cx="690074" cy="706580"/>
            <a:chOff x="5233" y="2727"/>
            <a:chExt cx="1087" cy="1113"/>
          </a:xfrm>
        </p:grpSpPr>
        <p:sp>
          <p:nvSpPr>
            <p:cNvPr id="5" name="椭圆 4"/>
            <p:cNvSpPr/>
            <p:nvPr/>
          </p:nvSpPr>
          <p:spPr>
            <a:xfrm>
              <a:off x="5233" y="2727"/>
              <a:ext cx="979" cy="977"/>
            </a:xfrm>
            <a:prstGeom prst="ellipse">
              <a:avLst/>
            </a:prstGeom>
            <a:solidFill>
              <a:srgbClr val="FCC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8" rIns="68579" bIns="34288" anchor="ctr"/>
            <a:lstStyle/>
            <a:p>
              <a:pPr algn="ctr">
                <a:defRPr/>
              </a:pPr>
              <a:endParaRPr lang="zh-CN" altLang="en-US" sz="1000" b="1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887" y="3434"/>
              <a:ext cx="309" cy="308"/>
            </a:xfrm>
            <a:prstGeom prst="ellipse">
              <a:avLst/>
            </a:prstGeom>
            <a:solidFill>
              <a:srgbClr val="FCCB00"/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8" rIns="68579" bIns="34288" anchor="ctr"/>
            <a:lstStyle/>
            <a:p>
              <a:pPr algn="ctr">
                <a:defRPr/>
              </a:pPr>
              <a:endParaRPr lang="zh-CN" altLang="en-US" sz="1000" b="1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6180" y="3700"/>
              <a:ext cx="141" cy="141"/>
            </a:xfrm>
            <a:prstGeom prst="ellipse">
              <a:avLst/>
            </a:prstGeom>
            <a:solidFill>
              <a:srgbClr val="FCC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8" rIns="68579" bIns="34288" anchor="ctr"/>
            <a:lstStyle/>
            <a:p>
              <a:pPr algn="ctr">
                <a:defRPr/>
              </a:pPr>
              <a:endParaRPr lang="zh-CN" altLang="en-US" sz="1000" b="1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8" name="文本框 11"/>
          <p:cNvSpPr txBox="1">
            <a:spLocks noChangeArrowheads="1"/>
          </p:cNvSpPr>
          <p:nvPr/>
        </p:nvSpPr>
        <p:spPr bwMode="auto">
          <a:xfrm>
            <a:off x="3403997" y="1857376"/>
            <a:ext cx="746522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0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01</a:t>
            </a:r>
            <a:endParaRPr lang="zh-CN" altLang="en-US" sz="20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17" name="组合 20"/>
          <p:cNvGrpSpPr/>
          <p:nvPr/>
        </p:nvGrpSpPr>
        <p:grpSpPr>
          <a:xfrm>
            <a:off x="3317697" y="3106186"/>
            <a:ext cx="726432" cy="690009"/>
            <a:chOff x="3673755" y="4669389"/>
            <a:chExt cx="1291433" cy="1226681"/>
          </a:xfrm>
          <a:solidFill>
            <a:srgbClr val="EC6063"/>
          </a:solidFill>
        </p:grpSpPr>
        <p:grpSp>
          <p:nvGrpSpPr>
            <p:cNvPr id="18" name="组合 21"/>
            <p:cNvGrpSpPr/>
            <p:nvPr/>
          </p:nvGrpSpPr>
          <p:grpSpPr>
            <a:xfrm rot="16200000">
              <a:off x="3689465" y="4653679"/>
              <a:ext cx="1226681" cy="1258102"/>
              <a:chOff x="8011886" y="2061029"/>
              <a:chExt cx="1226681" cy="1258102"/>
            </a:xfrm>
            <a:grpFill/>
          </p:grpSpPr>
          <p:sp>
            <p:nvSpPr>
              <p:cNvPr id="20" name="椭圆 19"/>
              <p:cNvSpPr/>
              <p:nvPr/>
            </p:nvSpPr>
            <p:spPr>
              <a:xfrm>
                <a:off x="8011886" y="2061029"/>
                <a:ext cx="1103085" cy="110308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8" rIns="68579" bIns="34288" anchor="ctr"/>
              <a:lstStyle/>
              <a:p>
                <a:pPr algn="ctr">
                  <a:defRPr/>
                </a:pPr>
                <a:endParaRPr lang="zh-CN" altLang="en-US" sz="1000" b="1">
                  <a:solidFill>
                    <a:prstClr val="white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8750213" y="2859392"/>
                <a:ext cx="348342" cy="34834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8" rIns="68579" bIns="34288" anchor="ctr"/>
              <a:lstStyle/>
              <a:p>
                <a:pPr algn="ctr">
                  <a:defRPr/>
                </a:pPr>
                <a:endParaRPr lang="zh-CN" altLang="en-US" sz="1000" b="1">
                  <a:solidFill>
                    <a:prstClr val="white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9078910" y="3159474"/>
                <a:ext cx="159657" cy="15965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8" rIns="68579" bIns="34288" anchor="ctr"/>
              <a:lstStyle/>
              <a:p>
                <a:pPr algn="ctr">
                  <a:defRPr/>
                </a:pPr>
                <a:endParaRPr lang="zh-CN" altLang="en-US" sz="1000" b="1">
                  <a:solidFill>
                    <a:prstClr val="white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3820642" y="5064903"/>
              <a:ext cx="1144546" cy="7113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03</a:t>
              </a:r>
              <a:endParaRPr lang="zh-CN" altLang="en-US" sz="20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106538" y="1705190"/>
            <a:ext cx="3253572" cy="775144"/>
            <a:chOff x="8042" y="2686"/>
            <a:chExt cx="5125" cy="1221"/>
          </a:xfrm>
        </p:grpSpPr>
        <p:sp>
          <p:nvSpPr>
            <p:cNvPr id="9" name="椭圆 8"/>
            <p:cNvSpPr/>
            <p:nvPr/>
          </p:nvSpPr>
          <p:spPr>
            <a:xfrm rot="4500000">
              <a:off x="8041" y="2694"/>
              <a:ext cx="979" cy="97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8" rIns="68579" bIns="34288" anchor="ctr"/>
            <a:lstStyle/>
            <a:p>
              <a:pPr algn="ctr">
                <a:defRPr/>
              </a:pPr>
              <a:endParaRPr lang="zh-CN" altLang="en-US" sz="1000" b="1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4500000">
              <a:off x="8099" y="3433"/>
              <a:ext cx="308" cy="30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8" rIns="68579" bIns="34288" anchor="ctr"/>
            <a:lstStyle/>
            <a:p>
              <a:pPr algn="ctr">
                <a:defRPr/>
              </a:pPr>
              <a:endParaRPr lang="zh-CN" altLang="en-US" sz="1000" b="1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4500000">
              <a:off x="8060" y="3765"/>
              <a:ext cx="141" cy="14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8" rIns="68579" bIns="34288" anchor="ctr"/>
            <a:lstStyle/>
            <a:p>
              <a:pPr algn="ctr">
                <a:defRPr/>
              </a:pPr>
              <a:endParaRPr lang="zh-CN" altLang="en-US" sz="1000" b="1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文本框 15"/>
            <p:cNvSpPr txBox="1">
              <a:spLocks noChangeArrowheads="1"/>
            </p:cNvSpPr>
            <p:nvPr/>
          </p:nvSpPr>
          <p:spPr bwMode="auto">
            <a:xfrm>
              <a:off x="8185" y="2899"/>
              <a:ext cx="1056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02</a:t>
              </a:r>
              <a:endParaRPr lang="zh-CN" altLang="en-US" sz="20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23" name="文本框 27"/>
            <p:cNvSpPr txBox="1">
              <a:spLocks noChangeArrowheads="1"/>
            </p:cNvSpPr>
            <p:nvPr/>
          </p:nvSpPr>
          <p:spPr bwMode="auto">
            <a:xfrm>
              <a:off x="9134" y="2686"/>
              <a:ext cx="4033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/>
              <a:r>
                <a:rPr lang="en-US" altLang="zh-CN" sz="2000" b="1" dirty="0">
                  <a:solidFill>
                    <a:srgbClr val="00B050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To learn the usage of can.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028455" y="3057406"/>
            <a:ext cx="3407839" cy="1425223"/>
            <a:chOff x="7919" y="4816"/>
            <a:chExt cx="5368" cy="2245"/>
          </a:xfrm>
        </p:grpSpPr>
        <p:sp>
          <p:nvSpPr>
            <p:cNvPr id="13" name="椭圆 12"/>
            <p:cNvSpPr/>
            <p:nvPr/>
          </p:nvSpPr>
          <p:spPr>
            <a:xfrm rot="10477999">
              <a:off x="8050" y="4985"/>
              <a:ext cx="977" cy="977"/>
            </a:xfrm>
            <a:prstGeom prst="ellipse">
              <a:avLst/>
            </a:prstGeom>
            <a:solidFill>
              <a:srgbClr val="3ABF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8" rIns="68579" bIns="34288" anchor="ctr"/>
            <a:lstStyle/>
            <a:p>
              <a:pPr algn="ctr">
                <a:defRPr/>
              </a:pPr>
              <a:endParaRPr lang="zh-CN" altLang="en-US" sz="1000" b="1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0477999">
              <a:off x="8029" y="4977"/>
              <a:ext cx="309" cy="309"/>
            </a:xfrm>
            <a:prstGeom prst="ellipse">
              <a:avLst/>
            </a:prstGeom>
            <a:solidFill>
              <a:srgbClr val="3ABFA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8" rIns="68579" bIns="34288" anchor="ctr"/>
            <a:lstStyle/>
            <a:p>
              <a:pPr algn="ctr">
                <a:defRPr/>
              </a:pPr>
              <a:endParaRPr lang="zh-CN" altLang="en-US" sz="1000" b="1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10477999">
              <a:off x="7919" y="4816"/>
              <a:ext cx="141" cy="143"/>
            </a:xfrm>
            <a:prstGeom prst="ellipse">
              <a:avLst/>
            </a:prstGeom>
            <a:solidFill>
              <a:srgbClr val="3ABF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8" rIns="68579" bIns="34288" anchor="ctr"/>
            <a:lstStyle/>
            <a:p>
              <a:pPr algn="ctr">
                <a:defRPr/>
              </a:pPr>
              <a:endParaRPr lang="zh-CN" altLang="en-US" sz="1000" b="1">
                <a:solidFill>
                  <a:prstClr val="white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" name="文本框 19"/>
            <p:cNvSpPr txBox="1">
              <a:spLocks noChangeArrowheads="1"/>
            </p:cNvSpPr>
            <p:nvPr/>
          </p:nvSpPr>
          <p:spPr bwMode="auto">
            <a:xfrm>
              <a:off x="8198" y="5204"/>
              <a:ext cx="1082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20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04</a:t>
              </a:r>
              <a:endParaRPr lang="zh-CN" altLang="en-US" sz="20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24" name="文本框 29"/>
            <p:cNvSpPr txBox="1">
              <a:spLocks noChangeArrowheads="1"/>
            </p:cNvSpPr>
            <p:nvPr/>
          </p:nvSpPr>
          <p:spPr bwMode="auto">
            <a:xfrm>
              <a:off x="9134" y="4976"/>
              <a:ext cx="4153" cy="2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/>
              <a:r>
                <a:rPr lang="en-US" altLang="zh-CN" sz="2000" b="1" dirty="0">
                  <a:solidFill>
                    <a:srgbClr val="3ABFA8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To understand the dialogue, about  joining school clubs.</a:t>
              </a:r>
            </a:p>
          </p:txBody>
        </p:sp>
      </p:grpSp>
      <p:sp>
        <p:nvSpPr>
          <p:cNvPr id="25" name="文本框 31"/>
          <p:cNvSpPr txBox="1">
            <a:spLocks noChangeArrowheads="1"/>
          </p:cNvSpPr>
          <p:nvPr/>
        </p:nvSpPr>
        <p:spPr bwMode="auto">
          <a:xfrm>
            <a:off x="606137" y="3155172"/>
            <a:ext cx="2709511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en-US" altLang="zh-CN" sz="2000" b="1" dirty="0">
                <a:solidFill>
                  <a:srgbClr val="EC6063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To talk about one's abilities.</a:t>
            </a:r>
          </a:p>
        </p:txBody>
      </p:sp>
      <p:sp>
        <p:nvSpPr>
          <p:cNvPr id="26" name="文本框 33"/>
          <p:cNvSpPr txBox="1">
            <a:spLocks noChangeArrowheads="1"/>
          </p:cNvSpPr>
          <p:nvPr/>
        </p:nvSpPr>
        <p:spPr bwMode="auto">
          <a:xfrm>
            <a:off x="427743" y="1706459"/>
            <a:ext cx="2883458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ctr"/>
            <a:r>
              <a:rPr lang="en-US" altLang="zh-CN" sz="2000" b="1" dirty="0">
                <a:solidFill>
                  <a:srgbClr val="FCCB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To learn some key words and useful expressions.</a:t>
            </a:r>
          </a:p>
        </p:txBody>
      </p:sp>
      <p:sp>
        <p:nvSpPr>
          <p:cNvPr id="4099" name="矩形 4098"/>
          <p:cNvSpPr/>
          <p:nvPr/>
        </p:nvSpPr>
        <p:spPr>
          <a:xfrm>
            <a:off x="2614144" y="547237"/>
            <a:ext cx="3594482" cy="538982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 fontScale="87500" lnSpcReduction="10000"/>
          </a:bodyPr>
          <a:lstStyle/>
          <a:p>
            <a:pPr algn="ctr"/>
            <a:r>
              <a:rPr lang="en-US" altLang="x-none" sz="3600" dirty="0">
                <a:solidFill>
                  <a:srgbClr val="26646A"/>
                </a:solidFill>
                <a:latin typeface="Algerian" panose="04020705040A02060702" charset="0"/>
                <a:ea typeface="Batang" panose="02030600000101010101" charset="-127"/>
              </a:rPr>
              <a:t>Teaching objects: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4099" grpId="0"/>
      <p:bldP spid="4099" grpId="1"/>
      <p:bldP spid="4099" grpId="2"/>
      <p:bldP spid="4099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5447719" y="569210"/>
            <a:ext cx="1279484" cy="1280481"/>
          </a:xfrm>
          <a:prstGeom prst="ellipse">
            <a:avLst/>
          </a:prstGeom>
          <a:solidFill>
            <a:srgbClr val="B9DBDD">
              <a:alpha val="80000"/>
            </a:srgbClr>
          </a:solidFill>
          <a:ln>
            <a:noFill/>
          </a:ln>
        </p:spPr>
        <p:txBody>
          <a:bodyPr vert="horz" wrap="square" lIns="91393" tIns="45696" rIns="91393" bIns="45696" numCol="1" anchor="t" anchorCtr="0" compatLnSpc="1"/>
          <a:lstStyle/>
          <a:p>
            <a:endParaRPr lang="zh-CN" altLang="en-US" sz="1800" dirty="0"/>
          </a:p>
        </p:txBody>
      </p:sp>
      <p:sp>
        <p:nvSpPr>
          <p:cNvPr id="11269" name="矩形 11268"/>
          <p:cNvSpPr/>
          <p:nvPr/>
        </p:nvSpPr>
        <p:spPr>
          <a:xfrm>
            <a:off x="1340649" y="488194"/>
            <a:ext cx="3382445" cy="71039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altLang="x-none" sz="3600" dirty="0">
                <a:solidFill>
                  <a:srgbClr val="26646A"/>
                </a:solidFill>
                <a:latin typeface="Algerian" panose="04020705040A02060702" charset="0"/>
                <a:ea typeface="Batang" panose="02030600000101010101" charset="-127"/>
              </a:rPr>
              <a:t>Quick response</a:t>
            </a:r>
          </a:p>
        </p:txBody>
      </p:sp>
      <p:sp>
        <p:nvSpPr>
          <p:cNvPr id="81" name="矩形6"/>
          <p:cNvSpPr/>
          <p:nvPr/>
        </p:nvSpPr>
        <p:spPr>
          <a:xfrm>
            <a:off x="-24900" y="3501020"/>
            <a:ext cx="8437702" cy="607545"/>
          </a:xfrm>
          <a:prstGeom prst="rect">
            <a:avLst/>
          </a:prstGeom>
          <a:noFill/>
          <a:ln w="9525">
            <a:noFill/>
          </a:ln>
        </p:spPr>
        <p:txBody>
          <a:bodyPr wrap="square" lIns="68563" tIns="34281" rIns="68563" bIns="34281" anchor="t"/>
          <a:lstStyle>
            <a:lvl1pPr marL="342900" lvl="0" indent="-34290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 i="0" u="none" kern="1200" baseline="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lvl="1" indent="-28575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16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14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>
              <a:buNone/>
            </a:pPr>
            <a:r>
              <a:rPr lang="en-US" altLang="zh-CN" sz="3000" b="0" dirty="0">
                <a:sym typeface="+mn-ea"/>
              </a:rPr>
              <a:t>A: </a:t>
            </a:r>
            <a:r>
              <a:rPr lang="en-US" altLang="zh-CN" sz="3000" b="0" dirty="0">
                <a:solidFill>
                  <a:srgbClr val="FF0000"/>
                </a:solidFill>
                <a:sym typeface="+mn-ea"/>
              </a:rPr>
              <a:t>Can</a:t>
            </a:r>
            <a:r>
              <a:rPr lang="en-US" altLang="zh-CN" sz="3000" b="0" dirty="0">
                <a:sym typeface="+mn-ea"/>
              </a:rPr>
              <a:t> you...  ? B: Yes, I </a:t>
            </a:r>
            <a:r>
              <a:rPr lang="en-US" altLang="zh-CN" sz="3000" b="0" dirty="0">
                <a:solidFill>
                  <a:srgbClr val="FF0000"/>
                </a:solidFill>
                <a:sym typeface="+mn-ea"/>
              </a:rPr>
              <a:t>can</a:t>
            </a:r>
            <a:r>
              <a:rPr lang="en-US" altLang="zh-CN" sz="3000" b="0" dirty="0">
                <a:sym typeface="+mn-ea"/>
              </a:rPr>
              <a:t>.  \  No, I </a:t>
            </a:r>
            <a:r>
              <a:rPr lang="en-US" altLang="zh-CN" sz="3000" b="0" dirty="0">
                <a:solidFill>
                  <a:srgbClr val="FF0000"/>
                </a:solidFill>
                <a:sym typeface="+mn-ea"/>
              </a:rPr>
              <a:t>can’t</a:t>
            </a:r>
            <a:r>
              <a:rPr lang="en-US" altLang="zh-CN" sz="3000" b="0" dirty="0">
                <a:sym typeface="+mn-ea"/>
              </a:rPr>
              <a:t>.</a:t>
            </a:r>
            <a:endParaRPr lang="en-US" altLang="zh-CN" sz="3000" b="0" dirty="0"/>
          </a:p>
          <a:p>
            <a:pPr indent="0">
              <a:buNone/>
            </a:pPr>
            <a:endParaRPr lang="en-US" altLang="zh-CN" sz="3000" b="0" dirty="0">
              <a:solidFill>
                <a:srgbClr val="FF0000"/>
              </a:solidFill>
            </a:endParaRPr>
          </a:p>
        </p:txBody>
      </p:sp>
      <p:sp>
        <p:nvSpPr>
          <p:cNvPr id="101" name="矩形6"/>
          <p:cNvSpPr/>
          <p:nvPr/>
        </p:nvSpPr>
        <p:spPr>
          <a:xfrm>
            <a:off x="-69973" y="4071110"/>
            <a:ext cx="8865586" cy="526285"/>
          </a:xfrm>
          <a:prstGeom prst="rect">
            <a:avLst/>
          </a:prstGeom>
          <a:noFill/>
          <a:ln w="9525">
            <a:noFill/>
          </a:ln>
        </p:spPr>
        <p:txBody>
          <a:bodyPr wrap="square" lIns="68563" tIns="34281" rIns="68563" bIns="34281" anchor="t"/>
          <a:lstStyle>
            <a:lvl1pPr marL="342900" lvl="0" indent="-34290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 i="0" u="none" kern="1200" baseline="0">
                <a:solidFill>
                  <a:srgbClr val="0000FF"/>
                </a:solidFill>
                <a:latin typeface="Arial" panose="020B0604020202020204" pitchFamily="34" charset="0"/>
              </a:defRPr>
            </a:lvl1pPr>
            <a:lvl2pPr marL="742950" lvl="1" indent="-28575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8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–"/>
              <a:defRPr sz="16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»"/>
              <a:defRPr sz="1400" b="1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indent="0">
              <a:buNone/>
            </a:pPr>
            <a:r>
              <a:rPr lang="en-US" altLang="zh-CN" sz="3000" b="0" dirty="0">
                <a:sym typeface="+mn-ea"/>
              </a:rPr>
              <a:t>A: What can you do?B: I </a:t>
            </a:r>
            <a:r>
              <a:rPr lang="en-US" altLang="zh-CN" sz="3000" b="0" dirty="0">
                <a:solidFill>
                  <a:srgbClr val="FF0000"/>
                </a:solidFill>
                <a:sym typeface="+mn-ea"/>
              </a:rPr>
              <a:t>can</a:t>
            </a:r>
            <a:r>
              <a:rPr lang="en-US" altLang="zh-CN" sz="3000" b="0" dirty="0">
                <a:sym typeface="+mn-ea"/>
              </a:rPr>
              <a:t> ... but I </a:t>
            </a:r>
            <a:r>
              <a:rPr lang="en-US" altLang="zh-CN" sz="3000" b="0" dirty="0">
                <a:solidFill>
                  <a:srgbClr val="FF0000"/>
                </a:solidFill>
                <a:sym typeface="+mn-ea"/>
              </a:rPr>
              <a:t>can’t </a:t>
            </a:r>
            <a:r>
              <a:rPr lang="en-US" altLang="zh-CN" sz="3000" b="0" dirty="0">
                <a:sym typeface="+mn-ea"/>
              </a:rPr>
              <a:t>... </a:t>
            </a:r>
            <a:endParaRPr lang="en-US" altLang="zh-CN" sz="3000" b="0" dirty="0"/>
          </a:p>
          <a:p>
            <a:pPr indent="0">
              <a:buNone/>
            </a:pPr>
            <a:endParaRPr lang="en-US" altLang="zh-CN" sz="3000" b="0" dirty="0"/>
          </a:p>
          <a:p>
            <a:pPr indent="0"/>
            <a:endParaRPr lang="en-US" altLang="zh-CN" sz="30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1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12" descr="2013-2-21 10-33-34"/>
          <p:cNvPicPr>
            <a:picLocks noRot="1" noChangeAspect="1"/>
          </p:cNvPicPr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>
          <a:xfrm>
            <a:off x="1194090" y="1958039"/>
            <a:ext cx="6706963" cy="2900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04892" y="801808"/>
            <a:ext cx="8285339" cy="5124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20000"/>
              </a:lnSpc>
              <a:buClr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Match the words and expressions from the box with pictures.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785107" y="1377213"/>
            <a:ext cx="88917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6600"/>
                </a:solidFill>
                <a:latin typeface="Calibri" panose="020F0502020204030204" charset="0"/>
              </a:rPr>
              <a:t>cook</a:t>
            </a:r>
            <a:endParaRPr lang="en-US" altLang="zh-CN" sz="2400" b="1" dirty="0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984498" y="1377213"/>
            <a:ext cx="107963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6600"/>
                </a:solidFill>
                <a:latin typeface="Calibri" panose="020F0502020204030204" charset="0"/>
              </a:rPr>
              <a:t>dance</a:t>
            </a:r>
            <a:endParaRPr lang="en-US" altLang="zh-CN" sz="2400" b="1" dirty="0">
              <a:solidFill>
                <a:srgbClr val="FF0000"/>
              </a:solidFill>
              <a:latin typeface="Calibri" panose="020F0502020204030204" charset="0"/>
            </a:endParaRP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3568800" y="1378274"/>
            <a:ext cx="2565164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2400" b="1" dirty="0">
                <a:solidFill>
                  <a:srgbClr val="006600"/>
                </a:solidFill>
                <a:latin typeface="Calibri" panose="020F0502020204030204" charset="0"/>
              </a:rPr>
              <a:t>play table tennis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6134270" y="1377054"/>
            <a:ext cx="228662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6600"/>
                </a:solidFill>
                <a:latin typeface="Calibri" panose="020F0502020204030204" charset="0"/>
              </a:rPr>
              <a:t>play the piano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1364310" y="1877025"/>
            <a:ext cx="169979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2400" b="1" dirty="0">
                <a:solidFill>
                  <a:srgbClr val="006600"/>
                </a:solidFill>
                <a:latin typeface="Calibri" panose="020F0502020204030204" charset="0"/>
              </a:rPr>
              <a:t>ride a bike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3871780" y="1877214"/>
            <a:ext cx="80942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zh-CN" sz="2400" b="1" dirty="0">
                <a:solidFill>
                  <a:srgbClr val="006600"/>
                </a:solidFill>
                <a:latin typeface="Calibri" panose="020F0502020204030204" charset="0"/>
              </a:rPr>
              <a:t>sing</a:t>
            </a: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5864815" y="1838631"/>
            <a:ext cx="229495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006600"/>
                </a:solidFill>
                <a:latin typeface="Calibri" panose="020F0502020204030204" charset="0"/>
              </a:rPr>
              <a:t>speak Chinese </a:t>
            </a:r>
          </a:p>
        </p:txBody>
      </p:sp>
      <p:sp>
        <p:nvSpPr>
          <p:cNvPr id="11269" name="矩形 11268"/>
          <p:cNvSpPr/>
          <p:nvPr/>
        </p:nvSpPr>
        <p:spPr>
          <a:xfrm>
            <a:off x="163649" y="237432"/>
            <a:ext cx="2557148" cy="564376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altLang="x-none" sz="2700" dirty="0">
                <a:solidFill>
                  <a:srgbClr val="26646A"/>
                </a:solidFill>
                <a:latin typeface="Algerian" panose="04020705040A02060702" charset="0"/>
                <a:ea typeface="Batang" panose="02030600000101010101" charset="-127"/>
              </a:rPr>
              <a:t>mATCH</a:t>
            </a:r>
            <a:endParaRPr lang="en-US" altLang="zh-CN" sz="3600" b="1" dirty="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991 0.020002 L -0.012975 0.020273 C -0.010045 0.050316 -0.009240 0.080969 -0.004180 0.111227 C -0.002431 0.117222 0.003605 0.122551 0.006754 0.128319 C 0.008359 0.131344 0.009245 0.134199 0.012250 0.136998 C 0.013787 0.138665 0.016008 0.139954 0.017545 0.141621 C 0.019876 0.145072 0.020761 0.148747 0.023092 0.152197 C 0.024692 0.155214 0.026239 0.157976 0.028586 0.160877 C 0.030627 0.173632 0.032021 0.186762 0.035515 0.199564 C 0.036363 0.202425 0.040093 0.204847 0.040997 0.207973 C 0.048232 0.252872 0.048036 0.263254 0.049542 0.293792 " pathEditMode="relative" rAng="-1113980880" ptsTypes="AAAAAAAAAAA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383 0.026888 L -0.014383 0.027127 C -0.018060 0.028314 -0.021926 0.029262 -0.025212 0.031645 C -0.042236 0.044011 -0.022316 0.034975 -0.034694 0.039971 C -0.048041 0.061852 -0.031217 0.036880 -0.042626 0.048298 C -0.043974 0.049485 -0.044175 0.051860 -0.045333 0.053294 C -0.046882 0.055191 -0.048809 0.056625 -0.050748 0.058051 C -0.052486 0.059477 -0.054425 0.059955 -0.056163 0.061382 C -0.058681 0.063756 -0.060419 0.067087 -0.062736 0.069708 C -0.070869 0.078505 -0.065644 0.071135 -0.074925 0.079692 C -0.076473 0.081126 -0.077442 0.083023 -0.078991 0.084457 C -0.085954 0.092067 -0.085174 0.091350 -0.090979 0.096107 C -0.097552 0.108242 -0.089430 0.095397 -0.097753 0.102768 C -0.099680 0.104433 -0.101040 0.107294 -0.103167 0.109429 C -0.105685 0.111812 -0.108582 0.113477 -0.111100 0.115852 C -0.113607 0.118473 -0.115545 0.121565 -0.117863 0.124178 C -0.119612 0.126082 -0.121539 0.127509 -0.123277 0.129174 C -0.125985 0.131795 -0.128703 0.134409 -0.131210 0.137501 C -0.135466 0.142019 -0.136045 0.144401 -0.140691 0.147254 C -0.141850 0.148210 -0.143398 0.148441 -0.144758 0.148919 C -0.146106 0.150584 -0.147075 0.152728 -0.148624 0.153915 C -0.149972 0.154871 -0.151721 0.154393 -0.152679 0.155580 C -0.154038 0.156768 -0.154228 0.159150 -0.155386 0.160576 C -0.156935 0.162481 -0.158874 0.163907 -0.160801 0.165572 C -0.163519 0.167716 -0.166606 0.169381 -0.168934 0.171994 C -0.172020 0.176042 -0.174728 0.180321 -0.178215 0.183652 C -0.179953 0.185317 -0.181891 0.186982 -0.183629 0.188648 C -0.184989 0.189835 -0.186337 0.190552 -0.187696 0.191978 C -0.189623 0.193883 -0.190983 0.196496 -0.193111 0.198401 C -0.195038 0.200544 -0.197556 0.201731 -0.199684 0.203397 C -0.202391 0.205540 -0.204909 0.208393 -0.207806 0.210058 C -0.209544 0.211245 -0.211482 0.211962 -0.213220 0.213389 C -0.214970 0.214815 -0.216708 0.216719 -0.218446 0.218384 C -0.219805 0.219572 -0.221354 0.220289 -0.222512 0.221715 C -0.224061 0.223141 -0.225019 0.225046 -0.226568 0.226472 C -0.227726 0.227898 -0.229475 0.228608 -0.230634 0.229803 C -0.241463 0.241691 -0.234311 0.238129 -0.242622 0.241460 C -0.243591 0.243125 -0.244171 0.245261 -0.245329 0.246456 C -0.246488 0.247404 -0.248037 0.247165 -0.249396 0.248121 C -0.250744 0.248831 -0.252103 0.250257 -0.253451 0.251452 C -0.254231 0.252878 -0.254811 0.255014 -0.256170 0.256209 C -0.258487 0.258822 -0.261384 0.260727 -0.264091 0.262870 C -0.265451 0.264057 -0.266999 0.264767 -0.268158 0.266201 C -0.270865 0.269524 -0.272603 0.274520 -0.276280 0.276185 C -0.281505 0.278328 -0.279177 0.276424 -0.282853 0.281181 " pathEditMode="relative" rAng="0" ptsTypes="AAAAAAAAAAAAAAAAAAAAAAAAAAAAAAAAAAAAAAAAAAAAA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1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682 0.020502 L 0.052682 0.020744 C 0.048660 0.029205 0.043690 0.039594 0.041831 0.048784 C 0.037487 0.068605 0.041831 0.050719 0.037487 0.065706 C 0.034073 0.077787 0.037166 0.070055 0.033144 0.079001 C 0.032518 0.083107 0.032214 0.086977 0.030963 0.090839 C 0.025993 0.110668 0.028800 0.098094 0.024760 0.109211 C 0.023830 0.111389 0.023508 0.113810 0.022579 0.115980 C 0.021345 0.117915 0.019486 0.119122 0.018235 0.121057 C 0.017306 0.122506 0.017002 0.124441 0.016072 0.126133 C 0.014821 0.128312 0.012658 0.130489 0.011729 0.132659 C 0.003648 0.152003 0.012033 0.140643 0.003041 0.151274 C 0.001789 0.154659 0.000860 0.158043 -0.000999 0.161185 C -0.002554 0.163606 -0.004413 0.165541 -0.005343 0.167953 C -0.006594 0.170132 -0.006594 0.172545 -0.007524 0.174723 C -0.010008 0.179557 -0.012475 0.182221 -0.016212 0.186326 C -0.019304 0.196479 -0.017445 0.190917 -0.022718 0.203248 L -0.024899 0.208325 L -0.026758 0.213402 " pathEditMode="relative" rAng="0" ptsTypes="AAAAAAAAAAAAAAAAAAA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7 0.029808 L -0.004177 0.030106 C -0.002725 0.037222 -0.000034 0.052059 0.002860 0.060665 C 0.003669 0.062741 0.004920 0.064520 0.005753 0.066597 C 0.011743 0.083800 0.006372 0.070751 0.010087 0.083213 C 0.010921 0.086175 0.012159 0.088550 0.012981 0.091521 C 0.019399 0.114656 0.012981 0.093300 0.017327 0.114060 C 0.017946 0.117627 0.019185 0.120887 0.020221 0.124445 C 0.024567 0.163023 0.020221 0.136907 0.025805 0.159455 C 0.027865 0.167465 0.028484 0.176667 0.031592 0.184081 C 0.034688 0.191504 0.036343 0.195062 0.038820 0.202774 C 0.039856 0.206033 0.040475 0.209601 0.041725 0.212860 C 0.044000 0.219986 0.046893 0.226505 0.048751 0.233630 C 0.049786 0.236890 0.050608 0.240457 0.051644 0.244015 C 0.058050 0.262112 0.050810 0.234226 0.057431 0.260333 C 0.058467 0.264487 0.059288 0.268641 0.060324 0.272795 C 0.060741 0.274872 0.061146 0.276949 0.061777 0.279026 C 0.063635 0.285843 0.066314 0.294449 0.067564 0.301574 C 0.067969 0.304238 0.068171 0.307209 0.069005 0.309882 C 0.069624 0.312546 0.071077 0.315219 0.071684 0.317892 C 0.072934 0.322046 0.073768 0.326200 0.074589 0.330354 C 0.075209 0.332431 0.075828 0.334508 0.076030 0.336575 C 0.076661 0.339248 0.077280 0.341921 0.077483 0.344883 C 0.078102 0.350229 0.078102 0.355864 0.078936 0.361201 C 0.079757 0.366845 0.083067 0.378413 0.084722 0.384047 C 0.085127 0.388201 0.085342 0.392355 0.086151 0.396211 C 0.086782 0.399182 0.088235 0.401855 0.089057 0.404519 C 0.091331 0.411942 0.091748 0.414308 0.093403 0.421135 C 0.093820 0.427068 0.093820 0.433597 0.094844 0.439529 C 0.095260 0.442501 0.096713 0.444866 0.097535 0.447837 C 0.098154 0.449914 0.098773 0.451991 0.098987 0.454068 C 0.099607 0.457328 0.100011 0.460895 0.100428 0.464155 C 0.102703 0.479290 0.101262 0.465636 0.103322 0.482848 C 0.103941 0.487002 0.104155 0.491156 0.104774 0.495310 C 0.105596 0.499464 0.106834 0.503319 0.107668 0.507473 C 0.109942 0.519935 0.108489 0.513108 0.112002 0.528243 C 0.116348 0.546926 0.109728 0.517262 0.114896 0.544561 C 0.115729 0.548715 0.115932 0.553455 0.117789 0.557023 L 0.120683 0.563244 C 0.119039 0.584312 0.119242 0.590543 0.119242 0.581639 " pathEditMode="relative" rAng="0" ptsTypes="AAAAAAAAAAAAAAAAAAAAAAAAAAAAAAAAAAAAAAAA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00" y="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80 0.030668 L -0.001080 0.030952 C -0.002300 0.035752 -0.003860 0.040826 -0.004730 0.046183 C -0.005770 0.051824 -0.006980 0.071854 -0.007160 0.075521 C -0.007500 0.129680 -0.007680 0.183838 -0.008370 0.238007 C -0.008720 0.261694 -0.009590 0.283133 -0.010800 0.306546 C -0.011150 0.313604 -0.011500 0.320936 -0.012020 0.327985 C -0.012540 0.336167 -0.013410 0.341525 -0.014450 0.349424 C -0.017920 0.381303 -0.013580 0.345758 -0.016710 0.369171 C -0.018620 0.383278 -0.017050 0.374245 -0.019140 0.384685 C -0.019830 0.401608 -0.019830 0.417406 -0.021570 0.433770 C -0.022090 0.438561 -0.022960 0.442794 -0.024000 0.447310 C -0.024340 0.452668 -0.024520 0.457742 -0.025210 0.463108 C -0.025390 0.465083 -0.026250 0.466774 -0.026430 0.469032 C -0.026770 0.480597 -0.026430 0.492437 -0.026430 0.504285 " pathEditMode="relative" rAng="0" ptsTypes="AAAAAAAAAAAAAAA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2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32 0.027934 L -0.019432 0.028222 C -0.016828 0.033093 -0.014235 0.038539 -0.011228 0.043706 C -0.010029 0.046002 -0.008232 0.047433 -0.007033 0.049729 C -0.003230 0.056031 0.000376 0.062919 0.003972 0.069517 C 0.006380 0.073532 0.008374 0.077826 0.010978 0.081563 C 0.013778 0.085569 0.016382 0.089584 0.019379 0.093600 C 0.041181 0.122282 0.016382 0.088153 0.040190 0.117403 C 0.043186 0.121129 0.045583 0.125433 0.048590 0.129160 C 0.055389 0.138055 0.062395 0.146661 0.069390 0.155259 C 0.072594 0.159274 0.075394 0.163865 0.079001 0.167017 C 0.082803 0.170456 0.086595 0.173328 0.090201 0.177055 C 0.093601 0.180782 0.096597 0.185373 0.099800 0.189100 C 0.106611 0.196554 0.114205 0.202865 0.120612 0.210896 C 0.124011 0.214911 0.126811 0.219503 0.130418 0.222941 C 0.137620 0.229541 0.145214 0.234699 0.152624 0.240722 C 0.156818 0.244161 0.161624 0.246168 0.165219 0.250760 C 0.168422 0.254775 0.171430 0.259078 0.174829 0.262517 C 0.177825 0.265668 0.181432 0.267676 0.184624 0.270548 C 0.197830 0.282305 0.187828 0.275130 0.202635 0.286609 C 0.206231 0.289183 0.210241 0.291479 0.213836 0.294350 C 0.219437 0.299509 0.224438 0.306108 0.230441 0.310412 C 0.236042 0.314426 0.242645 0.316146 0.247047 0.322448 C 0.248844 0.325032 0.250446 0.328192 0.252647 0.330200 C 0.257049 0.334782 0.261647 0.338797 0.266452 0.342236 C 0.270255 0.344820 0.274657 0.345972 0.277653 0.350266 C 0.285662 0.361745 0.277457 0.351131 0.288658 0.362024 C 0.292460 0.366039 0.296067 0.370343 0.299859 0.374070 C 0.301264 0.375510 0.302659 0.376653 0.304065 0.378085 C 0.311267 0.386691 0.305459 0.380957 0.310863 0.390130 C 0.312661 0.393002 0.314862 0.395010 0.316464 0.397873 C 0.328068 0.417373 0.309066 0.389275 0.323470 0.409918 C 0.323873 0.411926 0.324265 0.413934 0.324876 0.415941 C 0.326869 0.422828 0.327676 0.423683 0.330476 0.429706 C 0.333876 0.444903 0.329070 0.426267 0.334475 0.441752 C 0.335270 0.443760 0.335270 0.445767 0.335869 0.447775 C 0.336676 0.449782 0.338070 0.451502 0.338669 0.453798 C 0.339879 0.457525 0.339879 0.462116 0.341470 0.465556 C 0.348476 0.480463 0.339476 0.462404 0.348476 0.477601 C 0.354284 0.487639 0.347681 0.480185 0.355275 0.487639 C 0.357879 0.497956 0.355874 0.491654 0.362281 0.505420 C 0.363283 0.507427 0.363687 0.510001 0.365081 0.511442 C 0.374680 0.520616 0.370278 0.517743 0.377688 0.521480 C 0.369483 0.525208 0.377284 0.522911 0.365081 0.519472 L 0.351276 0.515458 C 0.335869 0.516025 0.320670 0.516313 0.305459 0.517465 C 0.303869 0.517465 0.302659 0.518897 0.301264 0.519472 C 0.289061 0.524343 0.301460 0.518608 0.291458 0.523488 C 0.292864 0.524054 0.294258 0.525495 0.295664 0.525495 C 0.304468 0.525495 0.307464 0.523199 0.315069 0.521480 C 0.318273 0.520616 0.321672 0.520039 0.324876 0.519472 C 0.362684 0.521480 0.348879 0.521480 0.366487 0.521480 " pathEditMode="relative" rAng="0" ptsTypes="AAAAAAAAAAAAAAAAAAAAAAAAAAAAAAAAAAAAAAAAAAAAAAAAAAAA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0" y="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619 0.027536 L 0.048619 0.027806 C 0.048619 0.033973 0.048619 0.040401 0.049337 0.046837 C 0.049877 0.050320 0.050782 0.053802 0.051687 0.057017 C 0.054037 0.065060 0.056564 0.072565 0.058551 0.080869 C 0.060714 0.091596 0.062523 0.102315 0.065227 0.112764 C 0.066673 0.118662 0.068295 0.124560 0.069564 0.130457 C 0.070822 0.136347 0.071727 0.142783 0.072985 0.148411 C 0.074618 0.155647 0.077145 0.161545 0.078768 0.168242 C 0.080213 0.175208 0.080577 0.183251 0.082023 0.190487 C 0.083822 0.197722 0.086890 0.204958 0.088699 0.212193 C 0.097726 0.246764 0.091944 0.240067 0.105485 0.281872 C 0.109645 0.294207 0.113617 0.307071 0.117944 0.319665 C 0.120117 0.326093 0.123008 0.332260 0.124631 0.339496 C 0.129321 0.360403 0.128603 0.359065 0.134739 0.379434 C 0.136185 0.383716 0.137443 0.388806 0.139253 0.392828 C 0.141239 0.398187 0.143943 0.401940 0.145929 0.407038 C 0.147739 0.412129 0.148820 0.417758 0.150443 0.422578 C 0.151711 0.427138 0.153334 0.430890 0.154956 0.434903 C 0.156225 0.438656 0.157130 0.442677 0.158388 0.446968 C 0.159470 0.450990 0.161102 0.455011 0.162725 0.458764 C 0.169942 0.474572 0.164888 0.458225 0.171752 0.476718 C 0.174643 0.484492 0.173197 0.485560 0.177534 0.492257 C 0.180415 0.497616 0.184387 0.501108 0.187455 0.506468 C 0.188901 0.509143 0.190170 0.512096 0.191792 0.514502 C 0.193238 0.516378 0.195047 0.516648 0.196482 0.518254 C 0.198833 0.522007 0.200101 0.528444 0.203169 0.530589 C 0.204968 0.531657 0.206955 0.532465 0.208764 0.534341 C 0.231155 0.556847 0.197751 0.525759 0.216533 0.546397 C 0.219954 0.550150 0.224114 0.552295 0.227900 0.556047 C 0.251559 0.581506 0.219601 0.546397 0.236750 0.568373 C 0.238019 0.569981 0.239818 0.570518 0.241263 0.572125 C 0.242345 0.573195 0.243427 0.575070 0.244519 0.576147 C 0.245600 0.577215 0.246859 0.577485 0.248127 0.578292 C 0.249926 0.579361 0.251736 0.580698 0.253546 0.582045 C 0.254263 0.583921 0.254627 0.587135 0.255886 0.587934 C 0.258413 0.590349 0.264736 0.591956 0.264736 0.592225 C 0.266004 0.593303 0.266899 0.594910 0.268344 0.595977 C 0.274127 0.601067 0.289466 0.600268 0.290371 0.600268 C 0.296517 0.600268 0.302466 0.600268 0.308789 0.600268 " pathEditMode="relative" rAng="0" ptsTypes="AAAAAAAAAAAAAAAAAAAAAAAAAAAAAAAAAAAAAAAA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2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1"/>
          <p:cNvSpPr txBox="1"/>
          <p:nvPr/>
        </p:nvSpPr>
        <p:spPr>
          <a:xfrm>
            <a:off x="986407" y="582635"/>
            <a:ext cx="7251419" cy="1066428"/>
          </a:xfrm>
          <a:prstGeom prst="rect">
            <a:avLst/>
          </a:prstGeom>
          <a:noFill/>
          <a:ln w="9525">
            <a:noFill/>
          </a:ln>
        </p:spPr>
        <p:txBody>
          <a:bodyPr wrap="square" lIns="68563" tIns="34281" rIns="68563" bIns="34281" anchor="t">
            <a:sp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buClrTx/>
            </a:pP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Listen and check (√)the things in Activity 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buClrTx/>
            </a:pPr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     Which Tony’s dad can do?</a:t>
            </a:r>
          </a:p>
        </p:txBody>
      </p:sp>
      <p:pic>
        <p:nvPicPr>
          <p:cNvPr id="39" name="图片模式1"/>
          <p:cNvPicPr>
            <a:picLocks noRot="1"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034" y="1566997"/>
            <a:ext cx="7067710" cy="305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文本框2"/>
          <p:cNvSpPr txBox="1"/>
          <p:nvPr/>
        </p:nvSpPr>
        <p:spPr>
          <a:xfrm>
            <a:off x="1282242" y="4433110"/>
            <a:ext cx="7309586" cy="484730"/>
          </a:xfrm>
          <a:prstGeom prst="rect">
            <a:avLst/>
          </a:prstGeom>
          <a:noFill/>
          <a:ln w="9525">
            <a:noFill/>
          </a:ln>
        </p:spPr>
        <p:txBody>
          <a:bodyPr wrap="square" lIns="68563" tIns="34281" rIns="68563" bIns="34281" anchor="t">
            <a:spAutoFit/>
          </a:bodyPr>
          <a:lstStyle/>
          <a:p>
            <a:pPr lvl="0">
              <a:spcBef>
                <a:spcPct val="0"/>
              </a:spcBef>
              <a:buClrTx/>
            </a:pPr>
            <a:r>
              <a:rPr lang="en-US" altLang="zh-CN" sz="2700" b="1" dirty="0">
                <a:latin typeface="Times New Roman" panose="02020603050405020304" pitchFamily="18" charset="0"/>
                <a:ea typeface="Arial" panose="020B0604020202020204" pitchFamily="34" charset="0"/>
              </a:rPr>
              <a:t>Tony’s dad can ______ and _______________.</a:t>
            </a:r>
          </a:p>
        </p:txBody>
      </p:sp>
      <p:sp>
        <p:nvSpPr>
          <p:cNvPr id="45" name="文本框4"/>
          <p:cNvSpPr txBox="1"/>
          <p:nvPr/>
        </p:nvSpPr>
        <p:spPr>
          <a:xfrm>
            <a:off x="3565239" y="4235348"/>
            <a:ext cx="1135533" cy="684785"/>
          </a:xfrm>
          <a:prstGeom prst="rect">
            <a:avLst/>
          </a:prstGeom>
          <a:noFill/>
          <a:ln w="9525">
            <a:noFill/>
          </a:ln>
        </p:spPr>
        <p:txBody>
          <a:bodyPr wrap="none" lIns="68563" tIns="34281" rIns="68563" bIns="34281" anchor="t">
            <a:spAutoFit/>
          </a:bodyPr>
          <a:lstStyle/>
          <a:p>
            <a:pPr lvl="0">
              <a:spcBef>
                <a:spcPct val="0"/>
              </a:spcBef>
              <a:buClrTx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cook</a:t>
            </a:r>
          </a:p>
        </p:txBody>
      </p:sp>
      <p:sp>
        <p:nvSpPr>
          <p:cNvPr id="46" name="文本框5"/>
          <p:cNvSpPr txBox="1"/>
          <p:nvPr/>
        </p:nvSpPr>
        <p:spPr>
          <a:xfrm>
            <a:off x="5392855" y="4235676"/>
            <a:ext cx="2844733" cy="55104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/>
          <a:lstStyle/>
          <a:p>
            <a:pPr lvl="0">
              <a:spcBef>
                <a:spcPct val="0"/>
              </a:spcBef>
              <a:buClrTx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ride a bike</a:t>
            </a:r>
          </a:p>
          <a:p>
            <a:pPr lvl="0">
              <a:buClrTx/>
            </a:pPr>
            <a:endParaRPr lang="en-US" altLang="zh-CN" sz="1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7" name="Unit 1-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02240" y="874865"/>
            <a:ext cx="609449" cy="609449"/>
          </a:xfrm>
          <a:prstGeom prst="rect">
            <a:avLst/>
          </a:prstGeom>
        </p:spPr>
      </p:pic>
      <p:sp>
        <p:nvSpPr>
          <p:cNvPr id="11269" name="矩形 11268"/>
          <p:cNvSpPr/>
          <p:nvPr/>
        </p:nvSpPr>
        <p:spPr>
          <a:xfrm>
            <a:off x="163649" y="237432"/>
            <a:ext cx="2557148" cy="564376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altLang="x-none" sz="2700" dirty="0">
                <a:solidFill>
                  <a:srgbClr val="26646A"/>
                </a:solidFill>
                <a:latin typeface="Algerian" panose="04020705040A02060702" charset="0"/>
                <a:ea typeface="Batang" panose="02030600000101010101" charset="-127"/>
              </a:rPr>
              <a:t>listen</a:t>
            </a:r>
            <a:endParaRPr lang="en-US" altLang="zh-CN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09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8" grpId="0" animBg="1" advAuto="1000"/>
      <p:bldP spid="43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矩形 11268"/>
          <p:cNvSpPr/>
          <p:nvPr/>
        </p:nvSpPr>
        <p:spPr>
          <a:xfrm>
            <a:off x="120481" y="278063"/>
            <a:ext cx="2546991" cy="478037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 fontScale="97500"/>
          </a:bodyPr>
          <a:lstStyle/>
          <a:p>
            <a:pPr algn="ctr" defTabSz="513715">
              <a:defRPr/>
            </a:pPr>
            <a:r>
              <a:rPr lang="en-US" altLang="x-none" sz="2700" dirty="0">
                <a:solidFill>
                  <a:srgbClr val="26646A"/>
                </a:solidFill>
                <a:latin typeface="Algerian" panose="04020705040A02060702" charset="0"/>
                <a:ea typeface="Batang" panose="02030600000101010101" charset="-127"/>
              </a:rPr>
              <a:t>listen</a:t>
            </a:r>
            <a:endParaRPr lang="en-US" altLang="zh-CN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  <p:pic>
        <p:nvPicPr>
          <p:cNvPr id="9" name="Unit 1-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6881" y="501043"/>
            <a:ext cx="609299" cy="6092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430282" y="1110341"/>
            <a:ext cx="1899371" cy="2714148"/>
          </a:xfrm>
          <a:prstGeom prst="rect">
            <a:avLst/>
          </a:prstGeom>
        </p:spPr>
      </p:pic>
      <p:sp>
        <p:nvSpPr>
          <p:cNvPr id="10" name="文本框 181251"/>
          <p:cNvSpPr txBox="1"/>
          <p:nvPr/>
        </p:nvSpPr>
        <p:spPr>
          <a:xfrm>
            <a:off x="6542433" y="2210346"/>
            <a:ext cx="1675067" cy="13988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 anchor="t">
            <a:spAutoFit/>
          </a:bodyPr>
          <a:lstStyle/>
          <a:p>
            <a:pPr defTabSz="513715" fontAlgn="base">
              <a:lnSpc>
                <a:spcPct val="90000"/>
              </a:lnSpc>
              <a:spcBef>
                <a:spcPts val="30"/>
              </a:spcBef>
              <a:defRPr/>
            </a:pPr>
            <a:r>
              <a:rPr lang="en-US" altLang="zh-CN" sz="2400" b="1" i="1" noProof="1">
                <a:solidFill>
                  <a:prstClr val="black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skills: </a:t>
            </a:r>
          </a:p>
          <a:p>
            <a:pPr defTabSz="513715" fontAlgn="base">
              <a:lnSpc>
                <a:spcPct val="90000"/>
              </a:lnSpc>
              <a:spcBef>
                <a:spcPts val="30"/>
              </a:spcBef>
              <a:defRPr/>
            </a:pPr>
            <a:r>
              <a:rPr lang="en-US" altLang="zh-CN" sz="2400" dirty="0">
                <a:solidFill>
                  <a:srgbClr val="44546A">
                    <a:lumMod val="75000"/>
                  </a:srgbClr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try to </a:t>
            </a:r>
          </a:p>
          <a:p>
            <a:pPr defTabSz="513715" fontAlgn="base">
              <a:lnSpc>
                <a:spcPct val="90000"/>
              </a:lnSpc>
              <a:spcBef>
                <a:spcPts val="30"/>
              </a:spcBef>
              <a:defRPr/>
            </a:pPr>
            <a:r>
              <a:rPr lang="en-US" altLang="zh-CN" sz="2400" dirty="0">
                <a:solidFill>
                  <a:srgbClr val="44546A">
                    <a:lumMod val="75000"/>
                  </a:srgbClr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catch the </a:t>
            </a:r>
          </a:p>
          <a:p>
            <a:pPr defTabSz="513715" fontAlgn="base">
              <a:lnSpc>
                <a:spcPct val="90000"/>
              </a:lnSpc>
              <a:spcBef>
                <a:spcPts val="30"/>
              </a:spcBef>
              <a:defRPr/>
            </a:pP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+mn-ea"/>
              </a:rPr>
              <a:t>key words</a:t>
            </a:r>
            <a:endParaRPr lang="zh-CN" altLang="en-US" sz="2400" b="1" i="1" noProof="1">
              <a:solidFill>
                <a:prstClr val="black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gray">
          <a:xfrm>
            <a:off x="1595096" y="1257845"/>
            <a:ext cx="3563181" cy="3326579"/>
          </a:xfrm>
          <a:prstGeom prst="ellipse">
            <a:avLst/>
          </a:prstGeom>
          <a:noFill/>
          <a:ln w="9525" algn="ctr">
            <a:solidFill>
              <a:srgbClr val="333333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 anchor="ctr"/>
          <a:lstStyle/>
          <a:p>
            <a:endParaRPr lang="zh-CN" altLang="en-US" sz="180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768269" y="2670605"/>
            <a:ext cx="1850519" cy="200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4078423" y="2651214"/>
            <a:ext cx="1933387" cy="20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 cstate="email"/>
          <a:stretch>
            <a:fillRect/>
          </a:stretch>
        </p:blipFill>
        <p:spPr bwMode="auto">
          <a:xfrm>
            <a:off x="2713831" y="501796"/>
            <a:ext cx="1806418" cy="189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FDJ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460713" y="2588760"/>
            <a:ext cx="1761690" cy="213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3"/>
          <p:cNvSpPr>
            <a:spLocks noChangeArrowheads="1"/>
          </p:cNvSpPr>
          <p:nvPr/>
        </p:nvSpPr>
        <p:spPr bwMode="ltGray">
          <a:xfrm>
            <a:off x="2904313" y="1321491"/>
            <a:ext cx="1174108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kumimoji="1" lang="en-US" altLang="zh-CN" sz="2800" b="1" dirty="0">
                <a:solidFill>
                  <a:srgbClr val="76B3EA"/>
                </a:solidFill>
                <a:latin typeface="微软雅黑" panose="020B0503020204020204" charset="-122"/>
                <a:ea typeface="微软雅黑" panose="020B0503020204020204" charset="-122"/>
              </a:rPr>
              <a:t>Who 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ltGray">
          <a:xfrm>
            <a:off x="956413" y="3384678"/>
            <a:ext cx="1234394" cy="93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kumimoji="1" lang="en-US" altLang="zh-CN" sz="2800" b="1" dirty="0">
                <a:solidFill>
                  <a:srgbClr val="CE9524"/>
                </a:solidFill>
                <a:latin typeface="微软雅黑" panose="020B0503020204020204" charset="-122"/>
                <a:ea typeface="微软雅黑" panose="020B0503020204020204" charset="-122"/>
              </a:rPr>
              <a:t>What club 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ltGray">
          <a:xfrm>
            <a:off x="4438372" y="3564438"/>
            <a:ext cx="1053876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kumimoji="1" lang="en-US" altLang="zh-CN" sz="2800" b="1" dirty="0">
                <a:solidFill>
                  <a:srgbClr val="BB377C"/>
                </a:solidFill>
                <a:latin typeface="微软雅黑" panose="020B0503020204020204" charset="-122"/>
                <a:ea typeface="微软雅黑" panose="020B0503020204020204" charset="-122"/>
              </a:rPr>
              <a:t>Why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726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269" grpId="0"/>
      <p:bldP spid="10" grpId="0" bldLvl="0" animBg="1"/>
      <p:bldP spid="11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304584" y="1213821"/>
            <a:ext cx="2416214" cy="2716494"/>
            <a:chOff x="548" y="1821"/>
            <a:chExt cx="3806" cy="4279"/>
          </a:xfrm>
        </p:grpSpPr>
        <p:sp>
          <p:nvSpPr>
            <p:cNvPr id="17" name="文本框 10"/>
            <p:cNvSpPr txBox="1"/>
            <p:nvPr/>
          </p:nvSpPr>
          <p:spPr>
            <a:xfrm>
              <a:off x="2762" y="1821"/>
              <a:ext cx="1523" cy="582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1800" b="1" dirty="0" err="1">
                  <a:latin typeface="Times New Roman" panose="02020603050405020304" pitchFamily="18" charset="0"/>
                  <a:ea typeface="宋体" panose="02010600030101010101" pitchFamily="2" charset="-122"/>
                </a:rPr>
                <a:t>Daming</a:t>
              </a:r>
              <a:endParaRPr lang="en-US" altLang="zh-CN" sz="1800" b="1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文本框 11"/>
            <p:cNvSpPr txBox="1"/>
            <p:nvPr/>
          </p:nvSpPr>
          <p:spPr>
            <a:xfrm>
              <a:off x="2703" y="3162"/>
              <a:ext cx="1567" cy="582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1800" b="1"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endParaRPr lang="en-US" altLang="zh-CN" sz="1800" b="1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文本框 12"/>
            <p:cNvSpPr txBox="1"/>
            <p:nvPr/>
          </p:nvSpPr>
          <p:spPr>
            <a:xfrm>
              <a:off x="2765" y="4467"/>
              <a:ext cx="1541" cy="582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anchor="t">
              <a:spAutoFit/>
            </a:bodyPr>
            <a:lstStyle/>
            <a:p>
              <a:endParaRPr lang="zh-CN" altLang="en-US" sz="18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文本框 13"/>
            <p:cNvSpPr txBox="1"/>
            <p:nvPr/>
          </p:nvSpPr>
          <p:spPr>
            <a:xfrm>
              <a:off x="2716" y="5518"/>
              <a:ext cx="1638" cy="582"/>
            </a:xfrm>
            <a:prstGeom prst="rect">
              <a:avLst/>
            </a:prstGeom>
            <a:solidFill>
              <a:srgbClr val="FFFF00"/>
            </a:solidFill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en-US" altLang="zh-CN" sz="1800" b="1">
                  <a:latin typeface="Times New Roman" panose="02020603050405020304" pitchFamily="18" charset="0"/>
                  <a:ea typeface="宋体" panose="02010600030101010101" pitchFamily="2" charset="-122"/>
                </a:rPr>
                <a:t>  </a:t>
              </a:r>
              <a:endParaRPr lang="en-US" altLang="zh-CN" sz="1800" b="1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549" y="3207"/>
              <a:ext cx="1362" cy="126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noProof="1"/>
            </a:p>
          </p:txBody>
        </p:sp>
        <p:sp>
          <p:nvSpPr>
            <p:cNvPr id="34" name="文本框 181251"/>
            <p:cNvSpPr txBox="1"/>
            <p:nvPr/>
          </p:nvSpPr>
          <p:spPr>
            <a:xfrm>
              <a:off x="548" y="3331"/>
              <a:ext cx="1363" cy="10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30"/>
                </a:spcBef>
              </a:pPr>
              <a:r>
                <a:rPr lang="en-US" altLang="zh-CN" sz="2400" b="1" i="1" dirty="0">
                  <a:latin typeface="Arial Narrow" panose="020B0606020202030204" pitchFamily="34" charset="0"/>
                  <a:ea typeface="宋体" panose="02010600030101010101" pitchFamily="2" charset="-122"/>
                </a:rPr>
                <a:t>new </a:t>
              </a:r>
            </a:p>
            <a:p>
              <a:pPr algn="ctr">
                <a:lnSpc>
                  <a:spcPct val="80000"/>
                </a:lnSpc>
                <a:spcBef>
                  <a:spcPts val="30"/>
                </a:spcBef>
              </a:pPr>
              <a:r>
                <a:rPr lang="en-US" altLang="zh-CN" sz="2400" b="1" i="1" dirty="0">
                  <a:latin typeface="Arial Narrow" panose="020B0606020202030204" pitchFamily="34" charset="0"/>
                  <a:ea typeface="宋体" panose="02010600030101010101" pitchFamily="2" charset="-122"/>
                </a:rPr>
                <a:t>term</a:t>
              </a:r>
            </a:p>
          </p:txBody>
        </p:sp>
        <p:sp>
          <p:nvSpPr>
            <p:cNvPr id="35" name="左大括号 34"/>
            <p:cNvSpPr/>
            <p:nvPr/>
          </p:nvSpPr>
          <p:spPr>
            <a:xfrm>
              <a:off x="2081" y="2116"/>
              <a:ext cx="493" cy="3623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5659513" y="1155942"/>
            <a:ext cx="520014" cy="3924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2100" b="1" i="1">
                <a:latin typeface="Arial Narrow" panose="020B0606020202030204" pitchFamily="34" charset="0"/>
                <a:ea typeface="宋体" panose="02010600030101010101" pitchFamily="2" charset="-122"/>
              </a:rPr>
              <a:t>can</a:t>
            </a:r>
            <a:endParaRPr lang="en-US" altLang="zh-CN" sz="2100" b="1" i="1"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文本框 181251"/>
          <p:cNvSpPr txBox="1"/>
          <p:nvPr/>
        </p:nvSpPr>
        <p:spPr>
          <a:xfrm>
            <a:off x="1712032" y="632930"/>
            <a:ext cx="1622024" cy="48474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b="1" i="1">
                <a:solidFill>
                  <a:srgbClr val="FF0066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who ?</a:t>
            </a:r>
          </a:p>
        </p:txBody>
      </p:sp>
      <p:sp>
        <p:nvSpPr>
          <p:cNvPr id="5" name="文本框 181251"/>
          <p:cNvSpPr txBox="1"/>
          <p:nvPr/>
        </p:nvSpPr>
        <p:spPr>
          <a:xfrm>
            <a:off x="3607247" y="618206"/>
            <a:ext cx="2376901" cy="48474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b="1" i="1" dirty="0">
                <a:solidFill>
                  <a:srgbClr val="FF0066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which club ?</a:t>
            </a:r>
          </a:p>
        </p:txBody>
      </p:sp>
      <p:sp>
        <p:nvSpPr>
          <p:cNvPr id="56324" name="文本框 181251"/>
          <p:cNvSpPr txBox="1"/>
          <p:nvPr/>
        </p:nvSpPr>
        <p:spPr>
          <a:xfrm>
            <a:off x="6615941" y="618550"/>
            <a:ext cx="1334030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b="1" i="1" dirty="0">
                <a:solidFill>
                  <a:srgbClr val="FF0066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why ?</a:t>
            </a:r>
          </a:p>
        </p:txBody>
      </p:sp>
      <p:sp>
        <p:nvSpPr>
          <p:cNvPr id="56327" name="文本框 181251"/>
          <p:cNvSpPr txBox="1"/>
          <p:nvPr/>
        </p:nvSpPr>
        <p:spPr>
          <a:xfrm>
            <a:off x="7399427" y="640347"/>
            <a:ext cx="1334030" cy="3924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100" b="1" i="1" dirty="0">
                <a:latin typeface="Arial Narrow" panose="020B060602020203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2100" b="1" i="1" dirty="0">
                <a:latin typeface="Arial Narrow" panose="020B0606020202030204" pitchFamily="34" charset="0"/>
                <a:ea typeface="宋体" panose="02010600030101010101" pitchFamily="2" charset="-122"/>
              </a:rPr>
              <a:t>“</a:t>
            </a:r>
            <a:r>
              <a:rPr lang="en-US" altLang="zh-CN" sz="2100" b="1" i="1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can</a:t>
            </a:r>
            <a:r>
              <a:rPr lang="en-US" altLang="zh-CN" sz="2100" b="1" i="1" dirty="0">
                <a:latin typeface="Arial Narrow" panose="020B0606020202030204" pitchFamily="34" charset="0"/>
                <a:ea typeface="宋体" panose="02010600030101010101" pitchFamily="2" charset="-122"/>
              </a:rPr>
              <a:t>”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720619" y="1203367"/>
            <a:ext cx="1184326" cy="53091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1500" b="1">
                <a:latin typeface="Arial Narrow" panose="020B0606020202030204" pitchFamily="34" charset="0"/>
                <a:ea typeface="MS PGothic" panose="020B0600070205080204" pitchFamily="34" charset="-128"/>
              </a:rPr>
              <a:t>would like </a:t>
            </a:r>
          </a:p>
          <a:p>
            <a:r>
              <a:rPr lang="en-US" altLang="zh-CN" sz="1500" b="1">
                <a:latin typeface="Arial Narrow" panose="020B0606020202030204" pitchFamily="34" charset="0"/>
                <a:ea typeface="MS PGothic" panose="020B0600070205080204" pitchFamily="34" charset="-128"/>
              </a:rPr>
              <a:t>to join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800302" y="2035777"/>
            <a:ext cx="664284" cy="346249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Betty</a:t>
            </a:r>
            <a:endParaRPr lang="en-US" altLang="zh-CN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10194" y="2897995"/>
            <a:ext cx="1018038" cy="34624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18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Lingling</a:t>
            </a:r>
            <a:endParaRPr lang="en-US" altLang="zh-CN" sz="1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22543" y="3531398"/>
            <a:ext cx="844768" cy="34624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1800" b="1">
                <a:latin typeface="Times New Roman" panose="02020603050405020304" pitchFamily="18" charset="0"/>
                <a:ea typeface="宋体" panose="02010600030101010101" pitchFamily="2" charset="-122"/>
              </a:rPr>
              <a:t>Tony</a:t>
            </a:r>
            <a:endParaRPr lang="en-US" altLang="zh-CN" sz="1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703622" y="2060055"/>
            <a:ext cx="1492307" cy="5309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500" b="1">
                <a:latin typeface="Arial Narrow" panose="020B0606020202030204" pitchFamily="34" charset="0"/>
                <a:ea typeface="MS PGothic" panose="020B0600070205080204" pitchFamily="34" charset="-128"/>
              </a:rPr>
              <a:t>would like </a:t>
            </a:r>
          </a:p>
          <a:p>
            <a:r>
              <a:rPr lang="en-US" altLang="zh-CN" sz="1500" b="1">
                <a:latin typeface="Arial Narrow" panose="020B0606020202030204" pitchFamily="34" charset="0"/>
                <a:ea typeface="MS PGothic" panose="020B0600070205080204" pitchFamily="34" charset="-128"/>
              </a:rPr>
              <a:t>to join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720440" y="2910931"/>
            <a:ext cx="1487547" cy="5309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500" b="1">
                <a:latin typeface="Arial Narrow" panose="020B0606020202030204" pitchFamily="34" charset="0"/>
                <a:ea typeface="MS PGothic" panose="020B0600070205080204" pitchFamily="34" charset="-128"/>
              </a:rPr>
              <a:t>would like </a:t>
            </a:r>
          </a:p>
          <a:p>
            <a:r>
              <a:rPr lang="en-US" altLang="zh-CN" sz="1500" b="1">
                <a:latin typeface="Arial Narrow" panose="020B0606020202030204" pitchFamily="34" charset="0"/>
                <a:ea typeface="MS PGothic" panose="020B0600070205080204" pitchFamily="34" charset="-128"/>
              </a:rPr>
              <a:t>to join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766691" y="3489715"/>
            <a:ext cx="1486356" cy="5309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500" b="1" dirty="0">
                <a:latin typeface="Arial Narrow" panose="020B0606020202030204" pitchFamily="34" charset="0"/>
                <a:ea typeface="MS PGothic" panose="020B0600070205080204" pitchFamily="34" charset="-128"/>
              </a:rPr>
              <a:t>would like </a:t>
            </a:r>
          </a:p>
          <a:p>
            <a:r>
              <a:rPr lang="en-US" altLang="zh-CN" sz="1500" b="1" dirty="0">
                <a:latin typeface="Arial Narrow" panose="020B0606020202030204" pitchFamily="34" charset="0"/>
                <a:ea typeface="MS PGothic" panose="020B0600070205080204" pitchFamily="34" charset="-128"/>
              </a:rPr>
              <a:t>to join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2808843" y="1886289"/>
            <a:ext cx="2937965" cy="595336"/>
            <a:chOff x="8328" y="6213"/>
            <a:chExt cx="5067" cy="1134"/>
          </a:xfrm>
        </p:grpSpPr>
        <p:sp>
          <p:nvSpPr>
            <p:cNvPr id="22" name="圆角矩形标注 21"/>
            <p:cNvSpPr/>
            <p:nvPr/>
          </p:nvSpPr>
          <p:spPr>
            <a:xfrm>
              <a:off x="10072" y="6213"/>
              <a:ext cx="3323" cy="1134"/>
            </a:xfrm>
            <a:prstGeom prst="wedgeRoundRectCallout">
              <a:avLst>
                <a:gd name="adj1" fmla="val -49288"/>
                <a:gd name="adj2" fmla="val 16137"/>
                <a:gd name="adj3" fmla="val 16667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0" noProof="1"/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8328" y="7104"/>
              <a:ext cx="1668" cy="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2809477" y="2785005"/>
            <a:ext cx="2937965" cy="499499"/>
            <a:chOff x="7252" y="6213"/>
            <a:chExt cx="6405" cy="1134"/>
          </a:xfrm>
        </p:grpSpPr>
        <p:sp>
          <p:nvSpPr>
            <p:cNvPr id="27" name="圆角矩形标注 26"/>
            <p:cNvSpPr/>
            <p:nvPr/>
          </p:nvSpPr>
          <p:spPr>
            <a:xfrm>
              <a:off x="9501" y="6213"/>
              <a:ext cx="4156" cy="1134"/>
            </a:xfrm>
            <a:prstGeom prst="wedgeRoundRectCallout">
              <a:avLst>
                <a:gd name="adj1" fmla="val -49288"/>
                <a:gd name="adj2" fmla="val 16137"/>
                <a:gd name="adj3" fmla="val 16667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0" noProof="1"/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7252" y="7127"/>
              <a:ext cx="2228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299" name="文本框 7"/>
          <p:cNvSpPr txBox="1"/>
          <p:nvPr/>
        </p:nvSpPr>
        <p:spPr>
          <a:xfrm>
            <a:off x="3820530" y="1110418"/>
            <a:ext cx="1707840" cy="3924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2100" b="1" i="1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the Music Club</a:t>
            </a:r>
          </a:p>
        </p:txBody>
      </p:sp>
      <p:sp>
        <p:nvSpPr>
          <p:cNvPr id="40" name="文本框 7"/>
          <p:cNvSpPr txBox="1"/>
          <p:nvPr/>
        </p:nvSpPr>
        <p:spPr>
          <a:xfrm>
            <a:off x="6386151" y="1065499"/>
            <a:ext cx="1622880" cy="3924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2100" b="1" i="1" dirty="0">
                <a:solidFill>
                  <a:srgbClr val="FF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play the piano</a:t>
            </a:r>
            <a:endParaRPr lang="en-US" altLang="zh-CN" sz="2100" b="1" i="1" dirty="0">
              <a:solidFill>
                <a:srgbClr val="FF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1" name="文本框 7"/>
          <p:cNvSpPr txBox="1"/>
          <p:nvPr/>
        </p:nvSpPr>
        <p:spPr>
          <a:xfrm>
            <a:off x="3847188" y="1825995"/>
            <a:ext cx="1970068" cy="7155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l"/>
            <a:r>
              <a:rPr lang="en-US" altLang="zh-CN" sz="2100" b="1" i="1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the Food and </a:t>
            </a:r>
          </a:p>
          <a:p>
            <a:pPr algn="l"/>
            <a:r>
              <a:rPr lang="en-US" altLang="zh-CN" sz="2100" b="1" i="1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Drink Club</a:t>
            </a:r>
          </a:p>
        </p:txBody>
      </p:sp>
      <p:sp>
        <p:nvSpPr>
          <p:cNvPr id="42" name="文本框 7"/>
          <p:cNvSpPr txBox="1"/>
          <p:nvPr/>
        </p:nvSpPr>
        <p:spPr>
          <a:xfrm>
            <a:off x="3843548" y="2809151"/>
            <a:ext cx="1744708" cy="3924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2100" b="1" i="1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the Dance Club</a:t>
            </a:r>
          </a:p>
        </p:txBody>
      </p:sp>
      <p:sp>
        <p:nvSpPr>
          <p:cNvPr id="43" name="文本框 7"/>
          <p:cNvSpPr txBox="1"/>
          <p:nvPr/>
        </p:nvSpPr>
        <p:spPr>
          <a:xfrm>
            <a:off x="3905331" y="3413986"/>
            <a:ext cx="1380058" cy="715581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2100" b="1" i="1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the Table </a:t>
            </a:r>
          </a:p>
          <a:p>
            <a:pPr algn="l">
              <a:lnSpc>
                <a:spcPct val="100000"/>
              </a:lnSpc>
            </a:pPr>
            <a:r>
              <a:rPr lang="en-US" altLang="zh-CN" sz="2100" b="1" i="1" dirty="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Tennis Club</a:t>
            </a:r>
          </a:p>
        </p:txBody>
      </p:sp>
      <p:sp>
        <p:nvSpPr>
          <p:cNvPr id="44" name="文本框 7"/>
          <p:cNvSpPr txBox="1"/>
          <p:nvPr/>
        </p:nvSpPr>
        <p:spPr>
          <a:xfrm>
            <a:off x="6514991" y="1837003"/>
            <a:ext cx="654666" cy="3924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2100" b="1" i="1">
                <a:solidFill>
                  <a:srgbClr val="FF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cook</a:t>
            </a:r>
            <a:endParaRPr lang="en-US" altLang="zh-CN" sz="2100" b="1" i="1">
              <a:solidFill>
                <a:srgbClr val="FF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5" name="文本框 7"/>
          <p:cNvSpPr txBox="1"/>
          <p:nvPr/>
        </p:nvSpPr>
        <p:spPr>
          <a:xfrm>
            <a:off x="6515070" y="2630963"/>
            <a:ext cx="839012" cy="3924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2100" b="1" i="1">
                <a:solidFill>
                  <a:srgbClr val="FF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dance </a:t>
            </a:r>
            <a:endParaRPr lang="en-US" altLang="zh-CN" sz="2100" b="1" i="1">
              <a:solidFill>
                <a:srgbClr val="FF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6" name="文本框 7"/>
          <p:cNvSpPr txBox="1"/>
          <p:nvPr/>
        </p:nvSpPr>
        <p:spPr>
          <a:xfrm>
            <a:off x="6368799" y="3437463"/>
            <a:ext cx="2520340" cy="39241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100" b="1" i="1">
                <a:solidFill>
                  <a:srgbClr val="FF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play table tennis</a:t>
            </a:r>
            <a:endParaRPr lang="en-US" altLang="zh-CN" sz="2100" b="1" i="1">
              <a:solidFill>
                <a:srgbClr val="FF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688867" y="1947317"/>
            <a:ext cx="520014" cy="3924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2100" b="1" i="1">
                <a:latin typeface="Arial Narrow" panose="020B060602020203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can</a:t>
            </a:r>
            <a:endParaRPr lang="en-US" altLang="zh-CN" sz="2100" b="1" i="1">
              <a:latin typeface="Arial Narrow" panose="020B0606020202030204" pitchFamily="34" charset="0"/>
              <a:ea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747440" y="2743750"/>
            <a:ext cx="754008" cy="39241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100" b="1" i="1">
                <a:latin typeface="Arial Narrow" panose="020B060602020203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can</a:t>
            </a:r>
            <a:endParaRPr lang="en-US" altLang="zh-CN" sz="2100" b="1" i="1">
              <a:latin typeface="Arial Narrow" panose="020B0606020202030204" pitchFamily="34" charset="0"/>
              <a:ea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723774" y="3470248"/>
            <a:ext cx="520014" cy="3924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2100" b="1" i="1">
                <a:latin typeface="Arial Narrow" panose="020B060602020203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can</a:t>
            </a:r>
            <a:endParaRPr lang="en-US" altLang="zh-CN" sz="2100" b="1" i="1">
              <a:latin typeface="Arial Narrow" panose="020B0606020202030204" pitchFamily="34" charset="0"/>
              <a:ea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61496" name="矩形 61495"/>
          <p:cNvSpPr/>
          <p:nvPr/>
        </p:nvSpPr>
        <p:spPr>
          <a:xfrm>
            <a:off x="1974338" y="1995636"/>
            <a:ext cx="350096" cy="484748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2700" b="1" i="1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61497" name="矩形 61496"/>
          <p:cNvSpPr/>
          <p:nvPr/>
        </p:nvSpPr>
        <p:spPr>
          <a:xfrm>
            <a:off x="1954526" y="2828810"/>
            <a:ext cx="365580" cy="48474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700" b="1" i="1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61498" name="矩形 61497"/>
          <p:cNvSpPr/>
          <p:nvPr/>
        </p:nvSpPr>
        <p:spPr>
          <a:xfrm>
            <a:off x="1974220" y="3491424"/>
            <a:ext cx="368118" cy="48474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en-US" altLang="zh-CN" sz="2700" b="1" i="1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</a:p>
        </p:txBody>
      </p:sp>
      <p:sp>
        <p:nvSpPr>
          <p:cNvPr id="61499" name="文本框 76"/>
          <p:cNvSpPr txBox="1"/>
          <p:nvPr/>
        </p:nvSpPr>
        <p:spPr>
          <a:xfrm>
            <a:off x="1277627" y="4145663"/>
            <a:ext cx="6266736" cy="650947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2100" b="1" i="1" dirty="0" err="1">
                <a:latin typeface="Comic Sans MS" panose="030F0702030302020204" pitchFamily="66" charset="0"/>
                <a:ea typeface="微软雅黑" panose="020B0503020204020204" charset="-122"/>
                <a:sym typeface="微软雅黑" panose="020B0503020204020204" charset="-122"/>
                <a:hlinkClick r:id="" action="ppaction://hlinkshowjump?jump=previousslide"/>
              </a:rPr>
              <a:t>Daming</a:t>
            </a:r>
            <a:r>
              <a:rPr lang="en-US" altLang="zh-CN" sz="2100" b="1" i="1" dirty="0">
                <a:latin typeface="Comic Sans MS" panose="030F0702030302020204" pitchFamily="66" charset="0"/>
                <a:ea typeface="微软雅黑" panose="020B0503020204020204" charset="-122"/>
                <a:sym typeface="微软雅黑" panose="020B0503020204020204" charset="-122"/>
              </a:rPr>
              <a:t> would like to join...</a:t>
            </a:r>
            <a:r>
              <a:rPr lang="en-US" altLang="zh-CN" sz="2100" b="1" i="1" dirty="0">
                <a:solidFill>
                  <a:srgbClr val="FF0066"/>
                </a:solidFill>
                <a:latin typeface="Comic Sans MS" panose="030F0702030302020204" pitchFamily="66" charset="0"/>
                <a:ea typeface="微软雅黑" panose="020B0503020204020204" charset="-122"/>
                <a:sym typeface="微软雅黑" panose="020B0503020204020204" charset="-122"/>
              </a:rPr>
              <a:t>because </a:t>
            </a:r>
            <a:r>
              <a:rPr lang="en-US" altLang="zh-CN" sz="2100" b="1" i="1" dirty="0">
                <a:latin typeface="Comic Sans MS" panose="030F0702030302020204" pitchFamily="66" charset="0"/>
                <a:ea typeface="微软雅黑" panose="020B0503020204020204" charset="-122"/>
                <a:sym typeface="微软雅黑" panose="020B0503020204020204" charset="-122"/>
              </a:rPr>
              <a:t>he can....</a:t>
            </a:r>
          </a:p>
          <a:p>
            <a:pPr>
              <a:lnSpc>
                <a:spcPct val="90000"/>
              </a:lnSpc>
            </a:pPr>
            <a:r>
              <a:rPr lang="en-US" altLang="zh-CN" sz="2100" b="1" i="1" dirty="0">
                <a:latin typeface="Comic Sans MS" panose="030F0702030302020204" pitchFamily="66" charset="0"/>
                <a:ea typeface="宋体" panose="02010600030101010101" pitchFamily="2" charset="-122"/>
                <a:sym typeface="微软雅黑" panose="020B0503020204020204" charset="-122"/>
              </a:rPr>
              <a:t>He </a:t>
            </a:r>
            <a:r>
              <a:rPr lang="en-US" altLang="zh-CN" sz="2100" b="1" i="1" dirty="0">
                <a:latin typeface="Comic Sans MS" panose="030F0702030302020204" pitchFamily="66" charset="0"/>
                <a:ea typeface="宋体" panose="02010600030101010101" pitchFamily="2" charset="-122"/>
                <a:sym typeface="微软雅黑" panose="020B0503020204020204" charset="-122"/>
                <a:hlinkClick r:id="" action="ppaction://hlinkshowjump?jump=previousslide"/>
              </a:rPr>
              <a:t>can</a:t>
            </a:r>
            <a:r>
              <a:rPr lang="en-US" altLang="zh-CN" sz="2100" b="1" i="1" dirty="0">
                <a:latin typeface="Comic Sans MS" panose="030F0702030302020204" pitchFamily="66" charset="0"/>
                <a:ea typeface="宋体" panose="02010600030101010101" pitchFamily="2" charset="-122"/>
                <a:sym typeface="微软雅黑" panose="020B0503020204020204" charset="-122"/>
              </a:rPr>
              <a:t> ...,</a:t>
            </a:r>
            <a:r>
              <a:rPr lang="en-US" altLang="zh-CN" sz="2100" b="1" i="1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微软雅黑" panose="020B0503020204020204" charset="-122"/>
              </a:rPr>
              <a:t> </a:t>
            </a:r>
            <a:r>
              <a:rPr lang="en-US" altLang="zh-CN" sz="2100" b="1" i="1" dirty="0">
                <a:solidFill>
                  <a:srgbClr val="FF0066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微软雅黑" panose="020B0503020204020204" charset="-122"/>
              </a:rPr>
              <a:t>so</a:t>
            </a:r>
            <a:r>
              <a:rPr lang="en-US" altLang="zh-CN" sz="2100" b="1" i="1" dirty="0">
                <a:solidFill>
                  <a:srgbClr val="0000CC"/>
                </a:solidFill>
                <a:latin typeface="Comic Sans MS" panose="030F0702030302020204" pitchFamily="66" charset="0"/>
                <a:ea typeface="宋体" panose="02010600030101010101" pitchFamily="2" charset="-122"/>
                <a:sym typeface="微软雅黑" panose="020B0503020204020204" charset="-122"/>
              </a:rPr>
              <a:t> </a:t>
            </a:r>
            <a:r>
              <a:rPr lang="en-US" altLang="zh-CN" sz="2100" b="1" i="1" dirty="0">
                <a:latin typeface="Comic Sans MS" panose="030F0702030302020204" pitchFamily="66" charset="0"/>
                <a:ea typeface="宋体" panose="02010600030101010101" pitchFamily="2" charset="-122"/>
                <a:sym typeface="微软雅黑" panose="020B0503020204020204" charset="-122"/>
              </a:rPr>
              <a:t>he'd like to join....</a:t>
            </a:r>
            <a:endParaRPr lang="en-US" altLang="zh-CN" sz="2100" dirty="0">
              <a:solidFill>
                <a:schemeClr val="hlink"/>
              </a:solidFill>
              <a:latin typeface="Comic Sans MS" panose="030F0702030302020204" pitchFamily="66" charset="0"/>
              <a:ea typeface="微软雅黑" panose="020B0503020204020204" charset="-122"/>
              <a:sym typeface="Calibri" panose="020F0502020204030204" charset="0"/>
            </a:endParaRPr>
          </a:p>
        </p:txBody>
      </p:sp>
      <p:grpSp>
        <p:nvGrpSpPr>
          <p:cNvPr id="61504" name="组合 61503"/>
          <p:cNvGrpSpPr/>
          <p:nvPr/>
        </p:nvGrpSpPr>
        <p:grpSpPr>
          <a:xfrm>
            <a:off x="5782983" y="2228386"/>
            <a:ext cx="2425772" cy="108531"/>
            <a:chOff x="3651" y="164"/>
            <a:chExt cx="1951" cy="91"/>
          </a:xfrm>
        </p:grpSpPr>
        <p:sp>
          <p:nvSpPr>
            <p:cNvPr id="24631" name="直接连接符 61500"/>
            <p:cNvSpPr/>
            <p:nvPr/>
          </p:nvSpPr>
          <p:spPr>
            <a:xfrm>
              <a:off x="3651" y="255"/>
              <a:ext cx="40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2" name="直接连接符 61501"/>
            <p:cNvSpPr/>
            <p:nvPr/>
          </p:nvSpPr>
          <p:spPr>
            <a:xfrm flipV="1">
              <a:off x="4059" y="164"/>
              <a:ext cx="91" cy="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3" name="直接连接符 61502"/>
            <p:cNvSpPr/>
            <p:nvPr/>
          </p:nvSpPr>
          <p:spPr>
            <a:xfrm>
              <a:off x="4150" y="164"/>
              <a:ext cx="145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505" name="组合 61504"/>
          <p:cNvGrpSpPr/>
          <p:nvPr/>
        </p:nvGrpSpPr>
        <p:grpSpPr>
          <a:xfrm>
            <a:off x="5769019" y="1423604"/>
            <a:ext cx="2412444" cy="108531"/>
            <a:chOff x="3651" y="164"/>
            <a:chExt cx="1951" cy="91"/>
          </a:xfrm>
        </p:grpSpPr>
        <p:sp>
          <p:nvSpPr>
            <p:cNvPr id="24635" name="直接连接符 61505"/>
            <p:cNvSpPr/>
            <p:nvPr/>
          </p:nvSpPr>
          <p:spPr>
            <a:xfrm>
              <a:off x="3651" y="255"/>
              <a:ext cx="40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6" name="直接连接符 61506"/>
            <p:cNvSpPr/>
            <p:nvPr/>
          </p:nvSpPr>
          <p:spPr>
            <a:xfrm flipV="1">
              <a:off x="4059" y="164"/>
              <a:ext cx="91" cy="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7" name="直接连接符 61507"/>
            <p:cNvSpPr/>
            <p:nvPr/>
          </p:nvSpPr>
          <p:spPr>
            <a:xfrm>
              <a:off x="4150" y="164"/>
              <a:ext cx="145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509" name="组合 61508"/>
          <p:cNvGrpSpPr/>
          <p:nvPr/>
        </p:nvGrpSpPr>
        <p:grpSpPr>
          <a:xfrm>
            <a:off x="5807102" y="3022379"/>
            <a:ext cx="2374363" cy="119321"/>
            <a:chOff x="3651" y="164"/>
            <a:chExt cx="1951" cy="91"/>
          </a:xfrm>
        </p:grpSpPr>
        <p:sp>
          <p:nvSpPr>
            <p:cNvPr id="24639" name="直接连接符 61509"/>
            <p:cNvSpPr/>
            <p:nvPr/>
          </p:nvSpPr>
          <p:spPr>
            <a:xfrm>
              <a:off x="3651" y="255"/>
              <a:ext cx="40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0" name="直接连接符 61510"/>
            <p:cNvSpPr/>
            <p:nvPr/>
          </p:nvSpPr>
          <p:spPr>
            <a:xfrm flipV="1">
              <a:off x="4059" y="164"/>
              <a:ext cx="91" cy="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1" name="直接连接符 61511"/>
            <p:cNvSpPr/>
            <p:nvPr/>
          </p:nvSpPr>
          <p:spPr>
            <a:xfrm>
              <a:off x="4150" y="164"/>
              <a:ext cx="145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513" name="组合 61512"/>
          <p:cNvGrpSpPr/>
          <p:nvPr/>
        </p:nvGrpSpPr>
        <p:grpSpPr>
          <a:xfrm>
            <a:off x="5836298" y="3807487"/>
            <a:ext cx="2345167" cy="98377"/>
            <a:chOff x="3651" y="164"/>
            <a:chExt cx="1951" cy="91"/>
          </a:xfrm>
        </p:grpSpPr>
        <p:sp>
          <p:nvSpPr>
            <p:cNvPr id="24643" name="直接连接符 61513"/>
            <p:cNvSpPr/>
            <p:nvPr/>
          </p:nvSpPr>
          <p:spPr>
            <a:xfrm>
              <a:off x="3651" y="255"/>
              <a:ext cx="40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4" name="直接连接符 61514"/>
            <p:cNvSpPr/>
            <p:nvPr/>
          </p:nvSpPr>
          <p:spPr>
            <a:xfrm flipV="1">
              <a:off x="4059" y="164"/>
              <a:ext cx="91" cy="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5" name="直接连接符 61515"/>
            <p:cNvSpPr/>
            <p:nvPr/>
          </p:nvSpPr>
          <p:spPr>
            <a:xfrm>
              <a:off x="4150" y="164"/>
              <a:ext cx="145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808841" y="1115146"/>
            <a:ext cx="2939234" cy="456975"/>
            <a:chOff x="8328" y="6213"/>
            <a:chExt cx="5067" cy="1134"/>
          </a:xfrm>
        </p:grpSpPr>
        <p:sp>
          <p:nvSpPr>
            <p:cNvPr id="8" name="圆角矩形标注 7"/>
            <p:cNvSpPr/>
            <p:nvPr/>
          </p:nvSpPr>
          <p:spPr>
            <a:xfrm>
              <a:off x="10072" y="6213"/>
              <a:ext cx="3323" cy="1134"/>
            </a:xfrm>
            <a:prstGeom prst="wedgeRoundRectCallout">
              <a:avLst>
                <a:gd name="adj1" fmla="val -49288"/>
                <a:gd name="adj2" fmla="val 16137"/>
                <a:gd name="adj3" fmla="val 16667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0" noProof="1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8328" y="7104"/>
              <a:ext cx="1668" cy="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2808842" y="3517431"/>
            <a:ext cx="2938598" cy="524885"/>
            <a:chOff x="8265" y="6213"/>
            <a:chExt cx="5130" cy="1134"/>
          </a:xfrm>
        </p:grpSpPr>
        <p:sp>
          <p:nvSpPr>
            <p:cNvPr id="16" name="圆角矩形标注 15"/>
            <p:cNvSpPr/>
            <p:nvPr/>
          </p:nvSpPr>
          <p:spPr>
            <a:xfrm>
              <a:off x="10072" y="6213"/>
              <a:ext cx="3323" cy="1134"/>
            </a:xfrm>
            <a:prstGeom prst="wedgeRoundRectCallout">
              <a:avLst>
                <a:gd name="adj1" fmla="val -49288"/>
                <a:gd name="adj2" fmla="val 16137"/>
                <a:gd name="adj3" fmla="val 16667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000" noProof="1"/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8265" y="6712"/>
              <a:ext cx="1668" cy="16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 35"/>
          <p:cNvSpPr/>
          <p:nvPr/>
        </p:nvSpPr>
        <p:spPr>
          <a:xfrm>
            <a:off x="37315" y="250764"/>
            <a:ext cx="2557148" cy="564376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altLang="x-none" sz="2700" dirty="0">
                <a:solidFill>
                  <a:srgbClr val="26646A"/>
                </a:solidFill>
                <a:latin typeface="Algerian" panose="04020705040A02060702" charset="0"/>
                <a:ea typeface="Batang" panose="02030600000101010101" charset="-127"/>
              </a:rPr>
              <a:t>retell</a:t>
            </a:r>
            <a:endParaRPr lang="en-US" altLang="zh-CN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61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61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61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6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" grpId="0"/>
      <p:bldP spid="5" grpId="0"/>
      <p:bldP spid="56324" grpId="0"/>
      <p:bldP spid="56327" grpId="0"/>
      <p:bldP spid="15" grpId="0"/>
      <p:bldP spid="2" grpId="0"/>
      <p:bldP spid="3" grpId="0"/>
      <p:bldP spid="6" grpId="0"/>
      <p:bldP spid="18" grpId="0"/>
      <p:bldP spid="19" grpId="0"/>
      <p:bldP spid="20" grpId="0"/>
      <p:bldP spid="5429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52" grpId="0"/>
      <p:bldP spid="53" grpId="0"/>
      <p:bldP spid="54" grpId="0"/>
      <p:bldP spid="61496" grpId="0"/>
      <p:bldP spid="61496" grpId="1"/>
      <p:bldP spid="61497" grpId="0"/>
      <p:bldP spid="61497" grpId="1"/>
      <p:bldP spid="61498" grpId="0"/>
      <p:bldP spid="61498" grpId="1"/>
      <p:bldP spid="61499" grpId="0" bldLvl="0" animBg="1"/>
      <p:bldP spid="36" grpId="1"/>
      <p:bldP spid="36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1637474" y="1039515"/>
            <a:ext cx="5867856" cy="43858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heck(√) the clubs they want to join.</a:t>
            </a:r>
          </a:p>
        </p:txBody>
      </p:sp>
      <p:pic>
        <p:nvPicPr>
          <p:cNvPr id="15" name="图片 14" descr="QQ图片201503222326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383" y="1886439"/>
            <a:ext cx="6131951" cy="2171164"/>
          </a:xfrm>
          <a:prstGeom prst="rect">
            <a:avLst/>
          </a:prstGeom>
        </p:spPr>
      </p:pic>
      <p:pic>
        <p:nvPicPr>
          <p:cNvPr id="5" name="图片 4" descr="png-004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67802" y="2207351"/>
            <a:ext cx="750385" cy="750385"/>
          </a:xfrm>
          <a:prstGeom prst="rect">
            <a:avLst/>
          </a:prstGeom>
        </p:spPr>
      </p:pic>
      <p:pic>
        <p:nvPicPr>
          <p:cNvPr id="6" name="图片 5" descr="png-004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06076" y="2882824"/>
            <a:ext cx="750385" cy="750385"/>
          </a:xfrm>
          <a:prstGeom prst="rect">
            <a:avLst/>
          </a:prstGeom>
        </p:spPr>
      </p:pic>
      <p:pic>
        <p:nvPicPr>
          <p:cNvPr id="7" name="图片 6" descr="png-004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38466" y="2557148"/>
            <a:ext cx="750385" cy="750385"/>
          </a:xfrm>
          <a:prstGeom prst="rect">
            <a:avLst/>
          </a:prstGeom>
        </p:spPr>
      </p:pic>
      <p:pic>
        <p:nvPicPr>
          <p:cNvPr id="8" name="图片 7" descr="png-004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44350" y="3307534"/>
            <a:ext cx="750385" cy="750385"/>
          </a:xfrm>
          <a:prstGeom prst="rect">
            <a:avLst/>
          </a:prstGeom>
        </p:spPr>
      </p:pic>
      <p:pic>
        <p:nvPicPr>
          <p:cNvPr id="10" name="图片 9" descr="QQ图片2018061805340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8031898" y="3847786"/>
            <a:ext cx="696423" cy="789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1020</Words>
  <Application>Microsoft Office PowerPoint</Application>
  <PresentationFormat>全屏显示(16:9)</PresentationFormat>
  <Paragraphs>245</Paragraphs>
  <Slides>22</Slides>
  <Notes>17</Notes>
  <HiddenSlides>0</HiddenSlides>
  <MMClips>2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9" baseType="lpstr">
      <vt:lpstr>Batang</vt:lpstr>
      <vt:lpstr>Gill Sans</vt:lpstr>
      <vt:lpstr>MS PGothic</vt:lpstr>
      <vt:lpstr>Open Sans Light</vt:lpstr>
      <vt:lpstr>黑体</vt:lpstr>
      <vt:lpstr>宋体</vt:lpstr>
      <vt:lpstr>微软雅黑</vt:lpstr>
      <vt:lpstr>微软雅黑 Light</vt:lpstr>
      <vt:lpstr>Algerian</vt:lpstr>
      <vt:lpstr>Arial</vt:lpstr>
      <vt:lpstr>Arial Narrow</vt:lpstr>
      <vt:lpstr>Calibri</vt:lpstr>
      <vt:lpstr>Comic Sans MS</vt:lpstr>
      <vt:lpstr>Impact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2017-08-03T09:01:00Z</dcterms:created>
  <dcterms:modified xsi:type="dcterms:W3CDTF">2023-01-16T15:28:11Z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049F17FFDAC14D0C8F92BC0FE6D0E2DA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